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9" r:id="rId3"/>
    <p:sldId id="260" r:id="rId4"/>
    <p:sldId id="261" r:id="rId5"/>
    <p:sldId id="264" r:id="rId6"/>
    <p:sldId id="258" r:id="rId7"/>
    <p:sldId id="263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14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03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6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99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69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31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7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0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15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6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4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D242D-412C-401D-84BE-2B6089EA261E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06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55967" y="3075057"/>
            <a:ext cx="4680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 smtClean="0"/>
              <a:t>GeoStrike</a:t>
            </a:r>
            <a:endParaRPr lang="ko-KR" altLang="en-US" sz="4000" b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829695" y="3711633"/>
            <a:ext cx="25326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02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84080" y="3044280"/>
            <a:ext cx="823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73364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38256" y="0"/>
            <a:ext cx="2751512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특수능력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4444" y="4272744"/>
            <a:ext cx="2177934" cy="236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미니맵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402379" y="4272743"/>
            <a:ext cx="7423266" cy="23691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정보창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9825645" y="4272744"/>
            <a:ext cx="2177934" cy="2369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생산창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9754" y="66501"/>
            <a:ext cx="747971" cy="714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전체메뉴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852699" y="66501"/>
            <a:ext cx="1228725" cy="46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자원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362161" y="3791988"/>
            <a:ext cx="1104900" cy="48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시간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8969432" y="4272742"/>
            <a:ext cx="0" cy="23691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9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92706" y="3044280"/>
            <a:ext cx="3406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/>
              <a:t>Main Game</a:t>
            </a:r>
          </a:p>
        </p:txBody>
      </p:sp>
    </p:spTree>
    <p:extLst>
      <p:ext uri="{BB962C8B-B14F-4D97-AF65-F5344CB8AC3E}">
        <p14:creationId xmlns:p14="http://schemas.microsoft.com/office/powerpoint/2010/main" val="337497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666875"/>
            <a:ext cx="12191999" cy="3524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477624" y="0"/>
            <a:ext cx="714375" cy="16668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자원건물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" y="5191125"/>
            <a:ext cx="676274" cy="16668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자원건물</a:t>
            </a:r>
            <a:endParaRPr lang="en-US" altLang="ko-KR" dirty="0" smtClean="0"/>
          </a:p>
        </p:txBody>
      </p:sp>
      <p:sp>
        <p:nvSpPr>
          <p:cNvPr id="8" name="타원 7"/>
          <p:cNvSpPr/>
          <p:nvPr/>
        </p:nvSpPr>
        <p:spPr>
          <a:xfrm>
            <a:off x="3466272" y="2790825"/>
            <a:ext cx="1447800" cy="1276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방어탑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356065" y="2790825"/>
            <a:ext cx="1447800" cy="1276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넥서스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305254" y="2748975"/>
            <a:ext cx="1447800" cy="1276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방어탑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9415462" y="2790825"/>
            <a:ext cx="1447800" cy="1276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넥서스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76276" y="5191125"/>
            <a:ext cx="4152899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유닛 건물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362825" y="0"/>
            <a:ext cx="4152899" cy="1666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유닛 건물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66687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진영</a:t>
            </a:r>
            <a:endParaRPr lang="ko-KR" alt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11186596" y="627322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진영</a:t>
            </a:r>
            <a:endParaRPr lang="ko-KR" alt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11596964" y="460635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345510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755967" y="119271"/>
            <a:ext cx="4680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시스템 기획 </a:t>
            </a:r>
            <a:r>
              <a:rPr lang="en-US" altLang="ko-KR" sz="4000" b="1" dirty="0" smtClean="0"/>
              <a:t>- </a:t>
            </a:r>
            <a:r>
              <a:rPr lang="ko-KR" altLang="en-US" sz="4000" b="1" dirty="0" smtClean="0"/>
              <a:t>건물</a:t>
            </a:r>
            <a:endParaRPr lang="ko-KR" altLang="en-US" sz="4000" b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755967" y="755847"/>
            <a:ext cx="46800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3050455" y="1544790"/>
            <a:ext cx="2583121" cy="1171574"/>
            <a:chOff x="5014393" y="4934556"/>
            <a:chExt cx="2583121" cy="1171574"/>
          </a:xfrm>
        </p:grpSpPr>
        <p:grpSp>
          <p:nvGrpSpPr>
            <p:cNvPr id="12" name="그룹 11"/>
            <p:cNvGrpSpPr/>
            <p:nvPr/>
          </p:nvGrpSpPr>
          <p:grpSpPr>
            <a:xfrm>
              <a:off x="6424092" y="4934556"/>
              <a:ext cx="1173422" cy="1171574"/>
              <a:chOff x="1541462" y="138112"/>
              <a:chExt cx="1173422" cy="1171574"/>
            </a:xfrm>
          </p:grpSpPr>
          <p:sp>
            <p:nvSpPr>
              <p:cNvPr id="13" name="팔각형 12"/>
              <p:cNvSpPr/>
              <p:nvPr/>
            </p:nvSpPr>
            <p:spPr>
              <a:xfrm>
                <a:off x="1541464" y="138114"/>
                <a:ext cx="1171572" cy="1171572"/>
              </a:xfrm>
              <a:prstGeom prst="octagon">
                <a:avLst>
                  <a:gd name="adj" fmla="val 11945"/>
                </a:avLst>
              </a:prstGeom>
              <a:solidFill>
                <a:srgbClr val="32506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사다리꼴 13"/>
              <p:cNvSpPr/>
              <p:nvPr/>
            </p:nvSpPr>
            <p:spPr>
              <a:xfrm>
                <a:off x="1705769" y="1124843"/>
                <a:ext cx="842962" cy="184843"/>
              </a:xfrm>
              <a:prstGeom prst="trapezoid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사다리꼴 14"/>
              <p:cNvSpPr/>
              <p:nvPr/>
            </p:nvSpPr>
            <p:spPr>
              <a:xfrm rot="10800000">
                <a:off x="1705769" y="138112"/>
                <a:ext cx="842962" cy="184844"/>
              </a:xfrm>
              <a:prstGeom prst="trapezoid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사다리꼴 15"/>
              <p:cNvSpPr/>
              <p:nvPr/>
            </p:nvSpPr>
            <p:spPr>
              <a:xfrm rot="5400000">
                <a:off x="1212404" y="631478"/>
                <a:ext cx="842962" cy="184843"/>
              </a:xfrm>
              <a:prstGeom prst="trapezoid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사다리꼴 16"/>
              <p:cNvSpPr/>
              <p:nvPr/>
            </p:nvSpPr>
            <p:spPr>
              <a:xfrm rot="16200000">
                <a:off x="2199136" y="631479"/>
                <a:ext cx="842962" cy="184842"/>
              </a:xfrm>
              <a:prstGeom prst="trapezoid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" name="직선 연결선 17"/>
              <p:cNvCxnSpPr>
                <a:stCxn id="15" idx="3"/>
                <a:endCxn id="16" idx="1"/>
              </p:cNvCxnSpPr>
              <p:nvPr/>
            </p:nvCxnSpPr>
            <p:spPr>
              <a:xfrm flipH="1">
                <a:off x="1633885" y="230534"/>
                <a:ext cx="94989" cy="949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4" idx="1"/>
                <a:endCxn id="16" idx="3"/>
              </p:cNvCxnSpPr>
              <p:nvPr/>
            </p:nvCxnSpPr>
            <p:spPr>
              <a:xfrm flipH="1" flipV="1">
                <a:off x="1633885" y="1122276"/>
                <a:ext cx="94989" cy="949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>
                <a:stCxn id="17" idx="1"/>
                <a:endCxn id="14" idx="3"/>
              </p:cNvCxnSpPr>
              <p:nvPr/>
            </p:nvCxnSpPr>
            <p:spPr>
              <a:xfrm flipH="1">
                <a:off x="2525626" y="1122276"/>
                <a:ext cx="94991" cy="949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>
                <a:stCxn id="17" idx="3"/>
                <a:endCxn id="15" idx="1"/>
              </p:cNvCxnSpPr>
              <p:nvPr/>
            </p:nvCxnSpPr>
            <p:spPr>
              <a:xfrm flipH="1" flipV="1">
                <a:off x="2525625" y="230534"/>
                <a:ext cx="94992" cy="949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팔각형 21"/>
              <p:cNvSpPr/>
              <p:nvPr/>
            </p:nvSpPr>
            <p:spPr>
              <a:xfrm>
                <a:off x="1818727" y="415377"/>
                <a:ext cx="617046" cy="617046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1941512" y="538162"/>
                <a:ext cx="371476" cy="371476"/>
              </a:xfrm>
              <a:prstGeom prst="ellipse">
                <a:avLst/>
              </a:prstGeom>
              <a:solidFill>
                <a:srgbClr val="32506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사다리꼴 23"/>
              <p:cNvSpPr/>
              <p:nvPr/>
            </p:nvSpPr>
            <p:spPr>
              <a:xfrm rot="5400000">
                <a:off x="1448145" y="631480"/>
                <a:ext cx="371475" cy="184842"/>
              </a:xfrm>
              <a:prstGeom prst="trapezoid">
                <a:avLst/>
              </a:prstGeom>
              <a:solidFill>
                <a:srgbClr val="32506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사다리꼴 24"/>
              <p:cNvSpPr/>
              <p:nvPr/>
            </p:nvSpPr>
            <p:spPr>
              <a:xfrm>
                <a:off x="1941513" y="1124842"/>
                <a:ext cx="371475" cy="184844"/>
              </a:xfrm>
              <a:prstGeom prst="trapezoid">
                <a:avLst/>
              </a:prstGeom>
              <a:solidFill>
                <a:srgbClr val="32506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사다리꼴 25"/>
              <p:cNvSpPr/>
              <p:nvPr/>
            </p:nvSpPr>
            <p:spPr>
              <a:xfrm rot="16200000">
                <a:off x="2436725" y="631481"/>
                <a:ext cx="371475" cy="184842"/>
              </a:xfrm>
              <a:prstGeom prst="trapezoid">
                <a:avLst/>
              </a:prstGeom>
              <a:solidFill>
                <a:srgbClr val="32506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사다리꼴 26"/>
              <p:cNvSpPr/>
              <p:nvPr/>
            </p:nvSpPr>
            <p:spPr>
              <a:xfrm rot="10800000">
                <a:off x="1941513" y="138112"/>
                <a:ext cx="371475" cy="184844"/>
              </a:xfrm>
              <a:prstGeom prst="trapezoid">
                <a:avLst/>
              </a:prstGeom>
              <a:solidFill>
                <a:srgbClr val="32506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5014393" y="4934556"/>
              <a:ext cx="1173421" cy="1171574"/>
              <a:chOff x="131763" y="138112"/>
              <a:chExt cx="1173421" cy="1171574"/>
            </a:xfrm>
          </p:grpSpPr>
          <p:sp>
            <p:nvSpPr>
              <p:cNvPr id="29" name="팔각형 28"/>
              <p:cNvSpPr/>
              <p:nvPr/>
            </p:nvSpPr>
            <p:spPr>
              <a:xfrm>
                <a:off x="131764" y="138114"/>
                <a:ext cx="1171572" cy="1171572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사다리꼴 29"/>
              <p:cNvSpPr/>
              <p:nvPr/>
            </p:nvSpPr>
            <p:spPr>
              <a:xfrm>
                <a:off x="296069" y="1124843"/>
                <a:ext cx="842962" cy="184843"/>
              </a:xfrm>
              <a:prstGeom prst="trapezoid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사다리꼴 30"/>
              <p:cNvSpPr/>
              <p:nvPr/>
            </p:nvSpPr>
            <p:spPr>
              <a:xfrm rot="10800000">
                <a:off x="296069" y="138112"/>
                <a:ext cx="842962" cy="184844"/>
              </a:xfrm>
              <a:prstGeom prst="trapezoid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사다리꼴 31"/>
              <p:cNvSpPr/>
              <p:nvPr/>
            </p:nvSpPr>
            <p:spPr>
              <a:xfrm rot="5400000">
                <a:off x="-197296" y="631478"/>
                <a:ext cx="842962" cy="184843"/>
              </a:xfrm>
              <a:prstGeom prst="trapezoid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사다리꼴 32"/>
              <p:cNvSpPr/>
              <p:nvPr/>
            </p:nvSpPr>
            <p:spPr>
              <a:xfrm rot="16200000">
                <a:off x="789436" y="631479"/>
                <a:ext cx="842962" cy="184842"/>
              </a:xfrm>
              <a:prstGeom prst="trapezoid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4" name="직선 연결선 33"/>
              <p:cNvCxnSpPr>
                <a:stCxn id="31" idx="3"/>
                <a:endCxn id="32" idx="1"/>
              </p:cNvCxnSpPr>
              <p:nvPr/>
            </p:nvCxnSpPr>
            <p:spPr>
              <a:xfrm flipH="1">
                <a:off x="224185" y="230534"/>
                <a:ext cx="94989" cy="949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0" idx="1"/>
                <a:endCxn id="32" idx="3"/>
              </p:cNvCxnSpPr>
              <p:nvPr/>
            </p:nvCxnSpPr>
            <p:spPr>
              <a:xfrm flipH="1" flipV="1">
                <a:off x="224185" y="1122276"/>
                <a:ext cx="94989" cy="949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>
                <a:stCxn id="33" idx="1"/>
                <a:endCxn id="30" idx="3"/>
              </p:cNvCxnSpPr>
              <p:nvPr/>
            </p:nvCxnSpPr>
            <p:spPr>
              <a:xfrm flipH="1">
                <a:off x="1115926" y="1122276"/>
                <a:ext cx="94991" cy="949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>
                <a:stCxn id="33" idx="3"/>
                <a:endCxn id="31" idx="1"/>
              </p:cNvCxnSpPr>
              <p:nvPr/>
            </p:nvCxnSpPr>
            <p:spPr>
              <a:xfrm flipH="1" flipV="1">
                <a:off x="1115925" y="230534"/>
                <a:ext cx="94992" cy="949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팔각형 37"/>
              <p:cNvSpPr/>
              <p:nvPr/>
            </p:nvSpPr>
            <p:spPr>
              <a:xfrm>
                <a:off x="409027" y="415377"/>
                <a:ext cx="617046" cy="617046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531812" y="538162"/>
                <a:ext cx="371476" cy="371476"/>
              </a:xfrm>
              <a:prstGeom prst="ellipse">
                <a:avLst/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사다리꼴 39"/>
              <p:cNvSpPr/>
              <p:nvPr/>
            </p:nvSpPr>
            <p:spPr>
              <a:xfrm>
                <a:off x="531813" y="1124842"/>
                <a:ext cx="371475" cy="184844"/>
              </a:xfrm>
              <a:prstGeom prst="trapezoid">
                <a:avLst/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사다리꼴 40"/>
              <p:cNvSpPr/>
              <p:nvPr/>
            </p:nvSpPr>
            <p:spPr>
              <a:xfrm rot="16200000">
                <a:off x="1027025" y="631481"/>
                <a:ext cx="371475" cy="184842"/>
              </a:xfrm>
              <a:prstGeom prst="trapezoid">
                <a:avLst/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사다리꼴 41"/>
              <p:cNvSpPr/>
              <p:nvPr/>
            </p:nvSpPr>
            <p:spPr>
              <a:xfrm rot="10800000">
                <a:off x="531813" y="138112"/>
                <a:ext cx="371475" cy="184844"/>
              </a:xfrm>
              <a:prstGeom prst="trapezoid">
                <a:avLst/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사다리꼴 42"/>
              <p:cNvSpPr/>
              <p:nvPr/>
            </p:nvSpPr>
            <p:spPr>
              <a:xfrm rot="5400000">
                <a:off x="40193" y="631481"/>
                <a:ext cx="371475" cy="184842"/>
              </a:xfrm>
              <a:prstGeom prst="trapezoid">
                <a:avLst/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937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666875"/>
            <a:ext cx="12191999" cy="3524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477624" y="0"/>
            <a:ext cx="714375" cy="16668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자원건물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" y="5191125"/>
            <a:ext cx="676274" cy="16668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자원건물</a:t>
            </a:r>
            <a:endParaRPr lang="en-US" altLang="ko-KR" dirty="0" smtClean="0"/>
          </a:p>
        </p:txBody>
      </p:sp>
      <p:sp>
        <p:nvSpPr>
          <p:cNvPr id="8" name="타원 7"/>
          <p:cNvSpPr/>
          <p:nvPr/>
        </p:nvSpPr>
        <p:spPr>
          <a:xfrm>
            <a:off x="3466272" y="2790825"/>
            <a:ext cx="1447800" cy="1276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방어탑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356065" y="2790825"/>
            <a:ext cx="1447800" cy="1276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넥서스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305254" y="2748975"/>
            <a:ext cx="1447800" cy="1276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방어탑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9415462" y="2790825"/>
            <a:ext cx="1447800" cy="1276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넥서스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76796" y="5191124"/>
            <a:ext cx="3079171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유닛 건물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436033" y="0"/>
            <a:ext cx="3079691" cy="1666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유닛 건물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76479" y="3202484"/>
            <a:ext cx="106636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smtClean="0"/>
              <a:t>유닛 </a:t>
            </a:r>
            <a:r>
              <a:rPr lang="en-US" altLang="ko-KR" dirty="0" smtClean="0"/>
              <a:t>AI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55967" y="119271"/>
            <a:ext cx="4680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시스템 기획 </a:t>
            </a:r>
            <a:r>
              <a:rPr lang="en-US" altLang="ko-KR" sz="4000" b="1" dirty="0" smtClean="0"/>
              <a:t>- </a:t>
            </a:r>
            <a:r>
              <a:rPr lang="ko-KR" altLang="en-US" sz="4000" b="1" dirty="0" smtClean="0"/>
              <a:t>유닛</a:t>
            </a:r>
            <a:endParaRPr lang="ko-KR" altLang="en-US" sz="40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3755967" y="755847"/>
            <a:ext cx="46800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2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755967" y="119271"/>
            <a:ext cx="4680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컨텐츠 기획</a:t>
            </a:r>
            <a:endParaRPr lang="en-US" altLang="ko-KR" sz="4000" b="1" dirty="0" smtClean="0"/>
          </a:p>
        </p:txBody>
      </p:sp>
      <p:cxnSp>
        <p:nvCxnSpPr>
          <p:cNvPr id="3" name="직선 연결선 2"/>
          <p:cNvCxnSpPr/>
          <p:nvPr/>
        </p:nvCxnSpPr>
        <p:spPr>
          <a:xfrm>
            <a:off x="4754880" y="755847"/>
            <a:ext cx="26933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4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47</Words>
  <Application>Microsoft Office PowerPoint</Application>
  <PresentationFormat>와이드스크린</PresentationFormat>
  <Paragraphs>34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17</cp:revision>
  <dcterms:created xsi:type="dcterms:W3CDTF">2022-01-14T11:37:11Z</dcterms:created>
  <dcterms:modified xsi:type="dcterms:W3CDTF">2022-01-18T11:59:36Z</dcterms:modified>
</cp:coreProperties>
</file>