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0" r:id="rId4"/>
    <p:sldId id="261" r:id="rId5"/>
    <p:sldId id="264" r:id="rId6"/>
    <p:sldId id="258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6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1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7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D242D-412C-401D-84BE-2B6089EA261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7254-4573-44A0-B9D4-5D9B0D604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5967" y="3075057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GeoStrike</a:t>
            </a:r>
            <a:endParaRPr lang="ko-KR" altLang="en-US" sz="4000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829695" y="3711633"/>
            <a:ext cx="25326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4080" y="3044280"/>
            <a:ext cx="823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336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38256" y="0"/>
            <a:ext cx="275151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특수능력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24444" y="4272744"/>
            <a:ext cx="2177934" cy="236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미니맵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02379" y="4272743"/>
            <a:ext cx="7423266" cy="2369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정보창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25645" y="4272744"/>
            <a:ext cx="2177934" cy="236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생산창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9754" y="66501"/>
            <a:ext cx="747971" cy="714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전체메뉴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852699" y="66501"/>
            <a:ext cx="1228725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62161" y="3791988"/>
            <a:ext cx="1104900" cy="4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BF0C0-0C52-4A7F-9E0C-6DBB19F8CD32}"/>
              </a:ext>
            </a:extLst>
          </p:cNvPr>
          <p:cNvSpPr txBox="1"/>
          <p:nvPr/>
        </p:nvSpPr>
        <p:spPr>
          <a:xfrm>
            <a:off x="562692" y="5473655"/>
            <a:ext cx="15762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미니맵</a:t>
            </a:r>
            <a:r>
              <a:rPr lang="ko-KR" altLang="en-US" sz="1400" dirty="0"/>
              <a:t> 클릭으로 카메라 이동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54669-7C38-429F-93A1-CB6E17AC4D5C}"/>
              </a:ext>
            </a:extLst>
          </p:cNvPr>
          <p:cNvSpPr txBox="1"/>
          <p:nvPr/>
        </p:nvSpPr>
        <p:spPr>
          <a:xfrm>
            <a:off x="4907279" y="5473655"/>
            <a:ext cx="245225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유닛 및 건물의 상태</a:t>
            </a:r>
            <a:r>
              <a:rPr lang="en-US" altLang="ko-KR" sz="1400" dirty="0"/>
              <a:t>, </a:t>
            </a:r>
            <a:r>
              <a:rPr lang="ko-KR" altLang="en-US" sz="1400" dirty="0"/>
              <a:t>정보를</a:t>
            </a:r>
            <a:endParaRPr lang="en-US" altLang="ko-KR" sz="1400" dirty="0"/>
          </a:p>
          <a:p>
            <a:r>
              <a:rPr lang="ko-KR" altLang="en-US" sz="1400" dirty="0"/>
              <a:t>확인 할 수 있는 창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A95A0-0B4B-4A51-A8A0-FAA6337B3FE6}"/>
              </a:ext>
            </a:extLst>
          </p:cNvPr>
          <p:cNvSpPr txBox="1"/>
          <p:nvPr/>
        </p:nvSpPr>
        <p:spPr>
          <a:xfrm>
            <a:off x="9936480" y="5473655"/>
            <a:ext cx="203107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건물 생산 버튼 창</a:t>
            </a:r>
            <a:endParaRPr lang="en-US" altLang="ko-KR" sz="1400" dirty="0"/>
          </a:p>
          <a:p>
            <a:r>
              <a:rPr lang="ko-KR" altLang="en-US" sz="1400" dirty="0"/>
              <a:t>→ 단축키 활용 가능</a:t>
            </a:r>
          </a:p>
        </p:txBody>
      </p: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1FC45C55-B9D8-4CD5-BC58-B5C281A585D5}"/>
              </a:ext>
            </a:extLst>
          </p:cNvPr>
          <p:cNvSpPr/>
          <p:nvPr/>
        </p:nvSpPr>
        <p:spPr>
          <a:xfrm flipH="1">
            <a:off x="8307977" y="3188623"/>
            <a:ext cx="1853884" cy="480754"/>
          </a:xfrm>
          <a:prstGeom prst="borderCallout1">
            <a:avLst>
              <a:gd name="adj1" fmla="val 67659"/>
              <a:gd name="adj2" fmla="val -12561"/>
              <a:gd name="adj3" fmla="val 112500"/>
              <a:gd name="adj4" fmla="val -383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월드 시간 및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유닛 소환 대기 시간</a:t>
            </a:r>
          </a:p>
        </p:txBody>
      </p:sp>
      <p:sp>
        <p:nvSpPr>
          <p:cNvPr id="18" name="설명선: 선 17">
            <a:extLst>
              <a:ext uri="{FF2B5EF4-FFF2-40B4-BE49-F238E27FC236}">
                <a16:creationId xmlns:a16="http://schemas.microsoft.com/office/drawing/2014/main" id="{855BCF0A-FBE3-4312-BFE3-FD978CAB8414}"/>
              </a:ext>
            </a:extLst>
          </p:cNvPr>
          <p:cNvSpPr/>
          <p:nvPr/>
        </p:nvSpPr>
        <p:spPr>
          <a:xfrm flipH="1">
            <a:off x="8082266" y="206191"/>
            <a:ext cx="2177934" cy="480754"/>
          </a:xfrm>
          <a:prstGeom prst="borderCallout1">
            <a:avLst>
              <a:gd name="adj1" fmla="val 65847"/>
              <a:gd name="adj2" fmla="val -5763"/>
              <a:gd name="adj3" fmla="val 29174"/>
              <a:gd name="adj4" fmla="val -239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Player </a:t>
            </a:r>
            <a:r>
              <a:rPr lang="ko-KR" altLang="en-US" sz="1400" dirty="0">
                <a:solidFill>
                  <a:schemeClr val="tx1"/>
                </a:solidFill>
              </a:rPr>
              <a:t>현재 자원 보유량 </a:t>
            </a:r>
          </a:p>
        </p:txBody>
      </p:sp>
      <p:sp>
        <p:nvSpPr>
          <p:cNvPr id="19" name="설명선: 선 18">
            <a:extLst>
              <a:ext uri="{FF2B5EF4-FFF2-40B4-BE49-F238E27FC236}">
                <a16:creationId xmlns:a16="http://schemas.microsoft.com/office/drawing/2014/main" id="{74B81D8E-86D2-437D-B57D-873BBE58F077}"/>
              </a:ext>
            </a:extLst>
          </p:cNvPr>
          <p:cNvSpPr/>
          <p:nvPr/>
        </p:nvSpPr>
        <p:spPr>
          <a:xfrm flipH="1">
            <a:off x="1940987" y="335676"/>
            <a:ext cx="2177934" cy="480754"/>
          </a:xfrm>
          <a:prstGeom prst="borderCallout1">
            <a:avLst>
              <a:gd name="adj1" fmla="val 65847"/>
              <a:gd name="adj2" fmla="val -5763"/>
              <a:gd name="adj3" fmla="val 29174"/>
              <a:gd name="adj4" fmla="val -239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en-US" altLang="ko-KR" sz="1400" dirty="0">
                <a:solidFill>
                  <a:schemeClr val="tx1"/>
                </a:solidFill>
              </a:rPr>
              <a:t>Player </a:t>
            </a:r>
            <a:r>
              <a:rPr lang="ko-KR" altLang="en-US" sz="1400" dirty="0">
                <a:solidFill>
                  <a:schemeClr val="tx1"/>
                </a:solidFill>
              </a:rPr>
              <a:t>고유 능력</a:t>
            </a:r>
          </a:p>
        </p:txBody>
      </p:sp>
    </p:spTree>
    <p:extLst>
      <p:ext uri="{BB962C8B-B14F-4D97-AF65-F5344CB8AC3E}">
        <p14:creationId xmlns:p14="http://schemas.microsoft.com/office/powerpoint/2010/main" val="35619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2706" y="3044280"/>
            <a:ext cx="3406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Main Game</a:t>
            </a:r>
          </a:p>
        </p:txBody>
      </p:sp>
    </p:spTree>
    <p:extLst>
      <p:ext uri="{BB962C8B-B14F-4D97-AF65-F5344CB8AC3E}">
        <p14:creationId xmlns:p14="http://schemas.microsoft.com/office/powerpoint/2010/main" val="337497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66875"/>
            <a:ext cx="12191999" cy="352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77624" y="0"/>
            <a:ext cx="714375" cy="1666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자원건물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" y="5191125"/>
            <a:ext cx="676274" cy="16668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자원건물</a:t>
            </a:r>
            <a:endParaRPr lang="en-US" altLang="ko-KR" dirty="0"/>
          </a:p>
        </p:txBody>
      </p:sp>
      <p:sp>
        <p:nvSpPr>
          <p:cNvPr id="8" name="타원 7"/>
          <p:cNvSpPr/>
          <p:nvPr/>
        </p:nvSpPr>
        <p:spPr>
          <a:xfrm>
            <a:off x="3466272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방어탑</a:t>
            </a:r>
          </a:p>
        </p:txBody>
      </p:sp>
      <p:sp>
        <p:nvSpPr>
          <p:cNvPr id="9" name="타원 8"/>
          <p:cNvSpPr/>
          <p:nvPr/>
        </p:nvSpPr>
        <p:spPr>
          <a:xfrm>
            <a:off x="1356065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넥서스</a:t>
            </a:r>
          </a:p>
        </p:txBody>
      </p:sp>
      <p:sp>
        <p:nvSpPr>
          <p:cNvPr id="10" name="타원 9"/>
          <p:cNvSpPr/>
          <p:nvPr/>
        </p:nvSpPr>
        <p:spPr>
          <a:xfrm>
            <a:off x="7305254" y="274897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방어탑</a:t>
            </a:r>
          </a:p>
        </p:txBody>
      </p:sp>
      <p:sp>
        <p:nvSpPr>
          <p:cNvPr id="11" name="타원 10"/>
          <p:cNvSpPr/>
          <p:nvPr/>
        </p:nvSpPr>
        <p:spPr>
          <a:xfrm>
            <a:off x="9415462" y="279082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넥서스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6276" y="5191125"/>
            <a:ext cx="4152899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유닛 건물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62825" y="0"/>
            <a:ext cx="4152899" cy="166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유닛 건물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66687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진영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86596" y="62732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진영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96964" y="46063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4551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시스템 기획 </a:t>
            </a:r>
            <a:r>
              <a:rPr lang="en-US" altLang="ko-KR" sz="4000" b="1" dirty="0"/>
              <a:t>- </a:t>
            </a:r>
            <a:r>
              <a:rPr lang="ko-KR" altLang="en-US" sz="4000" b="1" dirty="0"/>
              <a:t>건물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3755967" y="755847"/>
            <a:ext cx="46800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649008" y="1637212"/>
            <a:ext cx="585788" cy="2343150"/>
            <a:chOff x="6268399" y="819755"/>
            <a:chExt cx="585788" cy="2343150"/>
          </a:xfrm>
        </p:grpSpPr>
        <p:sp>
          <p:nvSpPr>
            <p:cNvPr id="45" name="팔각형 44"/>
            <p:cNvSpPr/>
            <p:nvPr/>
          </p:nvSpPr>
          <p:spPr>
            <a:xfrm>
              <a:off x="6268399" y="819755"/>
              <a:ext cx="585788" cy="2343150"/>
            </a:xfrm>
            <a:prstGeom prst="octagon">
              <a:avLst>
                <a:gd name="adj" fmla="val 12622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99692" y="1348117"/>
              <a:ext cx="123202" cy="1286427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6328623" y="883218"/>
              <a:ext cx="465340" cy="465340"/>
              <a:chOff x="3096188" y="2262185"/>
              <a:chExt cx="465340" cy="465340"/>
            </a:xfrm>
          </p:grpSpPr>
          <p:sp>
            <p:nvSpPr>
              <p:cNvPr id="57" name="팔각형 5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팔각형 5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328623" y="2634985"/>
              <a:ext cx="465340" cy="465340"/>
              <a:chOff x="3096188" y="2262185"/>
              <a:chExt cx="465340" cy="465340"/>
            </a:xfrm>
          </p:grpSpPr>
          <p:sp>
            <p:nvSpPr>
              <p:cNvPr id="55" name="팔각형 5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팔각형 5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328623" y="1467140"/>
              <a:ext cx="465340" cy="465340"/>
              <a:chOff x="3096188" y="2262185"/>
              <a:chExt cx="465340" cy="465340"/>
            </a:xfrm>
          </p:grpSpPr>
          <p:sp>
            <p:nvSpPr>
              <p:cNvPr id="53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도넛 53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328623" y="2051062"/>
              <a:ext cx="465340" cy="465340"/>
              <a:chOff x="3096188" y="2262185"/>
              <a:chExt cx="465340" cy="465340"/>
            </a:xfrm>
          </p:grpSpPr>
          <p:sp>
            <p:nvSpPr>
              <p:cNvPr id="51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도넛 51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500962" y="4380388"/>
            <a:ext cx="1176747" cy="1861789"/>
            <a:chOff x="4626818" y="819755"/>
            <a:chExt cx="1176747" cy="1861789"/>
          </a:xfrm>
        </p:grpSpPr>
        <p:sp>
          <p:nvSpPr>
            <p:cNvPr id="60" name="양쪽 모서리가 잘린 사각형 59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73" name="양쪽 모서리가 잘린 사각형 72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75" name="팔각형 74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팔각형 75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양쪽 모서리가 잘린 사각형 66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양쪽 모서리가 잘린 사각형 67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71" name="팔각형 70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팔각형 71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양쪽 모서리가 잘린 사각형 69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90247" y="3036699"/>
            <a:ext cx="1757364" cy="1177418"/>
            <a:chOff x="3067332" y="2194464"/>
            <a:chExt cx="1757364" cy="1177418"/>
          </a:xfrm>
        </p:grpSpPr>
        <p:sp>
          <p:nvSpPr>
            <p:cNvPr id="78" name="양쪽 모서리가 잘린 사각형 77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양쪽 모서리가 잘린 사각형 79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99" name="팔각형 98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팔각형 99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97" name="팔각형 96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팔각형 97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95" name="팔각형 9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팔각형 9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양쪽 모서리가 잘린 사각형 92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양쪽 모서리가 잘린 사각형 93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3536788" y="4382239"/>
            <a:ext cx="1174130" cy="1861789"/>
            <a:chOff x="6486886" y="3545068"/>
            <a:chExt cx="1174130" cy="1861789"/>
          </a:xfrm>
        </p:grpSpPr>
        <p:grpSp>
          <p:nvGrpSpPr>
            <p:cNvPr id="102" name="그룹 101"/>
            <p:cNvGrpSpPr/>
            <p:nvPr/>
          </p:nvGrpSpPr>
          <p:grpSpPr>
            <a:xfrm>
              <a:off x="7075228" y="3545068"/>
              <a:ext cx="585788" cy="1173600"/>
              <a:chOff x="6486164" y="3545068"/>
              <a:chExt cx="585788" cy="1173600"/>
            </a:xfrm>
          </p:grpSpPr>
          <p:sp>
            <p:nvSpPr>
              <p:cNvPr id="116" name="양쪽 모서리가 잘린 사각형 115"/>
              <p:cNvSpPr/>
              <p:nvPr/>
            </p:nvSpPr>
            <p:spPr>
              <a:xfrm>
                <a:off x="6486164" y="3545068"/>
                <a:ext cx="585788" cy="1173600"/>
              </a:xfrm>
              <a:prstGeom prst="snip2SameRect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732744" y="4090015"/>
                <a:ext cx="92628" cy="434113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6546388" y="3620972"/>
                <a:ext cx="465340" cy="465340"/>
                <a:chOff x="3096188" y="2262185"/>
                <a:chExt cx="465340" cy="465340"/>
              </a:xfrm>
            </p:grpSpPr>
            <p:sp>
              <p:nvSpPr>
                <p:cNvPr id="119" name="팔각형 118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팔각형 119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3" name="그룹 102"/>
            <p:cNvGrpSpPr/>
            <p:nvPr/>
          </p:nvGrpSpPr>
          <p:grpSpPr>
            <a:xfrm>
              <a:off x="6486886" y="4233257"/>
              <a:ext cx="585788" cy="1173600"/>
              <a:chOff x="7077123" y="4233257"/>
              <a:chExt cx="585788" cy="1173600"/>
            </a:xfrm>
          </p:grpSpPr>
          <p:grpSp>
            <p:nvGrpSpPr>
              <p:cNvPr id="110" name="그룹 109"/>
              <p:cNvGrpSpPr/>
              <p:nvPr/>
            </p:nvGrpSpPr>
            <p:grpSpPr>
              <a:xfrm rot="10800000">
                <a:off x="7077123" y="4233257"/>
                <a:ext cx="585788" cy="1173600"/>
                <a:chOff x="5519051" y="1946796"/>
                <a:chExt cx="585788" cy="1173600"/>
              </a:xfrm>
            </p:grpSpPr>
            <p:sp>
              <p:nvSpPr>
                <p:cNvPr id="112" name="양쪽 모서리가 잘린 사각형 111"/>
                <p:cNvSpPr/>
                <p:nvPr/>
              </p:nvSpPr>
              <p:spPr>
                <a:xfrm>
                  <a:off x="5519051" y="1946796"/>
                  <a:ext cx="585788" cy="1173600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/>
                <p:cNvGrpSpPr/>
                <p:nvPr/>
              </p:nvGrpSpPr>
              <p:grpSpPr>
                <a:xfrm>
                  <a:off x="5579275" y="2022700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114" name="팔각형 113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팔각형 114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1" name="직사각형 110"/>
              <p:cNvSpPr/>
              <p:nvPr/>
            </p:nvSpPr>
            <p:spPr>
              <a:xfrm>
                <a:off x="7318532" y="4438517"/>
                <a:ext cx="92628" cy="427096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>
              <a:off x="7022255" y="4251605"/>
              <a:ext cx="95250" cy="448161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 rot="5400000">
              <a:off x="7043076" y="4234818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5400000">
              <a:off x="7040948" y="4044837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양쪽 모서리가 잘린 사각형 106"/>
            <p:cNvSpPr/>
            <p:nvPr/>
          </p:nvSpPr>
          <p:spPr>
            <a:xfrm>
              <a:off x="7120833" y="4354879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양쪽 모서리가 잘린 사각형 107"/>
            <p:cNvSpPr/>
            <p:nvPr/>
          </p:nvSpPr>
          <p:spPr>
            <a:xfrm>
              <a:off x="6528594" y="435487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양쪽 모서리가 잘린 사각형 108"/>
            <p:cNvSpPr/>
            <p:nvPr/>
          </p:nvSpPr>
          <p:spPr>
            <a:xfrm>
              <a:off x="6650316" y="4417429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 rot="10800000">
            <a:off x="3636193" y="2936699"/>
            <a:ext cx="1757364" cy="1176973"/>
            <a:chOff x="6583546" y="1470061"/>
            <a:chExt cx="1757364" cy="1176973"/>
          </a:xfrm>
        </p:grpSpPr>
        <p:sp>
          <p:nvSpPr>
            <p:cNvPr id="122" name="양쪽 모서리가 잘린 사각형 121"/>
            <p:cNvSpPr/>
            <p:nvPr/>
          </p:nvSpPr>
          <p:spPr>
            <a:xfrm rot="5400000">
              <a:off x="7169334" y="884273"/>
              <a:ext cx="585788" cy="1757363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999379" y="1797124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7197571" y="1524212"/>
              <a:ext cx="465340" cy="477485"/>
              <a:chOff x="3096188" y="2262185"/>
              <a:chExt cx="465340" cy="465340"/>
            </a:xfrm>
          </p:grpSpPr>
          <p:sp>
            <p:nvSpPr>
              <p:cNvPr id="145" name="팔각형 144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팔각형 145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805256" y="1524212"/>
              <a:ext cx="465340" cy="477485"/>
              <a:chOff x="3096188" y="2262185"/>
              <a:chExt cx="465340" cy="465340"/>
            </a:xfrm>
          </p:grpSpPr>
          <p:sp>
            <p:nvSpPr>
              <p:cNvPr id="143" name="팔각형 142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팔각형 143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8270596" y="1708954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7666906" y="1636331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577186" y="1708954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558172" y="1725318"/>
              <a:ext cx="352425" cy="75272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999379" y="16432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585771" y="1797124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6585771" y="16432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/>
            <p:cNvGrpSpPr/>
            <p:nvPr/>
          </p:nvGrpSpPr>
          <p:grpSpPr>
            <a:xfrm rot="10800000">
              <a:off x="6583547" y="1882208"/>
              <a:ext cx="585788" cy="764826"/>
              <a:chOff x="6583547" y="878431"/>
              <a:chExt cx="585788" cy="764826"/>
            </a:xfrm>
          </p:grpSpPr>
          <p:grpSp>
            <p:nvGrpSpPr>
              <p:cNvPr id="136" name="그룹 135"/>
              <p:cNvGrpSpPr/>
              <p:nvPr/>
            </p:nvGrpSpPr>
            <p:grpSpPr>
              <a:xfrm>
                <a:off x="6583547" y="878431"/>
                <a:ext cx="585788" cy="663941"/>
                <a:chOff x="6583547" y="878431"/>
                <a:chExt cx="585788" cy="663941"/>
              </a:xfrm>
            </p:grpSpPr>
            <p:sp>
              <p:nvSpPr>
                <p:cNvPr id="138" name="양쪽 모서리가 잘린 사각형 137"/>
                <p:cNvSpPr/>
                <p:nvPr/>
              </p:nvSpPr>
              <p:spPr>
                <a:xfrm>
                  <a:off x="6583547" y="878431"/>
                  <a:ext cx="585788" cy="591628"/>
                </a:xfrm>
                <a:prstGeom prst="snip2SameRect">
                  <a:avLst/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9" name="그룹 138"/>
                <p:cNvGrpSpPr/>
                <p:nvPr/>
              </p:nvGrpSpPr>
              <p:grpSpPr>
                <a:xfrm>
                  <a:off x="6643771" y="939337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141" name="팔각형 140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팔각형 141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6E323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0" name="직사각형 139"/>
                <p:cNvSpPr/>
                <p:nvPr/>
              </p:nvSpPr>
              <p:spPr>
                <a:xfrm>
                  <a:off x="6602541" y="1431843"/>
                  <a:ext cx="547200" cy="110529"/>
                </a:xfrm>
                <a:prstGeom prst="rect">
                  <a:avLst/>
                </a:prstGeom>
                <a:solidFill>
                  <a:srgbClr val="6E3232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직사각형 136"/>
              <p:cNvSpPr/>
              <p:nvPr/>
            </p:nvSpPr>
            <p:spPr>
              <a:xfrm>
                <a:off x="6800776" y="1420962"/>
                <a:ext cx="153554" cy="222295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양쪽 모서리가 잘린 사각형 133"/>
            <p:cNvSpPr/>
            <p:nvPr/>
          </p:nvSpPr>
          <p:spPr>
            <a:xfrm rot="16200000">
              <a:off x="6625979" y="164001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양쪽 모서리가 잘린 사각형 134"/>
            <p:cNvSpPr/>
            <p:nvPr/>
          </p:nvSpPr>
          <p:spPr>
            <a:xfrm rot="16200000">
              <a:off x="6751046" y="1701343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2061598" y="4427175"/>
            <a:ext cx="1174820" cy="1756800"/>
            <a:chOff x="4601759" y="3609718"/>
            <a:chExt cx="1174820" cy="1756800"/>
          </a:xfrm>
        </p:grpSpPr>
        <p:sp>
          <p:nvSpPr>
            <p:cNvPr id="169" name="양쪽 모서리가 잘린 사각형 168"/>
            <p:cNvSpPr/>
            <p:nvPr/>
          </p:nvSpPr>
          <p:spPr>
            <a:xfrm>
              <a:off x="5190789" y="3609718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양쪽 모서리가 잘린 사각형 169"/>
            <p:cNvSpPr/>
            <p:nvPr/>
          </p:nvSpPr>
          <p:spPr>
            <a:xfrm rot="16200000">
              <a:off x="4602265" y="4194718"/>
              <a:ext cx="585788" cy="586800"/>
            </a:xfrm>
            <a:prstGeom prst="snip2Same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166286" y="4216377"/>
              <a:ext cx="60402" cy="547200"/>
            </a:xfrm>
            <a:prstGeom prst="rect">
              <a:avLst/>
            </a:prstGeom>
            <a:solidFill>
              <a:srgbClr val="6E32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팔각형 171"/>
            <p:cNvSpPr/>
            <p:nvPr/>
          </p:nvSpPr>
          <p:spPr>
            <a:xfrm rot="16200000">
              <a:off x="4675404" y="4267294"/>
              <a:ext cx="444270" cy="445038"/>
            </a:xfrm>
            <a:prstGeom prst="octagon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다이아몬드 172"/>
            <p:cNvSpPr/>
            <p:nvPr/>
          </p:nvSpPr>
          <p:spPr>
            <a:xfrm rot="16200000">
              <a:off x="4695059" y="4285151"/>
              <a:ext cx="408618" cy="409324"/>
            </a:xfrm>
            <a:prstGeom prst="diamond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5252705" y="3685570"/>
              <a:ext cx="465340" cy="1613219"/>
              <a:chOff x="7930342" y="1172873"/>
              <a:chExt cx="465340" cy="1613219"/>
            </a:xfrm>
          </p:grpSpPr>
          <p:grpSp>
            <p:nvGrpSpPr>
              <p:cNvPr id="184" name="그룹 183"/>
              <p:cNvGrpSpPr/>
              <p:nvPr/>
            </p:nvGrpSpPr>
            <p:grpSpPr>
              <a:xfrm>
                <a:off x="7930342" y="1172873"/>
                <a:ext cx="465340" cy="465340"/>
                <a:chOff x="3096188" y="2262185"/>
                <a:chExt cx="465340" cy="465340"/>
              </a:xfrm>
            </p:grpSpPr>
            <p:sp>
              <p:nvSpPr>
                <p:cNvPr id="188" name="팔각형 187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팔각형 188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그룹 184"/>
              <p:cNvGrpSpPr/>
              <p:nvPr/>
            </p:nvGrpSpPr>
            <p:grpSpPr>
              <a:xfrm>
                <a:off x="7930342" y="2320752"/>
                <a:ext cx="465340" cy="465340"/>
                <a:chOff x="3096188" y="2262185"/>
                <a:chExt cx="465340" cy="465340"/>
              </a:xfrm>
            </p:grpSpPr>
            <p:sp>
              <p:nvSpPr>
                <p:cNvPr id="186" name="팔각형 185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팔각형 186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6E323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5" name="1/2 액자 174"/>
            <p:cNvSpPr/>
            <p:nvPr/>
          </p:nvSpPr>
          <p:spPr>
            <a:xfrm>
              <a:off x="5251328" y="4258592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1/2 액자 175"/>
            <p:cNvSpPr/>
            <p:nvPr/>
          </p:nvSpPr>
          <p:spPr>
            <a:xfrm rot="16200000">
              <a:off x="5251328" y="4475964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 rot="10800000">
              <a:off x="5471752" y="4258592"/>
              <a:ext cx="254692" cy="472064"/>
              <a:chOff x="8011553" y="1745895"/>
              <a:chExt cx="254692" cy="472064"/>
            </a:xfrm>
          </p:grpSpPr>
          <p:sp>
            <p:nvSpPr>
              <p:cNvPr id="182" name="1/2 액자 181"/>
              <p:cNvSpPr/>
              <p:nvPr/>
            </p:nvSpPr>
            <p:spPr>
              <a:xfrm>
                <a:off x="8011553" y="1745895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1/2 액자 182"/>
              <p:cNvSpPr/>
              <p:nvPr/>
            </p:nvSpPr>
            <p:spPr>
              <a:xfrm rot="16200000">
                <a:off x="8011553" y="1963267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5120062" y="4150910"/>
              <a:ext cx="656517" cy="682539"/>
              <a:chOff x="7797699" y="1638213"/>
              <a:chExt cx="656517" cy="682539"/>
            </a:xfrm>
          </p:grpSpPr>
          <p:sp>
            <p:nvSpPr>
              <p:cNvPr id="180" name="직사각형 179"/>
              <p:cNvSpPr/>
              <p:nvPr/>
            </p:nvSpPr>
            <p:spPr>
              <a:xfrm rot="16200000">
                <a:off x="8072637" y="1651224"/>
                <a:ext cx="106642" cy="656517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8113359" y="1638213"/>
                <a:ext cx="106642" cy="682539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9" name="타원 178"/>
            <p:cNvSpPr/>
            <p:nvPr/>
          </p:nvSpPr>
          <p:spPr>
            <a:xfrm>
              <a:off x="5390272" y="4390454"/>
              <a:ext cx="203450" cy="203450"/>
            </a:xfrm>
            <a:prstGeom prst="ellipse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/>
          <p:cNvGrpSpPr/>
          <p:nvPr/>
        </p:nvGrpSpPr>
        <p:grpSpPr>
          <a:xfrm>
            <a:off x="354855" y="1550225"/>
            <a:ext cx="1459646" cy="1459646"/>
            <a:chOff x="6030452" y="-3133"/>
            <a:chExt cx="1459646" cy="1459646"/>
          </a:xfrm>
        </p:grpSpPr>
        <p:sp>
          <p:nvSpPr>
            <p:cNvPr id="191" name="팔각형 190"/>
            <p:cNvSpPr/>
            <p:nvPr/>
          </p:nvSpPr>
          <p:spPr>
            <a:xfrm>
              <a:off x="6174509" y="141563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도넛 191"/>
            <p:cNvSpPr/>
            <p:nvPr/>
          </p:nvSpPr>
          <p:spPr>
            <a:xfrm>
              <a:off x="6274235" y="236215"/>
              <a:ext cx="976844" cy="976844"/>
            </a:xfrm>
            <a:prstGeom prst="donut">
              <a:avLst>
                <a:gd name="adj" fmla="val 9142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6677964" y="140241"/>
              <a:ext cx="153554" cy="1172894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 rot="5400000">
              <a:off x="6683517" y="140902"/>
              <a:ext cx="153554" cy="117157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2700000">
              <a:off x="6683498" y="-3115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8100000">
              <a:off x="6685880" y="-3133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6451772" y="418826"/>
              <a:ext cx="617046" cy="617046"/>
              <a:chOff x="6451772" y="418826"/>
              <a:chExt cx="617046" cy="617046"/>
            </a:xfrm>
          </p:grpSpPr>
          <p:sp>
            <p:nvSpPr>
              <p:cNvPr id="198" name="팔각형 197"/>
              <p:cNvSpPr/>
              <p:nvPr/>
            </p:nvSpPr>
            <p:spPr>
              <a:xfrm>
                <a:off x="6451772" y="418826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/>
              <p:cNvSpPr/>
              <p:nvPr/>
            </p:nvSpPr>
            <p:spPr>
              <a:xfrm>
                <a:off x="6522888" y="489942"/>
                <a:ext cx="474814" cy="474814"/>
              </a:xfrm>
              <a:prstGeom prst="ellipse">
                <a:avLst/>
              </a:prstGeom>
              <a:solidFill>
                <a:srgbClr val="6E323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/>
              <p:cNvSpPr/>
              <p:nvPr/>
            </p:nvSpPr>
            <p:spPr>
              <a:xfrm>
                <a:off x="6641102" y="608156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1" name="그룹 200"/>
          <p:cNvGrpSpPr/>
          <p:nvPr/>
        </p:nvGrpSpPr>
        <p:grpSpPr>
          <a:xfrm>
            <a:off x="8844535" y="1637212"/>
            <a:ext cx="585788" cy="2343150"/>
            <a:chOff x="6268399" y="819755"/>
            <a:chExt cx="585788" cy="2343150"/>
          </a:xfrm>
        </p:grpSpPr>
        <p:sp>
          <p:nvSpPr>
            <p:cNvPr id="202" name="팔각형 201"/>
            <p:cNvSpPr/>
            <p:nvPr/>
          </p:nvSpPr>
          <p:spPr>
            <a:xfrm>
              <a:off x="6268399" y="819755"/>
              <a:ext cx="585788" cy="2343150"/>
            </a:xfrm>
            <a:prstGeom prst="octagon">
              <a:avLst>
                <a:gd name="adj" fmla="val 12622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6499692" y="1348117"/>
              <a:ext cx="123202" cy="1286427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6328623" y="883218"/>
              <a:ext cx="465340" cy="465340"/>
              <a:chOff x="3096188" y="2262185"/>
              <a:chExt cx="465340" cy="465340"/>
            </a:xfrm>
          </p:grpSpPr>
          <p:sp>
            <p:nvSpPr>
              <p:cNvPr id="214" name="팔각형 21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팔각형 21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6328623" y="2634985"/>
              <a:ext cx="465340" cy="465340"/>
              <a:chOff x="3096188" y="2262185"/>
              <a:chExt cx="465340" cy="465340"/>
            </a:xfrm>
          </p:grpSpPr>
          <p:sp>
            <p:nvSpPr>
              <p:cNvPr id="212" name="팔각형 21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팔각형 21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6328623" y="1467140"/>
              <a:ext cx="465340" cy="465340"/>
              <a:chOff x="3096188" y="2262185"/>
              <a:chExt cx="465340" cy="465340"/>
            </a:xfrm>
          </p:grpSpPr>
          <p:sp>
            <p:nvSpPr>
              <p:cNvPr id="210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도넛 210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/>
          </p:nvGrpSpPr>
          <p:grpSpPr>
            <a:xfrm>
              <a:off x="6328623" y="2051062"/>
              <a:ext cx="465340" cy="465340"/>
              <a:chOff x="3096188" y="2262185"/>
              <a:chExt cx="465340" cy="465340"/>
            </a:xfrm>
          </p:grpSpPr>
          <p:sp>
            <p:nvSpPr>
              <p:cNvPr id="208" name="팔각형 200"/>
              <p:cNvSpPr/>
              <p:nvPr/>
            </p:nvSpPr>
            <p:spPr>
              <a:xfrm>
                <a:off x="3096188" y="2262185"/>
                <a:ext cx="465340" cy="465340"/>
              </a:xfrm>
              <a:prstGeom prst="donut">
                <a:avLst>
                  <a:gd name="adj" fmla="val 18331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도넛 208"/>
              <p:cNvSpPr/>
              <p:nvPr/>
            </p:nvSpPr>
            <p:spPr>
              <a:xfrm>
                <a:off x="3181913" y="2347910"/>
                <a:ext cx="293890" cy="293890"/>
              </a:xfrm>
              <a:prstGeom prst="donut">
                <a:avLst>
                  <a:gd name="adj" fmla="val 33873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6" name="그룹 215"/>
          <p:cNvGrpSpPr/>
          <p:nvPr/>
        </p:nvGrpSpPr>
        <p:grpSpPr>
          <a:xfrm>
            <a:off x="6696489" y="4380388"/>
            <a:ext cx="1176747" cy="1861789"/>
            <a:chOff x="4626818" y="819755"/>
            <a:chExt cx="1176747" cy="1861789"/>
          </a:xfrm>
        </p:grpSpPr>
        <p:sp>
          <p:nvSpPr>
            <p:cNvPr id="217" name="양쪽 모서리가 잘린 사각형 216"/>
            <p:cNvSpPr/>
            <p:nvPr/>
          </p:nvSpPr>
          <p:spPr>
            <a:xfrm>
              <a:off x="4626818" y="819755"/>
              <a:ext cx="585788" cy="1173600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8" name="그룹 217"/>
            <p:cNvGrpSpPr/>
            <p:nvPr/>
          </p:nvGrpSpPr>
          <p:grpSpPr>
            <a:xfrm rot="10800000">
              <a:off x="5217777" y="1507944"/>
              <a:ext cx="585788" cy="1173600"/>
              <a:chOff x="5519051" y="1946796"/>
              <a:chExt cx="585788" cy="1173600"/>
            </a:xfrm>
          </p:grpSpPr>
          <p:sp>
            <p:nvSpPr>
              <p:cNvPr id="230" name="양쪽 모서리가 잘린 사각형 229"/>
              <p:cNvSpPr/>
              <p:nvPr/>
            </p:nvSpPr>
            <p:spPr>
              <a:xfrm>
                <a:off x="5519051" y="1946796"/>
                <a:ext cx="585788" cy="1173600"/>
              </a:xfrm>
              <a:prstGeom prst="snip2SameRect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1" name="그룹 230"/>
              <p:cNvGrpSpPr/>
              <p:nvPr/>
            </p:nvGrpSpPr>
            <p:grpSpPr>
              <a:xfrm>
                <a:off x="5579275" y="2022700"/>
                <a:ext cx="465340" cy="465340"/>
                <a:chOff x="3096188" y="2262185"/>
                <a:chExt cx="465340" cy="465340"/>
              </a:xfrm>
            </p:grpSpPr>
            <p:sp>
              <p:nvSpPr>
                <p:cNvPr id="232" name="팔각형 231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팔각형 232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19" name="직사각형 218"/>
            <p:cNvSpPr/>
            <p:nvPr/>
          </p:nvSpPr>
          <p:spPr>
            <a:xfrm>
              <a:off x="4866391" y="1364702"/>
              <a:ext cx="106642" cy="434113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5452179" y="1713204"/>
              <a:ext cx="106642" cy="42709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5162909" y="1526292"/>
              <a:ext cx="95250" cy="448161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5400000">
              <a:off x="5183730" y="1509505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5400000">
              <a:off x="5181602" y="1319524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양쪽 모서리가 잘린 사각형 223"/>
            <p:cNvSpPr/>
            <p:nvPr/>
          </p:nvSpPr>
          <p:spPr>
            <a:xfrm>
              <a:off x="5261487" y="1629566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양쪽 모서리가 잘린 사각형 224"/>
            <p:cNvSpPr/>
            <p:nvPr/>
          </p:nvSpPr>
          <p:spPr>
            <a:xfrm>
              <a:off x="4669248" y="1629565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6" name="그룹 225"/>
            <p:cNvGrpSpPr/>
            <p:nvPr/>
          </p:nvGrpSpPr>
          <p:grpSpPr>
            <a:xfrm>
              <a:off x="4687042" y="895659"/>
              <a:ext cx="465340" cy="465340"/>
              <a:chOff x="3096188" y="2262185"/>
              <a:chExt cx="465340" cy="465340"/>
            </a:xfrm>
          </p:grpSpPr>
          <p:sp>
            <p:nvSpPr>
              <p:cNvPr id="228" name="팔각형 227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팔각형 228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7" name="양쪽 모서리가 잘린 사각형 226"/>
            <p:cNvSpPr/>
            <p:nvPr/>
          </p:nvSpPr>
          <p:spPr>
            <a:xfrm>
              <a:off x="4790970" y="1692116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6685774" y="3036699"/>
            <a:ext cx="1757364" cy="1177418"/>
            <a:chOff x="3067332" y="2194464"/>
            <a:chExt cx="1757364" cy="1177418"/>
          </a:xfrm>
        </p:grpSpPr>
        <p:sp>
          <p:nvSpPr>
            <p:cNvPr id="235" name="양쪽 모서리가 잘린 사각형 234"/>
            <p:cNvSpPr/>
            <p:nvPr/>
          </p:nvSpPr>
          <p:spPr>
            <a:xfrm rot="5400000">
              <a:off x="3653120" y="2200306"/>
              <a:ext cx="585788" cy="1757363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483165" y="31131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양쪽 모서리가 잘린 사각형 236"/>
            <p:cNvSpPr/>
            <p:nvPr/>
          </p:nvSpPr>
          <p:spPr>
            <a:xfrm>
              <a:off x="3067333" y="2194464"/>
              <a:ext cx="585788" cy="591628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/>
            <p:cNvGrpSpPr/>
            <p:nvPr/>
          </p:nvGrpSpPr>
          <p:grpSpPr>
            <a:xfrm>
              <a:off x="3127557" y="2255370"/>
              <a:ext cx="465340" cy="465340"/>
              <a:chOff x="3096188" y="2262185"/>
              <a:chExt cx="465340" cy="465340"/>
            </a:xfrm>
          </p:grpSpPr>
          <p:sp>
            <p:nvSpPr>
              <p:cNvPr id="256" name="팔각형 255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팔각형 256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3681357" y="2840245"/>
              <a:ext cx="465340" cy="477485"/>
              <a:chOff x="3096188" y="2262185"/>
              <a:chExt cx="465340" cy="465340"/>
            </a:xfrm>
          </p:grpSpPr>
          <p:sp>
            <p:nvSpPr>
              <p:cNvPr id="254" name="팔각형 253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팔각형 254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4289042" y="2840245"/>
              <a:ext cx="465340" cy="477485"/>
              <a:chOff x="3096188" y="2262185"/>
              <a:chExt cx="465340" cy="465340"/>
            </a:xfrm>
          </p:grpSpPr>
          <p:sp>
            <p:nvSpPr>
              <p:cNvPr id="252" name="팔각형 25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팔각형 25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1" name="직사각형 240"/>
            <p:cNvSpPr/>
            <p:nvPr/>
          </p:nvSpPr>
          <p:spPr>
            <a:xfrm>
              <a:off x="4754382" y="3024987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150692" y="2952364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060972" y="3024987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041958" y="3041351"/>
              <a:ext cx="352425" cy="75272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3483165" y="2959290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3069557" y="31131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3069557" y="2959290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086327" y="2747876"/>
              <a:ext cx="547200" cy="110529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284562" y="2736995"/>
              <a:ext cx="153554" cy="222295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양쪽 모서리가 잘린 사각형 249"/>
            <p:cNvSpPr/>
            <p:nvPr/>
          </p:nvSpPr>
          <p:spPr>
            <a:xfrm rot="16200000">
              <a:off x="3109765" y="2956051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양쪽 모서리가 잘린 사각형 250"/>
            <p:cNvSpPr/>
            <p:nvPr/>
          </p:nvSpPr>
          <p:spPr>
            <a:xfrm rot="16200000">
              <a:off x="3234832" y="3017376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9732315" y="4382239"/>
            <a:ext cx="1174130" cy="1861789"/>
            <a:chOff x="6486886" y="3545068"/>
            <a:chExt cx="1174130" cy="1861789"/>
          </a:xfrm>
        </p:grpSpPr>
        <p:grpSp>
          <p:nvGrpSpPr>
            <p:cNvPr id="259" name="그룹 258"/>
            <p:cNvGrpSpPr/>
            <p:nvPr/>
          </p:nvGrpSpPr>
          <p:grpSpPr>
            <a:xfrm>
              <a:off x="7075228" y="3545068"/>
              <a:ext cx="585788" cy="1173600"/>
              <a:chOff x="6486164" y="3545068"/>
              <a:chExt cx="585788" cy="1173600"/>
            </a:xfrm>
          </p:grpSpPr>
          <p:sp>
            <p:nvSpPr>
              <p:cNvPr id="273" name="양쪽 모서리가 잘린 사각형 272"/>
              <p:cNvSpPr/>
              <p:nvPr/>
            </p:nvSpPr>
            <p:spPr>
              <a:xfrm>
                <a:off x="6486164" y="3545068"/>
                <a:ext cx="585788" cy="1173600"/>
              </a:xfrm>
              <a:prstGeom prst="snip2SameRect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6732744" y="4090015"/>
                <a:ext cx="92628" cy="434113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5" name="그룹 274"/>
              <p:cNvGrpSpPr/>
              <p:nvPr/>
            </p:nvGrpSpPr>
            <p:grpSpPr>
              <a:xfrm>
                <a:off x="6546388" y="3620972"/>
                <a:ext cx="465340" cy="465340"/>
                <a:chOff x="3096188" y="2262185"/>
                <a:chExt cx="465340" cy="465340"/>
              </a:xfrm>
            </p:grpSpPr>
            <p:sp>
              <p:nvSpPr>
                <p:cNvPr id="276" name="팔각형 275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팔각형 276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0" name="그룹 259"/>
            <p:cNvGrpSpPr/>
            <p:nvPr/>
          </p:nvGrpSpPr>
          <p:grpSpPr>
            <a:xfrm>
              <a:off x="6486886" y="4233257"/>
              <a:ext cx="585788" cy="1173600"/>
              <a:chOff x="7077123" y="4233257"/>
              <a:chExt cx="585788" cy="1173600"/>
            </a:xfrm>
          </p:grpSpPr>
          <p:grpSp>
            <p:nvGrpSpPr>
              <p:cNvPr id="267" name="그룹 266"/>
              <p:cNvGrpSpPr/>
              <p:nvPr/>
            </p:nvGrpSpPr>
            <p:grpSpPr>
              <a:xfrm rot="10800000">
                <a:off x="7077123" y="4233257"/>
                <a:ext cx="585788" cy="1173600"/>
                <a:chOff x="5519051" y="1946796"/>
                <a:chExt cx="585788" cy="1173600"/>
              </a:xfrm>
            </p:grpSpPr>
            <p:sp>
              <p:nvSpPr>
                <p:cNvPr id="269" name="양쪽 모서리가 잘린 사각형 268"/>
                <p:cNvSpPr/>
                <p:nvPr/>
              </p:nvSpPr>
              <p:spPr>
                <a:xfrm>
                  <a:off x="5519051" y="1946796"/>
                  <a:ext cx="585788" cy="1173600"/>
                </a:xfrm>
                <a:prstGeom prst="snip2SameRect">
                  <a:avLst/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70" name="그룹 269"/>
                <p:cNvGrpSpPr/>
                <p:nvPr/>
              </p:nvGrpSpPr>
              <p:grpSpPr>
                <a:xfrm>
                  <a:off x="5579275" y="2022700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271" name="팔각형 270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팔각형 271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32506E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68" name="직사각형 267"/>
              <p:cNvSpPr/>
              <p:nvPr/>
            </p:nvSpPr>
            <p:spPr>
              <a:xfrm>
                <a:off x="7318532" y="4438517"/>
                <a:ext cx="92628" cy="427096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1" name="직사각형 260"/>
            <p:cNvSpPr/>
            <p:nvPr/>
          </p:nvSpPr>
          <p:spPr>
            <a:xfrm>
              <a:off x="7022255" y="4251605"/>
              <a:ext cx="95250" cy="448161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 rot="5400000">
              <a:off x="7043076" y="4234818"/>
              <a:ext cx="57749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 rot="5400000">
              <a:off x="7040948" y="4044837"/>
              <a:ext cx="62006" cy="67841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양쪽 모서리가 잘린 사각형 263"/>
            <p:cNvSpPr/>
            <p:nvPr/>
          </p:nvSpPr>
          <p:spPr>
            <a:xfrm>
              <a:off x="7120833" y="4354879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양쪽 모서리가 잘린 사각형 264"/>
            <p:cNvSpPr/>
            <p:nvPr/>
          </p:nvSpPr>
          <p:spPr>
            <a:xfrm>
              <a:off x="6528594" y="435487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양쪽 모서리가 잘린 사각형 265"/>
            <p:cNvSpPr/>
            <p:nvPr/>
          </p:nvSpPr>
          <p:spPr>
            <a:xfrm>
              <a:off x="6650316" y="4417429"/>
              <a:ext cx="847603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8" name="그룹 277"/>
          <p:cNvGrpSpPr/>
          <p:nvPr/>
        </p:nvGrpSpPr>
        <p:grpSpPr>
          <a:xfrm rot="10800000">
            <a:off x="9831720" y="2936699"/>
            <a:ext cx="1757364" cy="1176973"/>
            <a:chOff x="6583546" y="1470061"/>
            <a:chExt cx="1757364" cy="1176973"/>
          </a:xfrm>
        </p:grpSpPr>
        <p:sp>
          <p:nvSpPr>
            <p:cNvPr id="279" name="양쪽 모서리가 잘린 사각형 278"/>
            <p:cNvSpPr/>
            <p:nvPr/>
          </p:nvSpPr>
          <p:spPr>
            <a:xfrm rot="5400000">
              <a:off x="7169334" y="884273"/>
              <a:ext cx="585788" cy="1757363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6999379" y="1797124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7197571" y="1524212"/>
              <a:ext cx="465340" cy="477485"/>
              <a:chOff x="3096188" y="2262185"/>
              <a:chExt cx="465340" cy="465340"/>
            </a:xfrm>
          </p:grpSpPr>
          <p:sp>
            <p:nvSpPr>
              <p:cNvPr id="302" name="팔각형 301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팔각형 302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2" name="그룹 281"/>
            <p:cNvGrpSpPr/>
            <p:nvPr/>
          </p:nvGrpSpPr>
          <p:grpSpPr>
            <a:xfrm>
              <a:off x="7805256" y="1524212"/>
              <a:ext cx="465340" cy="477485"/>
              <a:chOff x="3096188" y="2262185"/>
              <a:chExt cx="465340" cy="465340"/>
            </a:xfrm>
          </p:grpSpPr>
          <p:sp>
            <p:nvSpPr>
              <p:cNvPr id="300" name="팔각형 299"/>
              <p:cNvSpPr/>
              <p:nvPr/>
            </p:nvSpPr>
            <p:spPr>
              <a:xfrm>
                <a:off x="3096188" y="2262185"/>
                <a:ext cx="465340" cy="465340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팔각형 300"/>
              <p:cNvSpPr/>
              <p:nvPr/>
            </p:nvSpPr>
            <p:spPr>
              <a:xfrm>
                <a:off x="3181913" y="2347910"/>
                <a:ext cx="293890" cy="293890"/>
              </a:xfrm>
              <a:prstGeom prst="octagon">
                <a:avLst>
                  <a:gd name="adj" fmla="val 11945"/>
                </a:avLst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3" name="직사각형 282"/>
            <p:cNvSpPr/>
            <p:nvPr/>
          </p:nvSpPr>
          <p:spPr>
            <a:xfrm>
              <a:off x="8270596" y="1708954"/>
              <a:ext cx="70314" cy="108000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7666906" y="1636331"/>
              <a:ext cx="138349" cy="2532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7577186" y="1708954"/>
              <a:ext cx="313796" cy="108000"/>
            </a:xfrm>
            <a:prstGeom prst="rect">
              <a:avLst/>
            </a:prstGeom>
            <a:solidFill>
              <a:srgbClr val="6E323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7558172" y="1725318"/>
              <a:ext cx="352425" cy="75272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999379" y="1643257"/>
              <a:ext cx="198191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6585771" y="1797124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6585771" y="1643257"/>
              <a:ext cx="164216" cy="82538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0" name="그룹 289"/>
            <p:cNvGrpSpPr/>
            <p:nvPr/>
          </p:nvGrpSpPr>
          <p:grpSpPr>
            <a:xfrm rot="10800000">
              <a:off x="6583547" y="1882208"/>
              <a:ext cx="585788" cy="764826"/>
              <a:chOff x="6583547" y="878431"/>
              <a:chExt cx="585788" cy="764826"/>
            </a:xfrm>
          </p:grpSpPr>
          <p:grpSp>
            <p:nvGrpSpPr>
              <p:cNvPr id="293" name="그룹 292"/>
              <p:cNvGrpSpPr/>
              <p:nvPr/>
            </p:nvGrpSpPr>
            <p:grpSpPr>
              <a:xfrm>
                <a:off x="6583547" y="878431"/>
                <a:ext cx="585788" cy="663941"/>
                <a:chOff x="6583547" y="878431"/>
                <a:chExt cx="585788" cy="663941"/>
              </a:xfrm>
            </p:grpSpPr>
            <p:sp>
              <p:nvSpPr>
                <p:cNvPr id="295" name="양쪽 모서리가 잘린 사각형 294"/>
                <p:cNvSpPr/>
                <p:nvPr/>
              </p:nvSpPr>
              <p:spPr>
                <a:xfrm>
                  <a:off x="6583547" y="878431"/>
                  <a:ext cx="585788" cy="591628"/>
                </a:xfrm>
                <a:prstGeom prst="snip2SameRect">
                  <a:avLst/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6" name="그룹 295"/>
                <p:cNvGrpSpPr/>
                <p:nvPr/>
              </p:nvGrpSpPr>
              <p:grpSpPr>
                <a:xfrm>
                  <a:off x="6643771" y="939337"/>
                  <a:ext cx="465340" cy="465340"/>
                  <a:chOff x="3096188" y="2262185"/>
                  <a:chExt cx="465340" cy="465340"/>
                </a:xfrm>
              </p:grpSpPr>
              <p:sp>
                <p:nvSpPr>
                  <p:cNvPr id="298" name="팔각형 297"/>
                  <p:cNvSpPr/>
                  <p:nvPr/>
                </p:nvSpPr>
                <p:spPr>
                  <a:xfrm>
                    <a:off x="3096188" y="2262185"/>
                    <a:ext cx="465340" cy="46534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838D9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팔각형 298"/>
                  <p:cNvSpPr/>
                  <p:nvPr/>
                </p:nvSpPr>
                <p:spPr>
                  <a:xfrm>
                    <a:off x="3181913" y="2347910"/>
                    <a:ext cx="293890" cy="293890"/>
                  </a:xfrm>
                  <a:prstGeom prst="octagon">
                    <a:avLst>
                      <a:gd name="adj" fmla="val 11945"/>
                    </a:avLst>
                  </a:prstGeom>
                  <a:solidFill>
                    <a:srgbClr val="32506E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7" name="직사각형 296"/>
                <p:cNvSpPr/>
                <p:nvPr/>
              </p:nvSpPr>
              <p:spPr>
                <a:xfrm>
                  <a:off x="6602541" y="1431843"/>
                  <a:ext cx="547200" cy="110529"/>
                </a:xfrm>
                <a:prstGeom prst="rect">
                  <a:avLst/>
                </a:prstGeom>
                <a:solidFill>
                  <a:srgbClr val="32506E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4" name="직사각형 293"/>
              <p:cNvSpPr/>
              <p:nvPr/>
            </p:nvSpPr>
            <p:spPr>
              <a:xfrm>
                <a:off x="6800776" y="1420962"/>
                <a:ext cx="153554" cy="222295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1" name="양쪽 모서리가 잘린 사각형 290"/>
            <p:cNvSpPr/>
            <p:nvPr/>
          </p:nvSpPr>
          <p:spPr>
            <a:xfrm rot="16200000">
              <a:off x="6625979" y="1640018"/>
              <a:ext cx="500928" cy="245873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양쪽 모서리가 잘린 사각형 291"/>
            <p:cNvSpPr/>
            <p:nvPr/>
          </p:nvSpPr>
          <p:spPr>
            <a:xfrm rot="16200000">
              <a:off x="6751046" y="1701343"/>
              <a:ext cx="255364" cy="125342"/>
            </a:xfrm>
            <a:prstGeom prst="snip2SameRect">
              <a:avLst>
                <a:gd name="adj1" fmla="val 50000"/>
                <a:gd name="adj2" fmla="val 50000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8257125" y="4427175"/>
            <a:ext cx="1174820" cy="1756800"/>
            <a:chOff x="4601759" y="3609718"/>
            <a:chExt cx="1174820" cy="1756800"/>
          </a:xfrm>
        </p:grpSpPr>
        <p:sp>
          <p:nvSpPr>
            <p:cNvPr id="305" name="양쪽 모서리가 잘린 사각형 304"/>
            <p:cNvSpPr/>
            <p:nvPr/>
          </p:nvSpPr>
          <p:spPr>
            <a:xfrm>
              <a:off x="5190789" y="3609718"/>
              <a:ext cx="585788" cy="1756800"/>
            </a:xfrm>
            <a:prstGeom prst="snip2SameRect">
              <a:avLst>
                <a:gd name="adj1" fmla="val 16667"/>
                <a:gd name="adj2" fmla="val 16259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양쪽 모서리가 잘린 사각형 305"/>
            <p:cNvSpPr/>
            <p:nvPr/>
          </p:nvSpPr>
          <p:spPr>
            <a:xfrm rot="16200000">
              <a:off x="4602265" y="4194718"/>
              <a:ext cx="585788" cy="586800"/>
            </a:xfrm>
            <a:prstGeom prst="snip2SameRect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5166286" y="4216377"/>
              <a:ext cx="60402" cy="547200"/>
            </a:xfrm>
            <a:prstGeom prst="rect">
              <a:avLst/>
            </a:prstGeom>
            <a:solidFill>
              <a:srgbClr val="32506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8" name="팔각형 307"/>
            <p:cNvSpPr/>
            <p:nvPr/>
          </p:nvSpPr>
          <p:spPr>
            <a:xfrm rot="16200000">
              <a:off x="4675404" y="4267294"/>
              <a:ext cx="444270" cy="445038"/>
            </a:xfrm>
            <a:prstGeom prst="octagon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다이아몬드 308"/>
            <p:cNvSpPr/>
            <p:nvPr/>
          </p:nvSpPr>
          <p:spPr>
            <a:xfrm rot="16200000">
              <a:off x="4695059" y="4285151"/>
              <a:ext cx="408618" cy="409324"/>
            </a:xfrm>
            <a:prstGeom prst="diamond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0" name="그룹 309"/>
            <p:cNvGrpSpPr/>
            <p:nvPr/>
          </p:nvGrpSpPr>
          <p:grpSpPr>
            <a:xfrm>
              <a:off x="5252705" y="3685570"/>
              <a:ext cx="465340" cy="1613219"/>
              <a:chOff x="7930342" y="1172873"/>
              <a:chExt cx="465340" cy="1613219"/>
            </a:xfrm>
          </p:grpSpPr>
          <p:grpSp>
            <p:nvGrpSpPr>
              <p:cNvPr id="320" name="그룹 319"/>
              <p:cNvGrpSpPr/>
              <p:nvPr/>
            </p:nvGrpSpPr>
            <p:grpSpPr>
              <a:xfrm>
                <a:off x="7930342" y="1172873"/>
                <a:ext cx="465340" cy="465340"/>
                <a:chOff x="3096188" y="2262185"/>
                <a:chExt cx="465340" cy="465340"/>
              </a:xfrm>
            </p:grpSpPr>
            <p:sp>
              <p:nvSpPr>
                <p:cNvPr id="324" name="팔각형 323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팔각형 324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930342" y="2320752"/>
                <a:ext cx="465340" cy="465340"/>
                <a:chOff x="3096188" y="2262185"/>
                <a:chExt cx="465340" cy="465340"/>
              </a:xfrm>
            </p:grpSpPr>
            <p:sp>
              <p:nvSpPr>
                <p:cNvPr id="322" name="팔각형 321"/>
                <p:cNvSpPr/>
                <p:nvPr/>
              </p:nvSpPr>
              <p:spPr>
                <a:xfrm>
                  <a:off x="3096188" y="2262185"/>
                  <a:ext cx="465340" cy="46534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838D9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팔각형 322"/>
                <p:cNvSpPr/>
                <p:nvPr/>
              </p:nvSpPr>
              <p:spPr>
                <a:xfrm>
                  <a:off x="3181913" y="2347910"/>
                  <a:ext cx="293890" cy="293890"/>
                </a:xfrm>
                <a:prstGeom prst="octagon">
                  <a:avLst>
                    <a:gd name="adj" fmla="val 11945"/>
                  </a:avLst>
                </a:prstGeom>
                <a:solidFill>
                  <a:srgbClr val="32506E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1" name="1/2 액자 310"/>
            <p:cNvSpPr/>
            <p:nvPr/>
          </p:nvSpPr>
          <p:spPr>
            <a:xfrm>
              <a:off x="5251328" y="4258592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2" name="1/2 액자 311"/>
            <p:cNvSpPr/>
            <p:nvPr/>
          </p:nvSpPr>
          <p:spPr>
            <a:xfrm rot="16200000">
              <a:off x="5251328" y="4475964"/>
              <a:ext cx="254692" cy="254692"/>
            </a:xfrm>
            <a:prstGeom prst="halfFrame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13" name="그룹 312"/>
            <p:cNvGrpSpPr/>
            <p:nvPr/>
          </p:nvGrpSpPr>
          <p:grpSpPr>
            <a:xfrm rot="10800000">
              <a:off x="5471752" y="4258592"/>
              <a:ext cx="254692" cy="472064"/>
              <a:chOff x="8011553" y="1745895"/>
              <a:chExt cx="254692" cy="472064"/>
            </a:xfrm>
          </p:grpSpPr>
          <p:sp>
            <p:nvSpPr>
              <p:cNvPr id="318" name="1/2 액자 317"/>
              <p:cNvSpPr/>
              <p:nvPr/>
            </p:nvSpPr>
            <p:spPr>
              <a:xfrm>
                <a:off x="8011553" y="1745895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1/2 액자 318"/>
              <p:cNvSpPr/>
              <p:nvPr/>
            </p:nvSpPr>
            <p:spPr>
              <a:xfrm rot="16200000">
                <a:off x="8011553" y="1963267"/>
                <a:ext cx="254692" cy="254692"/>
              </a:xfrm>
              <a:prstGeom prst="halfFram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그룹 313"/>
            <p:cNvGrpSpPr/>
            <p:nvPr/>
          </p:nvGrpSpPr>
          <p:grpSpPr>
            <a:xfrm>
              <a:off x="5120062" y="4150910"/>
              <a:ext cx="656517" cy="682539"/>
              <a:chOff x="7797699" y="1638213"/>
              <a:chExt cx="656517" cy="682539"/>
            </a:xfrm>
          </p:grpSpPr>
          <p:sp>
            <p:nvSpPr>
              <p:cNvPr id="316" name="직사각형 315"/>
              <p:cNvSpPr/>
              <p:nvPr/>
            </p:nvSpPr>
            <p:spPr>
              <a:xfrm rot="16200000">
                <a:off x="8072637" y="1651224"/>
                <a:ext cx="106642" cy="656517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>
                <a:off x="8113359" y="1638213"/>
                <a:ext cx="106642" cy="682539"/>
              </a:xfrm>
              <a:prstGeom prst="rect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5" name="타원 314"/>
            <p:cNvSpPr/>
            <p:nvPr/>
          </p:nvSpPr>
          <p:spPr>
            <a:xfrm>
              <a:off x="5390272" y="4390454"/>
              <a:ext cx="203450" cy="203450"/>
            </a:xfrm>
            <a:prstGeom prst="ellipse">
              <a:avLst/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6550382" y="1550225"/>
            <a:ext cx="1459646" cy="1459646"/>
            <a:chOff x="6030452" y="-3133"/>
            <a:chExt cx="1459646" cy="1459646"/>
          </a:xfrm>
        </p:grpSpPr>
        <p:sp>
          <p:nvSpPr>
            <p:cNvPr id="327" name="팔각형 326"/>
            <p:cNvSpPr/>
            <p:nvPr/>
          </p:nvSpPr>
          <p:spPr>
            <a:xfrm>
              <a:off x="6174509" y="141563"/>
              <a:ext cx="1171572" cy="1171572"/>
            </a:xfrm>
            <a:prstGeom prst="octagon">
              <a:avLst>
                <a:gd name="adj" fmla="val 11945"/>
              </a:avLst>
            </a:prstGeom>
            <a:solidFill>
              <a:srgbClr val="32506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도넛 327"/>
            <p:cNvSpPr/>
            <p:nvPr/>
          </p:nvSpPr>
          <p:spPr>
            <a:xfrm>
              <a:off x="6274235" y="236215"/>
              <a:ext cx="976844" cy="976844"/>
            </a:xfrm>
            <a:prstGeom prst="donut">
              <a:avLst>
                <a:gd name="adj" fmla="val 9142"/>
              </a:avLst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677964" y="140241"/>
              <a:ext cx="153554" cy="1172894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직사각형 329"/>
            <p:cNvSpPr/>
            <p:nvPr/>
          </p:nvSpPr>
          <p:spPr>
            <a:xfrm rot="5400000">
              <a:off x="6683517" y="140902"/>
              <a:ext cx="153554" cy="1171572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/>
            <p:cNvSpPr/>
            <p:nvPr/>
          </p:nvSpPr>
          <p:spPr>
            <a:xfrm rot="2700000">
              <a:off x="6683498" y="-3115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직사각형 331"/>
            <p:cNvSpPr/>
            <p:nvPr/>
          </p:nvSpPr>
          <p:spPr>
            <a:xfrm rot="8100000">
              <a:off x="6685880" y="-3133"/>
              <a:ext cx="153554" cy="1459646"/>
            </a:xfrm>
            <a:prstGeom prst="rect">
              <a:avLst/>
            </a:prstGeom>
            <a:solidFill>
              <a:srgbClr val="838D9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3" name="그룹 332"/>
            <p:cNvGrpSpPr/>
            <p:nvPr/>
          </p:nvGrpSpPr>
          <p:grpSpPr>
            <a:xfrm>
              <a:off x="6451772" y="418826"/>
              <a:ext cx="617046" cy="617046"/>
              <a:chOff x="6451772" y="418826"/>
              <a:chExt cx="617046" cy="617046"/>
            </a:xfrm>
          </p:grpSpPr>
          <p:sp>
            <p:nvSpPr>
              <p:cNvPr id="334" name="팔각형 333"/>
              <p:cNvSpPr/>
              <p:nvPr/>
            </p:nvSpPr>
            <p:spPr>
              <a:xfrm>
                <a:off x="6451772" y="418826"/>
                <a:ext cx="617046" cy="617046"/>
              </a:xfrm>
              <a:prstGeom prst="octagon">
                <a:avLst>
                  <a:gd name="adj" fmla="val 11945"/>
                </a:avLst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타원 334"/>
              <p:cNvSpPr/>
              <p:nvPr/>
            </p:nvSpPr>
            <p:spPr>
              <a:xfrm>
                <a:off x="6522888" y="489942"/>
                <a:ext cx="474814" cy="474814"/>
              </a:xfrm>
              <a:prstGeom prst="ellipse">
                <a:avLst/>
              </a:prstGeom>
              <a:solidFill>
                <a:srgbClr val="32506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타원 335"/>
              <p:cNvSpPr/>
              <p:nvPr/>
            </p:nvSpPr>
            <p:spPr>
              <a:xfrm>
                <a:off x="6641102" y="608156"/>
                <a:ext cx="238386" cy="238386"/>
              </a:xfrm>
              <a:prstGeom prst="ellipse">
                <a:avLst/>
              </a:prstGeom>
              <a:solidFill>
                <a:srgbClr val="838D9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937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666875"/>
            <a:ext cx="12191999" cy="352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77624" y="0"/>
            <a:ext cx="714375" cy="1666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자원건물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" y="5191125"/>
            <a:ext cx="676274" cy="16668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자원건물</a:t>
            </a:r>
            <a:endParaRPr lang="en-US" altLang="ko-KR" dirty="0"/>
          </a:p>
        </p:txBody>
      </p:sp>
      <p:sp>
        <p:nvSpPr>
          <p:cNvPr id="8" name="타원 7"/>
          <p:cNvSpPr/>
          <p:nvPr/>
        </p:nvSpPr>
        <p:spPr>
          <a:xfrm>
            <a:off x="3466272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방어탑</a:t>
            </a:r>
          </a:p>
        </p:txBody>
      </p:sp>
      <p:sp>
        <p:nvSpPr>
          <p:cNvPr id="9" name="타원 8"/>
          <p:cNvSpPr/>
          <p:nvPr/>
        </p:nvSpPr>
        <p:spPr>
          <a:xfrm>
            <a:off x="1356065" y="2790825"/>
            <a:ext cx="144780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넥서스</a:t>
            </a:r>
          </a:p>
        </p:txBody>
      </p:sp>
      <p:sp>
        <p:nvSpPr>
          <p:cNvPr id="10" name="타원 9"/>
          <p:cNvSpPr/>
          <p:nvPr/>
        </p:nvSpPr>
        <p:spPr>
          <a:xfrm>
            <a:off x="7305254" y="274897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방어탑</a:t>
            </a:r>
          </a:p>
        </p:txBody>
      </p:sp>
      <p:sp>
        <p:nvSpPr>
          <p:cNvPr id="11" name="타원 10"/>
          <p:cNvSpPr/>
          <p:nvPr/>
        </p:nvSpPr>
        <p:spPr>
          <a:xfrm>
            <a:off x="9415462" y="2790825"/>
            <a:ext cx="1447800" cy="12763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넥서스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6796" y="5191124"/>
            <a:ext cx="3079171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유닛 건물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436033" y="0"/>
            <a:ext cx="3079691" cy="166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유닛 건물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6479" y="3202484"/>
            <a:ext cx="10663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유닛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시스템 기획 </a:t>
            </a:r>
            <a:r>
              <a:rPr lang="en-US" altLang="ko-KR" sz="4000" b="1" dirty="0"/>
              <a:t>- </a:t>
            </a:r>
            <a:r>
              <a:rPr lang="ko-KR" altLang="en-US" sz="4000" b="1" dirty="0"/>
              <a:t>유닛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755967" y="755847"/>
            <a:ext cx="46800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2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55967" y="119271"/>
            <a:ext cx="468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컨텐츠 기획</a:t>
            </a:r>
            <a:endParaRPr lang="en-US" altLang="ko-KR" sz="40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754880" y="851646"/>
            <a:ext cx="2693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2B7A50-C3B0-4BC5-B159-74BD5187E2E8}"/>
              </a:ext>
            </a:extLst>
          </p:cNvPr>
          <p:cNvSpPr txBox="1"/>
          <p:nvPr/>
        </p:nvSpPr>
        <p:spPr>
          <a:xfrm>
            <a:off x="6096000" y="1629442"/>
            <a:ext cx="4859381" cy="314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▼ 건물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▽ 각 건물 마다 고유 모양과 추가 효가 주어진다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 </a:t>
            </a:r>
            <a:r>
              <a:rPr lang="ko-KR" altLang="en-US" sz="1400" dirty="0"/>
              <a:t>건물 모양은 </a:t>
            </a:r>
            <a:r>
              <a:rPr lang="ko-KR" altLang="en-US" sz="1400" dirty="0" err="1"/>
              <a:t>테트리스</a:t>
            </a:r>
            <a:r>
              <a:rPr lang="ko-KR" altLang="en-US" sz="1400" dirty="0"/>
              <a:t> 모형을 따른다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 </a:t>
            </a:r>
            <a:r>
              <a:rPr lang="ko-KR" altLang="en-US" sz="1400" dirty="0"/>
              <a:t>추가 효과는 </a:t>
            </a:r>
            <a:r>
              <a:rPr lang="ko-KR" altLang="en-US" sz="1400" dirty="0" err="1"/>
              <a:t>테트리스</a:t>
            </a:r>
            <a:r>
              <a:rPr lang="ko-KR" altLang="en-US" sz="1400" dirty="0"/>
              <a:t> 한 줄 완성 시 활성화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</a:t>
            </a:r>
            <a:r>
              <a:rPr lang="ko-KR" altLang="en-US" sz="1400" dirty="0"/>
              <a:t>→ 자원 </a:t>
            </a:r>
            <a:r>
              <a:rPr lang="ko-KR" altLang="en-US" sz="1400" dirty="0" err="1"/>
              <a:t>증가량</a:t>
            </a:r>
            <a:r>
              <a:rPr lang="ko-KR" altLang="en-US" sz="1400" dirty="0"/>
              <a:t> 강화</a:t>
            </a:r>
            <a:r>
              <a:rPr lang="en-US" altLang="ko-KR" sz="1400" dirty="0"/>
              <a:t>, </a:t>
            </a:r>
            <a:r>
              <a:rPr lang="ko-KR" altLang="en-US" sz="1400" dirty="0"/>
              <a:t>유닛 강화 등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▽</a:t>
            </a:r>
            <a:r>
              <a:rPr lang="en-US" altLang="ko-KR" sz="1400" dirty="0"/>
              <a:t> </a:t>
            </a:r>
            <a:r>
              <a:rPr lang="ko-KR" altLang="en-US" sz="1400" dirty="0"/>
              <a:t>각 건물은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티어</a:t>
            </a:r>
            <a:r>
              <a:rPr lang="ko-KR" altLang="en-US" sz="1400" dirty="0"/>
              <a:t> →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티어</a:t>
            </a:r>
            <a:r>
              <a:rPr lang="ko-KR" altLang="en-US" sz="1400" dirty="0"/>
              <a:t> 강화가 가능하다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 </a:t>
            </a:r>
            <a:r>
              <a:rPr lang="ko-KR" altLang="en-US" sz="1400" dirty="0" err="1"/>
              <a:t>티어</a:t>
            </a:r>
            <a:r>
              <a:rPr lang="ko-KR" altLang="en-US" sz="1400" dirty="0"/>
              <a:t> 강화 소모 값 →</a:t>
            </a:r>
            <a:r>
              <a:rPr lang="en-US" altLang="ko-KR" sz="1400" dirty="0"/>
              <a:t> </a:t>
            </a:r>
            <a:r>
              <a:rPr lang="ko-KR" altLang="en-US" sz="1400" dirty="0"/>
              <a:t>자원</a:t>
            </a:r>
            <a:r>
              <a:rPr lang="en-US" altLang="ko-KR" sz="1400" dirty="0"/>
              <a:t> </a:t>
            </a:r>
            <a:r>
              <a:rPr lang="ko-KR" altLang="en-US" sz="1400" dirty="0"/>
              <a:t>소모</a:t>
            </a:r>
            <a:r>
              <a:rPr lang="en-US" altLang="ko-KR" sz="1400" dirty="0"/>
              <a:t>, </a:t>
            </a:r>
            <a:r>
              <a:rPr lang="ko-KR" altLang="en-US" sz="1400" dirty="0"/>
              <a:t>생성 시간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- 1</a:t>
            </a:r>
            <a:r>
              <a:rPr lang="ko-KR" altLang="en-US" sz="1400" dirty="0"/>
              <a:t>유닛</a:t>
            </a:r>
            <a:r>
              <a:rPr lang="en-US" altLang="ko-KR" sz="1400" dirty="0"/>
              <a:t>/1</a:t>
            </a:r>
            <a:r>
              <a:rPr lang="ko-KR" altLang="en-US" sz="1400" dirty="0"/>
              <a:t>건물 생산을 원칙으로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-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 err="1"/>
              <a:t>티어는</a:t>
            </a:r>
            <a:r>
              <a:rPr lang="ko-KR" altLang="en-US" sz="1400" dirty="0"/>
              <a:t> 유닛의 생산량</a:t>
            </a:r>
            <a:r>
              <a:rPr lang="en-US" altLang="ko-KR" sz="1400" dirty="0"/>
              <a:t>, </a:t>
            </a:r>
            <a:r>
              <a:rPr lang="ko-KR" altLang="en-US" sz="1400" dirty="0"/>
              <a:t>공방 강화가 가능하다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8B6D1-8592-438A-A8B8-6CCB721E576C}"/>
              </a:ext>
            </a:extLst>
          </p:cNvPr>
          <p:cNvSpPr txBox="1"/>
          <p:nvPr/>
        </p:nvSpPr>
        <p:spPr>
          <a:xfrm>
            <a:off x="1341118" y="1716528"/>
            <a:ext cx="3744687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▼특수 능력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▽ 게임 시작 전 각 플레이어는 특수능력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한 가지를 선택 할 시간이 주어진다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→ 범위 데미지</a:t>
            </a:r>
            <a:r>
              <a:rPr lang="en-US" altLang="ko-KR" sz="1400" dirty="0"/>
              <a:t>, </a:t>
            </a:r>
            <a:r>
              <a:rPr lang="ko-KR" altLang="en-US" sz="1400" dirty="0"/>
              <a:t>범위 힐</a:t>
            </a:r>
            <a:r>
              <a:rPr lang="en-US" altLang="ko-KR" sz="1400" dirty="0"/>
              <a:t>, </a:t>
            </a:r>
            <a:r>
              <a:rPr lang="ko-KR" altLang="en-US" sz="1400" dirty="0"/>
              <a:t>버프 등</a:t>
            </a:r>
            <a:r>
              <a:rPr lang="en-US" altLang="ko-KR" sz="1400" dirty="0"/>
              <a:t>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24E8D8-8F93-4872-9A31-22CF2713FF35}"/>
              </a:ext>
            </a:extLst>
          </p:cNvPr>
          <p:cNvSpPr txBox="1"/>
          <p:nvPr/>
        </p:nvSpPr>
        <p:spPr>
          <a:xfrm>
            <a:off x="1341118" y="3705759"/>
            <a:ext cx="3257006" cy="175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▼ 유닛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▽  지상</a:t>
            </a:r>
            <a:r>
              <a:rPr lang="en-US" altLang="ko-KR" sz="1400" dirty="0"/>
              <a:t> </a:t>
            </a:r>
            <a:r>
              <a:rPr lang="ko-KR" altLang="en-US" sz="1400" dirty="0"/>
              <a:t>유닛</a:t>
            </a:r>
            <a:r>
              <a:rPr lang="en-US" altLang="ko-KR" sz="1400" dirty="0"/>
              <a:t> (</a:t>
            </a:r>
            <a:r>
              <a:rPr lang="ko-KR" altLang="en-US" sz="1400" dirty="0"/>
              <a:t>공격 타입</a:t>
            </a:r>
            <a:r>
              <a:rPr lang="en-US" altLang="ko-KR" sz="1400" dirty="0"/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- </a:t>
            </a:r>
            <a:r>
              <a:rPr lang="ko-KR" altLang="en-US" sz="1400" dirty="0"/>
              <a:t>근접</a:t>
            </a:r>
            <a:r>
              <a:rPr lang="en-US" altLang="ko-KR" sz="1400" dirty="0"/>
              <a:t>, </a:t>
            </a:r>
            <a:r>
              <a:rPr lang="ko-KR" altLang="en-US" sz="1400" dirty="0"/>
              <a:t>원거리</a:t>
            </a:r>
            <a:r>
              <a:rPr lang="en-US" altLang="ko-KR" sz="1400" dirty="0"/>
              <a:t>, </a:t>
            </a:r>
            <a:r>
              <a:rPr lang="ko-KR" altLang="en-US" sz="1400" dirty="0"/>
              <a:t>대공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▽  공중 유닛 </a:t>
            </a:r>
            <a:r>
              <a:rPr lang="en-US" altLang="ko-KR" sz="1400" dirty="0"/>
              <a:t>(</a:t>
            </a:r>
            <a:r>
              <a:rPr lang="ko-KR" altLang="en-US" sz="1400" dirty="0"/>
              <a:t>공격 타입</a:t>
            </a:r>
            <a:r>
              <a:rPr lang="en-US" altLang="ko-KR" sz="1400" dirty="0"/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- </a:t>
            </a:r>
            <a:r>
              <a:rPr lang="ko-KR" altLang="en-US" sz="1400" dirty="0"/>
              <a:t>지상</a:t>
            </a:r>
            <a:r>
              <a:rPr lang="en-US" altLang="ko-KR" sz="1400" dirty="0"/>
              <a:t>, </a:t>
            </a:r>
            <a:r>
              <a:rPr lang="ko-KR" altLang="en-US" sz="1400" dirty="0"/>
              <a:t>공중</a:t>
            </a:r>
            <a:r>
              <a:rPr lang="en-US" altLang="ko-KR" sz="1400" dirty="0"/>
              <a:t>, </a:t>
            </a:r>
            <a:r>
              <a:rPr lang="ko-KR" altLang="en-US" sz="1400" dirty="0"/>
              <a:t>혼합</a:t>
            </a:r>
          </a:p>
        </p:txBody>
      </p:sp>
    </p:spTree>
    <p:extLst>
      <p:ext uri="{BB962C8B-B14F-4D97-AF65-F5344CB8AC3E}">
        <p14:creationId xmlns:p14="http://schemas.microsoft.com/office/powerpoint/2010/main" val="259843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234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신형</cp:lastModifiedBy>
  <cp:revision>20</cp:revision>
  <dcterms:created xsi:type="dcterms:W3CDTF">2022-01-14T11:37:11Z</dcterms:created>
  <dcterms:modified xsi:type="dcterms:W3CDTF">2022-01-19T06:15:11Z</dcterms:modified>
</cp:coreProperties>
</file>