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74" r:id="rId6"/>
    <p:sldId id="268" r:id="rId7"/>
    <p:sldId id="271" r:id="rId8"/>
    <p:sldId id="273" r:id="rId9"/>
    <p:sldId id="269" r:id="rId10"/>
    <p:sldId id="278" r:id="rId11"/>
    <p:sldId id="279" r:id="rId12"/>
    <p:sldId id="280" r:id="rId13"/>
    <p:sldId id="272" r:id="rId14"/>
    <p:sldId id="282" r:id="rId15"/>
  </p:sldIdLst>
  <p:sldSz cx="12192000" cy="6858000"/>
  <p:notesSz cx="6858000" cy="9144000"/>
  <p:embeddedFontLst>
    <p:embeddedFont>
      <p:font typeface="G마켓 산스 TTF Medium" panose="02000000000000000000" pitchFamily="2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23232"/>
    <a:srgbClr val="7F7F7F"/>
    <a:srgbClr val="FAFAF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360" y="8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73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58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66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27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50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20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09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07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56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1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3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90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</p:pic>
        <p:sp>
          <p:nvSpPr>
            <p:cNvPr id="2" name="직사각형 1"/>
            <p:cNvSpPr/>
            <p:nvPr/>
          </p:nvSpPr>
          <p:spPr>
            <a:xfrm>
              <a:off x="11444288" y="6727031"/>
              <a:ext cx="747712" cy="130969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458718" y="3198167"/>
            <a:ext cx="2954339" cy="461665"/>
          </a:xfrm>
          <a:prstGeom prst="rect">
            <a:avLst/>
          </a:prstGeom>
          <a:solidFill>
            <a:srgbClr val="FAFAFA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b="1" dirty="0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Phone Number :</a:t>
            </a:r>
            <a:endParaRPr lang="ko-KR" altLang="en-US" sz="2400" b="1" dirty="0">
              <a:solidFill>
                <a:srgbClr val="3232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58718" y="4143047"/>
            <a:ext cx="2954339" cy="461665"/>
          </a:xfrm>
          <a:prstGeom prst="rect">
            <a:avLst/>
          </a:prstGeom>
          <a:solidFill>
            <a:srgbClr val="FAFAFA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b="1" dirty="0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:</a:t>
            </a:r>
            <a:endParaRPr lang="ko-KR" altLang="en-US" sz="2400" b="1" dirty="0">
              <a:solidFill>
                <a:srgbClr val="3232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74353" y="2264062"/>
            <a:ext cx="6253022" cy="461665"/>
          </a:xfrm>
          <a:prstGeom prst="rect">
            <a:avLst/>
          </a:prstGeom>
          <a:solidFill>
            <a:srgbClr val="FAFAFA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23232"/>
                </a:solidFill>
              </a:rPr>
              <a:t>Developer Name : </a:t>
            </a:r>
            <a:r>
              <a:rPr lang="ko-KR" altLang="en-US" sz="2400" b="1" dirty="0">
                <a:solidFill>
                  <a:srgbClr val="323232"/>
                </a:solidFill>
              </a:rPr>
              <a:t>이윤석</a:t>
            </a:r>
            <a:r>
              <a:rPr lang="en-US" altLang="ko-KR" sz="2400" b="1" dirty="0">
                <a:solidFill>
                  <a:srgbClr val="323232"/>
                </a:solidFill>
              </a:rPr>
              <a:t>, </a:t>
            </a:r>
            <a:r>
              <a:rPr lang="ko-KR" altLang="en-US" sz="2400" b="1" dirty="0">
                <a:solidFill>
                  <a:srgbClr val="323232"/>
                </a:solidFill>
              </a:rPr>
              <a:t>최신형</a:t>
            </a:r>
            <a:r>
              <a:rPr lang="en-US" altLang="ko-KR" sz="2400" b="1" dirty="0">
                <a:solidFill>
                  <a:srgbClr val="323232"/>
                </a:solidFill>
              </a:rPr>
              <a:t>, </a:t>
            </a:r>
            <a:r>
              <a:rPr lang="ko-KR" altLang="en-US" sz="2400" b="1" dirty="0" err="1">
                <a:solidFill>
                  <a:srgbClr val="323232"/>
                </a:solidFill>
              </a:rPr>
              <a:t>이현직</a:t>
            </a:r>
            <a:endParaRPr lang="ko-KR" altLang="en-US" sz="2400" b="1" dirty="0">
              <a:solidFill>
                <a:srgbClr val="32323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77593" y="4189213"/>
            <a:ext cx="3079272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rPr>
              <a:t>leeyj6457@naver.com</a:t>
            </a:r>
            <a:endParaRPr lang="ko-KR" altLang="en-US" b="1" dirty="0">
              <a:solidFill>
                <a:srgbClr val="323232"/>
              </a:solidFill>
              <a:latin typeface="Arial" panose="020B0604020202020204" pitchFamily="34" charset="0"/>
              <a:ea typeface="G마켓 산스 TTF Medium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77593" y="3228944"/>
            <a:ext cx="307927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rPr>
              <a:t>010-4154-0352</a:t>
            </a:r>
            <a:endParaRPr lang="ko-KR" altLang="en-US" sz="2000" b="1" dirty="0">
              <a:solidFill>
                <a:srgbClr val="323232"/>
              </a:solidFill>
              <a:latin typeface="Arial" panose="020B0604020202020204" pitchFamily="34" charset="0"/>
              <a:ea typeface="G마켓 산스 TTF Medium" panose="02000000000000000000" pitchFamily="2" charset="-127"/>
              <a:cs typeface="Arial" panose="020B060402020202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26845" t="15112" r="26845" b="70052"/>
          <a:stretch/>
        </p:blipFill>
        <p:spPr>
          <a:xfrm>
            <a:off x="3272971" y="1021629"/>
            <a:ext cx="5646058" cy="1017451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892945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55254" y="1278000"/>
            <a:ext cx="54000" cy="5580000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69002" y="-4845605"/>
            <a:ext cx="54000" cy="12192001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" y="51641"/>
            <a:ext cx="12191998" cy="1015663"/>
            <a:chOff x="0" y="-62796"/>
            <a:chExt cx="12191998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955253" y="113884"/>
              <a:ext cx="11236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 </a:t>
              </a:r>
              <a:r>
                <a:rPr lang="ko-KR" altLang="en-US" sz="4800" dirty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코드 도식화 </a:t>
              </a:r>
              <a:r>
                <a:rPr lang="en-US" altLang="ko-KR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Build Flow Chart</a:t>
              </a:r>
              <a:endPara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-62796"/>
              <a:ext cx="1263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rgbClr val="323232"/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rPr>
                <a:t>03</a:t>
              </a:r>
              <a:endParaRPr lang="ko-KR" altLang="en-US" sz="6000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136262" y="1881932"/>
            <a:ext cx="682732" cy="433960"/>
            <a:chOff x="3540919" y="2781745"/>
            <a:chExt cx="897731" cy="570621"/>
          </a:xfrm>
        </p:grpSpPr>
        <p:sp>
          <p:nvSpPr>
            <p:cNvPr id="62" name="TextBox 61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/>
          <p:cNvGrpSpPr/>
          <p:nvPr/>
        </p:nvGrpSpPr>
        <p:grpSpPr>
          <a:xfrm>
            <a:off x="109258" y="3193325"/>
            <a:ext cx="736740" cy="437190"/>
            <a:chOff x="7683582" y="2781745"/>
            <a:chExt cx="968747" cy="574866"/>
          </a:xfrm>
        </p:grpSpPr>
        <p:sp>
          <p:nvSpPr>
            <p:cNvPr id="65" name="TextBox 64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121262" y="4507948"/>
            <a:ext cx="755172" cy="436376"/>
            <a:chOff x="3540919" y="4902200"/>
            <a:chExt cx="992983" cy="573797"/>
          </a:xfrm>
        </p:grpSpPr>
        <p:sp>
          <p:nvSpPr>
            <p:cNvPr id="68" name="TextBox 67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132888" y="5821757"/>
            <a:ext cx="682732" cy="431706"/>
            <a:chOff x="7719297" y="4899504"/>
            <a:chExt cx="897731" cy="567654"/>
          </a:xfrm>
        </p:grpSpPr>
        <p:sp>
          <p:nvSpPr>
            <p:cNvPr id="71" name="TextBox 7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C5C94AB-5AE0-40FE-9897-42B04D862C37}"/>
              </a:ext>
            </a:extLst>
          </p:cNvPr>
          <p:cNvGrpSpPr/>
          <p:nvPr/>
        </p:nvGrpSpPr>
        <p:grpSpPr>
          <a:xfrm>
            <a:off x="2193229" y="2224824"/>
            <a:ext cx="8814797" cy="3685748"/>
            <a:chOff x="2193229" y="2913341"/>
            <a:chExt cx="8814797" cy="3685748"/>
          </a:xfrm>
        </p:grpSpPr>
        <p:cxnSp>
          <p:nvCxnSpPr>
            <p:cNvPr id="38" name="꺾인 연결선 86">
              <a:extLst>
                <a:ext uri="{FF2B5EF4-FFF2-40B4-BE49-F238E27FC236}">
                  <a16:creationId xmlns:a16="http://schemas.microsoft.com/office/drawing/2014/main" id="{EA672D5A-483A-4933-A38A-02795999A094}"/>
                </a:ext>
              </a:extLst>
            </p:cNvPr>
            <p:cNvCxnSpPr>
              <a:stCxn id="53" idx="0"/>
              <a:endCxn id="47" idx="0"/>
            </p:cNvCxnSpPr>
            <p:nvPr/>
          </p:nvCxnSpPr>
          <p:spPr>
            <a:xfrm rot="16200000" flipH="1" flipV="1">
              <a:off x="6556764" y="-781018"/>
              <a:ext cx="2" cy="7388722"/>
            </a:xfrm>
            <a:prstGeom prst="bentConnector3">
              <a:avLst>
                <a:gd name="adj1" fmla="val -11430000000"/>
              </a:avLst>
            </a:prstGeom>
            <a:ln w="38100">
              <a:solidFill>
                <a:srgbClr val="3232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D91E975-DF5A-47F5-861A-950F0FEA0C4D}"/>
                </a:ext>
              </a:extLst>
            </p:cNvPr>
            <p:cNvSpPr/>
            <p:nvPr/>
          </p:nvSpPr>
          <p:spPr>
            <a:xfrm>
              <a:off x="5361670" y="2913341"/>
              <a:ext cx="1338349" cy="691253"/>
            </a:xfrm>
            <a:prstGeom prst="rect">
              <a:avLst/>
            </a:prstGeom>
            <a:solidFill>
              <a:srgbClr val="7F7F7F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테트리스</a:t>
              </a: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슬롯</a:t>
              </a:r>
              <a:endPara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3AA577E-5B58-4A34-A4C7-495358EBB949}"/>
                </a:ext>
              </a:extLst>
            </p:cNvPr>
            <p:cNvSpPr/>
            <p:nvPr/>
          </p:nvSpPr>
          <p:spPr>
            <a:xfrm>
              <a:off x="5361668" y="5907836"/>
              <a:ext cx="1338349" cy="691253"/>
            </a:xfrm>
            <a:prstGeom prst="rect">
              <a:avLst/>
            </a:prstGeom>
            <a:solidFill>
              <a:srgbClr val="7F7F7F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미리보기</a:t>
              </a:r>
              <a:endPara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이미지 생성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AFDFC30-0DCA-4C08-8F4C-6F2921E9D3FC}"/>
                </a:ext>
              </a:extLst>
            </p:cNvPr>
            <p:cNvSpPr/>
            <p:nvPr/>
          </p:nvSpPr>
          <p:spPr>
            <a:xfrm>
              <a:off x="5361667" y="4414922"/>
              <a:ext cx="1338349" cy="691253"/>
            </a:xfrm>
            <a:prstGeom prst="rect">
              <a:avLst/>
            </a:prstGeom>
            <a:solidFill>
              <a:srgbClr val="7F7F7F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배치 모드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411BFC1-2552-422D-ABCD-6AE2A60183EA}"/>
                </a:ext>
              </a:extLst>
            </p:cNvPr>
            <p:cNvSpPr/>
            <p:nvPr/>
          </p:nvSpPr>
          <p:spPr>
            <a:xfrm>
              <a:off x="2193229" y="2913344"/>
              <a:ext cx="1338349" cy="691253"/>
            </a:xfrm>
            <a:prstGeom prst="rect">
              <a:avLst/>
            </a:prstGeom>
            <a:solidFill>
              <a:srgbClr val="7F7F7F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노말</a:t>
              </a: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모드</a:t>
              </a:r>
            </a:p>
          </p:txBody>
        </p:sp>
        <p:sp>
          <p:nvSpPr>
            <p:cNvPr id="74" name="순서도: 판단 73">
              <a:extLst>
                <a:ext uri="{FF2B5EF4-FFF2-40B4-BE49-F238E27FC236}">
                  <a16:creationId xmlns:a16="http://schemas.microsoft.com/office/drawing/2014/main" id="{DE089404-C148-4FA4-A98B-B655328C07EC}"/>
                </a:ext>
              </a:extLst>
            </p:cNvPr>
            <p:cNvSpPr/>
            <p:nvPr/>
          </p:nvSpPr>
          <p:spPr>
            <a:xfrm>
              <a:off x="2995642" y="5948621"/>
              <a:ext cx="1548259" cy="623517"/>
            </a:xfrm>
            <a:prstGeom prst="flowChartDecision">
              <a:avLst/>
            </a:prstGeom>
            <a:solidFill>
              <a:srgbClr val="7F7F7F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Cancel </a:t>
              </a:r>
              <a:r>
                <a:rPr lang="ko-KR" altLang="en-US" sz="11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여부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75C1B5B-5CD3-4B2F-B2D7-839471507EE4}"/>
                </a:ext>
              </a:extLst>
            </p:cNvPr>
            <p:cNvSpPr txBox="1"/>
            <p:nvPr/>
          </p:nvSpPr>
          <p:spPr>
            <a:xfrm>
              <a:off x="3742788" y="5722630"/>
              <a:ext cx="683383" cy="26161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= true</a:t>
              </a:r>
              <a:endParaRPr lang="ko-KR" altLang="en-US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67CD25DD-C7A8-40D2-A5DA-31F19AC51D54}"/>
                </a:ext>
              </a:extLst>
            </p:cNvPr>
            <p:cNvCxnSpPr>
              <a:stCxn id="44" idx="2"/>
              <a:endCxn id="46" idx="0"/>
            </p:cNvCxnSpPr>
            <p:nvPr/>
          </p:nvCxnSpPr>
          <p:spPr>
            <a:xfrm flipH="1">
              <a:off x="6030842" y="3604594"/>
              <a:ext cx="3" cy="810328"/>
            </a:xfrm>
            <a:prstGeom prst="straightConnector1">
              <a:avLst/>
            </a:prstGeom>
            <a:ln w="38100">
              <a:solidFill>
                <a:srgbClr val="3232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7E1F58B8-6605-436C-A958-5EDA26529727}"/>
                </a:ext>
              </a:extLst>
            </p:cNvPr>
            <p:cNvCxnSpPr>
              <a:stCxn id="46" idx="2"/>
              <a:endCxn id="45" idx="0"/>
            </p:cNvCxnSpPr>
            <p:nvPr/>
          </p:nvCxnSpPr>
          <p:spPr>
            <a:xfrm>
              <a:off x="6030842" y="5106175"/>
              <a:ext cx="1" cy="801661"/>
            </a:xfrm>
            <a:prstGeom prst="straightConnector1">
              <a:avLst/>
            </a:prstGeom>
            <a:ln w="38100">
              <a:solidFill>
                <a:srgbClr val="3232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7B2F9F9C-17DB-4470-9327-AC925B29F5C3}"/>
                </a:ext>
              </a:extLst>
            </p:cNvPr>
            <p:cNvCxnSpPr>
              <a:stCxn id="47" idx="3"/>
              <a:endCxn id="44" idx="1"/>
            </p:cNvCxnSpPr>
            <p:nvPr/>
          </p:nvCxnSpPr>
          <p:spPr>
            <a:xfrm flipV="1">
              <a:off x="3531578" y="3258968"/>
              <a:ext cx="1830092" cy="3"/>
            </a:xfrm>
            <a:prstGeom prst="straightConnector1">
              <a:avLst/>
            </a:prstGeom>
            <a:ln w="38100">
              <a:solidFill>
                <a:srgbClr val="3232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44383A49-03AD-476F-8495-6C988BB28322}"/>
                </a:ext>
              </a:extLst>
            </p:cNvPr>
            <p:cNvCxnSpPr>
              <a:stCxn id="45" idx="1"/>
              <a:endCxn id="74" idx="3"/>
            </p:cNvCxnSpPr>
            <p:nvPr/>
          </p:nvCxnSpPr>
          <p:spPr>
            <a:xfrm flipH="1">
              <a:off x="4543901" y="6253463"/>
              <a:ext cx="817767" cy="6917"/>
            </a:xfrm>
            <a:prstGeom prst="straightConnector1">
              <a:avLst/>
            </a:prstGeom>
            <a:ln w="38100">
              <a:solidFill>
                <a:srgbClr val="3232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A2F44DB-3C70-499A-9053-C6D51F164FF6}"/>
                </a:ext>
              </a:extLst>
            </p:cNvPr>
            <p:cNvSpPr/>
            <p:nvPr/>
          </p:nvSpPr>
          <p:spPr>
            <a:xfrm>
              <a:off x="9494225" y="2913342"/>
              <a:ext cx="1513801" cy="691253"/>
            </a:xfrm>
            <a:prstGeom prst="rect">
              <a:avLst/>
            </a:prstGeom>
            <a:solidFill>
              <a:srgbClr val="7F7F7F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테트리스</a:t>
              </a:r>
              <a:r>
                <a:rPr lang="en-US" altLang="ko-KR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타일에 배치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0D4635A-5194-49A1-9CB6-63A4BE7CF7A6}"/>
                </a:ext>
              </a:extLst>
            </p:cNvPr>
            <p:cNvSpPr txBox="1"/>
            <p:nvPr/>
          </p:nvSpPr>
          <p:spPr>
            <a:xfrm>
              <a:off x="5213080" y="3820669"/>
              <a:ext cx="8177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클릭 선택</a:t>
              </a:r>
            </a:p>
          </p:txBody>
        </p:sp>
        <p:cxnSp>
          <p:nvCxnSpPr>
            <p:cNvPr id="55" name="꺾인 연결선 73">
              <a:extLst>
                <a:ext uri="{FF2B5EF4-FFF2-40B4-BE49-F238E27FC236}">
                  <a16:creationId xmlns:a16="http://schemas.microsoft.com/office/drawing/2014/main" id="{0BE73D88-EEE5-45F8-8F11-CDEF81371903}"/>
                </a:ext>
              </a:extLst>
            </p:cNvPr>
            <p:cNvCxnSpPr>
              <a:stCxn id="45" idx="3"/>
              <a:endCxn id="60" idx="2"/>
            </p:cNvCxnSpPr>
            <p:nvPr/>
          </p:nvCxnSpPr>
          <p:spPr>
            <a:xfrm flipV="1">
              <a:off x="6700017" y="4760550"/>
              <a:ext cx="1251837" cy="1492913"/>
            </a:xfrm>
            <a:prstGeom prst="bentConnector2">
              <a:avLst/>
            </a:prstGeom>
            <a:ln w="38100">
              <a:solidFill>
                <a:srgbClr val="3232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순서도: 판단 59">
              <a:extLst>
                <a:ext uri="{FF2B5EF4-FFF2-40B4-BE49-F238E27FC236}">
                  <a16:creationId xmlns:a16="http://schemas.microsoft.com/office/drawing/2014/main" id="{E496E7FA-414D-4BCF-B8B4-77B88CB21D1B}"/>
                </a:ext>
              </a:extLst>
            </p:cNvPr>
            <p:cNvSpPr/>
            <p:nvPr/>
          </p:nvSpPr>
          <p:spPr>
            <a:xfrm>
              <a:off x="7143368" y="4137034"/>
              <a:ext cx="1616971" cy="623516"/>
            </a:xfrm>
            <a:prstGeom prst="flowChartDecision">
              <a:avLst/>
            </a:prstGeom>
            <a:solidFill>
              <a:srgbClr val="7F7F7F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타일 상태 </a:t>
              </a:r>
              <a:r>
                <a:rPr lang="en-US" altLang="ko-KR" sz="11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Empty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B883148-EF17-434D-B5DD-681D1DAB1598}"/>
                </a:ext>
              </a:extLst>
            </p:cNvPr>
            <p:cNvSpPr txBox="1"/>
            <p:nvPr/>
          </p:nvSpPr>
          <p:spPr>
            <a:xfrm>
              <a:off x="7932713" y="3920962"/>
              <a:ext cx="683383" cy="26161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= true</a:t>
              </a:r>
              <a:endParaRPr lang="ko-KR" altLang="en-US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cxnSp>
          <p:nvCxnSpPr>
            <p:cNvPr id="57" name="꺾인 연결선 78">
              <a:extLst>
                <a:ext uri="{FF2B5EF4-FFF2-40B4-BE49-F238E27FC236}">
                  <a16:creationId xmlns:a16="http://schemas.microsoft.com/office/drawing/2014/main" id="{DB97A28C-6293-4A23-8F9C-7F44AA9F2E4B}"/>
                </a:ext>
              </a:extLst>
            </p:cNvPr>
            <p:cNvCxnSpPr>
              <a:cxnSpLocks/>
              <a:stCxn id="60" idx="0"/>
              <a:endCxn id="53" idx="1"/>
            </p:cNvCxnSpPr>
            <p:nvPr/>
          </p:nvCxnSpPr>
          <p:spPr>
            <a:xfrm rot="5400000" flipH="1" flipV="1">
              <a:off x="8284007" y="2926817"/>
              <a:ext cx="878065" cy="1542371"/>
            </a:xfrm>
            <a:prstGeom prst="bentConnector2">
              <a:avLst/>
            </a:prstGeom>
            <a:ln w="38100">
              <a:solidFill>
                <a:srgbClr val="3232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D43599D-2027-4A6E-AD03-99883A558BA2}"/>
                </a:ext>
              </a:extLst>
            </p:cNvPr>
            <p:cNvSpPr txBox="1"/>
            <p:nvPr/>
          </p:nvSpPr>
          <p:spPr>
            <a:xfrm>
              <a:off x="7069251" y="5984240"/>
              <a:ext cx="5133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클릭 </a:t>
              </a:r>
            </a:p>
          </p:txBody>
        </p:sp>
        <p:cxnSp>
          <p:nvCxnSpPr>
            <p:cNvPr id="59" name="꺾인 연결선 103">
              <a:extLst>
                <a:ext uri="{FF2B5EF4-FFF2-40B4-BE49-F238E27FC236}">
                  <a16:creationId xmlns:a16="http://schemas.microsoft.com/office/drawing/2014/main" id="{D9DE050F-8C54-418B-BB17-D2EAE1713F6C}"/>
                </a:ext>
              </a:extLst>
            </p:cNvPr>
            <p:cNvCxnSpPr>
              <a:cxnSpLocks/>
              <a:stCxn id="74" idx="0"/>
              <a:endCxn id="47" idx="2"/>
            </p:cNvCxnSpPr>
            <p:nvPr/>
          </p:nvCxnSpPr>
          <p:spPr>
            <a:xfrm rot="16200000" flipV="1">
              <a:off x="2144076" y="4322925"/>
              <a:ext cx="2344024" cy="907368"/>
            </a:xfrm>
            <a:prstGeom prst="bentConnector3">
              <a:avLst/>
            </a:prstGeom>
            <a:ln w="38100">
              <a:solidFill>
                <a:srgbClr val="3232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8441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55254" y="1278000"/>
            <a:ext cx="54000" cy="5580000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69002" y="-4845605"/>
            <a:ext cx="54000" cy="12192001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" y="51641"/>
            <a:ext cx="12191998" cy="1015663"/>
            <a:chOff x="0" y="-62796"/>
            <a:chExt cx="12191998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955253" y="113884"/>
              <a:ext cx="11236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 </a:t>
              </a:r>
              <a:r>
                <a:rPr lang="ko-KR" altLang="en-US" sz="4800" dirty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코드 도식화 </a:t>
              </a:r>
              <a:r>
                <a:rPr lang="en-US" altLang="ko-KR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Unit</a:t>
              </a:r>
              <a:r>
                <a:rPr lang="ko-KR" altLang="en-US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en-US" altLang="ko-KR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Flow Chart</a:t>
              </a:r>
              <a:endPara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-62796"/>
              <a:ext cx="1263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rgbClr val="323232"/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rPr>
                <a:t>03</a:t>
              </a:r>
              <a:endParaRPr lang="ko-KR" altLang="en-US" sz="6000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136262" y="1881932"/>
            <a:ext cx="682732" cy="433960"/>
            <a:chOff x="3540919" y="2781745"/>
            <a:chExt cx="897731" cy="570621"/>
          </a:xfrm>
        </p:grpSpPr>
        <p:sp>
          <p:nvSpPr>
            <p:cNvPr id="62" name="TextBox 61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/>
          <p:cNvGrpSpPr/>
          <p:nvPr/>
        </p:nvGrpSpPr>
        <p:grpSpPr>
          <a:xfrm>
            <a:off x="109258" y="3193325"/>
            <a:ext cx="736740" cy="437190"/>
            <a:chOff x="7683582" y="2781745"/>
            <a:chExt cx="968747" cy="574866"/>
          </a:xfrm>
        </p:grpSpPr>
        <p:sp>
          <p:nvSpPr>
            <p:cNvPr id="65" name="TextBox 64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121262" y="4507948"/>
            <a:ext cx="755172" cy="436376"/>
            <a:chOff x="3540919" y="4902200"/>
            <a:chExt cx="992983" cy="573797"/>
          </a:xfrm>
        </p:grpSpPr>
        <p:sp>
          <p:nvSpPr>
            <p:cNvPr id="68" name="TextBox 67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132888" y="5821757"/>
            <a:ext cx="682732" cy="431706"/>
            <a:chOff x="7719297" y="4899504"/>
            <a:chExt cx="897731" cy="567654"/>
          </a:xfrm>
        </p:grpSpPr>
        <p:sp>
          <p:nvSpPr>
            <p:cNvPr id="71" name="TextBox 7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꺾인 연결선 86">
            <a:extLst>
              <a:ext uri="{FF2B5EF4-FFF2-40B4-BE49-F238E27FC236}">
                <a16:creationId xmlns:a16="http://schemas.microsoft.com/office/drawing/2014/main" id="{EFD7AC32-16B0-4B7E-9CF1-982A57BB36EC}"/>
              </a:ext>
            </a:extLst>
          </p:cNvPr>
          <p:cNvCxnSpPr>
            <a:stCxn id="82" idx="0"/>
            <a:endCxn id="56" idx="0"/>
          </p:cNvCxnSpPr>
          <p:nvPr/>
        </p:nvCxnSpPr>
        <p:spPr>
          <a:xfrm rot="16200000" flipV="1">
            <a:off x="4863525" y="-168283"/>
            <a:ext cx="2994494" cy="7780708"/>
          </a:xfrm>
          <a:prstGeom prst="bentConnector3">
            <a:avLst>
              <a:gd name="adj1" fmla="val 107634"/>
            </a:avLst>
          </a:prstGeom>
          <a:ln w="38100">
            <a:solidFill>
              <a:srgbClr val="3232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8471085-9212-4C54-AB4F-84419DC37D31}"/>
              </a:ext>
            </a:extLst>
          </p:cNvPr>
          <p:cNvSpPr/>
          <p:nvPr/>
        </p:nvSpPr>
        <p:spPr>
          <a:xfrm>
            <a:off x="5361670" y="2224824"/>
            <a:ext cx="1338349" cy="691253"/>
          </a:xfrm>
          <a:prstGeom prst="rect">
            <a:avLst/>
          </a:prstGeom>
          <a:solidFill>
            <a:srgbClr val="7F7F7F"/>
          </a:solidFill>
          <a:ln w="28575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Move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86F47E-2E7C-40C8-BF06-6825C1596627}"/>
              </a:ext>
            </a:extLst>
          </p:cNvPr>
          <p:cNvSpPr/>
          <p:nvPr/>
        </p:nvSpPr>
        <p:spPr>
          <a:xfrm>
            <a:off x="5361667" y="3726405"/>
            <a:ext cx="1338349" cy="691253"/>
          </a:xfrm>
          <a:prstGeom prst="rect">
            <a:avLst/>
          </a:prstGeom>
          <a:solidFill>
            <a:srgbClr val="7F7F7F"/>
          </a:solidFill>
          <a:ln w="28575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Approach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52BB837-559B-4504-A43B-CC357E2037EB}"/>
              </a:ext>
            </a:extLst>
          </p:cNvPr>
          <p:cNvSpPr/>
          <p:nvPr/>
        </p:nvSpPr>
        <p:spPr>
          <a:xfrm>
            <a:off x="1801243" y="2224824"/>
            <a:ext cx="1338349" cy="691253"/>
          </a:xfrm>
          <a:prstGeom prst="rect">
            <a:avLst/>
          </a:prstGeom>
          <a:solidFill>
            <a:srgbClr val="7F7F7F"/>
          </a:solidFill>
          <a:ln w="28575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Idle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2DB34CD-C991-4529-A8EE-C01162216974}"/>
              </a:ext>
            </a:extLst>
          </p:cNvPr>
          <p:cNvCxnSpPr>
            <a:stCxn id="56" idx="3"/>
            <a:endCxn id="42" idx="1"/>
          </p:cNvCxnSpPr>
          <p:nvPr/>
        </p:nvCxnSpPr>
        <p:spPr>
          <a:xfrm>
            <a:off x="3139592" y="2570451"/>
            <a:ext cx="2222078" cy="0"/>
          </a:xfrm>
          <a:prstGeom prst="straightConnector1">
            <a:avLst/>
          </a:prstGeom>
          <a:ln w="38100">
            <a:solidFill>
              <a:srgbClr val="3232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079C309-480A-44F2-B401-212FB0624887}"/>
              </a:ext>
            </a:extLst>
          </p:cNvPr>
          <p:cNvSpPr/>
          <p:nvPr/>
        </p:nvSpPr>
        <p:spPr>
          <a:xfrm>
            <a:off x="9494225" y="5219318"/>
            <a:ext cx="1513801" cy="691253"/>
          </a:xfrm>
          <a:prstGeom prst="rect">
            <a:avLst/>
          </a:prstGeom>
          <a:solidFill>
            <a:srgbClr val="7F7F7F"/>
          </a:solidFill>
          <a:ln w="28575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Die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73042B1-8700-4076-883D-682FD5CD3C65}"/>
              </a:ext>
            </a:extLst>
          </p:cNvPr>
          <p:cNvSpPr/>
          <p:nvPr/>
        </p:nvSpPr>
        <p:spPr>
          <a:xfrm>
            <a:off x="5361667" y="5227986"/>
            <a:ext cx="1338349" cy="691253"/>
          </a:xfrm>
          <a:prstGeom prst="rect">
            <a:avLst/>
          </a:prstGeom>
          <a:solidFill>
            <a:srgbClr val="7F7F7F"/>
          </a:solidFill>
          <a:ln w="28575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Attack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3D5AE1A-FAC4-448F-9BC9-EA601B571E4C}"/>
              </a:ext>
            </a:extLst>
          </p:cNvPr>
          <p:cNvCxnSpPr>
            <a:cxnSpLocks/>
            <a:stCxn id="48" idx="2"/>
            <a:endCxn id="90" idx="0"/>
          </p:cNvCxnSpPr>
          <p:nvPr/>
        </p:nvCxnSpPr>
        <p:spPr>
          <a:xfrm>
            <a:off x="6030842" y="4417658"/>
            <a:ext cx="0" cy="810328"/>
          </a:xfrm>
          <a:prstGeom prst="straightConnector1">
            <a:avLst/>
          </a:prstGeom>
          <a:ln w="38100">
            <a:solidFill>
              <a:srgbClr val="3232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0A11B4C-5DDB-4D62-98A9-52710507BE12}"/>
              </a:ext>
            </a:extLst>
          </p:cNvPr>
          <p:cNvSpPr txBox="1"/>
          <p:nvPr/>
        </p:nvSpPr>
        <p:spPr>
          <a:xfrm>
            <a:off x="3294184" y="2308840"/>
            <a:ext cx="181707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NavMeshAgent</a:t>
            </a:r>
            <a:r>
              <a:rPr lang="en-US" altLang="ko-KR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활성화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BBDCF14-2EAD-4815-B67B-E08E59A9BA72}"/>
              </a:ext>
            </a:extLst>
          </p:cNvPr>
          <p:cNvGrpSpPr/>
          <p:nvPr/>
        </p:nvGrpSpPr>
        <p:grpSpPr>
          <a:xfrm>
            <a:off x="5968930" y="2916077"/>
            <a:ext cx="123828" cy="810328"/>
            <a:chOff x="5959404" y="2916077"/>
            <a:chExt cx="123828" cy="810328"/>
          </a:xfrm>
        </p:grpSpPr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758659AC-9151-435A-873A-F15C50D232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9404" y="2916077"/>
              <a:ext cx="3" cy="810328"/>
            </a:xfrm>
            <a:prstGeom prst="straightConnector1">
              <a:avLst/>
            </a:prstGeom>
            <a:ln w="38100">
              <a:solidFill>
                <a:srgbClr val="3232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E29560E5-6221-43BE-9545-52139942A4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83229" y="2916077"/>
              <a:ext cx="3" cy="810328"/>
            </a:xfrm>
            <a:prstGeom prst="straightConnector1">
              <a:avLst/>
            </a:prstGeom>
            <a:ln w="38100">
              <a:solidFill>
                <a:srgbClr val="3232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순서도: 판단 92">
            <a:extLst>
              <a:ext uri="{FF2B5EF4-FFF2-40B4-BE49-F238E27FC236}">
                <a16:creationId xmlns:a16="http://schemas.microsoft.com/office/drawing/2014/main" id="{3B59F7BC-C2E3-450B-AD16-F9E22C1C83C3}"/>
              </a:ext>
            </a:extLst>
          </p:cNvPr>
          <p:cNvSpPr/>
          <p:nvPr/>
        </p:nvSpPr>
        <p:spPr>
          <a:xfrm>
            <a:off x="7288635" y="3726405"/>
            <a:ext cx="1616971" cy="691253"/>
          </a:xfrm>
          <a:prstGeom prst="flowChartDecision">
            <a:avLst/>
          </a:prstGeom>
          <a:solidFill>
            <a:srgbClr val="7F7F7F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Health &lt;=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0E4902-2F97-4B3F-88F9-70401714264E}"/>
              </a:ext>
            </a:extLst>
          </p:cNvPr>
          <p:cNvSpPr txBox="1"/>
          <p:nvPr/>
        </p:nvSpPr>
        <p:spPr>
          <a:xfrm>
            <a:off x="8656320" y="3801754"/>
            <a:ext cx="873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True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639D2AC3-A113-4C47-ACD9-8BD6BC423D59}"/>
              </a:ext>
            </a:extLst>
          </p:cNvPr>
          <p:cNvCxnSpPr>
            <a:cxnSpLocks/>
            <a:stCxn id="93" idx="3"/>
            <a:endCxn id="82" idx="1"/>
          </p:cNvCxnSpPr>
          <p:nvPr/>
        </p:nvCxnSpPr>
        <p:spPr>
          <a:xfrm>
            <a:off x="8905606" y="4072032"/>
            <a:ext cx="588619" cy="1492913"/>
          </a:xfrm>
          <a:prstGeom prst="bentConnector3">
            <a:avLst/>
          </a:prstGeom>
          <a:ln w="38100">
            <a:solidFill>
              <a:srgbClr val="3232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52FBE3B0-DC10-4CB9-9673-4F6CBDB18AE3}"/>
              </a:ext>
            </a:extLst>
          </p:cNvPr>
          <p:cNvCxnSpPr>
            <a:cxnSpLocks/>
            <a:stCxn id="42" idx="3"/>
            <a:endCxn id="93" idx="1"/>
          </p:cNvCxnSpPr>
          <p:nvPr/>
        </p:nvCxnSpPr>
        <p:spPr>
          <a:xfrm>
            <a:off x="6700019" y="2570451"/>
            <a:ext cx="588616" cy="1501581"/>
          </a:xfrm>
          <a:prstGeom prst="bentConnector3">
            <a:avLst/>
          </a:prstGeom>
          <a:ln w="38100">
            <a:solidFill>
              <a:srgbClr val="3232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6802477-A1D2-48FF-91E7-E9080AB05A1F}"/>
              </a:ext>
            </a:extLst>
          </p:cNvPr>
          <p:cNvCxnSpPr>
            <a:cxnSpLocks/>
            <a:stCxn id="48" idx="3"/>
            <a:endCxn id="93" idx="1"/>
          </p:cNvCxnSpPr>
          <p:nvPr/>
        </p:nvCxnSpPr>
        <p:spPr>
          <a:xfrm>
            <a:off x="6700016" y="4072032"/>
            <a:ext cx="588619" cy="0"/>
          </a:xfrm>
          <a:prstGeom prst="straightConnector1">
            <a:avLst/>
          </a:prstGeom>
          <a:ln w="38100">
            <a:solidFill>
              <a:srgbClr val="3232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AA8A4103-740D-49B3-BB62-47F048938663}"/>
              </a:ext>
            </a:extLst>
          </p:cNvPr>
          <p:cNvCxnSpPr>
            <a:cxnSpLocks/>
            <a:stCxn id="90" idx="3"/>
            <a:endCxn id="93" idx="1"/>
          </p:cNvCxnSpPr>
          <p:nvPr/>
        </p:nvCxnSpPr>
        <p:spPr>
          <a:xfrm flipV="1">
            <a:off x="6700016" y="4072032"/>
            <a:ext cx="588619" cy="1501581"/>
          </a:xfrm>
          <a:prstGeom prst="bentConnector3">
            <a:avLst/>
          </a:prstGeom>
          <a:ln w="38100">
            <a:solidFill>
              <a:srgbClr val="3232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112C1788-18D9-4196-BA3E-24E551F4E16A}"/>
              </a:ext>
            </a:extLst>
          </p:cNvPr>
          <p:cNvCxnSpPr>
            <a:cxnSpLocks/>
            <a:stCxn id="93" idx="2"/>
            <a:endCxn id="42" idx="1"/>
          </p:cNvCxnSpPr>
          <p:nvPr/>
        </p:nvCxnSpPr>
        <p:spPr>
          <a:xfrm rot="5400000" flipH="1">
            <a:off x="5805792" y="2126330"/>
            <a:ext cx="1847207" cy="2735451"/>
          </a:xfrm>
          <a:prstGeom prst="bentConnector4">
            <a:avLst>
              <a:gd name="adj1" fmla="val -95153"/>
              <a:gd name="adj2" fmla="val 140485"/>
            </a:avLst>
          </a:prstGeom>
          <a:ln w="38100">
            <a:solidFill>
              <a:srgbClr val="3232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9844E373-8D74-4A11-8519-D22022D4282B}"/>
              </a:ext>
            </a:extLst>
          </p:cNvPr>
          <p:cNvSpPr txBox="1"/>
          <p:nvPr/>
        </p:nvSpPr>
        <p:spPr>
          <a:xfrm>
            <a:off x="8097120" y="4417658"/>
            <a:ext cx="873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False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4932BBB-7F6E-4E5E-A70D-FFB1DFEE91EE}"/>
              </a:ext>
            </a:extLst>
          </p:cNvPr>
          <p:cNvSpPr txBox="1"/>
          <p:nvPr/>
        </p:nvSpPr>
        <p:spPr>
          <a:xfrm>
            <a:off x="4802471" y="3107880"/>
            <a:ext cx="11783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탐지 범위 내에 적이 있음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7874D12-8151-4FC9-90D3-9A0C690E98F3}"/>
              </a:ext>
            </a:extLst>
          </p:cNvPr>
          <p:cNvSpPr txBox="1"/>
          <p:nvPr/>
        </p:nvSpPr>
        <p:spPr>
          <a:xfrm>
            <a:off x="6131377" y="3184614"/>
            <a:ext cx="817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적 없음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BA600CC-DEC0-4123-8FED-D087E1AD3A28}"/>
              </a:ext>
            </a:extLst>
          </p:cNvPr>
          <p:cNvSpPr txBox="1"/>
          <p:nvPr/>
        </p:nvSpPr>
        <p:spPr>
          <a:xfrm>
            <a:off x="4802471" y="4572988"/>
            <a:ext cx="11783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공격 범위 내에 적이 있음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814CD74-0F2E-4CFC-8773-6E88C3326399}"/>
              </a:ext>
            </a:extLst>
          </p:cNvPr>
          <p:cNvSpPr txBox="1"/>
          <p:nvPr/>
        </p:nvSpPr>
        <p:spPr>
          <a:xfrm>
            <a:off x="3047245" y="4572988"/>
            <a:ext cx="11783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공격 범위 내에 적이 없음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C8689D3-C5EC-4A91-A491-3E9D15DF6BFC}"/>
              </a:ext>
            </a:extLst>
          </p:cNvPr>
          <p:cNvSpPr txBox="1"/>
          <p:nvPr/>
        </p:nvSpPr>
        <p:spPr>
          <a:xfrm>
            <a:off x="8143492" y="5626990"/>
            <a:ext cx="138585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NavMeshAgent</a:t>
            </a:r>
            <a:r>
              <a:rPr lang="en-US" altLang="ko-KR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</a:t>
            </a:r>
            <a:r>
              <a:rPr lang="ko-KR" altLang="en-US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비활성화</a:t>
            </a:r>
          </a:p>
        </p:txBody>
      </p:sp>
    </p:spTree>
    <p:extLst>
      <p:ext uri="{BB962C8B-B14F-4D97-AF65-F5344CB8AC3E}">
        <p14:creationId xmlns:p14="http://schemas.microsoft.com/office/powerpoint/2010/main" val="1303850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55254" y="1278000"/>
            <a:ext cx="54000" cy="5580000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69002" y="-4845605"/>
            <a:ext cx="54000" cy="12192001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" y="51641"/>
            <a:ext cx="12191998" cy="1015663"/>
            <a:chOff x="0" y="-62796"/>
            <a:chExt cx="12191998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955253" y="113884"/>
              <a:ext cx="11236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 </a:t>
              </a:r>
              <a:r>
                <a:rPr lang="ko-KR" altLang="en-US" sz="4800" dirty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코드 도식화 </a:t>
              </a:r>
              <a:r>
                <a:rPr lang="en-US" altLang="ko-KR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DMG</a:t>
              </a:r>
              <a:r>
                <a:rPr lang="ko-KR" altLang="en-US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en-US" altLang="ko-KR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Flow Chart</a:t>
              </a:r>
              <a:endPara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-62796"/>
              <a:ext cx="1263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rgbClr val="323232"/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rPr>
                <a:t>03</a:t>
              </a:r>
              <a:endParaRPr lang="ko-KR" altLang="en-US" sz="6000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136262" y="1881932"/>
            <a:ext cx="682732" cy="433960"/>
            <a:chOff x="3540919" y="2781745"/>
            <a:chExt cx="897731" cy="570621"/>
          </a:xfrm>
        </p:grpSpPr>
        <p:sp>
          <p:nvSpPr>
            <p:cNvPr id="62" name="TextBox 61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/>
          <p:cNvGrpSpPr/>
          <p:nvPr/>
        </p:nvGrpSpPr>
        <p:grpSpPr>
          <a:xfrm>
            <a:off x="109258" y="3193325"/>
            <a:ext cx="736740" cy="437190"/>
            <a:chOff x="7683582" y="2781745"/>
            <a:chExt cx="968747" cy="574866"/>
          </a:xfrm>
        </p:grpSpPr>
        <p:sp>
          <p:nvSpPr>
            <p:cNvPr id="65" name="TextBox 64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121262" y="4507948"/>
            <a:ext cx="755172" cy="436376"/>
            <a:chOff x="3540919" y="4902200"/>
            <a:chExt cx="992983" cy="573797"/>
          </a:xfrm>
        </p:grpSpPr>
        <p:sp>
          <p:nvSpPr>
            <p:cNvPr id="68" name="TextBox 67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132888" y="5821757"/>
            <a:ext cx="682732" cy="431706"/>
            <a:chOff x="7719297" y="4899504"/>
            <a:chExt cx="897731" cy="567654"/>
          </a:xfrm>
        </p:grpSpPr>
        <p:sp>
          <p:nvSpPr>
            <p:cNvPr id="71" name="TextBox 7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8471085-9212-4C54-AB4F-84419DC37D31}"/>
              </a:ext>
            </a:extLst>
          </p:cNvPr>
          <p:cNvSpPr/>
          <p:nvPr/>
        </p:nvSpPr>
        <p:spPr>
          <a:xfrm>
            <a:off x="5361670" y="2224824"/>
            <a:ext cx="1338349" cy="691253"/>
          </a:xfrm>
          <a:prstGeom prst="rect">
            <a:avLst/>
          </a:prstGeom>
          <a:solidFill>
            <a:srgbClr val="7F7F7F"/>
          </a:solidFill>
          <a:ln w="28575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적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객체 정보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획득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86F47E-2E7C-40C8-BF06-6825C1596627}"/>
              </a:ext>
            </a:extLst>
          </p:cNvPr>
          <p:cNvSpPr/>
          <p:nvPr/>
        </p:nvSpPr>
        <p:spPr>
          <a:xfrm>
            <a:off x="5361667" y="3726405"/>
            <a:ext cx="1338349" cy="691253"/>
          </a:xfrm>
          <a:prstGeom prst="rect">
            <a:avLst/>
          </a:prstGeom>
          <a:solidFill>
            <a:srgbClr val="7F7F7F"/>
          </a:solidFill>
          <a:ln w="28575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RPC</a:t>
            </a:r>
          </a:p>
          <a:p>
            <a:pPr algn="ctr"/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(“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피격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”)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52BB837-559B-4504-A43B-CC357E2037EB}"/>
              </a:ext>
            </a:extLst>
          </p:cNvPr>
          <p:cNvSpPr/>
          <p:nvPr/>
        </p:nvSpPr>
        <p:spPr>
          <a:xfrm>
            <a:off x="1801243" y="2224824"/>
            <a:ext cx="1338349" cy="691253"/>
          </a:xfrm>
          <a:prstGeom prst="rect">
            <a:avLst/>
          </a:prstGeom>
          <a:solidFill>
            <a:srgbClr val="7F7F7F"/>
          </a:solidFill>
          <a:ln w="28575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공격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2DB34CD-C991-4529-A8EE-C01162216974}"/>
              </a:ext>
            </a:extLst>
          </p:cNvPr>
          <p:cNvCxnSpPr>
            <a:stCxn id="56" idx="3"/>
            <a:endCxn id="42" idx="1"/>
          </p:cNvCxnSpPr>
          <p:nvPr/>
        </p:nvCxnSpPr>
        <p:spPr>
          <a:xfrm>
            <a:off x="3139592" y="2570451"/>
            <a:ext cx="2222078" cy="0"/>
          </a:xfrm>
          <a:prstGeom prst="straightConnector1">
            <a:avLst/>
          </a:prstGeom>
          <a:ln w="38100">
            <a:solidFill>
              <a:srgbClr val="3232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079C309-480A-44F2-B401-212FB0624887}"/>
              </a:ext>
            </a:extLst>
          </p:cNvPr>
          <p:cNvSpPr/>
          <p:nvPr/>
        </p:nvSpPr>
        <p:spPr>
          <a:xfrm>
            <a:off x="9494225" y="5219318"/>
            <a:ext cx="1513801" cy="691253"/>
          </a:xfrm>
          <a:prstGeom prst="rect">
            <a:avLst/>
          </a:prstGeom>
          <a:solidFill>
            <a:srgbClr val="7F7F7F"/>
          </a:solidFill>
          <a:ln w="28575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Die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73042B1-8700-4076-883D-682FD5CD3C65}"/>
              </a:ext>
            </a:extLst>
          </p:cNvPr>
          <p:cNvSpPr/>
          <p:nvPr/>
        </p:nvSpPr>
        <p:spPr>
          <a:xfrm>
            <a:off x="5361667" y="5227986"/>
            <a:ext cx="1338349" cy="691253"/>
          </a:xfrm>
          <a:prstGeom prst="rect">
            <a:avLst/>
          </a:prstGeom>
          <a:solidFill>
            <a:srgbClr val="7F7F7F"/>
          </a:solidFill>
          <a:ln w="28575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OnDamaged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3D5AE1A-FAC4-448F-9BC9-EA601B571E4C}"/>
              </a:ext>
            </a:extLst>
          </p:cNvPr>
          <p:cNvCxnSpPr>
            <a:cxnSpLocks/>
            <a:stCxn id="48" idx="2"/>
            <a:endCxn id="90" idx="0"/>
          </p:cNvCxnSpPr>
          <p:nvPr/>
        </p:nvCxnSpPr>
        <p:spPr>
          <a:xfrm>
            <a:off x="6030842" y="4417658"/>
            <a:ext cx="0" cy="810328"/>
          </a:xfrm>
          <a:prstGeom prst="straightConnector1">
            <a:avLst/>
          </a:prstGeom>
          <a:ln w="38100">
            <a:solidFill>
              <a:srgbClr val="32323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순서도: 판단 92">
            <a:extLst>
              <a:ext uri="{FF2B5EF4-FFF2-40B4-BE49-F238E27FC236}">
                <a16:creationId xmlns:a16="http://schemas.microsoft.com/office/drawing/2014/main" id="{3B59F7BC-C2E3-450B-AD16-F9E22C1C83C3}"/>
              </a:ext>
            </a:extLst>
          </p:cNvPr>
          <p:cNvSpPr/>
          <p:nvPr/>
        </p:nvSpPr>
        <p:spPr>
          <a:xfrm>
            <a:off x="7288635" y="3726405"/>
            <a:ext cx="1616971" cy="691253"/>
          </a:xfrm>
          <a:prstGeom prst="flowChartDecision">
            <a:avLst/>
          </a:prstGeom>
          <a:solidFill>
            <a:srgbClr val="7F7F7F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Health &lt;=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0E4902-2F97-4B3F-88F9-70401714264E}"/>
              </a:ext>
            </a:extLst>
          </p:cNvPr>
          <p:cNvSpPr txBox="1"/>
          <p:nvPr/>
        </p:nvSpPr>
        <p:spPr>
          <a:xfrm>
            <a:off x="8656320" y="3801754"/>
            <a:ext cx="873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True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639D2AC3-A113-4C47-ACD9-8BD6BC423D59}"/>
              </a:ext>
            </a:extLst>
          </p:cNvPr>
          <p:cNvCxnSpPr>
            <a:cxnSpLocks/>
            <a:stCxn id="93" idx="3"/>
            <a:endCxn id="82" idx="1"/>
          </p:cNvCxnSpPr>
          <p:nvPr/>
        </p:nvCxnSpPr>
        <p:spPr>
          <a:xfrm>
            <a:off x="8905606" y="4072032"/>
            <a:ext cx="588619" cy="1492913"/>
          </a:xfrm>
          <a:prstGeom prst="bentConnector3">
            <a:avLst/>
          </a:prstGeom>
          <a:ln w="38100">
            <a:solidFill>
              <a:srgbClr val="3232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DC795E0-0DB1-4D38-8797-776C3D016ED6}"/>
              </a:ext>
            </a:extLst>
          </p:cNvPr>
          <p:cNvCxnSpPr>
            <a:cxnSpLocks/>
            <a:stCxn id="42" idx="2"/>
            <a:endCxn id="48" idx="0"/>
          </p:cNvCxnSpPr>
          <p:nvPr/>
        </p:nvCxnSpPr>
        <p:spPr>
          <a:xfrm flipH="1">
            <a:off x="6030842" y="2916077"/>
            <a:ext cx="3" cy="810328"/>
          </a:xfrm>
          <a:prstGeom prst="straightConnector1">
            <a:avLst/>
          </a:prstGeom>
          <a:ln w="38100">
            <a:solidFill>
              <a:srgbClr val="3232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0553E7C-DF65-494A-8B34-B33C491A2513}"/>
              </a:ext>
            </a:extLst>
          </p:cNvPr>
          <p:cNvSpPr txBox="1"/>
          <p:nvPr/>
        </p:nvSpPr>
        <p:spPr>
          <a:xfrm>
            <a:off x="4213766" y="4536733"/>
            <a:ext cx="1817073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피격 객체의</a:t>
            </a:r>
            <a:endParaRPr lang="en-US" altLang="ko-KR" sz="11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sz="11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OnDamaged</a:t>
            </a:r>
            <a:endParaRPr lang="en-US" altLang="ko-KR" sz="11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메소드 호출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A61D368-272C-441F-8E01-D846C58D37AA}"/>
              </a:ext>
            </a:extLst>
          </p:cNvPr>
          <p:cNvCxnSpPr>
            <a:stCxn id="90" idx="3"/>
            <a:endCxn id="93" idx="2"/>
          </p:cNvCxnSpPr>
          <p:nvPr/>
        </p:nvCxnSpPr>
        <p:spPr>
          <a:xfrm flipV="1">
            <a:off x="6700016" y="4417658"/>
            <a:ext cx="1397105" cy="1155955"/>
          </a:xfrm>
          <a:prstGeom prst="bentConnector2">
            <a:avLst/>
          </a:prstGeom>
          <a:ln w="38100">
            <a:solidFill>
              <a:srgbClr val="3232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F7EE30F-E4BA-4D96-B49F-EDD10F2CCB84}"/>
              </a:ext>
            </a:extLst>
          </p:cNvPr>
          <p:cNvSpPr txBox="1"/>
          <p:nvPr/>
        </p:nvSpPr>
        <p:spPr>
          <a:xfrm>
            <a:off x="3342094" y="2108687"/>
            <a:ext cx="1817073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OnTriggerEnter</a:t>
            </a:r>
            <a:r>
              <a:rPr lang="en-US" altLang="ko-KR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||</a:t>
            </a:r>
          </a:p>
          <a:p>
            <a:pPr algn="ctr"/>
            <a:r>
              <a:rPr lang="en-US" altLang="ko-KR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Animation Event</a:t>
            </a:r>
          </a:p>
        </p:txBody>
      </p:sp>
    </p:spTree>
    <p:extLst>
      <p:ext uri="{BB962C8B-B14F-4D97-AF65-F5344CB8AC3E}">
        <p14:creationId xmlns:p14="http://schemas.microsoft.com/office/powerpoint/2010/main" val="3121588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55254" y="1278000"/>
            <a:ext cx="54000" cy="5580000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69002" y="-4845605"/>
            <a:ext cx="54000" cy="12192001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" y="51641"/>
            <a:ext cx="12191998" cy="1015663"/>
            <a:chOff x="0" y="-62796"/>
            <a:chExt cx="12191998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955253" y="113884"/>
              <a:ext cx="11236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 </a:t>
              </a:r>
              <a:r>
                <a:rPr lang="ko-KR" altLang="en-US" sz="4800" dirty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질의응답 </a:t>
              </a:r>
              <a:r>
                <a:rPr lang="en-US" altLang="ko-KR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Q&amp;A</a:t>
              </a:r>
              <a:endPara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-62796"/>
              <a:ext cx="1263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rgbClr val="323232"/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rPr>
                <a:t>04</a:t>
              </a:r>
              <a:endParaRPr lang="ko-KR" altLang="en-US" sz="6000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136262" y="1881932"/>
            <a:ext cx="682732" cy="433960"/>
            <a:chOff x="3540919" y="2781745"/>
            <a:chExt cx="897731" cy="570621"/>
          </a:xfrm>
        </p:grpSpPr>
        <p:sp>
          <p:nvSpPr>
            <p:cNvPr id="62" name="TextBox 61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/>
          <p:cNvGrpSpPr/>
          <p:nvPr/>
        </p:nvGrpSpPr>
        <p:grpSpPr>
          <a:xfrm>
            <a:off x="109258" y="3193325"/>
            <a:ext cx="736740" cy="437190"/>
            <a:chOff x="7683582" y="2781745"/>
            <a:chExt cx="968747" cy="574866"/>
          </a:xfrm>
        </p:grpSpPr>
        <p:sp>
          <p:nvSpPr>
            <p:cNvPr id="65" name="TextBox 64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121262" y="4507948"/>
            <a:ext cx="755172" cy="436376"/>
            <a:chOff x="3540919" y="4902200"/>
            <a:chExt cx="992983" cy="573797"/>
          </a:xfrm>
        </p:grpSpPr>
        <p:sp>
          <p:nvSpPr>
            <p:cNvPr id="68" name="TextBox 67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132888" y="5821757"/>
            <a:ext cx="682732" cy="431706"/>
            <a:chOff x="7719297" y="4899504"/>
            <a:chExt cx="897731" cy="567654"/>
          </a:xfrm>
        </p:grpSpPr>
        <p:sp>
          <p:nvSpPr>
            <p:cNvPr id="71" name="TextBox 7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9F6A7EA-BC6A-4FFD-8A20-E6B7266A51FC}"/>
              </a:ext>
            </a:extLst>
          </p:cNvPr>
          <p:cNvSpPr txBox="1"/>
          <p:nvPr/>
        </p:nvSpPr>
        <p:spPr>
          <a:xfrm>
            <a:off x="4416228" y="3136673"/>
            <a:ext cx="43688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Q&amp;A</a:t>
            </a:r>
            <a:endParaRPr lang="ko-KR" altLang="en-US" sz="115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877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9E629C6-C7D4-4596-BE0D-FCE7DF40BC77}"/>
              </a:ext>
            </a:extLst>
          </p:cNvPr>
          <p:cNvGrpSpPr/>
          <p:nvPr/>
        </p:nvGrpSpPr>
        <p:grpSpPr>
          <a:xfrm>
            <a:off x="3416635" y="2978035"/>
            <a:ext cx="5358730" cy="901930"/>
            <a:chOff x="3378535" y="2978035"/>
            <a:chExt cx="5358730" cy="901930"/>
          </a:xfrm>
        </p:grpSpPr>
        <p:sp>
          <p:nvSpPr>
            <p:cNvPr id="3" name="직사각형 2"/>
            <p:cNvSpPr/>
            <p:nvPr/>
          </p:nvSpPr>
          <p:spPr>
            <a:xfrm>
              <a:off x="3378535" y="2978035"/>
              <a:ext cx="133004" cy="901930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511539" y="2978035"/>
              <a:ext cx="5225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Thank You For Your Watching</a:t>
              </a:r>
              <a:endParaRPr lang="ko-KR" altLang="en-US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6E0824A-B2B9-4327-818B-2F5398E88291}"/>
                </a:ext>
              </a:extLst>
            </p:cNvPr>
            <p:cNvSpPr txBox="1"/>
            <p:nvPr/>
          </p:nvSpPr>
          <p:spPr>
            <a:xfrm>
              <a:off x="3614343" y="3490157"/>
              <a:ext cx="2872183" cy="273333"/>
            </a:xfrm>
            <a:custGeom>
              <a:avLst/>
              <a:gdLst/>
              <a:ahLst/>
              <a:cxnLst/>
              <a:rect l="l" t="t" r="r" b="b"/>
              <a:pathLst>
                <a:path w="2872183" h="273333">
                  <a:moveTo>
                    <a:pt x="1562912" y="207905"/>
                  </a:moveTo>
                  <a:lnTo>
                    <a:pt x="1549899" y="221656"/>
                  </a:lnTo>
                  <a:cubicBezTo>
                    <a:pt x="1541765" y="226082"/>
                    <a:pt x="1532298" y="228295"/>
                    <a:pt x="1521500" y="228295"/>
                  </a:cubicBezTo>
                  <a:lnTo>
                    <a:pt x="1494911" y="218086"/>
                  </a:lnTo>
                  <a:close/>
                  <a:moveTo>
                    <a:pt x="1567268" y="203301"/>
                  </a:moveTo>
                  <a:lnTo>
                    <a:pt x="1593657" y="203301"/>
                  </a:lnTo>
                  <a:lnTo>
                    <a:pt x="1562912" y="207905"/>
                  </a:lnTo>
                  <a:close/>
                  <a:moveTo>
                    <a:pt x="1795126" y="173136"/>
                  </a:moveTo>
                  <a:lnTo>
                    <a:pt x="1789546" y="197965"/>
                  </a:lnTo>
                  <a:cubicBezTo>
                    <a:pt x="1784956" y="207047"/>
                    <a:pt x="1778531" y="214169"/>
                    <a:pt x="1770272" y="219332"/>
                  </a:cubicBezTo>
                  <a:cubicBezTo>
                    <a:pt x="1762012" y="224494"/>
                    <a:pt x="1752712" y="227076"/>
                    <a:pt x="1742371" y="227076"/>
                  </a:cubicBezTo>
                  <a:cubicBezTo>
                    <a:pt x="1731836" y="227076"/>
                    <a:pt x="1722468" y="224484"/>
                    <a:pt x="1714267" y="219301"/>
                  </a:cubicBezTo>
                  <a:cubicBezTo>
                    <a:pt x="1706066" y="214118"/>
                    <a:pt x="1699639" y="207017"/>
                    <a:pt x="1694986" y="197998"/>
                  </a:cubicBezTo>
                  <a:lnTo>
                    <a:pt x="1692814" y="188455"/>
                  </a:lnTo>
                  <a:close/>
                  <a:moveTo>
                    <a:pt x="1020857" y="168859"/>
                  </a:moveTo>
                  <a:cubicBezTo>
                    <a:pt x="1027524" y="168859"/>
                    <a:pt x="1033138" y="171134"/>
                    <a:pt x="1037697" y="175684"/>
                  </a:cubicBezTo>
                  <a:cubicBezTo>
                    <a:pt x="1042256" y="180233"/>
                    <a:pt x="1044536" y="185831"/>
                    <a:pt x="1044536" y="192476"/>
                  </a:cubicBezTo>
                  <a:cubicBezTo>
                    <a:pt x="1044536" y="199099"/>
                    <a:pt x="1042249" y="204693"/>
                    <a:pt x="1037675" y="209257"/>
                  </a:cubicBezTo>
                  <a:cubicBezTo>
                    <a:pt x="1033102" y="213821"/>
                    <a:pt x="1027496" y="216103"/>
                    <a:pt x="1020857" y="216103"/>
                  </a:cubicBezTo>
                  <a:cubicBezTo>
                    <a:pt x="1013992" y="216103"/>
                    <a:pt x="1008280" y="213830"/>
                    <a:pt x="1003719" y="209283"/>
                  </a:cubicBezTo>
                  <a:cubicBezTo>
                    <a:pt x="999158" y="204736"/>
                    <a:pt x="996877" y="199134"/>
                    <a:pt x="996877" y="192476"/>
                  </a:cubicBezTo>
                  <a:cubicBezTo>
                    <a:pt x="996877" y="185796"/>
                    <a:pt x="999150" y="180190"/>
                    <a:pt x="1003695" y="175657"/>
                  </a:cubicBezTo>
                  <a:cubicBezTo>
                    <a:pt x="1008240" y="171125"/>
                    <a:pt x="1013961" y="168859"/>
                    <a:pt x="1020857" y="168859"/>
                  </a:cubicBezTo>
                  <a:close/>
                  <a:moveTo>
                    <a:pt x="551446" y="107899"/>
                  </a:moveTo>
                  <a:cubicBezTo>
                    <a:pt x="540870" y="107899"/>
                    <a:pt x="531488" y="110440"/>
                    <a:pt x="523299" y="115521"/>
                  </a:cubicBezTo>
                  <a:cubicBezTo>
                    <a:pt x="515111" y="120603"/>
                    <a:pt x="508744" y="127688"/>
                    <a:pt x="504199" y="136776"/>
                  </a:cubicBezTo>
                  <a:cubicBezTo>
                    <a:pt x="499654" y="145865"/>
                    <a:pt x="497382" y="156051"/>
                    <a:pt x="497382" y="167335"/>
                  </a:cubicBezTo>
                  <a:cubicBezTo>
                    <a:pt x="497382" y="178740"/>
                    <a:pt x="499669" y="189016"/>
                    <a:pt x="504244" y="198165"/>
                  </a:cubicBezTo>
                  <a:cubicBezTo>
                    <a:pt x="508820" y="207314"/>
                    <a:pt x="515186" y="214419"/>
                    <a:pt x="523344" y="219482"/>
                  </a:cubicBezTo>
                  <a:cubicBezTo>
                    <a:pt x="531503" y="224544"/>
                    <a:pt x="540870" y="227076"/>
                    <a:pt x="551446" y="227076"/>
                  </a:cubicBezTo>
                  <a:cubicBezTo>
                    <a:pt x="562193" y="227076"/>
                    <a:pt x="571755" y="224487"/>
                    <a:pt x="580130" y="219310"/>
                  </a:cubicBezTo>
                  <a:cubicBezTo>
                    <a:pt x="588506" y="214134"/>
                    <a:pt x="595079" y="207016"/>
                    <a:pt x="599849" y="197958"/>
                  </a:cubicBezTo>
                  <a:cubicBezTo>
                    <a:pt x="604620" y="188900"/>
                    <a:pt x="607005" y="178692"/>
                    <a:pt x="607005" y="167335"/>
                  </a:cubicBezTo>
                  <a:cubicBezTo>
                    <a:pt x="607005" y="156105"/>
                    <a:pt x="604636" y="145989"/>
                    <a:pt x="599897" y="136988"/>
                  </a:cubicBezTo>
                  <a:cubicBezTo>
                    <a:pt x="595158" y="127987"/>
                    <a:pt x="588585" y="120889"/>
                    <a:pt x="580178" y="115693"/>
                  </a:cubicBezTo>
                  <a:cubicBezTo>
                    <a:pt x="571770" y="110497"/>
                    <a:pt x="562193" y="107899"/>
                    <a:pt x="551446" y="107899"/>
                  </a:cubicBezTo>
                  <a:close/>
                  <a:moveTo>
                    <a:pt x="2721650" y="106680"/>
                  </a:moveTo>
                  <a:cubicBezTo>
                    <a:pt x="2735941" y="106680"/>
                    <a:pt x="2747799" y="111164"/>
                    <a:pt x="2757224" y="120131"/>
                  </a:cubicBezTo>
                  <a:cubicBezTo>
                    <a:pt x="2766649" y="129099"/>
                    <a:pt x="2772213" y="139754"/>
                    <a:pt x="2773919" y="152095"/>
                  </a:cubicBezTo>
                  <a:lnTo>
                    <a:pt x="2669682" y="152095"/>
                  </a:lnTo>
                  <a:cubicBezTo>
                    <a:pt x="2671161" y="139744"/>
                    <a:pt x="2676612" y="129087"/>
                    <a:pt x="2686034" y="120124"/>
                  </a:cubicBezTo>
                  <a:cubicBezTo>
                    <a:pt x="2695456" y="111161"/>
                    <a:pt x="2707328" y="106680"/>
                    <a:pt x="2721650" y="106680"/>
                  </a:cubicBezTo>
                  <a:close/>
                  <a:moveTo>
                    <a:pt x="1521500" y="106680"/>
                  </a:moveTo>
                  <a:cubicBezTo>
                    <a:pt x="1507178" y="106680"/>
                    <a:pt x="1495306" y="111161"/>
                    <a:pt x="1485884" y="120124"/>
                  </a:cubicBezTo>
                  <a:cubicBezTo>
                    <a:pt x="1476462" y="129087"/>
                    <a:pt x="1471011" y="139744"/>
                    <a:pt x="1469532" y="152095"/>
                  </a:cubicBezTo>
                  <a:lnTo>
                    <a:pt x="1573769" y="152095"/>
                  </a:lnTo>
                  <a:cubicBezTo>
                    <a:pt x="1572064" y="139754"/>
                    <a:pt x="1566499" y="129099"/>
                    <a:pt x="1557074" y="120131"/>
                  </a:cubicBezTo>
                  <a:cubicBezTo>
                    <a:pt x="1547649" y="111164"/>
                    <a:pt x="1535791" y="106680"/>
                    <a:pt x="1521500" y="106680"/>
                  </a:cubicBezTo>
                  <a:close/>
                  <a:moveTo>
                    <a:pt x="330875" y="106680"/>
                  </a:moveTo>
                  <a:cubicBezTo>
                    <a:pt x="316553" y="106680"/>
                    <a:pt x="304681" y="111161"/>
                    <a:pt x="295259" y="120124"/>
                  </a:cubicBezTo>
                  <a:cubicBezTo>
                    <a:pt x="285837" y="129087"/>
                    <a:pt x="280386" y="139744"/>
                    <a:pt x="278907" y="152095"/>
                  </a:cubicBezTo>
                  <a:lnTo>
                    <a:pt x="383144" y="152095"/>
                  </a:lnTo>
                  <a:cubicBezTo>
                    <a:pt x="381439" y="139754"/>
                    <a:pt x="375874" y="129099"/>
                    <a:pt x="366449" y="120131"/>
                  </a:cubicBezTo>
                  <a:cubicBezTo>
                    <a:pt x="357024" y="111164"/>
                    <a:pt x="345166" y="106680"/>
                    <a:pt x="330875" y="106680"/>
                  </a:cubicBezTo>
                  <a:close/>
                  <a:moveTo>
                    <a:pt x="2261177" y="103354"/>
                  </a:moveTo>
                  <a:lnTo>
                    <a:pt x="2259550" y="105175"/>
                  </a:lnTo>
                  <a:lnTo>
                    <a:pt x="2259550" y="103598"/>
                  </a:lnTo>
                  <a:close/>
                  <a:moveTo>
                    <a:pt x="2375059" y="78943"/>
                  </a:moveTo>
                  <a:lnTo>
                    <a:pt x="2411949" y="78943"/>
                  </a:lnTo>
                  <a:lnTo>
                    <a:pt x="2411949" y="80779"/>
                  </a:lnTo>
                  <a:lnTo>
                    <a:pt x="2375059" y="86303"/>
                  </a:lnTo>
                  <a:close/>
                  <a:moveTo>
                    <a:pt x="2222659" y="78943"/>
                  </a:moveTo>
                  <a:lnTo>
                    <a:pt x="2259550" y="78943"/>
                  </a:lnTo>
                  <a:lnTo>
                    <a:pt x="2259550" y="103598"/>
                  </a:lnTo>
                  <a:lnTo>
                    <a:pt x="2222659" y="109122"/>
                  </a:lnTo>
                  <a:close/>
                  <a:moveTo>
                    <a:pt x="2721650" y="74981"/>
                  </a:moveTo>
                  <a:cubicBezTo>
                    <a:pt x="2704693" y="74981"/>
                    <a:pt x="2689438" y="79010"/>
                    <a:pt x="2675887" y="87068"/>
                  </a:cubicBezTo>
                  <a:cubicBezTo>
                    <a:pt x="2662336" y="95126"/>
                    <a:pt x="2651765" y="106175"/>
                    <a:pt x="2644174" y="120215"/>
                  </a:cubicBezTo>
                  <a:cubicBezTo>
                    <a:pt x="2636582" y="134255"/>
                    <a:pt x="2632787" y="149961"/>
                    <a:pt x="2632787" y="167335"/>
                  </a:cubicBezTo>
                  <a:cubicBezTo>
                    <a:pt x="2632787" y="184836"/>
                    <a:pt x="2636597" y="200634"/>
                    <a:pt x="2644219" y="214731"/>
                  </a:cubicBezTo>
                  <a:cubicBezTo>
                    <a:pt x="2651841" y="228828"/>
                    <a:pt x="2662410" y="239896"/>
                    <a:pt x="2675928" y="247936"/>
                  </a:cubicBezTo>
                  <a:cubicBezTo>
                    <a:pt x="2689445" y="255975"/>
                    <a:pt x="2704686" y="259994"/>
                    <a:pt x="2721650" y="259994"/>
                  </a:cubicBezTo>
                  <a:cubicBezTo>
                    <a:pt x="2741614" y="259994"/>
                    <a:pt x="2759036" y="255080"/>
                    <a:pt x="2773914" y="245252"/>
                  </a:cubicBezTo>
                  <a:cubicBezTo>
                    <a:pt x="2788792" y="235424"/>
                    <a:pt x="2798799" y="221440"/>
                    <a:pt x="2803937" y="203301"/>
                  </a:cubicBezTo>
                  <a:lnTo>
                    <a:pt x="2767418" y="203301"/>
                  </a:lnTo>
                  <a:cubicBezTo>
                    <a:pt x="2763973" y="211112"/>
                    <a:pt x="2758183" y="217230"/>
                    <a:pt x="2750049" y="221656"/>
                  </a:cubicBezTo>
                  <a:cubicBezTo>
                    <a:pt x="2741914" y="226082"/>
                    <a:pt x="2732448" y="228295"/>
                    <a:pt x="2721650" y="228295"/>
                  </a:cubicBezTo>
                  <a:cubicBezTo>
                    <a:pt x="2707556" y="228295"/>
                    <a:pt x="2695745" y="223760"/>
                    <a:pt x="2686217" y="214691"/>
                  </a:cubicBezTo>
                  <a:cubicBezTo>
                    <a:pt x="2676689" y="205621"/>
                    <a:pt x="2671177" y="195018"/>
                    <a:pt x="2669682" y="182880"/>
                  </a:cubicBezTo>
                  <a:lnTo>
                    <a:pt x="2809204" y="182880"/>
                  </a:lnTo>
                  <a:cubicBezTo>
                    <a:pt x="2809877" y="178155"/>
                    <a:pt x="2810214" y="172959"/>
                    <a:pt x="2810214" y="167292"/>
                  </a:cubicBezTo>
                  <a:cubicBezTo>
                    <a:pt x="2810214" y="149991"/>
                    <a:pt x="2806461" y="134310"/>
                    <a:pt x="2798958" y="120248"/>
                  </a:cubicBezTo>
                  <a:cubicBezTo>
                    <a:pt x="2791453" y="106186"/>
                    <a:pt x="2780925" y="95126"/>
                    <a:pt x="2767373" y="87068"/>
                  </a:cubicBezTo>
                  <a:cubicBezTo>
                    <a:pt x="2753820" y="79010"/>
                    <a:pt x="2738579" y="74981"/>
                    <a:pt x="2721650" y="74981"/>
                  </a:cubicBezTo>
                  <a:close/>
                  <a:moveTo>
                    <a:pt x="2318100" y="74981"/>
                  </a:moveTo>
                  <a:cubicBezTo>
                    <a:pt x="2328168" y="74981"/>
                    <a:pt x="2336958" y="76273"/>
                    <a:pt x="2344470" y="78857"/>
                  </a:cubicBezTo>
                  <a:lnTo>
                    <a:pt x="2344470" y="90883"/>
                  </a:lnTo>
                  <a:lnTo>
                    <a:pt x="2261177" y="103354"/>
                  </a:lnTo>
                  <a:lnTo>
                    <a:pt x="2277740" y="84822"/>
                  </a:lnTo>
                  <a:cubicBezTo>
                    <a:pt x="2288886" y="78261"/>
                    <a:pt x="2302339" y="74981"/>
                    <a:pt x="2318100" y="74981"/>
                  </a:cubicBezTo>
                  <a:close/>
                  <a:moveTo>
                    <a:pt x="1742371" y="74981"/>
                  </a:moveTo>
                  <a:cubicBezTo>
                    <a:pt x="1759490" y="74981"/>
                    <a:pt x="1774975" y="79007"/>
                    <a:pt x="1788824" y="87061"/>
                  </a:cubicBezTo>
                  <a:cubicBezTo>
                    <a:pt x="1802673" y="95114"/>
                    <a:pt x="1813453" y="106176"/>
                    <a:pt x="1821164" y="120248"/>
                  </a:cubicBezTo>
                  <a:cubicBezTo>
                    <a:pt x="1828874" y="134320"/>
                    <a:pt x="1832730" y="150015"/>
                    <a:pt x="1832730" y="167335"/>
                  </a:cubicBezTo>
                  <a:lnTo>
                    <a:pt x="1832686" y="167512"/>
                  </a:lnTo>
                  <a:lnTo>
                    <a:pt x="1795126" y="173136"/>
                  </a:lnTo>
                  <a:lnTo>
                    <a:pt x="1796430" y="167335"/>
                  </a:lnTo>
                  <a:cubicBezTo>
                    <a:pt x="1796430" y="156118"/>
                    <a:pt x="1794150" y="145997"/>
                    <a:pt x="1789591" y="136974"/>
                  </a:cubicBezTo>
                  <a:cubicBezTo>
                    <a:pt x="1785032" y="127951"/>
                    <a:pt x="1778608" y="120849"/>
                    <a:pt x="1770319" y="115669"/>
                  </a:cubicBezTo>
                  <a:cubicBezTo>
                    <a:pt x="1762031" y="110489"/>
                    <a:pt x="1752715" y="107899"/>
                    <a:pt x="1742371" y="107899"/>
                  </a:cubicBezTo>
                  <a:cubicBezTo>
                    <a:pt x="1731836" y="107899"/>
                    <a:pt x="1722453" y="110501"/>
                    <a:pt x="1714222" y="115705"/>
                  </a:cubicBezTo>
                  <a:cubicBezTo>
                    <a:pt x="1705991" y="120908"/>
                    <a:pt x="1699564" y="127990"/>
                    <a:pt x="1694941" y="136948"/>
                  </a:cubicBezTo>
                  <a:cubicBezTo>
                    <a:pt x="1690318" y="145906"/>
                    <a:pt x="1688007" y="156035"/>
                    <a:pt x="1688007" y="167335"/>
                  </a:cubicBezTo>
                  <a:lnTo>
                    <a:pt x="1692814" y="188455"/>
                  </a:lnTo>
                  <a:lnTo>
                    <a:pt x="1658235" y="193632"/>
                  </a:lnTo>
                  <a:lnTo>
                    <a:pt x="1651712" y="167335"/>
                  </a:lnTo>
                  <a:cubicBezTo>
                    <a:pt x="1651712" y="149980"/>
                    <a:pt x="1655616" y="134273"/>
                    <a:pt x="1663425" y="120212"/>
                  </a:cubicBezTo>
                  <a:cubicBezTo>
                    <a:pt x="1671234" y="106152"/>
                    <a:pt x="1682006" y="95098"/>
                    <a:pt x="1695741" y="87051"/>
                  </a:cubicBezTo>
                  <a:cubicBezTo>
                    <a:pt x="1709476" y="79004"/>
                    <a:pt x="1725019" y="74981"/>
                    <a:pt x="1742371" y="74981"/>
                  </a:cubicBezTo>
                  <a:close/>
                  <a:moveTo>
                    <a:pt x="1521500" y="74981"/>
                  </a:moveTo>
                  <a:cubicBezTo>
                    <a:pt x="1538429" y="74981"/>
                    <a:pt x="1553670" y="79010"/>
                    <a:pt x="1567223" y="87068"/>
                  </a:cubicBezTo>
                  <a:cubicBezTo>
                    <a:pt x="1580775" y="95126"/>
                    <a:pt x="1591303" y="106186"/>
                    <a:pt x="1598807" y="120248"/>
                  </a:cubicBezTo>
                  <a:cubicBezTo>
                    <a:pt x="1606312" y="134310"/>
                    <a:pt x="1610064" y="149991"/>
                    <a:pt x="1610064" y="167292"/>
                  </a:cubicBezTo>
                  <a:cubicBezTo>
                    <a:pt x="1610064" y="172959"/>
                    <a:pt x="1609727" y="178155"/>
                    <a:pt x="1609054" y="182880"/>
                  </a:cubicBezTo>
                  <a:lnTo>
                    <a:pt x="1469532" y="182880"/>
                  </a:lnTo>
                  <a:cubicBezTo>
                    <a:pt x="1471027" y="195018"/>
                    <a:pt x="1476539" y="205621"/>
                    <a:pt x="1486067" y="214691"/>
                  </a:cubicBezTo>
                  <a:lnTo>
                    <a:pt x="1494911" y="218086"/>
                  </a:lnTo>
                  <a:lnTo>
                    <a:pt x="1453233" y="224327"/>
                  </a:lnTo>
                  <a:lnTo>
                    <a:pt x="1444069" y="214731"/>
                  </a:lnTo>
                  <a:cubicBezTo>
                    <a:pt x="1436448" y="200634"/>
                    <a:pt x="1432637" y="184836"/>
                    <a:pt x="1432637" y="167335"/>
                  </a:cubicBezTo>
                  <a:cubicBezTo>
                    <a:pt x="1432637" y="149961"/>
                    <a:pt x="1436432" y="134255"/>
                    <a:pt x="1444024" y="120215"/>
                  </a:cubicBezTo>
                  <a:cubicBezTo>
                    <a:pt x="1451615" y="106175"/>
                    <a:pt x="1462186" y="95126"/>
                    <a:pt x="1475737" y="87068"/>
                  </a:cubicBezTo>
                  <a:cubicBezTo>
                    <a:pt x="1489288" y="79010"/>
                    <a:pt x="1504543" y="74981"/>
                    <a:pt x="1521500" y="74981"/>
                  </a:cubicBezTo>
                  <a:close/>
                  <a:moveTo>
                    <a:pt x="784232" y="74981"/>
                  </a:moveTo>
                  <a:cubicBezTo>
                    <a:pt x="797427" y="74981"/>
                    <a:pt x="808973" y="78349"/>
                    <a:pt x="818870" y="85087"/>
                  </a:cubicBezTo>
                  <a:cubicBezTo>
                    <a:pt x="828766" y="91824"/>
                    <a:pt x="835060" y="100314"/>
                    <a:pt x="837753" y="110556"/>
                  </a:cubicBezTo>
                  <a:cubicBezTo>
                    <a:pt x="841099" y="100425"/>
                    <a:pt x="848312" y="91963"/>
                    <a:pt x="859391" y="85170"/>
                  </a:cubicBezTo>
                  <a:cubicBezTo>
                    <a:pt x="870470" y="78377"/>
                    <a:pt x="883392" y="74981"/>
                    <a:pt x="898156" y="74981"/>
                  </a:cubicBezTo>
                  <a:cubicBezTo>
                    <a:pt x="910900" y="74981"/>
                    <a:pt x="922263" y="78076"/>
                    <a:pt x="932246" y="84267"/>
                  </a:cubicBezTo>
                  <a:cubicBezTo>
                    <a:pt x="942228" y="90459"/>
                    <a:pt x="950014" y="99137"/>
                    <a:pt x="955606" y="110302"/>
                  </a:cubicBezTo>
                  <a:cubicBezTo>
                    <a:pt x="961197" y="121467"/>
                    <a:pt x="963992" y="134293"/>
                    <a:pt x="963992" y="148780"/>
                  </a:cubicBezTo>
                  <a:lnTo>
                    <a:pt x="963992" y="255727"/>
                  </a:lnTo>
                  <a:lnTo>
                    <a:pt x="927097" y="255727"/>
                  </a:lnTo>
                  <a:lnTo>
                    <a:pt x="927097" y="153824"/>
                  </a:lnTo>
                  <a:cubicBezTo>
                    <a:pt x="927097" y="139244"/>
                    <a:pt x="923864" y="127894"/>
                    <a:pt x="917399" y="119774"/>
                  </a:cubicBezTo>
                  <a:cubicBezTo>
                    <a:pt x="910933" y="111654"/>
                    <a:pt x="902126" y="107594"/>
                    <a:pt x="890979" y="107594"/>
                  </a:cubicBezTo>
                  <a:cubicBezTo>
                    <a:pt x="883263" y="107594"/>
                    <a:pt x="876258" y="109906"/>
                    <a:pt x="869964" y="114528"/>
                  </a:cubicBezTo>
                  <a:cubicBezTo>
                    <a:pt x="863670" y="119151"/>
                    <a:pt x="858731" y="125511"/>
                    <a:pt x="855148" y="133609"/>
                  </a:cubicBezTo>
                  <a:cubicBezTo>
                    <a:pt x="851565" y="141707"/>
                    <a:pt x="849773" y="150734"/>
                    <a:pt x="849773" y="160691"/>
                  </a:cubicBezTo>
                  <a:lnTo>
                    <a:pt x="849773" y="255727"/>
                  </a:lnTo>
                  <a:lnTo>
                    <a:pt x="812878" y="255727"/>
                  </a:lnTo>
                  <a:lnTo>
                    <a:pt x="812878" y="155019"/>
                  </a:lnTo>
                  <a:cubicBezTo>
                    <a:pt x="812878" y="139836"/>
                    <a:pt x="809643" y="128136"/>
                    <a:pt x="803172" y="119919"/>
                  </a:cubicBezTo>
                  <a:cubicBezTo>
                    <a:pt x="796702" y="111703"/>
                    <a:pt x="787896" y="107594"/>
                    <a:pt x="776755" y="107594"/>
                  </a:cubicBezTo>
                  <a:cubicBezTo>
                    <a:pt x="769078" y="107594"/>
                    <a:pt x="762132" y="109910"/>
                    <a:pt x="755919" y="114543"/>
                  </a:cubicBezTo>
                  <a:cubicBezTo>
                    <a:pt x="749705" y="119175"/>
                    <a:pt x="744757" y="125547"/>
                    <a:pt x="741074" y="133659"/>
                  </a:cubicBezTo>
                  <a:cubicBezTo>
                    <a:pt x="737391" y="141771"/>
                    <a:pt x="735550" y="150684"/>
                    <a:pt x="735550" y="160396"/>
                  </a:cubicBezTo>
                  <a:lnTo>
                    <a:pt x="735550" y="255727"/>
                  </a:lnTo>
                  <a:lnTo>
                    <a:pt x="698659" y="255727"/>
                  </a:lnTo>
                  <a:lnTo>
                    <a:pt x="698659" y="78943"/>
                  </a:lnTo>
                  <a:lnTo>
                    <a:pt x="735550" y="78943"/>
                  </a:lnTo>
                  <a:lnTo>
                    <a:pt x="735550" y="103079"/>
                  </a:lnTo>
                  <a:cubicBezTo>
                    <a:pt x="736943" y="95901"/>
                    <a:pt x="741999" y="89423"/>
                    <a:pt x="750716" y="83646"/>
                  </a:cubicBezTo>
                  <a:cubicBezTo>
                    <a:pt x="759433" y="77869"/>
                    <a:pt x="770605" y="74981"/>
                    <a:pt x="784232" y="74981"/>
                  </a:cubicBezTo>
                  <a:close/>
                  <a:moveTo>
                    <a:pt x="548755" y="74981"/>
                  </a:moveTo>
                  <a:cubicBezTo>
                    <a:pt x="563839" y="74981"/>
                    <a:pt x="576913" y="78007"/>
                    <a:pt x="587976" y="84060"/>
                  </a:cubicBezTo>
                  <a:cubicBezTo>
                    <a:pt x="599040" y="90113"/>
                    <a:pt x="605183" y="96852"/>
                    <a:pt x="606405" y="104275"/>
                  </a:cubicBezTo>
                  <a:lnTo>
                    <a:pt x="606405" y="78943"/>
                  </a:lnTo>
                  <a:lnTo>
                    <a:pt x="643300" y="78943"/>
                  </a:lnTo>
                  <a:lnTo>
                    <a:pt x="643300" y="255727"/>
                  </a:lnTo>
                  <a:lnTo>
                    <a:pt x="606405" y="255727"/>
                  </a:lnTo>
                  <a:lnTo>
                    <a:pt x="606405" y="230390"/>
                  </a:lnTo>
                  <a:cubicBezTo>
                    <a:pt x="605113" y="238061"/>
                    <a:pt x="598956" y="244913"/>
                    <a:pt x="587934" y="250945"/>
                  </a:cubicBezTo>
                  <a:cubicBezTo>
                    <a:pt x="576911" y="256978"/>
                    <a:pt x="563852" y="259994"/>
                    <a:pt x="548755" y="259994"/>
                  </a:cubicBezTo>
                  <a:cubicBezTo>
                    <a:pt x="532200" y="259994"/>
                    <a:pt x="517257" y="255967"/>
                    <a:pt x="503925" y="247914"/>
                  </a:cubicBezTo>
                  <a:cubicBezTo>
                    <a:pt x="490594" y="239861"/>
                    <a:pt x="480121" y="228741"/>
                    <a:pt x="472507" y="214555"/>
                  </a:cubicBezTo>
                  <a:cubicBezTo>
                    <a:pt x="464894" y="200369"/>
                    <a:pt x="461087" y="184629"/>
                    <a:pt x="461087" y="167335"/>
                  </a:cubicBezTo>
                  <a:cubicBezTo>
                    <a:pt x="461087" y="150165"/>
                    <a:pt x="464878" y="134515"/>
                    <a:pt x="472462" y="120386"/>
                  </a:cubicBezTo>
                  <a:cubicBezTo>
                    <a:pt x="480045" y="106257"/>
                    <a:pt x="490519" y="95158"/>
                    <a:pt x="503883" y="87087"/>
                  </a:cubicBezTo>
                  <a:cubicBezTo>
                    <a:pt x="517246" y="79016"/>
                    <a:pt x="532204" y="74981"/>
                    <a:pt x="548755" y="74981"/>
                  </a:cubicBezTo>
                  <a:close/>
                  <a:moveTo>
                    <a:pt x="330875" y="74981"/>
                  </a:moveTo>
                  <a:cubicBezTo>
                    <a:pt x="347804" y="74981"/>
                    <a:pt x="363045" y="79010"/>
                    <a:pt x="376598" y="87068"/>
                  </a:cubicBezTo>
                  <a:cubicBezTo>
                    <a:pt x="390150" y="95126"/>
                    <a:pt x="400678" y="106186"/>
                    <a:pt x="408182" y="120248"/>
                  </a:cubicBezTo>
                  <a:cubicBezTo>
                    <a:pt x="415687" y="134310"/>
                    <a:pt x="419439" y="149991"/>
                    <a:pt x="419439" y="167292"/>
                  </a:cubicBezTo>
                  <a:cubicBezTo>
                    <a:pt x="419439" y="172959"/>
                    <a:pt x="419102" y="178155"/>
                    <a:pt x="418429" y="182880"/>
                  </a:cubicBezTo>
                  <a:lnTo>
                    <a:pt x="278907" y="182880"/>
                  </a:lnTo>
                  <a:cubicBezTo>
                    <a:pt x="280402" y="195018"/>
                    <a:pt x="285914" y="205621"/>
                    <a:pt x="295442" y="214691"/>
                  </a:cubicBezTo>
                  <a:cubicBezTo>
                    <a:pt x="304970" y="223760"/>
                    <a:pt x="316781" y="228295"/>
                    <a:pt x="330875" y="228295"/>
                  </a:cubicBezTo>
                  <a:cubicBezTo>
                    <a:pt x="341673" y="228295"/>
                    <a:pt x="351140" y="226082"/>
                    <a:pt x="359274" y="221656"/>
                  </a:cubicBezTo>
                  <a:cubicBezTo>
                    <a:pt x="367408" y="217230"/>
                    <a:pt x="373198" y="211112"/>
                    <a:pt x="376643" y="203301"/>
                  </a:cubicBezTo>
                  <a:lnTo>
                    <a:pt x="413162" y="203301"/>
                  </a:lnTo>
                  <a:cubicBezTo>
                    <a:pt x="408024" y="221440"/>
                    <a:pt x="398017" y="235424"/>
                    <a:pt x="383139" y="245252"/>
                  </a:cubicBezTo>
                  <a:cubicBezTo>
                    <a:pt x="368261" y="255080"/>
                    <a:pt x="350840" y="259994"/>
                    <a:pt x="330875" y="259994"/>
                  </a:cubicBezTo>
                  <a:cubicBezTo>
                    <a:pt x="313911" y="259994"/>
                    <a:pt x="298670" y="255975"/>
                    <a:pt x="285153" y="247936"/>
                  </a:cubicBezTo>
                  <a:cubicBezTo>
                    <a:pt x="271635" y="239896"/>
                    <a:pt x="261066" y="228828"/>
                    <a:pt x="253444" y="214731"/>
                  </a:cubicBezTo>
                  <a:cubicBezTo>
                    <a:pt x="245822" y="200634"/>
                    <a:pt x="242012" y="184836"/>
                    <a:pt x="242012" y="167335"/>
                  </a:cubicBezTo>
                  <a:cubicBezTo>
                    <a:pt x="242012" y="149961"/>
                    <a:pt x="245807" y="134255"/>
                    <a:pt x="253399" y="120215"/>
                  </a:cubicBezTo>
                  <a:cubicBezTo>
                    <a:pt x="260990" y="106175"/>
                    <a:pt x="271561" y="95126"/>
                    <a:pt x="285112" y="87068"/>
                  </a:cubicBezTo>
                  <a:cubicBezTo>
                    <a:pt x="298663" y="79010"/>
                    <a:pt x="313918" y="74981"/>
                    <a:pt x="330875" y="74981"/>
                  </a:cubicBezTo>
                  <a:close/>
                  <a:moveTo>
                    <a:pt x="1020857" y="49987"/>
                  </a:moveTo>
                  <a:cubicBezTo>
                    <a:pt x="1027508" y="49987"/>
                    <a:pt x="1033118" y="52323"/>
                    <a:pt x="1037685" y="56995"/>
                  </a:cubicBezTo>
                  <a:cubicBezTo>
                    <a:pt x="1042252" y="61667"/>
                    <a:pt x="1044536" y="67205"/>
                    <a:pt x="1044536" y="73609"/>
                  </a:cubicBezTo>
                  <a:cubicBezTo>
                    <a:pt x="1044536" y="80188"/>
                    <a:pt x="1042244" y="85820"/>
                    <a:pt x="1037661" y="90506"/>
                  </a:cubicBezTo>
                  <a:cubicBezTo>
                    <a:pt x="1033078" y="95193"/>
                    <a:pt x="1027477" y="97536"/>
                    <a:pt x="1020857" y="97536"/>
                  </a:cubicBezTo>
                  <a:cubicBezTo>
                    <a:pt x="1014008" y="97536"/>
                    <a:pt x="1008299" y="95201"/>
                    <a:pt x="1003731" y="90530"/>
                  </a:cubicBezTo>
                  <a:cubicBezTo>
                    <a:pt x="999162" y="85860"/>
                    <a:pt x="996877" y="80219"/>
                    <a:pt x="996877" y="73609"/>
                  </a:cubicBezTo>
                  <a:cubicBezTo>
                    <a:pt x="996877" y="67170"/>
                    <a:pt x="999154" y="61623"/>
                    <a:pt x="1003707" y="56969"/>
                  </a:cubicBezTo>
                  <a:cubicBezTo>
                    <a:pt x="1008260" y="52314"/>
                    <a:pt x="1013976" y="49987"/>
                    <a:pt x="1020857" y="49987"/>
                  </a:cubicBezTo>
                  <a:close/>
                  <a:moveTo>
                    <a:pt x="2119761" y="27127"/>
                  </a:moveTo>
                  <a:lnTo>
                    <a:pt x="2156656" y="27127"/>
                  </a:lnTo>
                  <a:lnTo>
                    <a:pt x="2156656" y="78943"/>
                  </a:lnTo>
                  <a:lnTo>
                    <a:pt x="2194632" y="78943"/>
                  </a:lnTo>
                  <a:lnTo>
                    <a:pt x="2194632" y="111861"/>
                  </a:lnTo>
                  <a:lnTo>
                    <a:pt x="2156656" y="111861"/>
                  </a:lnTo>
                  <a:lnTo>
                    <a:pt x="2156656" y="119004"/>
                  </a:lnTo>
                  <a:lnTo>
                    <a:pt x="2119761" y="124528"/>
                  </a:lnTo>
                  <a:lnTo>
                    <a:pt x="2119761" y="111861"/>
                  </a:lnTo>
                  <a:lnTo>
                    <a:pt x="2081789" y="111861"/>
                  </a:lnTo>
                  <a:lnTo>
                    <a:pt x="2081789" y="78943"/>
                  </a:lnTo>
                  <a:lnTo>
                    <a:pt x="2119761" y="78943"/>
                  </a:lnTo>
                  <a:close/>
                  <a:moveTo>
                    <a:pt x="2872183" y="11869"/>
                  </a:moveTo>
                  <a:lnTo>
                    <a:pt x="2872183" y="273333"/>
                  </a:lnTo>
                  <a:lnTo>
                    <a:pt x="1125933" y="273333"/>
                  </a:lnTo>
                  <a:lnTo>
                    <a:pt x="1232653" y="257354"/>
                  </a:lnTo>
                  <a:lnTo>
                    <a:pt x="1265397" y="261213"/>
                  </a:lnTo>
                  <a:cubicBezTo>
                    <a:pt x="1289066" y="261213"/>
                    <a:pt x="1310536" y="255959"/>
                    <a:pt x="1329805" y="245449"/>
                  </a:cubicBezTo>
                  <a:lnTo>
                    <a:pt x="1333057" y="242321"/>
                  </a:lnTo>
                  <a:lnTo>
                    <a:pt x="1453233" y="224327"/>
                  </a:lnTo>
                  <a:lnTo>
                    <a:pt x="1475778" y="247936"/>
                  </a:lnTo>
                  <a:cubicBezTo>
                    <a:pt x="1489296" y="255975"/>
                    <a:pt x="1504536" y="259994"/>
                    <a:pt x="1521500" y="259994"/>
                  </a:cubicBezTo>
                  <a:cubicBezTo>
                    <a:pt x="1541465" y="259994"/>
                    <a:pt x="1558886" y="255080"/>
                    <a:pt x="1573764" y="245252"/>
                  </a:cubicBezTo>
                  <a:cubicBezTo>
                    <a:pt x="1588642" y="235424"/>
                    <a:pt x="1598650" y="221440"/>
                    <a:pt x="1603787" y="203301"/>
                  </a:cubicBezTo>
                  <a:lnTo>
                    <a:pt x="1593657" y="203301"/>
                  </a:lnTo>
                  <a:lnTo>
                    <a:pt x="1658235" y="193632"/>
                  </a:lnTo>
                  <a:lnTo>
                    <a:pt x="1663470" y="214738"/>
                  </a:lnTo>
                  <a:cubicBezTo>
                    <a:pt x="1671309" y="228856"/>
                    <a:pt x="1682080" y="239928"/>
                    <a:pt x="1695782" y="247955"/>
                  </a:cubicBezTo>
                  <a:cubicBezTo>
                    <a:pt x="1709483" y="255981"/>
                    <a:pt x="1725013" y="259994"/>
                    <a:pt x="1742371" y="259994"/>
                  </a:cubicBezTo>
                  <a:cubicBezTo>
                    <a:pt x="1759493" y="259994"/>
                    <a:pt x="1774962" y="255978"/>
                    <a:pt x="1788776" y="247945"/>
                  </a:cubicBezTo>
                  <a:cubicBezTo>
                    <a:pt x="1802591" y="239912"/>
                    <a:pt x="1813370" y="228831"/>
                    <a:pt x="1821114" y="214700"/>
                  </a:cubicBezTo>
                  <a:lnTo>
                    <a:pt x="1832686" y="167512"/>
                  </a:lnTo>
                  <a:lnTo>
                    <a:pt x="1962550" y="148068"/>
                  </a:lnTo>
                  <a:lnTo>
                    <a:pt x="1994333" y="156741"/>
                  </a:lnTo>
                  <a:cubicBezTo>
                    <a:pt x="2004511" y="160717"/>
                    <a:pt x="2011887" y="165362"/>
                    <a:pt x="2016462" y="170676"/>
                  </a:cubicBezTo>
                  <a:cubicBezTo>
                    <a:pt x="2021037" y="175989"/>
                    <a:pt x="2023325" y="182643"/>
                    <a:pt x="2023325" y="190638"/>
                  </a:cubicBezTo>
                  <a:cubicBezTo>
                    <a:pt x="2023325" y="197778"/>
                    <a:pt x="2020911" y="204229"/>
                    <a:pt x="2016083" y="209990"/>
                  </a:cubicBezTo>
                  <a:cubicBezTo>
                    <a:pt x="2011256" y="215751"/>
                    <a:pt x="2004391" y="220242"/>
                    <a:pt x="1995490" y="223463"/>
                  </a:cubicBezTo>
                  <a:cubicBezTo>
                    <a:pt x="1986589" y="226684"/>
                    <a:pt x="1976451" y="228295"/>
                    <a:pt x="1965075" y="228295"/>
                  </a:cubicBezTo>
                  <a:cubicBezTo>
                    <a:pt x="1946015" y="228295"/>
                    <a:pt x="1930568" y="223936"/>
                    <a:pt x="1918733" y="215217"/>
                  </a:cubicBezTo>
                  <a:cubicBezTo>
                    <a:pt x="1906898" y="206499"/>
                    <a:pt x="1900133" y="194297"/>
                    <a:pt x="1898438" y="178613"/>
                  </a:cubicBezTo>
                  <a:lnTo>
                    <a:pt x="1860366" y="178613"/>
                  </a:lnTo>
                  <a:cubicBezTo>
                    <a:pt x="1861401" y="196526"/>
                    <a:pt x="1866480" y="211493"/>
                    <a:pt x="1875602" y="223513"/>
                  </a:cubicBezTo>
                  <a:cubicBezTo>
                    <a:pt x="1884723" y="235534"/>
                    <a:pt x="1896818" y="244822"/>
                    <a:pt x="1911885" y="251379"/>
                  </a:cubicBezTo>
                  <a:cubicBezTo>
                    <a:pt x="1926952" y="257935"/>
                    <a:pt x="1943985" y="261213"/>
                    <a:pt x="1962984" y="261213"/>
                  </a:cubicBezTo>
                  <a:cubicBezTo>
                    <a:pt x="1981129" y="261213"/>
                    <a:pt x="1997674" y="258296"/>
                    <a:pt x="2012619" y="252462"/>
                  </a:cubicBezTo>
                  <a:cubicBezTo>
                    <a:pt x="2027563" y="246628"/>
                    <a:pt x="2039432" y="238217"/>
                    <a:pt x="2048226" y="227228"/>
                  </a:cubicBezTo>
                  <a:cubicBezTo>
                    <a:pt x="2057019" y="216239"/>
                    <a:pt x="2061415" y="203430"/>
                    <a:pt x="2061415" y="188800"/>
                  </a:cubicBezTo>
                  <a:cubicBezTo>
                    <a:pt x="2061415" y="169902"/>
                    <a:pt x="2054636" y="154502"/>
                    <a:pt x="2041077" y="142599"/>
                  </a:cubicBezTo>
                  <a:lnTo>
                    <a:pt x="2030092" y="137955"/>
                  </a:lnTo>
                  <a:lnTo>
                    <a:pt x="2119761" y="124528"/>
                  </a:lnTo>
                  <a:lnTo>
                    <a:pt x="2119761" y="255727"/>
                  </a:lnTo>
                  <a:lnTo>
                    <a:pt x="2156656" y="255727"/>
                  </a:lnTo>
                  <a:lnTo>
                    <a:pt x="2156656" y="119004"/>
                  </a:lnTo>
                  <a:lnTo>
                    <a:pt x="2222659" y="109122"/>
                  </a:lnTo>
                  <a:lnTo>
                    <a:pt x="2222659" y="255727"/>
                  </a:lnTo>
                  <a:lnTo>
                    <a:pt x="2259550" y="255727"/>
                  </a:lnTo>
                  <a:lnTo>
                    <a:pt x="2259550" y="164282"/>
                  </a:lnTo>
                  <a:cubicBezTo>
                    <a:pt x="2259550" y="154440"/>
                    <a:pt x="2261955" y="145233"/>
                    <a:pt x="2266765" y="136662"/>
                  </a:cubicBezTo>
                  <a:cubicBezTo>
                    <a:pt x="2271575" y="128091"/>
                    <a:pt x="2278288" y="121205"/>
                    <a:pt x="2286903" y="116005"/>
                  </a:cubicBezTo>
                  <a:cubicBezTo>
                    <a:pt x="2295518" y="110804"/>
                    <a:pt x="2305219" y="108204"/>
                    <a:pt x="2316004" y="108204"/>
                  </a:cubicBezTo>
                  <a:cubicBezTo>
                    <a:pt x="2325463" y="108204"/>
                    <a:pt x="2334951" y="109798"/>
                    <a:pt x="2344470" y="112985"/>
                  </a:cubicBezTo>
                  <a:lnTo>
                    <a:pt x="2344470" y="90883"/>
                  </a:lnTo>
                  <a:lnTo>
                    <a:pt x="2375059" y="86303"/>
                  </a:lnTo>
                  <a:lnTo>
                    <a:pt x="2375059" y="256032"/>
                  </a:lnTo>
                  <a:lnTo>
                    <a:pt x="2411949" y="256032"/>
                  </a:lnTo>
                  <a:lnTo>
                    <a:pt x="2411949" y="80779"/>
                  </a:lnTo>
                  <a:lnTo>
                    <a:pt x="2449464" y="75162"/>
                  </a:lnTo>
                  <a:lnTo>
                    <a:pt x="2449464" y="255727"/>
                  </a:lnTo>
                  <a:lnTo>
                    <a:pt x="2486359" y="255727"/>
                  </a:lnTo>
                  <a:lnTo>
                    <a:pt x="2486359" y="211174"/>
                  </a:lnTo>
                  <a:lnTo>
                    <a:pt x="2516791" y="177403"/>
                  </a:lnTo>
                  <a:lnTo>
                    <a:pt x="2573813" y="255727"/>
                  </a:lnTo>
                  <a:lnTo>
                    <a:pt x="2614932" y="255727"/>
                  </a:lnTo>
                  <a:lnTo>
                    <a:pt x="2539580" y="154048"/>
                  </a:lnTo>
                  <a:lnTo>
                    <a:pt x="2607755" y="78943"/>
                  </a:lnTo>
                  <a:lnTo>
                    <a:pt x="2567126" y="78943"/>
                  </a:lnTo>
                  <a:lnTo>
                    <a:pt x="2486359" y="170111"/>
                  </a:lnTo>
                  <a:lnTo>
                    <a:pt x="2486359" y="69638"/>
                  </a:lnTo>
                  <a:close/>
                  <a:moveTo>
                    <a:pt x="0" y="10668"/>
                  </a:moveTo>
                  <a:lnTo>
                    <a:pt x="209422" y="10668"/>
                  </a:lnTo>
                  <a:lnTo>
                    <a:pt x="209422" y="44501"/>
                  </a:lnTo>
                  <a:lnTo>
                    <a:pt x="123606" y="44501"/>
                  </a:lnTo>
                  <a:lnTo>
                    <a:pt x="123606" y="255727"/>
                  </a:lnTo>
                  <a:lnTo>
                    <a:pt x="86116" y="255727"/>
                  </a:lnTo>
                  <a:lnTo>
                    <a:pt x="86116" y="44501"/>
                  </a:lnTo>
                  <a:lnTo>
                    <a:pt x="0" y="44501"/>
                  </a:lnTo>
                  <a:close/>
                  <a:moveTo>
                    <a:pt x="1962984" y="4877"/>
                  </a:moveTo>
                  <a:cubicBezTo>
                    <a:pt x="1980726" y="4877"/>
                    <a:pt x="1996806" y="8013"/>
                    <a:pt x="2011226" y="14285"/>
                  </a:cubicBezTo>
                  <a:cubicBezTo>
                    <a:pt x="2025645" y="20557"/>
                    <a:pt x="2037199" y="29372"/>
                    <a:pt x="2045890" y="40731"/>
                  </a:cubicBezTo>
                  <a:cubicBezTo>
                    <a:pt x="2054580" y="52090"/>
                    <a:pt x="2059455" y="65944"/>
                    <a:pt x="2060515" y="82296"/>
                  </a:cubicBezTo>
                  <a:lnTo>
                    <a:pt x="2022487" y="82296"/>
                  </a:lnTo>
                  <a:cubicBezTo>
                    <a:pt x="2020572" y="68269"/>
                    <a:pt x="2014280" y="57294"/>
                    <a:pt x="2003610" y="49373"/>
                  </a:cubicBezTo>
                  <a:cubicBezTo>
                    <a:pt x="1992941" y="41451"/>
                    <a:pt x="1978900" y="37490"/>
                    <a:pt x="1961489" y="37490"/>
                  </a:cubicBezTo>
                  <a:cubicBezTo>
                    <a:pt x="1943778" y="37490"/>
                    <a:pt x="1930041" y="40701"/>
                    <a:pt x="1920276" y="47122"/>
                  </a:cubicBezTo>
                  <a:cubicBezTo>
                    <a:pt x="1910512" y="53544"/>
                    <a:pt x="1905629" y="61687"/>
                    <a:pt x="1905629" y="71552"/>
                  </a:cubicBezTo>
                  <a:cubicBezTo>
                    <a:pt x="1905629" y="79095"/>
                    <a:pt x="1907933" y="85403"/>
                    <a:pt x="1912540" y="90475"/>
                  </a:cubicBezTo>
                  <a:cubicBezTo>
                    <a:pt x="1917146" y="95547"/>
                    <a:pt x="1924499" y="100009"/>
                    <a:pt x="1934597" y="103860"/>
                  </a:cubicBezTo>
                  <a:cubicBezTo>
                    <a:pt x="1944695" y="107712"/>
                    <a:pt x="1958649" y="111518"/>
                    <a:pt x="1976457" y="115281"/>
                  </a:cubicBezTo>
                  <a:lnTo>
                    <a:pt x="2030092" y="137955"/>
                  </a:lnTo>
                  <a:lnTo>
                    <a:pt x="1962550" y="148068"/>
                  </a:lnTo>
                  <a:lnTo>
                    <a:pt x="1951897" y="145161"/>
                  </a:lnTo>
                  <a:cubicBezTo>
                    <a:pt x="1923471" y="139271"/>
                    <a:pt x="1902355" y="130618"/>
                    <a:pt x="1888548" y="119203"/>
                  </a:cubicBezTo>
                  <a:cubicBezTo>
                    <a:pt x="1874742" y="107787"/>
                    <a:pt x="1867839" y="91919"/>
                    <a:pt x="1867839" y="71599"/>
                  </a:cubicBezTo>
                  <a:cubicBezTo>
                    <a:pt x="1867839" y="58048"/>
                    <a:pt x="1871952" y="46222"/>
                    <a:pt x="1880178" y="36121"/>
                  </a:cubicBezTo>
                  <a:cubicBezTo>
                    <a:pt x="1888405" y="26020"/>
                    <a:pt x="1899741" y="18287"/>
                    <a:pt x="1914187" y="12923"/>
                  </a:cubicBezTo>
                  <a:cubicBezTo>
                    <a:pt x="1928634" y="7559"/>
                    <a:pt x="1944899" y="4877"/>
                    <a:pt x="1962984" y="4877"/>
                  </a:cubicBezTo>
                  <a:close/>
                  <a:moveTo>
                    <a:pt x="1265397" y="4877"/>
                  </a:moveTo>
                  <a:cubicBezTo>
                    <a:pt x="1285520" y="4877"/>
                    <a:pt x="1304121" y="8510"/>
                    <a:pt x="1321201" y="15776"/>
                  </a:cubicBezTo>
                  <a:cubicBezTo>
                    <a:pt x="1338281" y="23042"/>
                    <a:pt x="1352547" y="33019"/>
                    <a:pt x="1364000" y="45708"/>
                  </a:cubicBezTo>
                  <a:cubicBezTo>
                    <a:pt x="1375452" y="58397"/>
                    <a:pt x="1383369" y="73844"/>
                    <a:pt x="1387750" y="92049"/>
                  </a:cubicBezTo>
                  <a:lnTo>
                    <a:pt x="1348374" y="92049"/>
                  </a:lnTo>
                  <a:cubicBezTo>
                    <a:pt x="1344910" y="81197"/>
                    <a:pt x="1339192" y="71921"/>
                    <a:pt x="1331219" y="64222"/>
                  </a:cubicBezTo>
                  <a:cubicBezTo>
                    <a:pt x="1323247" y="56523"/>
                    <a:pt x="1313611" y="50447"/>
                    <a:pt x="1302311" y="45996"/>
                  </a:cubicBezTo>
                  <a:cubicBezTo>
                    <a:pt x="1291011" y="41545"/>
                    <a:pt x="1278905" y="39319"/>
                    <a:pt x="1265992" y="39319"/>
                  </a:cubicBezTo>
                  <a:cubicBezTo>
                    <a:pt x="1248393" y="39319"/>
                    <a:pt x="1232609" y="43319"/>
                    <a:pt x="1218639" y="51320"/>
                  </a:cubicBezTo>
                  <a:cubicBezTo>
                    <a:pt x="1204669" y="59321"/>
                    <a:pt x="1193779" y="70412"/>
                    <a:pt x="1185970" y="84591"/>
                  </a:cubicBezTo>
                  <a:cubicBezTo>
                    <a:pt x="1178161" y="98771"/>
                    <a:pt x="1174257" y="114873"/>
                    <a:pt x="1174257" y="132897"/>
                  </a:cubicBezTo>
                  <a:cubicBezTo>
                    <a:pt x="1174257" y="151055"/>
                    <a:pt x="1178178" y="167351"/>
                    <a:pt x="1186020" y="181784"/>
                  </a:cubicBezTo>
                  <a:cubicBezTo>
                    <a:pt x="1193863" y="196218"/>
                    <a:pt x="1204799" y="207426"/>
                    <a:pt x="1218831" y="215408"/>
                  </a:cubicBezTo>
                  <a:cubicBezTo>
                    <a:pt x="1232863" y="223390"/>
                    <a:pt x="1248784" y="227381"/>
                    <a:pt x="1266592" y="227381"/>
                  </a:cubicBezTo>
                  <a:cubicBezTo>
                    <a:pt x="1282213" y="227381"/>
                    <a:pt x="1296321" y="224198"/>
                    <a:pt x="1308914" y="217832"/>
                  </a:cubicBezTo>
                  <a:cubicBezTo>
                    <a:pt x="1321508" y="211466"/>
                    <a:pt x="1331655" y="202730"/>
                    <a:pt x="1339356" y="191624"/>
                  </a:cubicBezTo>
                  <a:cubicBezTo>
                    <a:pt x="1347057" y="180518"/>
                    <a:pt x="1351487" y="169068"/>
                    <a:pt x="1352646" y="157277"/>
                  </a:cubicBezTo>
                  <a:lnTo>
                    <a:pt x="1257262" y="157277"/>
                  </a:lnTo>
                  <a:lnTo>
                    <a:pt x="1257262" y="124358"/>
                  </a:lnTo>
                  <a:lnTo>
                    <a:pt x="1392232" y="124358"/>
                  </a:lnTo>
                  <a:lnTo>
                    <a:pt x="1392232" y="137874"/>
                  </a:lnTo>
                  <a:cubicBezTo>
                    <a:pt x="1392232" y="161528"/>
                    <a:pt x="1386645" y="182743"/>
                    <a:pt x="1375470" y="201520"/>
                  </a:cubicBezTo>
                  <a:lnTo>
                    <a:pt x="1333057" y="242321"/>
                  </a:lnTo>
                  <a:lnTo>
                    <a:pt x="1232653" y="257354"/>
                  </a:lnTo>
                  <a:lnTo>
                    <a:pt x="1230307" y="257078"/>
                  </a:lnTo>
                  <a:cubicBezTo>
                    <a:pt x="1219259" y="254321"/>
                    <a:pt x="1208858" y="250185"/>
                    <a:pt x="1199105" y="244671"/>
                  </a:cubicBezTo>
                  <a:cubicBezTo>
                    <a:pt x="1179600" y="233642"/>
                    <a:pt x="1164333" y="218377"/>
                    <a:pt x="1153304" y="198875"/>
                  </a:cubicBezTo>
                  <a:cubicBezTo>
                    <a:pt x="1142276" y="179372"/>
                    <a:pt x="1136762" y="157378"/>
                    <a:pt x="1136762" y="132893"/>
                  </a:cubicBezTo>
                  <a:cubicBezTo>
                    <a:pt x="1136762" y="108537"/>
                    <a:pt x="1142261" y="86636"/>
                    <a:pt x="1153259" y="67189"/>
                  </a:cubicBezTo>
                  <a:cubicBezTo>
                    <a:pt x="1164257" y="47742"/>
                    <a:pt x="1179526" y="32495"/>
                    <a:pt x="1199065" y="21448"/>
                  </a:cubicBezTo>
                  <a:cubicBezTo>
                    <a:pt x="1218604" y="10400"/>
                    <a:pt x="1240714" y="4877"/>
                    <a:pt x="1265397" y="4877"/>
                  </a:cubicBezTo>
                  <a:close/>
                  <a:moveTo>
                    <a:pt x="2449464" y="3048"/>
                  </a:moveTo>
                  <a:lnTo>
                    <a:pt x="2486359" y="3048"/>
                  </a:lnTo>
                  <a:lnTo>
                    <a:pt x="2486359" y="69638"/>
                  </a:lnTo>
                  <a:lnTo>
                    <a:pt x="2449464" y="75162"/>
                  </a:lnTo>
                  <a:close/>
                  <a:moveTo>
                    <a:pt x="2393352" y="0"/>
                  </a:moveTo>
                  <a:cubicBezTo>
                    <a:pt x="2400216" y="0"/>
                    <a:pt x="2405880" y="2223"/>
                    <a:pt x="2410342" y="6670"/>
                  </a:cubicBezTo>
                  <a:cubicBezTo>
                    <a:pt x="2414804" y="11116"/>
                    <a:pt x="2417036" y="16564"/>
                    <a:pt x="2417036" y="23012"/>
                  </a:cubicBezTo>
                  <a:cubicBezTo>
                    <a:pt x="2417036" y="29635"/>
                    <a:pt x="2414798" y="35177"/>
                    <a:pt x="2410323" y="39638"/>
                  </a:cubicBezTo>
                  <a:cubicBezTo>
                    <a:pt x="2405848" y="44099"/>
                    <a:pt x="2400191" y="46329"/>
                    <a:pt x="2393352" y="46329"/>
                  </a:cubicBezTo>
                  <a:cubicBezTo>
                    <a:pt x="2386688" y="46329"/>
                    <a:pt x="2381125" y="44107"/>
                    <a:pt x="2376664" y="39662"/>
                  </a:cubicBezTo>
                  <a:cubicBezTo>
                    <a:pt x="2372203" y="35217"/>
                    <a:pt x="2369973" y="29667"/>
                    <a:pt x="2369973" y="23012"/>
                  </a:cubicBezTo>
                  <a:cubicBezTo>
                    <a:pt x="2369973" y="16532"/>
                    <a:pt x="2372196" y="11077"/>
                    <a:pt x="2376643" y="6646"/>
                  </a:cubicBezTo>
                  <a:cubicBezTo>
                    <a:pt x="2381089" y="2215"/>
                    <a:pt x="2386659" y="0"/>
                    <a:pt x="239335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277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12905659" y="10870"/>
            <a:ext cx="1263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rPr>
              <a:t>04</a:t>
            </a:r>
            <a:endParaRPr lang="ko-KR" altLang="en-US" sz="7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G마켓 산스 TTF Medium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44" name="이등변 삼각형 43"/>
          <p:cNvSpPr/>
          <p:nvPr/>
        </p:nvSpPr>
        <p:spPr>
          <a:xfrm>
            <a:off x="12323509" y="684201"/>
            <a:ext cx="1717227" cy="279559"/>
          </a:xfrm>
          <a:prstGeom prst="triangle">
            <a:avLst>
              <a:gd name="adj" fmla="val 100000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/>
          <p:cNvGrpSpPr/>
          <p:nvPr/>
        </p:nvGrpSpPr>
        <p:grpSpPr>
          <a:xfrm>
            <a:off x="1092870" y="2978035"/>
            <a:ext cx="1373966" cy="901930"/>
            <a:chOff x="1213659" y="3997574"/>
            <a:chExt cx="1373966" cy="901930"/>
          </a:xfrm>
        </p:grpSpPr>
        <p:sp>
          <p:nvSpPr>
            <p:cNvPr id="3" name="직사각형 2"/>
            <p:cNvSpPr/>
            <p:nvPr/>
          </p:nvSpPr>
          <p:spPr>
            <a:xfrm>
              <a:off x="1213659" y="3997574"/>
              <a:ext cx="133004" cy="901930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346663" y="3997574"/>
              <a:ext cx="799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목차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46663" y="4437839"/>
              <a:ext cx="12409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INDEX</a:t>
              </a:r>
              <a:endParaRPr lang="ko-KR" altLang="en-US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74" name="오른쪽 대괄호 73"/>
          <p:cNvSpPr/>
          <p:nvPr/>
        </p:nvSpPr>
        <p:spPr>
          <a:xfrm>
            <a:off x="2573397" y="1752517"/>
            <a:ext cx="161925" cy="3352968"/>
          </a:xfrm>
          <a:prstGeom prst="rightBracket">
            <a:avLst>
              <a:gd name="adj" fmla="val 43627"/>
            </a:avLst>
          </a:prstGeom>
          <a:ln w="19050">
            <a:solidFill>
              <a:srgbClr val="32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D9F1149-8197-4B39-8190-418D59B44223}"/>
              </a:ext>
            </a:extLst>
          </p:cNvPr>
          <p:cNvGrpSpPr/>
          <p:nvPr/>
        </p:nvGrpSpPr>
        <p:grpSpPr>
          <a:xfrm>
            <a:off x="4436969" y="1752516"/>
            <a:ext cx="6657129" cy="3352969"/>
            <a:chOff x="3540918" y="2781745"/>
            <a:chExt cx="6657129" cy="3352969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800D8D0-A30B-49A8-86E1-BC0F80F564FB}"/>
                </a:ext>
              </a:extLst>
            </p:cNvPr>
            <p:cNvGrpSpPr/>
            <p:nvPr/>
          </p:nvGrpSpPr>
          <p:grpSpPr>
            <a:xfrm>
              <a:off x="3540919" y="2781745"/>
              <a:ext cx="897731" cy="570621"/>
              <a:chOff x="3540919" y="2781745"/>
              <a:chExt cx="897731" cy="570621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105E09A-F666-45A6-8F32-EA948FF1EADD}"/>
                  </a:ext>
                </a:extLst>
              </p:cNvPr>
              <p:cNvSpPr txBox="1"/>
              <p:nvPr/>
            </p:nvSpPr>
            <p:spPr>
              <a:xfrm>
                <a:off x="3574382" y="2781745"/>
                <a:ext cx="807541" cy="552121"/>
              </a:xfrm>
              <a:custGeom>
                <a:avLst/>
                <a:gdLst/>
                <a:ahLst/>
                <a:cxnLst/>
                <a:rect l="l" t="t" r="r" b="b"/>
                <a:pathLst>
                  <a:path w="807541" h="552121">
                    <a:moveTo>
                      <a:pt x="755749" y="0"/>
                    </a:moveTo>
                    <a:lnTo>
                      <a:pt x="807541" y="0"/>
                    </a:lnTo>
                    <a:lnTo>
                      <a:pt x="807541" y="426522"/>
                    </a:lnTo>
                    <a:lnTo>
                      <a:pt x="727174" y="439606"/>
                    </a:lnTo>
                    <a:lnTo>
                      <a:pt x="727174" y="145108"/>
                    </a:lnTo>
                    <a:cubicBezTo>
                      <a:pt x="707826" y="163562"/>
                      <a:pt x="682451" y="182017"/>
                      <a:pt x="651049" y="200472"/>
                    </a:cubicBezTo>
                    <a:cubicBezTo>
                      <a:pt x="619646" y="218926"/>
                      <a:pt x="591443" y="232767"/>
                      <a:pt x="566440" y="241995"/>
                    </a:cubicBezTo>
                    <a:lnTo>
                      <a:pt x="566440" y="164306"/>
                    </a:lnTo>
                    <a:cubicBezTo>
                      <a:pt x="611386" y="143173"/>
                      <a:pt x="650676" y="117574"/>
                      <a:pt x="684312" y="87511"/>
                    </a:cubicBezTo>
                    <a:cubicBezTo>
                      <a:pt x="717947" y="57448"/>
                      <a:pt x="741759" y="28277"/>
                      <a:pt x="755749" y="0"/>
                    </a:cubicBezTo>
                    <a:close/>
                    <a:moveTo>
                      <a:pt x="213419" y="0"/>
                    </a:moveTo>
                    <a:cubicBezTo>
                      <a:pt x="248543" y="0"/>
                      <a:pt x="279350" y="7069"/>
                      <a:pt x="305842" y="21208"/>
                    </a:cubicBezTo>
                    <a:cubicBezTo>
                      <a:pt x="332333" y="35347"/>
                      <a:pt x="354211" y="55736"/>
                      <a:pt x="371475" y="82377"/>
                    </a:cubicBezTo>
                    <a:cubicBezTo>
                      <a:pt x="388739" y="109017"/>
                      <a:pt x="402282" y="141461"/>
                      <a:pt x="412105" y="179710"/>
                    </a:cubicBezTo>
                    <a:cubicBezTo>
                      <a:pt x="421928" y="217959"/>
                      <a:pt x="426839" y="269528"/>
                      <a:pt x="426839" y="334417"/>
                    </a:cubicBezTo>
                    <a:cubicBezTo>
                      <a:pt x="426839" y="372815"/>
                      <a:pt x="424867" y="407510"/>
                      <a:pt x="420923" y="438504"/>
                    </a:cubicBezTo>
                    <a:lnTo>
                      <a:pt x="409473" y="491327"/>
                    </a:lnTo>
                    <a:lnTo>
                      <a:pt x="325598" y="504981"/>
                    </a:lnTo>
                    <a:lnTo>
                      <a:pt x="334807" y="468362"/>
                    </a:lnTo>
                    <a:cubicBezTo>
                      <a:pt x="341095" y="432643"/>
                      <a:pt x="344239" y="387995"/>
                      <a:pt x="344239" y="334417"/>
                    </a:cubicBezTo>
                    <a:cubicBezTo>
                      <a:pt x="344239" y="226665"/>
                      <a:pt x="331663" y="155079"/>
                      <a:pt x="306511" y="119658"/>
                    </a:cubicBezTo>
                    <a:cubicBezTo>
                      <a:pt x="281359" y="84237"/>
                      <a:pt x="250031" y="66526"/>
                      <a:pt x="212526" y="66526"/>
                    </a:cubicBezTo>
                    <a:cubicBezTo>
                      <a:pt x="175617" y="66526"/>
                      <a:pt x="146149" y="82153"/>
                      <a:pt x="124122" y="113407"/>
                    </a:cubicBezTo>
                    <a:cubicBezTo>
                      <a:pt x="96440" y="153293"/>
                      <a:pt x="82599" y="226963"/>
                      <a:pt x="82599" y="334417"/>
                    </a:cubicBezTo>
                    <a:cubicBezTo>
                      <a:pt x="82599" y="415007"/>
                      <a:pt x="89673" y="475380"/>
                      <a:pt x="103821" y="515536"/>
                    </a:cubicBezTo>
                    <a:lnTo>
                      <a:pt x="115502" y="539184"/>
                    </a:lnTo>
                    <a:lnTo>
                      <a:pt x="36036" y="552121"/>
                    </a:lnTo>
                    <a:lnTo>
                      <a:pt x="16185" y="493142"/>
                    </a:lnTo>
                    <a:cubicBezTo>
                      <a:pt x="5395" y="448791"/>
                      <a:pt x="0" y="395883"/>
                      <a:pt x="0" y="334417"/>
                    </a:cubicBezTo>
                    <a:cubicBezTo>
                      <a:pt x="0" y="257026"/>
                      <a:pt x="7962" y="194742"/>
                      <a:pt x="23887" y="147563"/>
                    </a:cubicBezTo>
                    <a:cubicBezTo>
                      <a:pt x="39811" y="100385"/>
                      <a:pt x="63475" y="63996"/>
                      <a:pt x="94878" y="38398"/>
                    </a:cubicBezTo>
                    <a:cubicBezTo>
                      <a:pt x="126280" y="12799"/>
                      <a:pt x="165794" y="0"/>
                      <a:pt x="213419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7A9C8874-96F4-4D5C-98CE-9714BAC3F92F}"/>
                  </a:ext>
                </a:extLst>
              </p:cNvPr>
              <p:cNvCxnSpPr/>
              <p:nvPr/>
            </p:nvCxnSpPr>
            <p:spPr>
              <a:xfrm flipV="1">
                <a:off x="3540919" y="3204727"/>
                <a:ext cx="897731" cy="147639"/>
              </a:xfrm>
              <a:prstGeom prst="line">
                <a:avLst/>
              </a:prstGeom>
              <a:ln w="19050">
                <a:solidFill>
                  <a:srgbClr val="323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93B0F76B-84C9-4010-A8EB-E235F1E704E5}"/>
                </a:ext>
              </a:extLst>
            </p:cNvPr>
            <p:cNvGrpSpPr/>
            <p:nvPr/>
          </p:nvGrpSpPr>
          <p:grpSpPr>
            <a:xfrm>
              <a:off x="3540919" y="4902200"/>
              <a:ext cx="992983" cy="564272"/>
              <a:chOff x="3540919" y="4902200"/>
              <a:chExt cx="992983" cy="564272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3D0A1C9-10F4-4464-8241-A3AE4A547DE6}"/>
                  </a:ext>
                </a:extLst>
              </p:cNvPr>
              <p:cNvSpPr txBox="1"/>
              <p:nvPr/>
            </p:nvSpPr>
            <p:spPr>
              <a:xfrm>
                <a:off x="3574382" y="4902200"/>
                <a:ext cx="926057" cy="552121"/>
              </a:xfrm>
              <a:custGeom>
                <a:avLst/>
                <a:gdLst/>
                <a:ahLst/>
                <a:cxnLst/>
                <a:rect l="l" t="t" r="r" b="b"/>
                <a:pathLst>
                  <a:path w="926057" h="552121">
                    <a:moveTo>
                      <a:pt x="710208" y="0"/>
                    </a:moveTo>
                    <a:cubicBezTo>
                      <a:pt x="745926" y="0"/>
                      <a:pt x="778817" y="7665"/>
                      <a:pt x="808880" y="22994"/>
                    </a:cubicBezTo>
                    <a:cubicBezTo>
                      <a:pt x="838944" y="38323"/>
                      <a:pt x="861938" y="59234"/>
                      <a:pt x="877862" y="85725"/>
                    </a:cubicBezTo>
                    <a:cubicBezTo>
                      <a:pt x="893787" y="112217"/>
                      <a:pt x="901749" y="140345"/>
                      <a:pt x="901749" y="170111"/>
                    </a:cubicBezTo>
                    <a:cubicBezTo>
                      <a:pt x="901749" y="198388"/>
                      <a:pt x="894159" y="224135"/>
                      <a:pt x="878979" y="247352"/>
                    </a:cubicBezTo>
                    <a:cubicBezTo>
                      <a:pt x="863798" y="270570"/>
                      <a:pt x="841325" y="289024"/>
                      <a:pt x="811559" y="302717"/>
                    </a:cubicBezTo>
                    <a:cubicBezTo>
                      <a:pt x="850255" y="311646"/>
                      <a:pt x="880318" y="330175"/>
                      <a:pt x="901749" y="358304"/>
                    </a:cubicBezTo>
                    <a:cubicBezTo>
                      <a:pt x="912464" y="372368"/>
                      <a:pt x="920501" y="388200"/>
                      <a:pt x="925859" y="405799"/>
                    </a:cubicBezTo>
                    <a:lnTo>
                      <a:pt x="926057" y="407228"/>
                    </a:lnTo>
                    <a:lnTo>
                      <a:pt x="840643" y="421134"/>
                    </a:lnTo>
                    <a:lnTo>
                      <a:pt x="839577" y="415175"/>
                    </a:lnTo>
                    <a:cubicBezTo>
                      <a:pt x="833549" y="399957"/>
                      <a:pt x="824508" y="386358"/>
                      <a:pt x="812452" y="374377"/>
                    </a:cubicBezTo>
                    <a:cubicBezTo>
                      <a:pt x="788342" y="350416"/>
                      <a:pt x="757684" y="338435"/>
                      <a:pt x="720477" y="338435"/>
                    </a:cubicBezTo>
                    <a:cubicBezTo>
                      <a:pt x="705296" y="338435"/>
                      <a:pt x="686395" y="341412"/>
                      <a:pt x="663773" y="347365"/>
                    </a:cubicBezTo>
                    <a:lnTo>
                      <a:pt x="672703" y="276820"/>
                    </a:lnTo>
                    <a:cubicBezTo>
                      <a:pt x="678061" y="277416"/>
                      <a:pt x="682377" y="277713"/>
                      <a:pt x="685651" y="277713"/>
                    </a:cubicBezTo>
                    <a:cubicBezTo>
                      <a:pt x="719881" y="277713"/>
                      <a:pt x="750689" y="268784"/>
                      <a:pt x="778073" y="250924"/>
                    </a:cubicBezTo>
                    <a:cubicBezTo>
                      <a:pt x="805458" y="233065"/>
                      <a:pt x="819150" y="205532"/>
                      <a:pt x="819150" y="168325"/>
                    </a:cubicBezTo>
                    <a:cubicBezTo>
                      <a:pt x="819150" y="138857"/>
                      <a:pt x="809178" y="114449"/>
                      <a:pt x="789235" y="95101"/>
                    </a:cubicBezTo>
                    <a:cubicBezTo>
                      <a:pt x="769292" y="75754"/>
                      <a:pt x="743545" y="66080"/>
                      <a:pt x="711993" y="66080"/>
                    </a:cubicBezTo>
                    <a:cubicBezTo>
                      <a:pt x="680740" y="66080"/>
                      <a:pt x="654695" y="75902"/>
                      <a:pt x="633859" y="95548"/>
                    </a:cubicBezTo>
                    <a:cubicBezTo>
                      <a:pt x="613023" y="115193"/>
                      <a:pt x="599628" y="144661"/>
                      <a:pt x="593675" y="183952"/>
                    </a:cubicBezTo>
                    <a:lnTo>
                      <a:pt x="513308" y="169664"/>
                    </a:lnTo>
                    <a:cubicBezTo>
                      <a:pt x="523130" y="115788"/>
                      <a:pt x="545455" y="74042"/>
                      <a:pt x="580280" y="44425"/>
                    </a:cubicBezTo>
                    <a:cubicBezTo>
                      <a:pt x="615106" y="14809"/>
                      <a:pt x="658415" y="0"/>
                      <a:pt x="710208" y="0"/>
                    </a:cubicBezTo>
                    <a:close/>
                    <a:moveTo>
                      <a:pt x="213419" y="0"/>
                    </a:moveTo>
                    <a:cubicBezTo>
                      <a:pt x="248543" y="0"/>
                      <a:pt x="279350" y="7069"/>
                      <a:pt x="305842" y="21208"/>
                    </a:cubicBezTo>
                    <a:cubicBezTo>
                      <a:pt x="332333" y="35347"/>
                      <a:pt x="354211" y="55736"/>
                      <a:pt x="371475" y="82377"/>
                    </a:cubicBezTo>
                    <a:cubicBezTo>
                      <a:pt x="388739" y="109017"/>
                      <a:pt x="402282" y="141461"/>
                      <a:pt x="412105" y="179710"/>
                    </a:cubicBezTo>
                    <a:cubicBezTo>
                      <a:pt x="421927" y="217959"/>
                      <a:pt x="426839" y="269528"/>
                      <a:pt x="426839" y="334417"/>
                    </a:cubicBezTo>
                    <a:cubicBezTo>
                      <a:pt x="426839" y="372815"/>
                      <a:pt x="424867" y="407510"/>
                      <a:pt x="420923" y="438504"/>
                    </a:cubicBezTo>
                    <a:lnTo>
                      <a:pt x="409472" y="491327"/>
                    </a:lnTo>
                    <a:lnTo>
                      <a:pt x="325598" y="504981"/>
                    </a:lnTo>
                    <a:lnTo>
                      <a:pt x="334807" y="468362"/>
                    </a:lnTo>
                    <a:cubicBezTo>
                      <a:pt x="341095" y="432643"/>
                      <a:pt x="344239" y="387995"/>
                      <a:pt x="344239" y="334417"/>
                    </a:cubicBezTo>
                    <a:cubicBezTo>
                      <a:pt x="344239" y="226665"/>
                      <a:pt x="331663" y="155079"/>
                      <a:pt x="306511" y="119658"/>
                    </a:cubicBezTo>
                    <a:cubicBezTo>
                      <a:pt x="281359" y="84237"/>
                      <a:pt x="250031" y="66526"/>
                      <a:pt x="212526" y="66526"/>
                    </a:cubicBezTo>
                    <a:cubicBezTo>
                      <a:pt x="175617" y="66526"/>
                      <a:pt x="146149" y="82153"/>
                      <a:pt x="124122" y="113407"/>
                    </a:cubicBezTo>
                    <a:cubicBezTo>
                      <a:pt x="96440" y="153293"/>
                      <a:pt x="82599" y="226963"/>
                      <a:pt x="82599" y="334417"/>
                    </a:cubicBezTo>
                    <a:cubicBezTo>
                      <a:pt x="82599" y="415007"/>
                      <a:pt x="89673" y="475380"/>
                      <a:pt x="103821" y="515536"/>
                    </a:cubicBezTo>
                    <a:lnTo>
                      <a:pt x="115502" y="539184"/>
                    </a:lnTo>
                    <a:lnTo>
                      <a:pt x="36036" y="552121"/>
                    </a:lnTo>
                    <a:lnTo>
                      <a:pt x="16185" y="493142"/>
                    </a:lnTo>
                    <a:cubicBezTo>
                      <a:pt x="5395" y="448791"/>
                      <a:pt x="0" y="395883"/>
                      <a:pt x="0" y="334417"/>
                    </a:cubicBezTo>
                    <a:cubicBezTo>
                      <a:pt x="0" y="257026"/>
                      <a:pt x="7962" y="194742"/>
                      <a:pt x="23887" y="147563"/>
                    </a:cubicBezTo>
                    <a:cubicBezTo>
                      <a:pt x="39811" y="100385"/>
                      <a:pt x="63475" y="63996"/>
                      <a:pt x="94878" y="38398"/>
                    </a:cubicBezTo>
                    <a:cubicBezTo>
                      <a:pt x="126280" y="12799"/>
                      <a:pt x="165794" y="0"/>
                      <a:pt x="213419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19701405-912F-4CBA-A0B5-C6FB017BA79D}"/>
                  </a:ext>
                </a:extLst>
              </p:cNvPr>
              <p:cNvCxnSpPr/>
              <p:nvPr/>
            </p:nvCxnSpPr>
            <p:spPr>
              <a:xfrm flipV="1">
                <a:off x="3540919" y="5303167"/>
                <a:ext cx="992983" cy="163305"/>
              </a:xfrm>
              <a:prstGeom prst="line">
                <a:avLst/>
              </a:prstGeom>
              <a:ln w="19050">
                <a:solidFill>
                  <a:srgbClr val="323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C46A717C-7966-491C-8EDF-6DFA8C973277}"/>
                </a:ext>
              </a:extLst>
            </p:cNvPr>
            <p:cNvGrpSpPr/>
            <p:nvPr/>
          </p:nvGrpSpPr>
          <p:grpSpPr>
            <a:xfrm>
              <a:off x="7683582" y="2781745"/>
              <a:ext cx="968747" cy="565341"/>
              <a:chOff x="7683582" y="2781745"/>
              <a:chExt cx="968747" cy="565341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F1DF937-320F-46C3-AAD4-966CFBC4C97D}"/>
                  </a:ext>
                </a:extLst>
              </p:cNvPr>
              <p:cNvSpPr txBox="1"/>
              <p:nvPr/>
            </p:nvSpPr>
            <p:spPr>
              <a:xfrm>
                <a:off x="7726023" y="2781745"/>
                <a:ext cx="926306" cy="552121"/>
              </a:xfrm>
              <a:custGeom>
                <a:avLst/>
                <a:gdLst/>
                <a:ahLst/>
                <a:cxnLst/>
                <a:rect l="l" t="t" r="r" b="b"/>
                <a:pathLst>
                  <a:path w="926306" h="552121">
                    <a:moveTo>
                      <a:pt x="722263" y="0"/>
                    </a:moveTo>
                    <a:cubicBezTo>
                      <a:pt x="785068" y="0"/>
                      <a:pt x="834777" y="17413"/>
                      <a:pt x="871389" y="52239"/>
                    </a:cubicBezTo>
                    <a:cubicBezTo>
                      <a:pt x="908000" y="87065"/>
                      <a:pt x="926306" y="130225"/>
                      <a:pt x="926306" y="181719"/>
                    </a:cubicBezTo>
                    <a:cubicBezTo>
                      <a:pt x="926306" y="207913"/>
                      <a:pt x="920948" y="233660"/>
                      <a:pt x="910233" y="258961"/>
                    </a:cubicBezTo>
                    <a:cubicBezTo>
                      <a:pt x="899517" y="284262"/>
                      <a:pt x="881732" y="310902"/>
                      <a:pt x="856878" y="338882"/>
                    </a:cubicBezTo>
                    <a:cubicBezTo>
                      <a:pt x="844451" y="352872"/>
                      <a:pt x="827912" y="369466"/>
                      <a:pt x="807262" y="388665"/>
                    </a:cubicBezTo>
                    <a:lnTo>
                      <a:pt x="754453" y="435165"/>
                    </a:lnTo>
                    <a:lnTo>
                      <a:pt x="617124" y="457522"/>
                    </a:lnTo>
                    <a:lnTo>
                      <a:pt x="661987" y="415231"/>
                    </a:lnTo>
                    <a:cubicBezTo>
                      <a:pt x="733127" y="356890"/>
                      <a:pt x="781199" y="310679"/>
                      <a:pt x="806202" y="276597"/>
                    </a:cubicBezTo>
                    <a:cubicBezTo>
                      <a:pt x="831205" y="242516"/>
                      <a:pt x="843707" y="210294"/>
                      <a:pt x="843707" y="179933"/>
                    </a:cubicBezTo>
                    <a:cubicBezTo>
                      <a:pt x="843707" y="148084"/>
                      <a:pt x="832321" y="121221"/>
                      <a:pt x="809550" y="99343"/>
                    </a:cubicBezTo>
                    <a:cubicBezTo>
                      <a:pt x="786780" y="77465"/>
                      <a:pt x="757089" y="66526"/>
                      <a:pt x="720477" y="66526"/>
                    </a:cubicBezTo>
                    <a:cubicBezTo>
                      <a:pt x="681782" y="66526"/>
                      <a:pt x="650825" y="78135"/>
                      <a:pt x="627608" y="101352"/>
                    </a:cubicBezTo>
                    <a:cubicBezTo>
                      <a:pt x="604391" y="124569"/>
                      <a:pt x="592633" y="156716"/>
                      <a:pt x="592336" y="197793"/>
                    </a:cubicBezTo>
                    <a:lnTo>
                      <a:pt x="509736" y="189310"/>
                    </a:lnTo>
                    <a:cubicBezTo>
                      <a:pt x="515392" y="127695"/>
                      <a:pt x="536674" y="80739"/>
                      <a:pt x="573583" y="48444"/>
                    </a:cubicBezTo>
                    <a:cubicBezTo>
                      <a:pt x="610493" y="16148"/>
                      <a:pt x="660053" y="0"/>
                      <a:pt x="722263" y="0"/>
                    </a:cubicBezTo>
                    <a:close/>
                    <a:moveTo>
                      <a:pt x="213419" y="0"/>
                    </a:moveTo>
                    <a:cubicBezTo>
                      <a:pt x="248543" y="0"/>
                      <a:pt x="279350" y="7069"/>
                      <a:pt x="305842" y="21208"/>
                    </a:cubicBezTo>
                    <a:cubicBezTo>
                      <a:pt x="332333" y="35347"/>
                      <a:pt x="354211" y="55736"/>
                      <a:pt x="371475" y="82377"/>
                    </a:cubicBezTo>
                    <a:cubicBezTo>
                      <a:pt x="388739" y="109017"/>
                      <a:pt x="402282" y="141461"/>
                      <a:pt x="412105" y="179710"/>
                    </a:cubicBezTo>
                    <a:cubicBezTo>
                      <a:pt x="421928" y="217959"/>
                      <a:pt x="426839" y="269528"/>
                      <a:pt x="426839" y="334417"/>
                    </a:cubicBezTo>
                    <a:cubicBezTo>
                      <a:pt x="426839" y="372815"/>
                      <a:pt x="424867" y="407510"/>
                      <a:pt x="420923" y="438504"/>
                    </a:cubicBezTo>
                    <a:lnTo>
                      <a:pt x="409473" y="491327"/>
                    </a:lnTo>
                    <a:lnTo>
                      <a:pt x="325598" y="504981"/>
                    </a:lnTo>
                    <a:lnTo>
                      <a:pt x="334807" y="468362"/>
                    </a:lnTo>
                    <a:cubicBezTo>
                      <a:pt x="341095" y="432643"/>
                      <a:pt x="344239" y="387995"/>
                      <a:pt x="344239" y="334417"/>
                    </a:cubicBezTo>
                    <a:cubicBezTo>
                      <a:pt x="344239" y="226665"/>
                      <a:pt x="331663" y="155079"/>
                      <a:pt x="306511" y="119658"/>
                    </a:cubicBezTo>
                    <a:cubicBezTo>
                      <a:pt x="281359" y="84237"/>
                      <a:pt x="250031" y="66526"/>
                      <a:pt x="212526" y="66526"/>
                    </a:cubicBezTo>
                    <a:cubicBezTo>
                      <a:pt x="175617" y="66526"/>
                      <a:pt x="146149" y="82153"/>
                      <a:pt x="124123" y="113407"/>
                    </a:cubicBezTo>
                    <a:cubicBezTo>
                      <a:pt x="96441" y="153293"/>
                      <a:pt x="82600" y="226963"/>
                      <a:pt x="82600" y="334417"/>
                    </a:cubicBezTo>
                    <a:cubicBezTo>
                      <a:pt x="82600" y="415007"/>
                      <a:pt x="89674" y="475380"/>
                      <a:pt x="103822" y="515536"/>
                    </a:cubicBezTo>
                    <a:lnTo>
                      <a:pt x="115502" y="539184"/>
                    </a:lnTo>
                    <a:lnTo>
                      <a:pt x="36036" y="552121"/>
                    </a:lnTo>
                    <a:lnTo>
                      <a:pt x="16185" y="493142"/>
                    </a:lnTo>
                    <a:cubicBezTo>
                      <a:pt x="5395" y="448791"/>
                      <a:pt x="0" y="395883"/>
                      <a:pt x="0" y="334417"/>
                    </a:cubicBezTo>
                    <a:cubicBezTo>
                      <a:pt x="0" y="257026"/>
                      <a:pt x="7962" y="194742"/>
                      <a:pt x="23887" y="147563"/>
                    </a:cubicBezTo>
                    <a:cubicBezTo>
                      <a:pt x="39811" y="100385"/>
                      <a:pt x="63475" y="63996"/>
                      <a:pt x="94878" y="38398"/>
                    </a:cubicBezTo>
                    <a:cubicBezTo>
                      <a:pt x="126281" y="12799"/>
                      <a:pt x="165794" y="0"/>
                      <a:pt x="213419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A07AAB54-FD90-4A31-812F-0CD9E5030FC6}"/>
                  </a:ext>
                </a:extLst>
              </p:cNvPr>
              <p:cNvCxnSpPr/>
              <p:nvPr/>
            </p:nvCxnSpPr>
            <p:spPr>
              <a:xfrm flipV="1">
                <a:off x="7683582" y="3199447"/>
                <a:ext cx="897731" cy="147639"/>
              </a:xfrm>
              <a:prstGeom prst="line">
                <a:avLst/>
              </a:prstGeom>
              <a:ln w="19050">
                <a:solidFill>
                  <a:srgbClr val="323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A906E8E-94C7-4DDA-A52C-FEE2093749F5}"/>
                </a:ext>
              </a:extLst>
            </p:cNvPr>
            <p:cNvGrpSpPr/>
            <p:nvPr/>
          </p:nvGrpSpPr>
          <p:grpSpPr>
            <a:xfrm>
              <a:off x="7719297" y="4899504"/>
              <a:ext cx="897731" cy="558129"/>
              <a:chOff x="7719297" y="4899504"/>
              <a:chExt cx="897731" cy="55812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C4C83BC-74AB-4DFE-9672-7B406BD152C9}"/>
                  </a:ext>
                </a:extLst>
              </p:cNvPr>
              <p:cNvSpPr txBox="1"/>
              <p:nvPr/>
            </p:nvSpPr>
            <p:spPr>
              <a:xfrm>
                <a:off x="7726023" y="4899504"/>
                <a:ext cx="842813" cy="552121"/>
              </a:xfrm>
              <a:custGeom>
                <a:avLst/>
                <a:gdLst/>
                <a:ahLst/>
                <a:cxnLst/>
                <a:rect l="l" t="t" r="r" b="b"/>
                <a:pathLst>
                  <a:path w="842813" h="552121">
                    <a:moveTo>
                      <a:pt x="762446" y="131713"/>
                    </a:moveTo>
                    <a:lnTo>
                      <a:pt x="557510" y="426839"/>
                    </a:lnTo>
                    <a:lnTo>
                      <a:pt x="762446" y="426839"/>
                    </a:lnTo>
                    <a:close/>
                    <a:moveTo>
                      <a:pt x="777180" y="2679"/>
                    </a:moveTo>
                    <a:lnTo>
                      <a:pt x="842813" y="2679"/>
                    </a:lnTo>
                    <a:lnTo>
                      <a:pt x="842813" y="420780"/>
                    </a:lnTo>
                    <a:lnTo>
                      <a:pt x="478482" y="480092"/>
                    </a:lnTo>
                    <a:lnTo>
                      <a:pt x="478482" y="426839"/>
                    </a:lnTo>
                    <a:close/>
                    <a:moveTo>
                      <a:pt x="213419" y="0"/>
                    </a:moveTo>
                    <a:cubicBezTo>
                      <a:pt x="248543" y="0"/>
                      <a:pt x="279350" y="7069"/>
                      <a:pt x="305841" y="21208"/>
                    </a:cubicBezTo>
                    <a:cubicBezTo>
                      <a:pt x="332333" y="35347"/>
                      <a:pt x="354211" y="55736"/>
                      <a:pt x="371475" y="82377"/>
                    </a:cubicBezTo>
                    <a:cubicBezTo>
                      <a:pt x="388739" y="109017"/>
                      <a:pt x="402282" y="141461"/>
                      <a:pt x="412105" y="179710"/>
                    </a:cubicBezTo>
                    <a:cubicBezTo>
                      <a:pt x="421927" y="217959"/>
                      <a:pt x="426839" y="269528"/>
                      <a:pt x="426839" y="334417"/>
                    </a:cubicBezTo>
                    <a:cubicBezTo>
                      <a:pt x="426839" y="372815"/>
                      <a:pt x="424867" y="407510"/>
                      <a:pt x="420923" y="438504"/>
                    </a:cubicBezTo>
                    <a:lnTo>
                      <a:pt x="409472" y="491327"/>
                    </a:lnTo>
                    <a:lnTo>
                      <a:pt x="325598" y="504981"/>
                    </a:lnTo>
                    <a:lnTo>
                      <a:pt x="334807" y="468362"/>
                    </a:lnTo>
                    <a:cubicBezTo>
                      <a:pt x="341095" y="432643"/>
                      <a:pt x="344239" y="387995"/>
                      <a:pt x="344239" y="334417"/>
                    </a:cubicBezTo>
                    <a:cubicBezTo>
                      <a:pt x="344239" y="226665"/>
                      <a:pt x="331663" y="155079"/>
                      <a:pt x="306511" y="119658"/>
                    </a:cubicBezTo>
                    <a:cubicBezTo>
                      <a:pt x="281359" y="84237"/>
                      <a:pt x="250031" y="66526"/>
                      <a:pt x="212526" y="66526"/>
                    </a:cubicBezTo>
                    <a:cubicBezTo>
                      <a:pt x="175617" y="66526"/>
                      <a:pt x="146149" y="82153"/>
                      <a:pt x="124122" y="113407"/>
                    </a:cubicBezTo>
                    <a:cubicBezTo>
                      <a:pt x="96440" y="153293"/>
                      <a:pt x="82599" y="226963"/>
                      <a:pt x="82599" y="334417"/>
                    </a:cubicBezTo>
                    <a:cubicBezTo>
                      <a:pt x="82599" y="415007"/>
                      <a:pt x="89673" y="475380"/>
                      <a:pt x="103821" y="515536"/>
                    </a:cubicBezTo>
                    <a:lnTo>
                      <a:pt x="115502" y="539184"/>
                    </a:lnTo>
                    <a:lnTo>
                      <a:pt x="36036" y="552121"/>
                    </a:lnTo>
                    <a:lnTo>
                      <a:pt x="16185" y="493142"/>
                    </a:lnTo>
                    <a:cubicBezTo>
                      <a:pt x="5395" y="448791"/>
                      <a:pt x="0" y="395883"/>
                      <a:pt x="0" y="334417"/>
                    </a:cubicBezTo>
                    <a:cubicBezTo>
                      <a:pt x="0" y="257026"/>
                      <a:pt x="7962" y="194742"/>
                      <a:pt x="23887" y="147563"/>
                    </a:cubicBezTo>
                    <a:cubicBezTo>
                      <a:pt x="39811" y="100385"/>
                      <a:pt x="63475" y="63996"/>
                      <a:pt x="94878" y="38398"/>
                    </a:cubicBezTo>
                    <a:cubicBezTo>
                      <a:pt x="126280" y="12799"/>
                      <a:pt x="165794" y="0"/>
                      <a:pt x="213419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DD73D253-530C-471E-A670-9F0445549C99}"/>
                  </a:ext>
                </a:extLst>
              </p:cNvPr>
              <p:cNvCxnSpPr/>
              <p:nvPr/>
            </p:nvCxnSpPr>
            <p:spPr>
              <a:xfrm flipV="1">
                <a:off x="7719297" y="5309994"/>
                <a:ext cx="897731" cy="147639"/>
              </a:xfrm>
              <a:prstGeom prst="line">
                <a:avLst/>
              </a:prstGeom>
              <a:ln w="19050">
                <a:solidFill>
                  <a:srgbClr val="323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99D1334-8E14-4642-90FF-21CFA2D32A4D}"/>
                </a:ext>
              </a:extLst>
            </p:cNvPr>
            <p:cNvSpPr txBox="1"/>
            <p:nvPr/>
          </p:nvSpPr>
          <p:spPr>
            <a:xfrm>
              <a:off x="3540919" y="3352366"/>
              <a:ext cx="1272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게임 소개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F63CCF-FF67-424A-AA5A-77BC9A824C1C}"/>
                </a:ext>
              </a:extLst>
            </p:cNvPr>
            <p:cNvSpPr txBox="1"/>
            <p:nvPr/>
          </p:nvSpPr>
          <p:spPr>
            <a:xfrm>
              <a:off x="3540918" y="3677906"/>
              <a:ext cx="18231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게임 소개 및 개요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9246164-9AC7-4C2A-8975-7475A375F246}"/>
                </a:ext>
              </a:extLst>
            </p:cNvPr>
            <p:cNvSpPr txBox="1"/>
            <p:nvPr/>
          </p:nvSpPr>
          <p:spPr>
            <a:xfrm>
              <a:off x="7689665" y="3352366"/>
              <a:ext cx="1510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기술 및 기법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AF5C14-FB8E-45EC-9177-BD73E10E855C}"/>
                </a:ext>
              </a:extLst>
            </p:cNvPr>
            <p:cNvSpPr txBox="1"/>
            <p:nvPr/>
          </p:nvSpPr>
          <p:spPr>
            <a:xfrm>
              <a:off x="7689665" y="3677906"/>
              <a:ext cx="22632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적용 기술 및 기법 구성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23318A-F411-4A65-B43C-4BAF2C47613A}"/>
                </a:ext>
              </a:extLst>
            </p:cNvPr>
            <p:cNvSpPr txBox="1"/>
            <p:nvPr/>
          </p:nvSpPr>
          <p:spPr>
            <a:xfrm>
              <a:off x="7719296" y="5463895"/>
              <a:ext cx="2133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질의</a:t>
              </a:r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응답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51DD75E-D887-4E73-AC2B-16FD7549008F}"/>
                </a:ext>
              </a:extLst>
            </p:cNvPr>
            <p:cNvSpPr txBox="1"/>
            <p:nvPr/>
          </p:nvSpPr>
          <p:spPr>
            <a:xfrm>
              <a:off x="7719297" y="5789435"/>
              <a:ext cx="2478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Q&amp;A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EC2564-5CBB-4C5D-878A-5BBD3E554E86}"/>
                </a:ext>
              </a:extLst>
            </p:cNvPr>
            <p:cNvSpPr txBox="1"/>
            <p:nvPr/>
          </p:nvSpPr>
          <p:spPr>
            <a:xfrm>
              <a:off x="3540919" y="5470620"/>
              <a:ext cx="148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코드 도식화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BD8CA3D-6279-4922-B6B1-D77BBDF56252}"/>
                </a:ext>
              </a:extLst>
            </p:cNvPr>
            <p:cNvSpPr txBox="1"/>
            <p:nvPr/>
          </p:nvSpPr>
          <p:spPr>
            <a:xfrm>
              <a:off x="3540919" y="5796160"/>
              <a:ext cx="2385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코드 분석과 해설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5303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55254" y="1278000"/>
            <a:ext cx="54000" cy="5580000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69002" y="-4845605"/>
            <a:ext cx="54000" cy="12192001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36262" y="1881932"/>
            <a:ext cx="682732" cy="433960"/>
            <a:chOff x="3540919" y="2781745"/>
            <a:chExt cx="897731" cy="570621"/>
          </a:xfrm>
        </p:grpSpPr>
        <p:sp>
          <p:nvSpPr>
            <p:cNvPr id="35" name="TextBox 34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109258" y="3193325"/>
            <a:ext cx="736740" cy="437190"/>
            <a:chOff x="7683582" y="2781745"/>
            <a:chExt cx="968747" cy="574866"/>
          </a:xfrm>
        </p:grpSpPr>
        <p:sp>
          <p:nvSpPr>
            <p:cNvPr id="38" name="TextBox 37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121262" y="4507948"/>
            <a:ext cx="755172" cy="436376"/>
            <a:chOff x="3540919" y="4902200"/>
            <a:chExt cx="992983" cy="573797"/>
          </a:xfrm>
        </p:grpSpPr>
        <p:sp>
          <p:nvSpPr>
            <p:cNvPr id="46" name="TextBox 45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132888" y="5821757"/>
            <a:ext cx="682732" cy="431706"/>
            <a:chOff x="7719297" y="4899504"/>
            <a:chExt cx="897731" cy="567654"/>
          </a:xfrm>
        </p:grpSpPr>
        <p:sp>
          <p:nvSpPr>
            <p:cNvPr id="51" name="TextBox 5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431" y="1460487"/>
            <a:ext cx="8915400" cy="5014912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" y="51641"/>
            <a:ext cx="9268748" cy="1015663"/>
            <a:chOff x="0" y="-62796"/>
            <a:chExt cx="9268748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955254" y="113884"/>
              <a:ext cx="83134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 </a:t>
              </a:r>
              <a:r>
                <a:rPr lang="ko-KR" altLang="en-US" sz="4800" dirty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게임 소개 </a:t>
              </a:r>
              <a:r>
                <a:rPr lang="en-US" altLang="ko-KR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</a:t>
              </a:r>
              <a:r>
                <a:rPr lang="ko-KR" altLang="en-US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게임 소개 및 개요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-62796"/>
              <a:ext cx="1263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rgbClr val="323232"/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rPr>
                <a:t>01</a:t>
              </a:r>
              <a:endParaRPr lang="ko-KR" altLang="en-US" sz="6000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776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55254" y="1278000"/>
            <a:ext cx="54000" cy="5580000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69002" y="-4845605"/>
            <a:ext cx="54000" cy="12192001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36262" y="1881932"/>
            <a:ext cx="682732" cy="433960"/>
            <a:chOff x="3540919" y="2781745"/>
            <a:chExt cx="897731" cy="570621"/>
          </a:xfrm>
        </p:grpSpPr>
        <p:sp>
          <p:nvSpPr>
            <p:cNvPr id="35" name="TextBox 34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1" y="51641"/>
            <a:ext cx="9268748" cy="1015663"/>
            <a:chOff x="0" y="-62796"/>
            <a:chExt cx="9268748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955254" y="113884"/>
              <a:ext cx="83134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 </a:t>
              </a:r>
              <a:r>
                <a:rPr lang="ko-KR" altLang="en-US" sz="4800" dirty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게임 소개 </a:t>
              </a:r>
              <a:r>
                <a:rPr lang="en-US" altLang="ko-KR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</a:t>
              </a:r>
              <a:r>
                <a:rPr lang="ko-KR" altLang="en-US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게임 소개 및 개요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-62796"/>
              <a:ext cx="1263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rgbClr val="323232"/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rPr>
                <a:t>01</a:t>
              </a:r>
              <a:endParaRPr lang="ko-KR" altLang="en-US" sz="6000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307333" y="1446595"/>
            <a:ext cx="4204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이름</a:t>
            </a:r>
            <a:r>
              <a:rPr lang="en-US" altLang="ko-KR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sz="2400" dirty="0" err="1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GeoStrike</a:t>
            </a:r>
            <a:endParaRPr lang="ko-KR" altLang="en-US" sz="2400" dirty="0">
              <a:solidFill>
                <a:srgbClr val="32323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07333" y="2127335"/>
            <a:ext cx="5445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장르</a:t>
            </a:r>
            <a:r>
              <a:rPr lang="en-US" altLang="ko-KR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Auto Battler, RTS, PVP</a:t>
            </a:r>
            <a:endParaRPr lang="ko-KR" altLang="en-US" sz="2400" dirty="0">
              <a:solidFill>
                <a:srgbClr val="32323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07332" y="2808075"/>
            <a:ext cx="10884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</a:t>
            </a:r>
            <a:r>
              <a:rPr lang="en-US" altLang="ko-KR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엔진 및 툴</a:t>
            </a:r>
            <a:r>
              <a:rPr lang="en-US" altLang="ko-KR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          Unity Engine,            Photon Engine </a:t>
            </a:r>
            <a:endParaRPr lang="ko-KR" altLang="en-US" sz="2400" dirty="0">
              <a:solidFill>
                <a:srgbClr val="32323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7" name="Picture 2" descr="Photon Engine - YouTub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226" y="267890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279" y="2678907"/>
            <a:ext cx="720000" cy="7200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307332" y="3488814"/>
            <a:ext cx="10884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특징 및 개요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06238" y="3950366"/>
            <a:ext cx="1038576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해당 프로젝트는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명으로 구성된 팀이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Unity Engine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 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Photon Engine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활용하여 만든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게임입니다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Starcraft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유즈맵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중 하나인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“Desert Strike”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라는 게임에서 착안하여 만든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인용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PVP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Multiplayer Game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입니다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06238" y="5289194"/>
            <a:ext cx="967041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해당 게임에서는 자원을 소모하여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테트리스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형식의 건물을 제한된 구역에 적절히 배치하고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그에 따라 생성되는 유닛의 진영을 구성하는 등의 시스템을 가지고 있습니다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자원 관리 및 건물 배치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진영 구축 등의 시스템으로 전략적인 요소로 구성된 게임입니다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109258" y="3193325"/>
            <a:ext cx="736740" cy="437190"/>
            <a:chOff x="7683582" y="2781745"/>
            <a:chExt cx="968747" cy="574866"/>
          </a:xfrm>
        </p:grpSpPr>
        <p:sp>
          <p:nvSpPr>
            <p:cNvPr id="39" name="TextBox 38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121262" y="4507948"/>
            <a:ext cx="755172" cy="436376"/>
            <a:chOff x="3540919" y="4902200"/>
            <a:chExt cx="992983" cy="573797"/>
          </a:xfrm>
        </p:grpSpPr>
        <p:sp>
          <p:nvSpPr>
            <p:cNvPr id="43" name="TextBox 42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132888" y="5821757"/>
            <a:ext cx="682732" cy="431706"/>
            <a:chOff x="7719297" y="4899504"/>
            <a:chExt cx="897731" cy="567654"/>
          </a:xfrm>
        </p:grpSpPr>
        <p:sp>
          <p:nvSpPr>
            <p:cNvPr id="49" name="TextBox 48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0253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534742" y="1790662"/>
            <a:ext cx="6131772" cy="3752065"/>
            <a:chOff x="885361" y="1790662"/>
            <a:chExt cx="6131772" cy="3752065"/>
          </a:xfrm>
        </p:grpSpPr>
        <p:pic>
          <p:nvPicPr>
            <p:cNvPr id="31" name="Picture 2" descr="Photon Engine - YouTube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1247" y="1790662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9" name="그룹 38"/>
            <p:cNvGrpSpPr/>
            <p:nvPr/>
          </p:nvGrpSpPr>
          <p:grpSpPr>
            <a:xfrm>
              <a:off x="1949051" y="2887736"/>
              <a:ext cx="4004392" cy="381681"/>
              <a:chOff x="1587388" y="2855878"/>
              <a:chExt cx="4004392" cy="381681"/>
            </a:xfrm>
          </p:grpSpPr>
          <p:cxnSp>
            <p:nvCxnSpPr>
              <p:cNvPr id="40" name="직선 연결선 39"/>
              <p:cNvCxnSpPr/>
              <p:nvPr/>
            </p:nvCxnSpPr>
            <p:spPr>
              <a:xfrm>
                <a:off x="2761243" y="3237559"/>
                <a:ext cx="1656682" cy="0"/>
              </a:xfrm>
              <a:prstGeom prst="line">
                <a:avLst/>
              </a:prstGeom>
              <a:ln w="571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1587388" y="2855878"/>
                <a:ext cx="4004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Photon</a:t>
                </a:r>
                <a:endParaRPr lang="ko-KR" altLang="en-US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319595A-0324-442F-A7A5-16973F2373C4}"/>
                </a:ext>
              </a:extLst>
            </p:cNvPr>
            <p:cNvSpPr txBox="1"/>
            <p:nvPr/>
          </p:nvSpPr>
          <p:spPr>
            <a:xfrm>
              <a:off x="885361" y="3511402"/>
              <a:ext cx="613177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Photon Engine</a:t>
              </a:r>
              <a:r>
                <a:rPr lang="ko-KR" altLang="en-US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을 활용하여 멀티 플레이 게임의</a:t>
              </a:r>
              <a:endParaRPr lang="en-US" altLang="ko-KR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기반을 세팅 하였으며 각 클라이언트 간의 통신과 동기화를 </a:t>
              </a:r>
              <a:r>
                <a:rPr lang="en-US" altLang="ko-KR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RPC </a:t>
              </a:r>
              <a:r>
                <a:rPr lang="ko-KR" altLang="en-US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및 제공되는 인터페이스를 사용하여 구현하였습니다</a:t>
              </a:r>
              <a:r>
                <a:rPr lang="en-US" altLang="ko-KR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</a:t>
              </a:r>
            </a:p>
            <a:p>
              <a:pPr algn="ctr"/>
              <a:endParaRPr lang="en-US" altLang="ko-KR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서버 접속 시 게임 내 시간이 다른 현상을</a:t>
              </a:r>
              <a:endParaRPr lang="en-US" altLang="ko-KR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en-US" altLang="ko-KR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Master Client</a:t>
              </a:r>
              <a:r>
                <a:rPr lang="ko-KR" altLang="en-US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를 기준으로 </a:t>
              </a:r>
              <a:r>
                <a:rPr lang="en-US" altLang="ko-KR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RPC</a:t>
              </a:r>
              <a:r>
                <a:rPr lang="ko-KR" altLang="en-US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를 활용하여</a:t>
              </a:r>
              <a:endParaRPr lang="en-US" altLang="ko-KR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최초 시간을 동기화하여 지연 보상을 구현하였습니다</a:t>
              </a:r>
              <a:r>
                <a:rPr lang="en-US" altLang="ko-KR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955254" y="1278000"/>
            <a:ext cx="54000" cy="5580000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69002" y="-4845605"/>
            <a:ext cx="54000" cy="12192001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36262" y="1881932"/>
            <a:ext cx="682732" cy="433960"/>
            <a:chOff x="3540919" y="2781745"/>
            <a:chExt cx="897731" cy="570621"/>
          </a:xfrm>
        </p:grpSpPr>
        <p:sp>
          <p:nvSpPr>
            <p:cNvPr id="35" name="TextBox 34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109258" y="3193325"/>
            <a:ext cx="736740" cy="437190"/>
            <a:chOff x="7683582" y="2781745"/>
            <a:chExt cx="968747" cy="574866"/>
          </a:xfrm>
        </p:grpSpPr>
        <p:sp>
          <p:nvSpPr>
            <p:cNvPr id="38" name="TextBox 37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121262" y="4507948"/>
            <a:ext cx="755172" cy="436376"/>
            <a:chOff x="3540919" y="4902200"/>
            <a:chExt cx="992983" cy="573797"/>
          </a:xfrm>
        </p:grpSpPr>
        <p:sp>
          <p:nvSpPr>
            <p:cNvPr id="46" name="TextBox 45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132888" y="5821757"/>
            <a:ext cx="682732" cy="431706"/>
            <a:chOff x="7719297" y="4899504"/>
            <a:chExt cx="897731" cy="567654"/>
          </a:xfrm>
        </p:grpSpPr>
        <p:sp>
          <p:nvSpPr>
            <p:cNvPr id="51" name="TextBox 5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1" y="51641"/>
            <a:ext cx="12191998" cy="1015663"/>
            <a:chOff x="0" y="-62796"/>
            <a:chExt cx="12191998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955253" y="113884"/>
              <a:ext cx="11236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 </a:t>
              </a:r>
              <a:r>
                <a:rPr lang="ko-KR" altLang="en-US" sz="4800" dirty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기술 및 기법 </a:t>
              </a:r>
              <a:r>
                <a:rPr lang="en-US" altLang="ko-KR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</a:t>
              </a:r>
              <a:r>
                <a:rPr lang="ko-KR" altLang="en-US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적용 기술 및 기법 구성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-62796"/>
              <a:ext cx="1263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rgbClr val="323232"/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rPr>
                <a:t>02</a:t>
              </a:r>
              <a:endParaRPr lang="ko-KR" altLang="en-US" sz="6000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746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55254" y="1278000"/>
            <a:ext cx="54000" cy="5580000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69002" y="-4845605"/>
            <a:ext cx="54000" cy="12192001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36262" y="1881932"/>
            <a:ext cx="682732" cy="433960"/>
            <a:chOff x="3540919" y="2781745"/>
            <a:chExt cx="897731" cy="570621"/>
          </a:xfrm>
        </p:grpSpPr>
        <p:sp>
          <p:nvSpPr>
            <p:cNvPr id="35" name="TextBox 34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109258" y="3193325"/>
            <a:ext cx="736740" cy="437190"/>
            <a:chOff x="7683582" y="2781745"/>
            <a:chExt cx="968747" cy="574866"/>
          </a:xfrm>
        </p:grpSpPr>
        <p:sp>
          <p:nvSpPr>
            <p:cNvPr id="38" name="TextBox 37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121262" y="4507948"/>
            <a:ext cx="755172" cy="436376"/>
            <a:chOff x="3540919" y="4902200"/>
            <a:chExt cx="992983" cy="573797"/>
          </a:xfrm>
        </p:grpSpPr>
        <p:sp>
          <p:nvSpPr>
            <p:cNvPr id="46" name="TextBox 45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132888" y="5821757"/>
            <a:ext cx="682732" cy="431706"/>
            <a:chOff x="7719297" y="4899504"/>
            <a:chExt cx="897731" cy="567654"/>
          </a:xfrm>
        </p:grpSpPr>
        <p:sp>
          <p:nvSpPr>
            <p:cNvPr id="51" name="TextBox 5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1" y="51641"/>
            <a:ext cx="12191998" cy="1015663"/>
            <a:chOff x="0" y="-62796"/>
            <a:chExt cx="12191998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955253" y="113884"/>
              <a:ext cx="11236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 </a:t>
              </a:r>
              <a:r>
                <a:rPr lang="ko-KR" altLang="en-US" sz="4800" dirty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기술 및 기법 </a:t>
              </a:r>
              <a:r>
                <a:rPr lang="en-US" altLang="ko-KR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</a:t>
              </a:r>
              <a:r>
                <a:rPr lang="ko-KR" altLang="en-US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적용 기술 및 기법 구성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-62796"/>
              <a:ext cx="1263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rgbClr val="323232"/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rPr>
                <a:t>02</a:t>
              </a:r>
              <a:endParaRPr lang="ko-KR" altLang="en-US" sz="6000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469067" y="1775878"/>
            <a:ext cx="4957516" cy="3967582"/>
            <a:chOff x="1469067" y="1775878"/>
            <a:chExt cx="4957516" cy="3967582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7825" y="1775878"/>
              <a:ext cx="1080000" cy="1080000"/>
            </a:xfrm>
            <a:prstGeom prst="rect">
              <a:avLst/>
            </a:prstGeom>
          </p:spPr>
        </p:pic>
        <p:grpSp>
          <p:nvGrpSpPr>
            <p:cNvPr id="39" name="그룹 38"/>
            <p:cNvGrpSpPr/>
            <p:nvPr/>
          </p:nvGrpSpPr>
          <p:grpSpPr>
            <a:xfrm>
              <a:off x="3119484" y="2888106"/>
              <a:ext cx="1656682" cy="381681"/>
              <a:chOff x="2761243" y="2855878"/>
              <a:chExt cx="1656682" cy="381681"/>
            </a:xfrm>
          </p:grpSpPr>
          <p:cxnSp>
            <p:nvCxnSpPr>
              <p:cNvPr id="40" name="직선 연결선 39"/>
              <p:cNvCxnSpPr/>
              <p:nvPr/>
            </p:nvCxnSpPr>
            <p:spPr>
              <a:xfrm>
                <a:off x="2761243" y="3237559"/>
                <a:ext cx="1656682" cy="0"/>
              </a:xfrm>
              <a:prstGeom prst="line">
                <a:avLst/>
              </a:prstGeom>
              <a:ln w="571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2761243" y="2855878"/>
                <a:ext cx="16566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Singleton</a:t>
                </a:r>
                <a:endParaRPr lang="ko-KR" altLang="en-US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319595A-0324-442F-A7A5-16973F2373C4}"/>
                </a:ext>
              </a:extLst>
            </p:cNvPr>
            <p:cNvSpPr txBox="1"/>
            <p:nvPr/>
          </p:nvSpPr>
          <p:spPr>
            <a:xfrm>
              <a:off x="1469067" y="3511772"/>
              <a:ext cx="49575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제한적이지만 자주 참조되는 클래스의 경우</a:t>
              </a:r>
              <a:r>
                <a:rPr lang="en-US" altLang="ko-KR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,</a:t>
              </a:r>
              <a:r>
                <a:rPr lang="ko-KR" altLang="en-US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en-US" altLang="ko-KR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Singleton Design Pattern</a:t>
              </a:r>
              <a:r>
                <a:rPr lang="ko-KR" altLang="en-US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기법을 사용하여</a:t>
              </a:r>
              <a:endParaRPr lang="en-US" altLang="ko-KR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경제적으로 자원을 관리하였습니다</a:t>
              </a:r>
              <a:r>
                <a:rPr lang="en-US" altLang="ko-KR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38902" y="4820130"/>
              <a:ext cx="28178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Game Manager</a:t>
              </a:r>
            </a:p>
            <a:p>
              <a:pPr algn="ctr"/>
              <a:r>
                <a:rPr lang="en-US" altLang="ko-KR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Sound Manager</a:t>
              </a:r>
            </a:p>
            <a:p>
              <a:pPr algn="ctr"/>
              <a:r>
                <a:rPr lang="en-US" altLang="ko-KR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Network Manager</a:t>
              </a:r>
            </a:p>
          </p:txBody>
        </p:sp>
        <p:cxnSp>
          <p:nvCxnSpPr>
            <p:cNvPr id="10" name="직선 연결선 9"/>
            <p:cNvCxnSpPr>
              <a:stCxn id="49" idx="2"/>
              <a:endCxn id="8" idx="0"/>
            </p:cNvCxnSpPr>
            <p:nvPr/>
          </p:nvCxnSpPr>
          <p:spPr>
            <a:xfrm>
              <a:off x="3947825" y="4435102"/>
              <a:ext cx="0" cy="385028"/>
            </a:xfrm>
            <a:prstGeom prst="line">
              <a:avLst/>
            </a:prstGeom>
            <a:ln w="381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6774674" y="1775878"/>
            <a:ext cx="4957516" cy="3798292"/>
            <a:chOff x="6774674" y="1775878"/>
            <a:chExt cx="4957516" cy="3798292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3432" y="1775878"/>
              <a:ext cx="1080000" cy="1080000"/>
            </a:xfrm>
            <a:prstGeom prst="rect">
              <a:avLst/>
            </a:prstGeom>
          </p:spPr>
        </p:pic>
        <p:grpSp>
          <p:nvGrpSpPr>
            <p:cNvPr id="43" name="그룹 42"/>
            <p:cNvGrpSpPr/>
            <p:nvPr/>
          </p:nvGrpSpPr>
          <p:grpSpPr>
            <a:xfrm>
              <a:off x="8425091" y="2888106"/>
              <a:ext cx="1656682" cy="381681"/>
              <a:chOff x="2761243" y="2855878"/>
              <a:chExt cx="1656682" cy="381681"/>
            </a:xfrm>
          </p:grpSpPr>
          <p:cxnSp>
            <p:nvCxnSpPr>
              <p:cNvPr id="44" name="직선 연결선 43"/>
              <p:cNvCxnSpPr/>
              <p:nvPr/>
            </p:nvCxnSpPr>
            <p:spPr>
              <a:xfrm>
                <a:off x="2761243" y="3237559"/>
                <a:ext cx="1656682" cy="0"/>
              </a:xfrm>
              <a:prstGeom prst="line">
                <a:avLst/>
              </a:prstGeom>
              <a:ln w="571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2761243" y="2855878"/>
                <a:ext cx="16566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FSM</a:t>
                </a:r>
                <a:endParaRPr lang="ko-KR" altLang="en-US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319595A-0324-442F-A7A5-16973F2373C4}"/>
                </a:ext>
              </a:extLst>
            </p:cNvPr>
            <p:cNvSpPr txBox="1"/>
            <p:nvPr/>
          </p:nvSpPr>
          <p:spPr>
            <a:xfrm>
              <a:off x="6774674" y="3511772"/>
              <a:ext cx="49575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다양한 상황에서 </a:t>
              </a:r>
              <a:r>
                <a:rPr lang="en-US" altLang="ko-KR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FSM </a:t>
              </a:r>
              <a:r>
                <a:rPr lang="ko-KR" altLang="en-US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기법을 활용하여</a:t>
              </a:r>
              <a:r>
                <a:rPr lang="en-US" altLang="ko-KR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,</a:t>
              </a:r>
            </a:p>
            <a:p>
              <a:pPr algn="ctr"/>
              <a:r>
                <a:rPr lang="ko-KR" altLang="en-US" dirty="0" err="1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열거형으로</a:t>
              </a:r>
              <a:r>
                <a:rPr lang="ko-KR" altLang="en-US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객체의 상태를 직관적으로 정의하고</a:t>
              </a:r>
              <a:endParaRPr lang="en-US" altLang="ko-KR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그에 따라 행동하도록 설계 하였습니다</a:t>
              </a:r>
              <a:r>
                <a:rPr lang="en-US" altLang="ko-KR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844509" y="4927839"/>
              <a:ext cx="28178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Unit</a:t>
              </a:r>
              <a:r>
                <a:rPr lang="ko-KR" altLang="en-US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en-US" altLang="ko-KR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FSM</a:t>
              </a:r>
            </a:p>
            <a:p>
              <a:pPr algn="ctr"/>
              <a:r>
                <a:rPr lang="en-US" altLang="ko-KR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Build FSM</a:t>
              </a:r>
            </a:p>
          </p:txBody>
        </p:sp>
        <p:cxnSp>
          <p:nvCxnSpPr>
            <p:cNvPr id="66" name="직선 연결선 65"/>
            <p:cNvCxnSpPr>
              <a:stCxn id="53" idx="2"/>
              <a:endCxn id="65" idx="0"/>
            </p:cNvCxnSpPr>
            <p:nvPr/>
          </p:nvCxnSpPr>
          <p:spPr>
            <a:xfrm>
              <a:off x="9253432" y="4435102"/>
              <a:ext cx="0" cy="492737"/>
            </a:xfrm>
            <a:prstGeom prst="line">
              <a:avLst/>
            </a:prstGeom>
            <a:ln w="381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588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247" y="1775877"/>
            <a:ext cx="1080000" cy="1080000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2863451" y="2887736"/>
            <a:ext cx="2175592" cy="381681"/>
            <a:chOff x="2501788" y="2855878"/>
            <a:chExt cx="2175592" cy="381681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2761243" y="3237559"/>
              <a:ext cx="1656682" cy="0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501788" y="2855878"/>
              <a:ext cx="2175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NavMesh</a:t>
              </a:r>
              <a:r>
                <a:rPr lang="en-US" altLang="ko-KR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&amp; 3D</a:t>
              </a:r>
              <a:endParaRPr lang="ko-KR" altLang="en-US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319595A-0324-442F-A7A5-16973F2373C4}"/>
              </a:ext>
            </a:extLst>
          </p:cNvPr>
          <p:cNvSpPr txBox="1"/>
          <p:nvPr/>
        </p:nvSpPr>
        <p:spPr>
          <a:xfrm>
            <a:off x="1472489" y="3511402"/>
            <a:ext cx="4957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2D Project</a:t>
            </a:r>
            <a:r>
              <a: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</a:t>
            </a:r>
            <a:r>
              <a:rPr lang="en-US" altLang="ko-KR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Z</a:t>
            </a:r>
            <a:r>
              <a: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축을 기준으로 </a:t>
            </a:r>
            <a:r>
              <a:rPr lang="en-US" altLang="ko-KR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90</a:t>
            </a:r>
            <a:r>
              <a: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도 회전하여</a:t>
            </a:r>
            <a:endParaRPr lang="en-US" altLang="ko-KR" dirty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 err="1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차원화하는</a:t>
            </a:r>
            <a:r>
              <a: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기법을 사용하였으며</a:t>
            </a:r>
            <a:r>
              <a:rPr lang="en-US" altLang="ko-KR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r>
              <a:rPr lang="en-US" altLang="ko-KR" dirty="0" err="1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NavMesh</a:t>
            </a:r>
            <a:r>
              <a: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사용할 수 있도록 하여</a:t>
            </a:r>
            <a:endParaRPr lang="en-US" altLang="ko-KR" dirty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유닛들의 움직임을 제어하였습니다</a:t>
            </a:r>
            <a:r>
              <a:rPr lang="en-US" altLang="ko-KR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algn="ctr"/>
            <a:endParaRPr lang="en-US" altLang="ko-KR" dirty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따라서 </a:t>
            </a:r>
            <a:r>
              <a:rPr lang="en-US" altLang="ko-KR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2D </a:t>
            </a:r>
            <a:r>
              <a: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형식을 유지하되 </a:t>
            </a:r>
            <a:r>
              <a:rPr lang="en-US" altLang="ko-KR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3D Project</a:t>
            </a:r>
            <a:r>
              <a: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</a:t>
            </a:r>
            <a:endParaRPr lang="en-US" altLang="ko-KR" dirty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장점을 가져와 사용할 수 있었습니다</a:t>
            </a:r>
            <a:r>
              <a:rPr lang="en-US" altLang="ko-KR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algn="ctr"/>
            <a:endParaRPr lang="en-US" altLang="ko-KR" dirty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55254" y="1278000"/>
            <a:ext cx="54000" cy="5580000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69002" y="-4845605"/>
            <a:ext cx="54000" cy="12192001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36262" y="1881932"/>
            <a:ext cx="682732" cy="433960"/>
            <a:chOff x="3540919" y="2781745"/>
            <a:chExt cx="897731" cy="570621"/>
          </a:xfrm>
        </p:grpSpPr>
        <p:sp>
          <p:nvSpPr>
            <p:cNvPr id="35" name="TextBox 34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109258" y="3193325"/>
            <a:ext cx="736740" cy="437190"/>
            <a:chOff x="7683582" y="2781745"/>
            <a:chExt cx="968747" cy="574866"/>
          </a:xfrm>
        </p:grpSpPr>
        <p:sp>
          <p:nvSpPr>
            <p:cNvPr id="38" name="TextBox 37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121262" y="4507948"/>
            <a:ext cx="755172" cy="436376"/>
            <a:chOff x="3540919" y="4902200"/>
            <a:chExt cx="992983" cy="573797"/>
          </a:xfrm>
        </p:grpSpPr>
        <p:sp>
          <p:nvSpPr>
            <p:cNvPr id="46" name="TextBox 45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132888" y="5821757"/>
            <a:ext cx="682732" cy="431706"/>
            <a:chOff x="7719297" y="4899504"/>
            <a:chExt cx="897731" cy="567654"/>
          </a:xfrm>
        </p:grpSpPr>
        <p:sp>
          <p:nvSpPr>
            <p:cNvPr id="51" name="TextBox 5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1" y="51641"/>
            <a:ext cx="12191998" cy="1015663"/>
            <a:chOff x="0" y="-62796"/>
            <a:chExt cx="12191998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955253" y="113884"/>
              <a:ext cx="11236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 </a:t>
              </a:r>
              <a:r>
                <a:rPr lang="ko-KR" altLang="en-US" sz="4800" dirty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기술 및 기법 </a:t>
              </a:r>
              <a:r>
                <a:rPr lang="en-US" altLang="ko-KR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</a:t>
              </a:r>
              <a:r>
                <a:rPr lang="ko-KR" altLang="en-US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적용 기술 및 기법 구성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-62796"/>
              <a:ext cx="1263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rgbClr val="323232"/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rPr>
                <a:t>02</a:t>
              </a:r>
              <a:endParaRPr lang="ko-KR" altLang="en-US" sz="6000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8425091" y="2888106"/>
            <a:ext cx="1656682" cy="381681"/>
            <a:chOff x="2761243" y="2855878"/>
            <a:chExt cx="1656682" cy="381681"/>
          </a:xfrm>
        </p:grpSpPr>
        <p:cxnSp>
          <p:nvCxnSpPr>
            <p:cNvPr id="72" name="직선 연결선 71"/>
            <p:cNvCxnSpPr/>
            <p:nvPr/>
          </p:nvCxnSpPr>
          <p:spPr>
            <a:xfrm>
              <a:off x="2761243" y="3237559"/>
              <a:ext cx="1656682" cy="0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761243" y="2855878"/>
              <a:ext cx="1656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Tetris</a:t>
              </a:r>
              <a:endParaRPr lang="ko-KR" altLang="en-US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0319595A-0324-442F-A7A5-16973F2373C4}"/>
              </a:ext>
            </a:extLst>
          </p:cNvPr>
          <p:cNvSpPr txBox="1"/>
          <p:nvPr/>
        </p:nvSpPr>
        <p:spPr>
          <a:xfrm>
            <a:off x="6582342" y="3511772"/>
            <a:ext cx="5342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좌표평면을</a:t>
            </a:r>
            <a:r>
              <a: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가지는 </a:t>
            </a:r>
            <a:r>
              <a:rPr lang="en-US" altLang="ko-KR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차원 배열을 생성하고</a:t>
            </a:r>
            <a:r>
              <a:rPr lang="en-US" altLang="ko-KR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r>
              <a: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각 </a:t>
            </a:r>
            <a:r>
              <a:rPr lang="ko-KR" altLang="en-US" dirty="0" err="1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테트리스</a:t>
            </a:r>
            <a:r>
              <a: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블록이 가지는 </a:t>
            </a:r>
            <a:r>
              <a:rPr lang="en-US" altLang="ko-KR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r>
              <a: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개의 좌표를 설정한 후</a:t>
            </a:r>
            <a:endParaRPr lang="en-US" altLang="ko-KR" dirty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마우스가 위치한 타일의 좌표와 </a:t>
            </a:r>
            <a:r>
              <a:rPr lang="ko-KR" altLang="en-US" dirty="0" err="1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테트리스의</a:t>
            </a:r>
            <a:r>
              <a: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좌표를 연산하여 해당 타일에 하였습니다</a:t>
            </a:r>
            <a:r>
              <a:rPr lang="en-US" altLang="ko-KR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432" y="1790662"/>
            <a:ext cx="1080000" cy="10800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0319595A-0324-442F-A7A5-16973F2373C4}"/>
              </a:ext>
            </a:extLst>
          </p:cNvPr>
          <p:cNvSpPr txBox="1"/>
          <p:nvPr/>
        </p:nvSpPr>
        <p:spPr>
          <a:xfrm>
            <a:off x="6582342" y="4927839"/>
            <a:ext cx="5342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이를 통해 타일 위에 </a:t>
            </a:r>
            <a:r>
              <a:rPr lang="en-US" altLang="ko-KR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Prefab</a:t>
            </a:r>
            <a:r>
              <a: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</a:t>
            </a:r>
            <a:r>
              <a:rPr lang="en-US" altLang="ko-KR" dirty="0" err="1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Instanciate</a:t>
            </a:r>
            <a:r>
              <a: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하여 시각적으로 보여주었습니다</a:t>
            </a:r>
            <a:r>
              <a:rPr lang="en-US" altLang="ko-KR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1138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2863451" y="2887736"/>
            <a:ext cx="2175592" cy="381681"/>
            <a:chOff x="2501788" y="2855878"/>
            <a:chExt cx="2175592" cy="381681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2761243" y="3237559"/>
              <a:ext cx="1656682" cy="0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501788" y="2855878"/>
              <a:ext cx="2175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Minimap</a:t>
              </a:r>
              <a:endParaRPr lang="ko-KR" altLang="en-US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319595A-0324-442F-A7A5-16973F2373C4}"/>
              </a:ext>
            </a:extLst>
          </p:cNvPr>
          <p:cNvSpPr txBox="1"/>
          <p:nvPr/>
        </p:nvSpPr>
        <p:spPr>
          <a:xfrm>
            <a:off x="1472489" y="3511402"/>
            <a:ext cx="4957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화면과</a:t>
            </a:r>
            <a:r>
              <a:rPr lang="en-US" altLang="ko-KR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동일한 비율의 </a:t>
            </a:r>
            <a:r>
              <a:rPr lang="en-US" altLang="ko-KR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Sub Camera</a:t>
            </a:r>
            <a:r>
              <a: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두어</a:t>
            </a:r>
            <a:endParaRPr lang="en-US" altLang="ko-KR" dirty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화면의 클릭 위치와 동일한 좌표를 구해</a:t>
            </a:r>
            <a:endParaRPr lang="en-US" altLang="ko-KR" dirty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 Camera</a:t>
            </a:r>
            <a:r>
              <a: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이동시키는</a:t>
            </a:r>
            <a:r>
              <a:rPr lang="en-US" altLang="ko-KR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방식으로</a:t>
            </a:r>
            <a:endParaRPr lang="en-US" altLang="ko-KR" dirty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구현하였습니다</a:t>
            </a:r>
            <a:r>
              <a:rPr lang="en-US" altLang="ko-KR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algn="ctr"/>
            <a:endParaRPr lang="en-US" altLang="ko-KR" dirty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이를 통해 플레이어가 </a:t>
            </a:r>
            <a:r>
              <a:rPr lang="en-US" altLang="ko-KR" dirty="0" err="1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Minimap</a:t>
            </a:r>
            <a:r>
              <a: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클릭하였을 때 원하는 지점으로 </a:t>
            </a:r>
            <a:r>
              <a:rPr lang="en-US" altLang="ko-KR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 Camera</a:t>
            </a:r>
            <a:r>
              <a: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</a:t>
            </a:r>
            <a:endParaRPr lang="en-US" altLang="ko-KR" dirty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이동 시키는 </a:t>
            </a:r>
            <a:r>
              <a:rPr lang="en-US" altLang="ko-KR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UI</a:t>
            </a:r>
            <a:r>
              <a: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제공하였습니다</a:t>
            </a:r>
            <a:r>
              <a:rPr lang="en-US" altLang="ko-KR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55254" y="1278000"/>
            <a:ext cx="54000" cy="5580000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69002" y="-4845605"/>
            <a:ext cx="54000" cy="12192001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36262" y="1881932"/>
            <a:ext cx="682732" cy="433960"/>
            <a:chOff x="3540919" y="2781745"/>
            <a:chExt cx="897731" cy="570621"/>
          </a:xfrm>
        </p:grpSpPr>
        <p:sp>
          <p:nvSpPr>
            <p:cNvPr id="35" name="TextBox 34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109258" y="3193325"/>
            <a:ext cx="736740" cy="437190"/>
            <a:chOff x="7683582" y="2781745"/>
            <a:chExt cx="968747" cy="574866"/>
          </a:xfrm>
        </p:grpSpPr>
        <p:sp>
          <p:nvSpPr>
            <p:cNvPr id="38" name="TextBox 37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121262" y="4507948"/>
            <a:ext cx="755172" cy="436376"/>
            <a:chOff x="3540919" y="4902200"/>
            <a:chExt cx="992983" cy="573797"/>
          </a:xfrm>
        </p:grpSpPr>
        <p:sp>
          <p:nvSpPr>
            <p:cNvPr id="46" name="TextBox 45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132888" y="5821757"/>
            <a:ext cx="682732" cy="431706"/>
            <a:chOff x="7719297" y="4899504"/>
            <a:chExt cx="897731" cy="567654"/>
          </a:xfrm>
        </p:grpSpPr>
        <p:sp>
          <p:nvSpPr>
            <p:cNvPr id="51" name="TextBox 5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1" y="51641"/>
            <a:ext cx="12191998" cy="1015663"/>
            <a:chOff x="0" y="-62796"/>
            <a:chExt cx="12191998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955253" y="113884"/>
              <a:ext cx="11236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 </a:t>
              </a:r>
              <a:r>
                <a:rPr lang="ko-KR" altLang="en-US" sz="4800" dirty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기술 및 기법 </a:t>
              </a:r>
              <a:r>
                <a:rPr lang="en-US" altLang="ko-KR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</a:t>
              </a:r>
              <a:r>
                <a:rPr lang="ko-KR" altLang="en-US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적용 기술 및 기법 구성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-62796"/>
              <a:ext cx="1263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rgbClr val="323232"/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rPr>
                <a:t>02</a:t>
              </a:r>
              <a:endParaRPr lang="ko-KR" altLang="en-US" sz="6000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8425091" y="2888106"/>
            <a:ext cx="1656682" cy="381681"/>
            <a:chOff x="2761243" y="2855878"/>
            <a:chExt cx="1656682" cy="381681"/>
          </a:xfrm>
        </p:grpSpPr>
        <p:cxnSp>
          <p:nvCxnSpPr>
            <p:cNvPr id="72" name="직선 연결선 71"/>
            <p:cNvCxnSpPr/>
            <p:nvPr/>
          </p:nvCxnSpPr>
          <p:spPr>
            <a:xfrm>
              <a:off x="2761243" y="3237559"/>
              <a:ext cx="1656682" cy="0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761243" y="2855878"/>
              <a:ext cx="1656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Animation</a:t>
              </a:r>
              <a:endParaRPr lang="ko-KR" altLang="en-US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0319595A-0324-442F-A7A5-16973F2373C4}"/>
              </a:ext>
            </a:extLst>
          </p:cNvPr>
          <p:cNvSpPr txBox="1"/>
          <p:nvPr/>
        </p:nvSpPr>
        <p:spPr>
          <a:xfrm>
            <a:off x="6582342" y="3511772"/>
            <a:ext cx="5342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하나의 </a:t>
            </a:r>
            <a:r>
              <a:rPr lang="en-US" altLang="ko-KR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Sprite</a:t>
            </a:r>
            <a:r>
              <a: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여러 개의 </a:t>
            </a:r>
            <a:r>
              <a:rPr lang="en-US" altLang="ko-KR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Sprite</a:t>
            </a:r>
            <a:r>
              <a: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</a:t>
            </a:r>
            <a:endParaRPr lang="en-US" altLang="ko-KR" dirty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Multiple</a:t>
            </a:r>
            <a:r>
              <a: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</a:t>
            </a:r>
            <a:r>
              <a:rPr lang="en-US" altLang="ko-KR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Slice</a:t>
            </a:r>
            <a:r>
              <a: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하여 </a:t>
            </a:r>
            <a:r>
              <a:rPr lang="en-US" altLang="ko-KR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Sprite</a:t>
            </a:r>
            <a:r>
              <a: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당 한 프레임의</a:t>
            </a:r>
            <a:endParaRPr lang="en-US" altLang="ko-KR" dirty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애니메이션으로 만들었습니다</a:t>
            </a:r>
            <a:r>
              <a:rPr lang="en-US" altLang="ko-KR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319595A-0324-442F-A7A5-16973F2373C4}"/>
              </a:ext>
            </a:extLst>
          </p:cNvPr>
          <p:cNvSpPr txBox="1"/>
          <p:nvPr/>
        </p:nvSpPr>
        <p:spPr>
          <a:xfrm>
            <a:off x="6507697" y="4927839"/>
            <a:ext cx="5491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또한 유닛 무기의 </a:t>
            </a:r>
            <a:r>
              <a:rPr lang="en-US" altLang="ko-KR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Position</a:t>
            </a:r>
            <a:r>
              <a: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 </a:t>
            </a:r>
            <a:r>
              <a:rPr lang="en-US" altLang="ko-KR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Rotation</a:t>
            </a:r>
            <a:r>
              <a: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값을</a:t>
            </a:r>
            <a:endParaRPr lang="en-US" altLang="ko-KR" dirty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Animator</a:t>
            </a:r>
            <a:r>
              <a: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에서 각각 수정하며 최소한의 움직임으로 자연스러운 모션을 취할 수 있게 하였습니다</a:t>
            </a:r>
            <a:r>
              <a:rPr lang="en-US" altLang="ko-KR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dirty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247" y="1790662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432" y="180193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45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55254" y="1278000"/>
            <a:ext cx="54000" cy="5580000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69002" y="-4845605"/>
            <a:ext cx="54000" cy="12192001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" y="51641"/>
            <a:ext cx="12191998" cy="1015663"/>
            <a:chOff x="0" y="-62796"/>
            <a:chExt cx="12191998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955253" y="113884"/>
              <a:ext cx="11236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 </a:t>
              </a:r>
              <a:r>
                <a:rPr lang="ko-KR" altLang="en-US" sz="4800" dirty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기술 및 기법 </a:t>
              </a:r>
              <a:r>
                <a:rPr lang="en-US" altLang="ko-KR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</a:t>
              </a:r>
              <a:r>
                <a:rPr lang="ko-KR" altLang="en-US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적용 기술 및 기법 구성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-62796"/>
              <a:ext cx="1263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rgbClr val="323232"/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rPr>
                <a:t>02</a:t>
              </a:r>
              <a:endParaRPr lang="ko-KR" altLang="en-US" sz="6000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432082" y="2167462"/>
            <a:ext cx="8337092" cy="3600960"/>
            <a:chOff x="2471585" y="2167462"/>
            <a:chExt cx="8337092" cy="360096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9E89B21-222F-47AF-AB18-E5420955595E}"/>
                </a:ext>
              </a:extLst>
            </p:cNvPr>
            <p:cNvSpPr txBox="1"/>
            <p:nvPr/>
          </p:nvSpPr>
          <p:spPr>
            <a:xfrm>
              <a:off x="3647816" y="2167462"/>
              <a:ext cx="59846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또한 </a:t>
              </a:r>
              <a:r>
                <a:rPr lang="en-US" altLang="ko-KR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Garbage Collection</a:t>
              </a:r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을 최적화하기 위해서</a:t>
              </a:r>
              <a:endPara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잦은 참조 형식의 인스턴스 생성을 최대한 지양하고</a:t>
              </a: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9109C828-CB43-4D5D-A4F3-A3D9C0E3059D}"/>
                </a:ext>
              </a:extLst>
            </p:cNvPr>
            <p:cNvCxnSpPr>
              <a:cxnSpLocks/>
            </p:cNvCxnSpPr>
            <p:nvPr/>
          </p:nvCxnSpPr>
          <p:spPr>
            <a:xfrm>
              <a:off x="3647816" y="2813793"/>
              <a:ext cx="5984630" cy="0"/>
            </a:xfrm>
            <a:prstGeom prst="line">
              <a:avLst/>
            </a:prstGeom>
            <a:ln w="28575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19595A-0324-442F-A7A5-16973F2373C4}"/>
                </a:ext>
              </a:extLst>
            </p:cNvPr>
            <p:cNvSpPr txBox="1"/>
            <p:nvPr/>
          </p:nvSpPr>
          <p:spPr>
            <a:xfrm>
              <a:off x="2811554" y="3002133"/>
              <a:ext cx="76571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Ex) </a:t>
              </a:r>
              <a:r>
                <a:rPr lang="ko-KR" altLang="en-US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필요 최소한으로 참조 형식의 인스턴스를 사용하였으며 필수불가결한 경우에 한하여 적은 빈도로 지역 변수로 인스턴스화 하여 사용</a:t>
              </a: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21C1DEEB-5699-4355-B057-B0CC577A8A87}"/>
                </a:ext>
              </a:extLst>
            </p:cNvPr>
            <p:cNvGrpSpPr/>
            <p:nvPr/>
          </p:nvGrpSpPr>
          <p:grpSpPr>
            <a:xfrm>
              <a:off x="2471585" y="4291354"/>
              <a:ext cx="8337092" cy="1477068"/>
              <a:chOff x="1927454" y="3644369"/>
              <a:chExt cx="8337092" cy="1477068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11A61FD-0CEB-4C77-B984-9D5C5B7694D7}"/>
                  </a:ext>
                </a:extLst>
              </p:cNvPr>
              <p:cNvSpPr txBox="1"/>
              <p:nvPr/>
            </p:nvSpPr>
            <p:spPr>
              <a:xfrm>
                <a:off x="3103685" y="3644369"/>
                <a:ext cx="59846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CPU</a:t>
                </a:r>
                <a:r>
                  <a:rPr lang="ko-KR" altLang="en-US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와 </a:t>
                </a:r>
                <a:r>
                  <a:rPr lang="en-US" altLang="ko-KR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Memory </a:t>
                </a:r>
                <a:r>
                  <a:rPr lang="ko-KR" altLang="en-US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등의 </a:t>
                </a:r>
                <a:r>
                  <a:rPr lang="ko-KR" altLang="en-US" b="1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자원 소모 </a:t>
                </a:r>
                <a:r>
                  <a:rPr lang="ko-KR" altLang="en-US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및</a:t>
                </a:r>
                <a:endPara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  <a:p>
                <a:pPr algn="ctr"/>
                <a:r>
                  <a:rPr lang="ko-KR" altLang="en-US" b="1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부하 최적화</a:t>
                </a:r>
                <a:r>
                  <a:rPr lang="ko-KR" altLang="en-US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를 고려하여 코드를 구성하였습니다</a:t>
                </a:r>
                <a:r>
                  <a:rPr lang="en-US" altLang="ko-KR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.</a:t>
                </a:r>
                <a:endPara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F4960874-9F75-4BDC-89F3-7D05880B6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5058" y="4286766"/>
                <a:ext cx="5381884" cy="0"/>
              </a:xfrm>
              <a:prstGeom prst="line">
                <a:avLst/>
              </a:prstGeom>
              <a:ln w="28575">
                <a:solidFill>
                  <a:srgbClr val="323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DD1F1BB-29DD-4F90-865F-D65F8A99A2FF}"/>
                  </a:ext>
                </a:extLst>
              </p:cNvPr>
              <p:cNvSpPr txBox="1"/>
              <p:nvPr/>
            </p:nvSpPr>
            <p:spPr>
              <a:xfrm>
                <a:off x="1927454" y="4475106"/>
                <a:ext cx="83370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Ex) Find </a:t>
                </a:r>
                <a:r>
                  <a:rPr lang="ko-KR" altLang="en-US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계열의 메소드 사용을 </a:t>
                </a:r>
                <a:r>
                  <a:rPr lang="en-US" altLang="ko-KR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Update </a:t>
                </a:r>
                <a:r>
                  <a:rPr lang="ko-KR" altLang="en-US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문에서 사용하는 것 대신</a:t>
                </a:r>
                <a:r>
                  <a:rPr lang="en-US" altLang="ko-KR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,</a:t>
                </a:r>
              </a:p>
              <a:p>
                <a:pPr algn="ctr"/>
                <a:r>
                  <a:rPr lang="en-US" altLang="ko-KR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List&lt;&gt; </a:t>
                </a:r>
                <a:r>
                  <a:rPr lang="ko-KR" altLang="en-US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형식과 </a:t>
                </a:r>
                <a:r>
                  <a:rPr lang="en-US" altLang="ko-KR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Awake</a:t>
                </a:r>
                <a:r>
                  <a:rPr lang="ko-KR" altLang="en-US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에서 </a:t>
                </a:r>
                <a:r>
                  <a:rPr lang="en-US" altLang="ko-KR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Add </a:t>
                </a:r>
                <a:r>
                  <a:rPr lang="ko-KR" altLang="en-US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메소드를 통하여 동적 요소 관리</a:t>
                </a:r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136262" y="1881932"/>
            <a:ext cx="682732" cy="433960"/>
            <a:chOff x="3540919" y="2781745"/>
            <a:chExt cx="897731" cy="570621"/>
          </a:xfrm>
        </p:grpSpPr>
        <p:sp>
          <p:nvSpPr>
            <p:cNvPr id="62" name="TextBox 61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/>
          <p:cNvGrpSpPr/>
          <p:nvPr/>
        </p:nvGrpSpPr>
        <p:grpSpPr>
          <a:xfrm>
            <a:off x="109258" y="3193325"/>
            <a:ext cx="736740" cy="437190"/>
            <a:chOff x="7683582" y="2781745"/>
            <a:chExt cx="968747" cy="574866"/>
          </a:xfrm>
        </p:grpSpPr>
        <p:sp>
          <p:nvSpPr>
            <p:cNvPr id="65" name="TextBox 64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121262" y="4507948"/>
            <a:ext cx="755172" cy="436376"/>
            <a:chOff x="3540919" y="4902200"/>
            <a:chExt cx="992983" cy="573797"/>
          </a:xfrm>
        </p:grpSpPr>
        <p:sp>
          <p:nvSpPr>
            <p:cNvPr id="68" name="TextBox 67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132888" y="5821757"/>
            <a:ext cx="682732" cy="431706"/>
            <a:chOff x="7719297" y="4899504"/>
            <a:chExt cx="897731" cy="567654"/>
          </a:xfrm>
        </p:grpSpPr>
        <p:sp>
          <p:nvSpPr>
            <p:cNvPr id="71" name="TextBox 7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0038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rgbClr val="32323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100" err="1" smtClean="0">
            <a:latin typeface="G마켓 산스 TTF Medium" panose="02000000000000000000" pitchFamily="2" charset="-127"/>
            <a:ea typeface="G마켓 산스 TTF Medium" panose="02000000000000000000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662</Words>
  <Application>Microsoft Office PowerPoint</Application>
  <PresentationFormat>와이드스크린</PresentationFormat>
  <Paragraphs>141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맑은 고딕</vt:lpstr>
      <vt:lpstr>G마켓 산스 TTF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이윤석</cp:lastModifiedBy>
  <cp:revision>80</cp:revision>
  <dcterms:created xsi:type="dcterms:W3CDTF">2022-04-09T04:55:21Z</dcterms:created>
  <dcterms:modified xsi:type="dcterms:W3CDTF">2022-04-10T11:15:11Z</dcterms:modified>
</cp:coreProperties>
</file>