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38100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5" d="100"/>
          <a:sy n="25" d="100"/>
        </p:scale>
        <p:origin x="528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62500" y="1683545"/>
            <a:ext cx="28575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500" y="5403057"/>
            <a:ext cx="28575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BB9C4-C555-490E-9DA6-619326A1103B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C77D-0415-4453-A366-F20EA969B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655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BB9C4-C555-490E-9DA6-619326A1103B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C77D-0415-4453-A366-F20EA969B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278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265312" y="547688"/>
            <a:ext cx="8215313" cy="871775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9375" y="547688"/>
            <a:ext cx="24169688" cy="871775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BB9C4-C555-490E-9DA6-619326A1103B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C77D-0415-4453-A366-F20EA969B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210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BB9C4-C555-490E-9DA6-619326A1103B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C77D-0415-4453-A366-F20EA969B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272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9531" y="2564608"/>
            <a:ext cx="3286125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9531" y="6884195"/>
            <a:ext cx="3286125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BB9C4-C555-490E-9DA6-619326A1103B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C77D-0415-4453-A366-F20EA969B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897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9375" y="2738438"/>
            <a:ext cx="16192500" cy="65270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88125" y="2738438"/>
            <a:ext cx="16192500" cy="65270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BB9C4-C555-490E-9DA6-619326A1103B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C77D-0415-4453-A366-F20EA969B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176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4338" y="547688"/>
            <a:ext cx="32861250" cy="198834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4339" y="2521745"/>
            <a:ext cx="16118084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4339" y="3757613"/>
            <a:ext cx="16118084" cy="552688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288125" y="2521745"/>
            <a:ext cx="16197463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288125" y="3757613"/>
            <a:ext cx="16197463" cy="552688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BB9C4-C555-490E-9DA6-619326A1103B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C77D-0415-4453-A366-F20EA969B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32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BB9C4-C555-490E-9DA6-619326A1103B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C77D-0415-4453-A366-F20EA969B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536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BB9C4-C555-490E-9DA6-619326A1103B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C77D-0415-4453-A366-F20EA969B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625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4339" y="685800"/>
            <a:ext cx="12288241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7462" y="1481138"/>
            <a:ext cx="19288125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24339" y="3086100"/>
            <a:ext cx="12288241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BB9C4-C555-490E-9DA6-619326A1103B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C77D-0415-4453-A366-F20EA969B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365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4339" y="685800"/>
            <a:ext cx="12288241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197462" y="1481138"/>
            <a:ext cx="19288125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24339" y="3086100"/>
            <a:ext cx="12288241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BB9C4-C555-490E-9DA6-619326A1103B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C77D-0415-4453-A366-F20EA969B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04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9375" y="547688"/>
            <a:ext cx="3286125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9375" y="2738438"/>
            <a:ext cx="3286125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19375" y="9534526"/>
            <a:ext cx="85725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BB9C4-C555-490E-9DA6-619326A1103B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620625" y="9534526"/>
            <a:ext cx="1285875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908125" y="9534526"/>
            <a:ext cx="85725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CC77D-0415-4453-A366-F20EA969B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26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71600" rtl="0" eaLnBrk="1" latinLnBrk="1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1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0287000"/>
            <a:ext cx="7620000" cy="381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99" tIns="50801" rIns="101599" bIns="508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800" dirty="0"/>
              <a:t>16 x </a:t>
            </a:r>
            <a:r>
              <a:rPr lang="en-US" altLang="ko-KR" sz="4800" dirty="0"/>
              <a:t>8</a:t>
            </a:r>
          </a:p>
          <a:p>
            <a:pPr algn="ctr"/>
            <a:r>
              <a:rPr lang="en-US" altLang="ko-KR" sz="4800" dirty="0"/>
              <a:t>(800 x 400)</a:t>
            </a:r>
            <a:r>
              <a:rPr lang="en-US" altLang="ko-KR" sz="4800" dirty="0" err="1"/>
              <a:t>px</a:t>
            </a:r>
            <a:endParaRPr lang="ko-KR" altLang="en-US" sz="4800" dirty="0"/>
          </a:p>
        </p:txBody>
      </p:sp>
      <p:sp>
        <p:nvSpPr>
          <p:cNvPr id="12" name="직사각형 11"/>
          <p:cNvSpPr/>
          <p:nvPr/>
        </p:nvSpPr>
        <p:spPr>
          <a:xfrm>
            <a:off x="30480000" y="10287000"/>
            <a:ext cx="7620000" cy="381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99" tIns="50801" rIns="101599" bIns="508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800" dirty="0"/>
              <a:t>16 x 8</a:t>
            </a:r>
          </a:p>
          <a:p>
            <a:pPr algn="ctr"/>
            <a:r>
              <a:rPr lang="en-US" altLang="ko-KR" sz="4800" dirty="0"/>
              <a:t>(800 x 400)</a:t>
            </a:r>
            <a:r>
              <a:rPr lang="en-US" altLang="ko-KR" sz="4800" dirty="0" err="1"/>
              <a:t>px</a:t>
            </a:r>
            <a:endParaRPr lang="ko-KR" altLang="en-US" sz="4800" dirty="0"/>
          </a:p>
        </p:txBody>
      </p:sp>
      <p:sp>
        <p:nvSpPr>
          <p:cNvPr id="6" name="직사각형 5"/>
          <p:cNvSpPr/>
          <p:nvPr/>
        </p:nvSpPr>
        <p:spPr>
          <a:xfrm>
            <a:off x="9265920" y="10287000"/>
            <a:ext cx="7620000" cy="381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99" tIns="50801" rIns="101599" bIns="508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800" dirty="0"/>
              <a:t>16 x </a:t>
            </a:r>
            <a:r>
              <a:rPr lang="en-US" altLang="ko-KR" sz="4800" dirty="0"/>
              <a:t>8</a:t>
            </a:r>
          </a:p>
          <a:p>
            <a:pPr algn="ctr"/>
            <a:r>
              <a:rPr lang="en-US" altLang="ko-KR" sz="4800" dirty="0"/>
              <a:t>(800 x 400)</a:t>
            </a:r>
            <a:r>
              <a:rPr lang="en-US" altLang="ko-KR" sz="4800" dirty="0" err="1"/>
              <a:t>px</a:t>
            </a:r>
            <a:endParaRPr lang="ko-KR" altLang="en-US" sz="4800" dirty="0"/>
          </a:p>
        </p:txBody>
      </p:sp>
      <p:sp>
        <p:nvSpPr>
          <p:cNvPr id="7" name="직사각형 6"/>
          <p:cNvSpPr/>
          <p:nvPr/>
        </p:nvSpPr>
        <p:spPr>
          <a:xfrm>
            <a:off x="21214080" y="10287000"/>
            <a:ext cx="7620000" cy="381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99" tIns="50801" rIns="101599" bIns="508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800" dirty="0"/>
              <a:t>16 x </a:t>
            </a:r>
            <a:r>
              <a:rPr lang="en-US" altLang="ko-KR" sz="4800" dirty="0"/>
              <a:t>8</a:t>
            </a:r>
          </a:p>
          <a:p>
            <a:pPr algn="ctr"/>
            <a:r>
              <a:rPr lang="en-US" altLang="ko-KR" sz="4800" dirty="0"/>
              <a:t>(800 x 400)</a:t>
            </a:r>
            <a:r>
              <a:rPr lang="en-US" altLang="ko-KR" sz="4800" dirty="0" err="1"/>
              <a:t>px</a:t>
            </a:r>
            <a:endParaRPr lang="ko-KR" altLang="en-US" sz="4800" dirty="0"/>
          </a:p>
        </p:txBody>
      </p:sp>
      <p:sp>
        <p:nvSpPr>
          <p:cNvPr id="2" name="직사각형 1"/>
          <p:cNvSpPr/>
          <p:nvPr/>
        </p:nvSpPr>
        <p:spPr>
          <a:xfrm>
            <a:off x="0" y="2667000"/>
            <a:ext cx="38100000" cy="76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502" dirty="0">
                <a:solidFill>
                  <a:schemeClr val="tx1"/>
                </a:solidFill>
              </a:rPr>
              <a:t>5:1</a:t>
            </a:r>
          </a:p>
          <a:p>
            <a:pPr algn="ctr"/>
            <a:r>
              <a:rPr lang="en-US" altLang="ko-KR" sz="11502" dirty="0">
                <a:solidFill>
                  <a:schemeClr val="tx1"/>
                </a:solidFill>
              </a:rPr>
              <a:t>(4000 X 800)</a:t>
            </a:r>
            <a:r>
              <a:rPr lang="en-US" altLang="ko-KR" sz="11502" dirty="0" err="1">
                <a:solidFill>
                  <a:schemeClr val="tx1"/>
                </a:solidFill>
              </a:rPr>
              <a:t>px</a:t>
            </a:r>
            <a:endParaRPr lang="ko-KR" altLang="en-US" sz="11502" dirty="0">
              <a:solidFill>
                <a:schemeClr val="tx1"/>
              </a:solidFill>
            </a:endParaRPr>
          </a:p>
        </p:txBody>
      </p:sp>
      <p:sp>
        <p:nvSpPr>
          <p:cNvPr id="3" name="위쪽/아래쪽 화살표 2"/>
          <p:cNvSpPr/>
          <p:nvPr/>
        </p:nvSpPr>
        <p:spPr>
          <a:xfrm>
            <a:off x="-2536723" y="2667000"/>
            <a:ext cx="2536723" cy="11430000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001" dirty="0"/>
              <a:t>1200</a:t>
            </a:r>
            <a:endParaRPr lang="ko-KR" altLang="en-US" sz="4001" dirty="0"/>
          </a:p>
        </p:txBody>
      </p:sp>
      <p:sp>
        <p:nvSpPr>
          <p:cNvPr id="5" name="왼쪽/오른쪽 화살표 4"/>
          <p:cNvSpPr/>
          <p:nvPr/>
        </p:nvSpPr>
        <p:spPr>
          <a:xfrm>
            <a:off x="0" y="129000"/>
            <a:ext cx="38100000" cy="2538000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600" dirty="0"/>
              <a:t>4000</a:t>
            </a:r>
            <a:endParaRPr lang="ko-KR" altLang="en-US" sz="6600" dirty="0"/>
          </a:p>
        </p:txBody>
      </p:sp>
      <p:sp>
        <p:nvSpPr>
          <p:cNvPr id="8" name="직사각형 7"/>
          <p:cNvSpPr/>
          <p:nvPr/>
        </p:nvSpPr>
        <p:spPr>
          <a:xfrm>
            <a:off x="0" y="2667000"/>
            <a:ext cx="18288000" cy="10287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5400" dirty="0">
                <a:solidFill>
                  <a:schemeClr val="tx1"/>
                </a:solidFill>
              </a:rPr>
              <a:t>화면 크기</a:t>
            </a:r>
          </a:p>
        </p:txBody>
      </p:sp>
    </p:spTree>
    <p:extLst>
      <p:ext uri="{BB962C8B-B14F-4D97-AF65-F5344CB8AC3E}">
        <p14:creationId xmlns:p14="http://schemas.microsoft.com/office/powerpoint/2010/main" val="278966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0287000"/>
            <a:ext cx="7620000" cy="381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99" tIns="50801" rIns="101599" bIns="508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800" dirty="0"/>
              <a:t>16 x </a:t>
            </a:r>
            <a:r>
              <a:rPr lang="en-US" altLang="ko-KR" sz="4800" dirty="0"/>
              <a:t>8</a:t>
            </a:r>
          </a:p>
          <a:p>
            <a:pPr algn="ctr"/>
            <a:r>
              <a:rPr lang="en-US" altLang="ko-KR" sz="4800" dirty="0"/>
              <a:t>(800 x 400)</a:t>
            </a:r>
            <a:r>
              <a:rPr lang="en-US" altLang="ko-KR" sz="4800" dirty="0" err="1"/>
              <a:t>px</a:t>
            </a:r>
            <a:endParaRPr lang="ko-KR" altLang="en-US" sz="4800" dirty="0"/>
          </a:p>
        </p:txBody>
      </p:sp>
      <p:sp>
        <p:nvSpPr>
          <p:cNvPr id="12" name="직사각형 11"/>
          <p:cNvSpPr/>
          <p:nvPr/>
        </p:nvSpPr>
        <p:spPr>
          <a:xfrm>
            <a:off x="30480000" y="10287000"/>
            <a:ext cx="7620000" cy="381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99" tIns="50801" rIns="101599" bIns="508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800" dirty="0"/>
              <a:t>16 x 8</a:t>
            </a:r>
          </a:p>
          <a:p>
            <a:pPr algn="ctr"/>
            <a:r>
              <a:rPr lang="en-US" altLang="ko-KR" sz="4800" dirty="0"/>
              <a:t>(800 x 400)</a:t>
            </a:r>
            <a:r>
              <a:rPr lang="en-US" altLang="ko-KR" sz="4800" dirty="0" err="1"/>
              <a:t>px</a:t>
            </a:r>
            <a:endParaRPr lang="ko-KR" altLang="en-US" sz="4800" dirty="0"/>
          </a:p>
        </p:txBody>
      </p:sp>
      <p:sp>
        <p:nvSpPr>
          <p:cNvPr id="6" name="직사각형 5"/>
          <p:cNvSpPr/>
          <p:nvPr/>
        </p:nvSpPr>
        <p:spPr>
          <a:xfrm>
            <a:off x="9265920" y="10287000"/>
            <a:ext cx="7620000" cy="381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99" tIns="50801" rIns="101599" bIns="508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800" dirty="0"/>
              <a:t>16 x </a:t>
            </a:r>
            <a:r>
              <a:rPr lang="en-US" altLang="ko-KR" sz="4800" dirty="0"/>
              <a:t>8</a:t>
            </a:r>
          </a:p>
          <a:p>
            <a:pPr algn="ctr"/>
            <a:r>
              <a:rPr lang="en-US" altLang="ko-KR" sz="4800" dirty="0"/>
              <a:t>(800 x 400)</a:t>
            </a:r>
            <a:r>
              <a:rPr lang="en-US" altLang="ko-KR" sz="4800" dirty="0" err="1"/>
              <a:t>px</a:t>
            </a:r>
            <a:endParaRPr lang="ko-KR" altLang="en-US" sz="4800" dirty="0"/>
          </a:p>
        </p:txBody>
      </p:sp>
      <p:sp>
        <p:nvSpPr>
          <p:cNvPr id="7" name="직사각형 6"/>
          <p:cNvSpPr/>
          <p:nvPr/>
        </p:nvSpPr>
        <p:spPr>
          <a:xfrm>
            <a:off x="21214080" y="10287000"/>
            <a:ext cx="7620000" cy="381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599" tIns="50801" rIns="101599" bIns="508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800" dirty="0"/>
              <a:t>16 x </a:t>
            </a:r>
            <a:r>
              <a:rPr lang="en-US" altLang="ko-KR" sz="4800" dirty="0"/>
              <a:t>8</a:t>
            </a:r>
          </a:p>
          <a:p>
            <a:pPr algn="ctr"/>
            <a:r>
              <a:rPr lang="en-US" altLang="ko-KR" sz="4800" dirty="0"/>
              <a:t>(800 x 400)</a:t>
            </a:r>
            <a:r>
              <a:rPr lang="en-US" altLang="ko-KR" sz="4800" dirty="0" err="1"/>
              <a:t>px</a:t>
            </a:r>
            <a:endParaRPr lang="ko-KR" altLang="en-US" sz="4800" dirty="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38100000" cy="10287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502" dirty="0">
                <a:solidFill>
                  <a:schemeClr val="tx1"/>
                </a:solidFill>
              </a:rPr>
              <a:t>5:1</a:t>
            </a:r>
          </a:p>
          <a:p>
            <a:pPr algn="ctr"/>
            <a:r>
              <a:rPr lang="en-US" altLang="ko-KR" sz="11502" dirty="0">
                <a:solidFill>
                  <a:schemeClr val="tx1"/>
                </a:solidFill>
              </a:rPr>
              <a:t>(4000 X </a:t>
            </a:r>
            <a:r>
              <a:rPr lang="en-US" altLang="ko-KR" sz="11502" dirty="0" smtClean="0">
                <a:solidFill>
                  <a:schemeClr val="tx1"/>
                </a:solidFill>
              </a:rPr>
              <a:t>1080)</a:t>
            </a:r>
            <a:r>
              <a:rPr lang="en-US" altLang="ko-KR" sz="11502" dirty="0" err="1" smtClean="0">
                <a:solidFill>
                  <a:schemeClr val="tx1"/>
                </a:solidFill>
              </a:rPr>
              <a:t>px</a:t>
            </a:r>
            <a:endParaRPr lang="ko-KR" altLang="en-US" sz="11502" dirty="0">
              <a:solidFill>
                <a:schemeClr val="tx1"/>
              </a:solidFill>
            </a:endParaRPr>
          </a:p>
        </p:txBody>
      </p:sp>
      <p:sp>
        <p:nvSpPr>
          <p:cNvPr id="3" name="위쪽/아래쪽 화살표 2"/>
          <p:cNvSpPr/>
          <p:nvPr/>
        </p:nvSpPr>
        <p:spPr>
          <a:xfrm>
            <a:off x="-2536723" y="0"/>
            <a:ext cx="2536723" cy="14097000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001" dirty="0" smtClean="0"/>
              <a:t>1480</a:t>
            </a:r>
            <a:endParaRPr lang="ko-KR" altLang="en-US" sz="4001" dirty="0"/>
          </a:p>
        </p:txBody>
      </p:sp>
      <p:sp>
        <p:nvSpPr>
          <p:cNvPr id="5" name="왼쪽/오른쪽 화살표 4"/>
          <p:cNvSpPr/>
          <p:nvPr/>
        </p:nvSpPr>
        <p:spPr>
          <a:xfrm>
            <a:off x="0" y="-2602500"/>
            <a:ext cx="38100000" cy="2538000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600" dirty="0"/>
              <a:t>4000</a:t>
            </a:r>
            <a:endParaRPr lang="ko-KR" altLang="en-US" sz="6600" dirty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5400" dirty="0">
                <a:solidFill>
                  <a:schemeClr val="tx1"/>
                </a:solidFill>
              </a:rPr>
              <a:t>화면 크기</a:t>
            </a:r>
          </a:p>
        </p:txBody>
      </p:sp>
    </p:spTree>
    <p:extLst>
      <p:ext uri="{BB962C8B-B14F-4D97-AF65-F5344CB8AC3E}">
        <p14:creationId xmlns:p14="http://schemas.microsoft.com/office/powerpoint/2010/main" val="192165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74</Words>
  <Application>Microsoft Office PowerPoint</Application>
  <PresentationFormat>사용자 지정</PresentationFormat>
  <Paragraphs>26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Owner</cp:lastModifiedBy>
  <cp:revision>9</cp:revision>
  <dcterms:created xsi:type="dcterms:W3CDTF">2022-01-26T12:21:35Z</dcterms:created>
  <dcterms:modified xsi:type="dcterms:W3CDTF">2022-01-27T08:57:34Z</dcterms:modified>
</cp:coreProperties>
</file>