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232"/>
    <a:srgbClr val="838D90"/>
    <a:srgbClr val="FFFFFF"/>
    <a:srgbClr val="32506E"/>
    <a:srgbClr val="325064"/>
    <a:srgbClr val="32556F"/>
    <a:srgbClr val="36556A"/>
    <a:srgbClr val="323264"/>
    <a:srgbClr val="643232"/>
    <a:srgbClr val="476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60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2447925"/>
            <a:ext cx="1714500" cy="196215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461260" y="1911350"/>
            <a:ext cx="1402081" cy="3270250"/>
            <a:chOff x="2461260" y="1911350"/>
            <a:chExt cx="1402081" cy="3270250"/>
          </a:xfrm>
        </p:grpSpPr>
        <p:sp>
          <p:nvSpPr>
            <p:cNvPr id="17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19075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10800000">
            <a:off x="1059178" y="1911350"/>
            <a:ext cx="1402081" cy="3270250"/>
            <a:chOff x="2461260" y="1911350"/>
            <a:chExt cx="1402081" cy="3270250"/>
          </a:xfrm>
        </p:grpSpPr>
        <p:sp>
          <p:nvSpPr>
            <p:cNvPr id="31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21457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0"/>
            <a:ext cx="1714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445663" y="819756"/>
            <a:ext cx="1173422" cy="1171574"/>
            <a:chOff x="1541462" y="138112"/>
            <a:chExt cx="1173422" cy="1171574"/>
          </a:xfrm>
        </p:grpSpPr>
        <p:sp>
          <p:nvSpPr>
            <p:cNvPr id="63" name="팔각형 62"/>
            <p:cNvSpPr/>
            <p:nvPr/>
          </p:nvSpPr>
          <p:spPr>
            <a:xfrm>
              <a:off x="15414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/>
            <p:cNvSpPr/>
            <p:nvPr/>
          </p:nvSpPr>
          <p:spPr>
            <a:xfrm>
              <a:off x="17057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사다리꼴 64"/>
            <p:cNvSpPr/>
            <p:nvPr/>
          </p:nvSpPr>
          <p:spPr>
            <a:xfrm rot="10800000">
              <a:off x="17057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사다리꼴 65"/>
            <p:cNvSpPr/>
            <p:nvPr/>
          </p:nvSpPr>
          <p:spPr>
            <a:xfrm rot="5400000">
              <a:off x="1212404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16200000">
              <a:off x="21991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stCxn id="65" idx="3"/>
              <a:endCxn id="66" idx="1"/>
            </p:cNvCxnSpPr>
            <p:nvPr/>
          </p:nvCxnSpPr>
          <p:spPr>
            <a:xfrm flipH="1">
              <a:off x="16338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4" idx="1"/>
              <a:endCxn id="66" idx="3"/>
            </p:cNvCxnSpPr>
            <p:nvPr/>
          </p:nvCxnSpPr>
          <p:spPr>
            <a:xfrm flipH="1" flipV="1">
              <a:off x="16338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7" idx="1"/>
              <a:endCxn id="64" idx="3"/>
            </p:cNvCxnSpPr>
            <p:nvPr/>
          </p:nvCxnSpPr>
          <p:spPr>
            <a:xfrm flipH="1">
              <a:off x="25256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7" idx="3"/>
              <a:endCxn id="65" idx="1"/>
            </p:cNvCxnSpPr>
            <p:nvPr/>
          </p:nvCxnSpPr>
          <p:spPr>
            <a:xfrm flipH="1" flipV="1">
              <a:off x="25256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팔각형 71"/>
            <p:cNvSpPr/>
            <p:nvPr/>
          </p:nvSpPr>
          <p:spPr>
            <a:xfrm>
              <a:off x="18187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941512" y="538162"/>
              <a:ext cx="371476" cy="371476"/>
            </a:xfrm>
            <a:prstGeom prst="ellipse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5400000">
              <a:off x="1448145" y="631480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사다리꼴 74"/>
            <p:cNvSpPr/>
            <p:nvPr/>
          </p:nvSpPr>
          <p:spPr>
            <a:xfrm>
              <a:off x="1941513" y="112484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사다리꼴 75"/>
            <p:cNvSpPr/>
            <p:nvPr/>
          </p:nvSpPr>
          <p:spPr>
            <a:xfrm rot="16200000">
              <a:off x="2436725" y="631481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사다리꼴 76"/>
            <p:cNvSpPr/>
            <p:nvPr/>
          </p:nvSpPr>
          <p:spPr>
            <a:xfrm rot="10800000">
              <a:off x="1941513" y="13811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035964" y="819756"/>
            <a:ext cx="1173421" cy="1171574"/>
            <a:chOff x="131763" y="138112"/>
            <a:chExt cx="1173421" cy="1171574"/>
          </a:xfrm>
        </p:grpSpPr>
        <p:sp>
          <p:nvSpPr>
            <p:cNvPr id="3" name="팔각형 2"/>
            <p:cNvSpPr/>
            <p:nvPr/>
          </p:nvSpPr>
          <p:spPr>
            <a:xfrm>
              <a:off x="1317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2960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 rot="10800000">
              <a:off x="2960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/>
            <p:cNvSpPr/>
            <p:nvPr/>
          </p:nvSpPr>
          <p:spPr>
            <a:xfrm rot="5400000">
              <a:off x="-197296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 rot="16200000">
              <a:off x="7894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8" idx="3"/>
              <a:endCxn id="37" idx="1"/>
            </p:cNvCxnSpPr>
            <p:nvPr/>
          </p:nvCxnSpPr>
          <p:spPr>
            <a:xfrm flipH="1">
              <a:off x="2241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" idx="1"/>
              <a:endCxn id="37" idx="3"/>
            </p:cNvCxnSpPr>
            <p:nvPr/>
          </p:nvCxnSpPr>
          <p:spPr>
            <a:xfrm flipH="1" flipV="1">
              <a:off x="2241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1"/>
              <a:endCxn id="5" idx="3"/>
            </p:cNvCxnSpPr>
            <p:nvPr/>
          </p:nvCxnSpPr>
          <p:spPr>
            <a:xfrm flipH="1">
              <a:off x="11159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8" idx="3"/>
              <a:endCxn id="28" idx="1"/>
            </p:cNvCxnSpPr>
            <p:nvPr/>
          </p:nvCxnSpPr>
          <p:spPr>
            <a:xfrm flipH="1" flipV="1">
              <a:off x="11159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팔각형 50"/>
            <p:cNvSpPr/>
            <p:nvPr/>
          </p:nvSpPr>
          <p:spPr>
            <a:xfrm>
              <a:off x="4090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31812" y="538162"/>
              <a:ext cx="371476" cy="371476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31813" y="112484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/>
            <p:cNvSpPr/>
            <p:nvPr/>
          </p:nvSpPr>
          <p:spPr>
            <a:xfrm rot="16200000">
              <a:off x="1027025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531813" y="13811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사다리꼴 77"/>
            <p:cNvSpPr/>
            <p:nvPr/>
          </p:nvSpPr>
          <p:spPr>
            <a:xfrm rot="5400000">
              <a:off x="40193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805940" y="16002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1.63cm = 61.5px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754380"/>
            <a:ext cx="265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1000px = 26.46 cm 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3035457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5400000">
            <a:off x="3035457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5400000">
            <a:off x="3621243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5400000">
            <a:off x="3621243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5400000">
            <a:off x="4938524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5400000">
            <a:off x="435273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 rot="5400000">
            <a:off x="4938524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rot="5400000">
            <a:off x="4358590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 rot="5400000">
            <a:off x="7574985" y="3222727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rot="5400000">
            <a:off x="757599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 rot="5400000">
            <a:off x="7574985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7574984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9332488" y="4101682"/>
            <a:ext cx="587814" cy="2340660"/>
            <a:chOff x="8991614" y="3223233"/>
            <a:chExt cx="587814" cy="2340660"/>
          </a:xfrm>
        </p:grpSpPr>
        <p:sp>
          <p:nvSpPr>
            <p:cNvPr id="113" name="직사각형 112"/>
            <p:cNvSpPr/>
            <p:nvPr/>
          </p:nvSpPr>
          <p:spPr>
            <a:xfrm rot="5400000">
              <a:off x="8992121" y="3222727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5400000">
              <a:off x="8993134" y="4394303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8992121" y="3808515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5400000">
              <a:off x="8992120" y="4977599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직사각형 117"/>
          <p:cNvSpPr/>
          <p:nvPr/>
        </p:nvSpPr>
        <p:spPr>
          <a:xfrm rot="5400000">
            <a:off x="1518065" y="2418516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1519078" y="3590092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1518065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2102840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rot="10800000">
            <a:off x="111233" y="2419022"/>
            <a:ext cx="1171575" cy="1757364"/>
            <a:chOff x="8475140" y="2087218"/>
            <a:chExt cx="1171575" cy="1757364"/>
          </a:xfrm>
        </p:grpSpPr>
        <p:sp>
          <p:nvSpPr>
            <p:cNvPr id="122" name="직사각형 121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6200000">
            <a:off x="1695547" y="5195516"/>
            <a:ext cx="1170563" cy="1758376"/>
            <a:chOff x="1518065" y="4601080"/>
            <a:chExt cx="1170563" cy="1758376"/>
          </a:xfrm>
        </p:grpSpPr>
        <p:sp>
          <p:nvSpPr>
            <p:cNvPr id="126" name="직사각형 125"/>
            <p:cNvSpPr/>
            <p:nvPr/>
          </p:nvSpPr>
          <p:spPr>
            <a:xfrm>
              <a:off x="1518065" y="460108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519078" y="5772656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518065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102840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5400000">
            <a:off x="345180" y="4978105"/>
            <a:ext cx="1171575" cy="1757364"/>
            <a:chOff x="8475140" y="2087218"/>
            <a:chExt cx="1171575" cy="1757364"/>
          </a:xfrm>
        </p:grpSpPr>
        <p:sp>
          <p:nvSpPr>
            <p:cNvPr id="131" name="직사각형 130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180031" y="1453194"/>
            <a:ext cx="1757364" cy="1177418"/>
            <a:chOff x="3035963" y="2193579"/>
            <a:chExt cx="1757364" cy="1177418"/>
          </a:xfrm>
        </p:grpSpPr>
        <p:sp>
          <p:nvSpPr>
            <p:cNvPr id="42" name="직사각형 41"/>
            <p:cNvSpPr/>
            <p:nvPr/>
          </p:nvSpPr>
          <p:spPr>
            <a:xfrm rot="5400000">
              <a:off x="3621751" y="2199421"/>
              <a:ext cx="585788" cy="1757363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451796" y="2986596"/>
              <a:ext cx="1341531" cy="18301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35964" y="2193579"/>
              <a:ext cx="585788" cy="591628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096188" y="2248013"/>
              <a:ext cx="465340" cy="465340"/>
              <a:chOff x="3096188" y="2262185"/>
              <a:chExt cx="465340" cy="465340"/>
            </a:xfrm>
          </p:grpSpPr>
          <p:sp>
            <p:nvSpPr>
              <p:cNvPr id="81" name="팔각형 8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팔각형 8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3054321" y="2760761"/>
              <a:ext cx="548421" cy="58838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53193" y="2713353"/>
              <a:ext cx="153554" cy="352299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잘린 사각형 30"/>
            <p:cNvSpPr/>
            <p:nvPr/>
          </p:nvSpPr>
          <p:spPr>
            <a:xfrm rot="16200000">
              <a:off x="3078396" y="2953820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양쪽 모서리가 잘린 사각형 82"/>
            <p:cNvSpPr/>
            <p:nvPr/>
          </p:nvSpPr>
          <p:spPr>
            <a:xfrm rot="16200000">
              <a:off x="3203463" y="3016491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571499" y="2849735"/>
              <a:ext cx="1103200" cy="452386"/>
              <a:chOff x="3619727" y="2849735"/>
              <a:chExt cx="1103200" cy="452386"/>
            </a:xfrm>
          </p:grpSpPr>
          <p:grpSp>
            <p:nvGrpSpPr>
              <p:cNvPr id="1029" name="그룹 1028"/>
              <p:cNvGrpSpPr/>
              <p:nvPr/>
            </p:nvGrpSpPr>
            <p:grpSpPr>
              <a:xfrm>
                <a:off x="3619727" y="2849735"/>
                <a:ext cx="1103200" cy="452386"/>
                <a:chOff x="3620505" y="2843045"/>
                <a:chExt cx="1102423" cy="466867"/>
              </a:xfrm>
              <a:solidFill>
                <a:srgbClr val="6E3232"/>
              </a:solidFill>
            </p:grpSpPr>
            <p:sp>
              <p:nvSpPr>
                <p:cNvPr id="136" name="팔각형 135"/>
                <p:cNvSpPr/>
                <p:nvPr/>
              </p:nvSpPr>
              <p:spPr>
                <a:xfrm>
                  <a:off x="3620738" y="2844185"/>
                  <a:ext cx="1102190" cy="465340"/>
                </a:xfrm>
                <a:prstGeom prst="octagon">
                  <a:avLst>
                    <a:gd name="adj" fmla="val 11945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 rot="5400000">
                  <a:off x="3659489" y="2932709"/>
                  <a:ext cx="212822" cy="290789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 rot="16200000">
                  <a:off x="4469370" y="2932709"/>
                  <a:ext cx="212822" cy="290789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3878819" y="2843045"/>
                  <a:ext cx="586027" cy="121596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3878819" y="3188316"/>
                  <a:ext cx="586027" cy="121596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" name="직선 연결선 35"/>
                <p:cNvCxnSpPr>
                  <a:stCxn id="136" idx="4"/>
                  <a:endCxn id="136" idx="7"/>
                </p:cNvCxnSpPr>
                <p:nvPr/>
              </p:nvCxnSpPr>
              <p:spPr>
                <a:xfrm flipV="1">
                  <a:off x="3620738" y="2844185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>
                  <a:stCxn id="136" idx="3"/>
                  <a:endCxn id="136" idx="0"/>
                </p:cNvCxnSpPr>
                <p:nvPr/>
              </p:nvCxnSpPr>
              <p:spPr>
                <a:xfrm flipV="1">
                  <a:off x="3676323" y="2899770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>
                  <a:stCxn id="136" idx="1"/>
                  <a:endCxn id="136" idx="6"/>
                </p:cNvCxnSpPr>
                <p:nvPr/>
              </p:nvCxnSpPr>
              <p:spPr>
                <a:xfrm flipH="1" flipV="1">
                  <a:off x="3676323" y="2844185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>
                  <a:stCxn id="136" idx="2"/>
                  <a:endCxn id="136" idx="5"/>
                </p:cNvCxnSpPr>
                <p:nvPr/>
              </p:nvCxnSpPr>
              <p:spPr>
                <a:xfrm flipH="1" flipV="1">
                  <a:off x="3620738" y="2899770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0" name="다이아몬드 1029"/>
              <p:cNvSpPr/>
              <p:nvPr/>
            </p:nvSpPr>
            <p:spPr>
              <a:xfrm>
                <a:off x="4092224" y="3040466"/>
                <a:ext cx="157400" cy="71806"/>
              </a:xfrm>
              <a:prstGeom prst="diamond">
                <a:avLst/>
              </a:prstGeom>
              <a:solidFill>
                <a:srgbClr val="838D9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067332" y="2194464"/>
            <a:ext cx="1757364" cy="1177418"/>
            <a:chOff x="3067332" y="2194464"/>
            <a:chExt cx="1757364" cy="1177418"/>
          </a:xfrm>
        </p:grpSpPr>
        <p:sp>
          <p:nvSpPr>
            <p:cNvPr id="184" name="양쪽 모서리가 잘린 사각형 183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양쪽 모서리가 잘린 사각형 185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04" name="팔각형 20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팔각형 20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8" name="직사각형 187"/>
            <p:cNvSpPr/>
            <p:nvPr/>
          </p:nvSpPr>
          <p:spPr>
            <a:xfrm>
              <a:off x="3085690" y="2761646"/>
              <a:ext cx="548421" cy="58838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양쪽 모서리가 잘린 사각형 18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양쪽 모서리가 잘린 사각형 19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07" name="팔각형 20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팔각형 20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0" name="팔각형 20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팔각형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5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3035964" y="819756"/>
            <a:ext cx="1173421" cy="1171574"/>
            <a:chOff x="131763" y="138112"/>
            <a:chExt cx="1173421" cy="1171574"/>
          </a:xfrm>
        </p:grpSpPr>
        <p:sp>
          <p:nvSpPr>
            <p:cNvPr id="3" name="팔각형 2"/>
            <p:cNvSpPr/>
            <p:nvPr/>
          </p:nvSpPr>
          <p:spPr>
            <a:xfrm>
              <a:off x="1317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2960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 rot="10800000">
              <a:off x="2960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/>
            <p:cNvSpPr/>
            <p:nvPr/>
          </p:nvSpPr>
          <p:spPr>
            <a:xfrm rot="5400000">
              <a:off x="-197296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 rot="16200000">
              <a:off x="7894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8" idx="3"/>
              <a:endCxn id="37" idx="1"/>
            </p:cNvCxnSpPr>
            <p:nvPr/>
          </p:nvCxnSpPr>
          <p:spPr>
            <a:xfrm flipH="1">
              <a:off x="2241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" idx="1"/>
              <a:endCxn id="37" idx="3"/>
            </p:cNvCxnSpPr>
            <p:nvPr/>
          </p:nvCxnSpPr>
          <p:spPr>
            <a:xfrm flipH="1" flipV="1">
              <a:off x="2241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1"/>
              <a:endCxn id="5" idx="3"/>
            </p:cNvCxnSpPr>
            <p:nvPr/>
          </p:nvCxnSpPr>
          <p:spPr>
            <a:xfrm flipH="1">
              <a:off x="11159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8" idx="3"/>
              <a:endCxn id="28" idx="1"/>
            </p:cNvCxnSpPr>
            <p:nvPr/>
          </p:nvCxnSpPr>
          <p:spPr>
            <a:xfrm flipH="1" flipV="1">
              <a:off x="11159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팔각형 50"/>
            <p:cNvSpPr/>
            <p:nvPr/>
          </p:nvSpPr>
          <p:spPr>
            <a:xfrm>
              <a:off x="4090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31812" y="538162"/>
              <a:ext cx="371476" cy="371476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31813" y="112484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/>
            <p:cNvSpPr/>
            <p:nvPr/>
          </p:nvSpPr>
          <p:spPr>
            <a:xfrm rot="16200000">
              <a:off x="1027025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531813" y="13811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사다리꼴 77"/>
            <p:cNvSpPr/>
            <p:nvPr/>
          </p:nvSpPr>
          <p:spPr>
            <a:xfrm rot="5400000">
              <a:off x="39321" y="632354"/>
              <a:ext cx="371475" cy="183097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279396" y="1097021"/>
            <a:ext cx="1174818" cy="1756800"/>
            <a:chOff x="7279396" y="1097021"/>
            <a:chExt cx="1174818" cy="1756800"/>
          </a:xfrm>
        </p:grpSpPr>
        <p:sp>
          <p:nvSpPr>
            <p:cNvPr id="123" name="양쪽 모서리가 잘린 사각형 122"/>
            <p:cNvSpPr/>
            <p:nvPr/>
          </p:nvSpPr>
          <p:spPr>
            <a:xfrm>
              <a:off x="7868426" y="1097021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양쪽 모서리가 잘린 사각형 124"/>
            <p:cNvSpPr/>
            <p:nvPr/>
          </p:nvSpPr>
          <p:spPr>
            <a:xfrm rot="16200000">
              <a:off x="7279902" y="1682021"/>
              <a:ext cx="585788" cy="5868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팔각형 15"/>
          <p:cNvSpPr/>
          <p:nvPr/>
        </p:nvSpPr>
        <p:spPr>
          <a:xfrm>
            <a:off x="6268399" y="819755"/>
            <a:ext cx="585788" cy="2343150"/>
          </a:xfrm>
          <a:prstGeom prst="octagon">
            <a:avLst>
              <a:gd name="adj" fmla="val 12622"/>
            </a:avLst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6499692" y="1348117"/>
            <a:ext cx="123202" cy="1286427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4" name="그룹 193"/>
          <p:cNvGrpSpPr/>
          <p:nvPr/>
        </p:nvGrpSpPr>
        <p:grpSpPr>
          <a:xfrm>
            <a:off x="6328623" y="883218"/>
            <a:ext cx="465340" cy="465340"/>
            <a:chOff x="3096188" y="2262185"/>
            <a:chExt cx="465340" cy="465340"/>
          </a:xfrm>
        </p:grpSpPr>
        <p:sp>
          <p:nvSpPr>
            <p:cNvPr id="195" name="팔각형 194"/>
            <p:cNvSpPr/>
            <p:nvPr/>
          </p:nvSpPr>
          <p:spPr>
            <a:xfrm>
              <a:off x="3096188" y="2262185"/>
              <a:ext cx="465340" cy="465340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팔각형 195"/>
            <p:cNvSpPr/>
            <p:nvPr/>
          </p:nvSpPr>
          <p:spPr>
            <a:xfrm>
              <a:off x="3181913" y="2347910"/>
              <a:ext cx="293890" cy="293890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6328623" y="2634985"/>
            <a:ext cx="465340" cy="465340"/>
            <a:chOff x="3096188" y="2262185"/>
            <a:chExt cx="465340" cy="465340"/>
          </a:xfrm>
        </p:grpSpPr>
        <p:sp>
          <p:nvSpPr>
            <p:cNvPr id="198" name="팔각형 197"/>
            <p:cNvSpPr/>
            <p:nvPr/>
          </p:nvSpPr>
          <p:spPr>
            <a:xfrm>
              <a:off x="3096188" y="2262185"/>
              <a:ext cx="465340" cy="465340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팔각형 198"/>
            <p:cNvSpPr/>
            <p:nvPr/>
          </p:nvSpPr>
          <p:spPr>
            <a:xfrm>
              <a:off x="3181913" y="2347910"/>
              <a:ext cx="293890" cy="293890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328623" y="1467140"/>
            <a:ext cx="465340" cy="465340"/>
            <a:chOff x="3096188" y="2262185"/>
            <a:chExt cx="465340" cy="465340"/>
          </a:xfrm>
        </p:grpSpPr>
        <p:sp>
          <p:nvSpPr>
            <p:cNvPr id="201" name="팔각형 200"/>
            <p:cNvSpPr/>
            <p:nvPr/>
          </p:nvSpPr>
          <p:spPr>
            <a:xfrm>
              <a:off x="3096188" y="2262185"/>
              <a:ext cx="465340" cy="465340"/>
            </a:xfrm>
            <a:prstGeom prst="donut">
              <a:avLst>
                <a:gd name="adj" fmla="val 18331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도넛 201"/>
            <p:cNvSpPr/>
            <p:nvPr/>
          </p:nvSpPr>
          <p:spPr>
            <a:xfrm>
              <a:off x="3181913" y="2347910"/>
              <a:ext cx="293890" cy="293890"/>
            </a:xfrm>
            <a:prstGeom prst="donut">
              <a:avLst>
                <a:gd name="adj" fmla="val 33873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328623" y="2051062"/>
            <a:ext cx="465340" cy="465340"/>
            <a:chOff x="3096188" y="2262185"/>
            <a:chExt cx="465340" cy="465340"/>
          </a:xfrm>
        </p:grpSpPr>
        <p:sp>
          <p:nvSpPr>
            <p:cNvPr id="106" name="팔각형 200"/>
            <p:cNvSpPr/>
            <p:nvPr/>
          </p:nvSpPr>
          <p:spPr>
            <a:xfrm>
              <a:off x="3096188" y="2262185"/>
              <a:ext cx="465340" cy="465340"/>
            </a:xfrm>
            <a:prstGeom prst="donut">
              <a:avLst>
                <a:gd name="adj" fmla="val 18331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도넛 106"/>
            <p:cNvSpPr/>
            <p:nvPr/>
          </p:nvSpPr>
          <p:spPr>
            <a:xfrm>
              <a:off x="3181913" y="2347910"/>
              <a:ext cx="293890" cy="293890"/>
            </a:xfrm>
            <a:prstGeom prst="donut">
              <a:avLst>
                <a:gd name="adj" fmla="val 33873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26818" y="819755"/>
            <a:ext cx="1176747" cy="1861789"/>
            <a:chOff x="4626818" y="819755"/>
            <a:chExt cx="1176747" cy="1861789"/>
          </a:xfrm>
        </p:grpSpPr>
        <p:sp>
          <p:nvSpPr>
            <p:cNvPr id="2" name="양쪽 모서리가 잘린 사각형 1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7" name="그룹 146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148" name="양쪽 모서리가 잘린 사각형 147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150" name="팔각형 149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팔각형 150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2" name="직사각형 151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양쪽 모서리가 잘린 사각형 158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양쪽 모서리가 잘린 사각형 155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145" name="팔각형 14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팔각형 14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양쪽 모서리가 잘린 사각형 156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67332" y="2194464"/>
            <a:ext cx="1757364" cy="1177418"/>
            <a:chOff x="3067332" y="2194464"/>
            <a:chExt cx="1757364" cy="1177418"/>
          </a:xfrm>
        </p:grpSpPr>
        <p:sp>
          <p:nvSpPr>
            <p:cNvPr id="184" name="양쪽 모서리가 잘린 사각형 183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양쪽 모서리가 잘린 사각형 185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04" name="팔각형 20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팔각형 20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07" name="팔각형 20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팔각형 20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0" name="팔각형 20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팔각형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양쪽 모서리가 잘린 사각형 18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양쪽 모서리가 잘린 사각형 19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0425640" y="819755"/>
            <a:ext cx="1176747" cy="1861789"/>
            <a:chOff x="4626818" y="819755"/>
            <a:chExt cx="1176747" cy="1861789"/>
          </a:xfrm>
        </p:grpSpPr>
        <p:sp>
          <p:nvSpPr>
            <p:cNvPr id="135" name="양쪽 모서리가 잘린 사각형 134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165" name="양쪽 모서리가 잘린 사각형 164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167" name="팔각형 166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팔각형 167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7" name="직사각형 136"/>
            <p:cNvSpPr/>
            <p:nvPr/>
          </p:nvSpPr>
          <p:spPr>
            <a:xfrm>
              <a:off x="4873398" y="1364702"/>
              <a:ext cx="92628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459186" y="1713204"/>
              <a:ext cx="92628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양쪽 모서리가 잘린 사각형 141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양쪽 모서리가 잘린 사각형 142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163" name="팔각형 162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팔각형 163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양쪽 모서리가 잘린 사각형 160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8866154" y="2194464"/>
            <a:ext cx="1757364" cy="1177418"/>
            <a:chOff x="3067332" y="2194464"/>
            <a:chExt cx="1757364" cy="1177418"/>
          </a:xfrm>
        </p:grpSpPr>
        <p:sp>
          <p:nvSpPr>
            <p:cNvPr id="170" name="양쪽 모서리가 잘린 사각형 169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양쪽 모서리가 잘린 사각형 171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23" name="팔각형 222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팔각형 223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21" name="팔각형 22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팔각형 22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9" name="팔각형 218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팔각형 219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양쪽 모서리가 잘린 사각형 191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양쪽 모서리가 잘린 사각형 192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" name="직사각형 224"/>
          <p:cNvSpPr/>
          <p:nvPr/>
        </p:nvSpPr>
        <p:spPr>
          <a:xfrm>
            <a:off x="7843923" y="1703680"/>
            <a:ext cx="60402" cy="547200"/>
          </a:xfrm>
          <a:prstGeom prst="rect">
            <a:avLst/>
          </a:prstGeom>
          <a:solidFill>
            <a:srgbClr val="6E323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팔각형 225"/>
          <p:cNvSpPr/>
          <p:nvPr/>
        </p:nvSpPr>
        <p:spPr>
          <a:xfrm rot="16200000">
            <a:off x="7353041" y="1754597"/>
            <a:ext cx="444270" cy="445038"/>
          </a:xfrm>
          <a:prstGeom prst="octagon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다이아몬드 229"/>
          <p:cNvSpPr/>
          <p:nvPr/>
        </p:nvSpPr>
        <p:spPr>
          <a:xfrm rot="16200000">
            <a:off x="7372696" y="1772454"/>
            <a:ext cx="408618" cy="409324"/>
          </a:xfrm>
          <a:prstGeom prst="diamond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7930342" y="1172873"/>
            <a:ext cx="465340" cy="1613219"/>
            <a:chOff x="7930342" y="1172873"/>
            <a:chExt cx="465340" cy="1613219"/>
          </a:xfrm>
        </p:grpSpPr>
        <p:grpSp>
          <p:nvGrpSpPr>
            <p:cNvPr id="231" name="그룹 230"/>
            <p:cNvGrpSpPr/>
            <p:nvPr/>
          </p:nvGrpSpPr>
          <p:grpSpPr>
            <a:xfrm>
              <a:off x="7930342" y="1172873"/>
              <a:ext cx="465340" cy="465340"/>
              <a:chOff x="3096188" y="2262185"/>
              <a:chExt cx="465340" cy="465340"/>
            </a:xfrm>
          </p:grpSpPr>
          <p:sp>
            <p:nvSpPr>
              <p:cNvPr id="232" name="팔각형 23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팔각형 23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7930342" y="2320752"/>
              <a:ext cx="465340" cy="465340"/>
              <a:chOff x="3096188" y="2262185"/>
              <a:chExt cx="465340" cy="465340"/>
            </a:xfrm>
          </p:grpSpPr>
          <p:sp>
            <p:nvSpPr>
              <p:cNvPr id="235" name="팔각형 23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팔각형 23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72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38D90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7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Owner</cp:lastModifiedBy>
  <cp:revision>41</cp:revision>
  <dcterms:created xsi:type="dcterms:W3CDTF">2022-01-14T11:37:11Z</dcterms:created>
  <dcterms:modified xsi:type="dcterms:W3CDTF">2022-01-19T02:10:54Z</dcterms:modified>
</cp:coreProperties>
</file>