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232"/>
    <a:srgbClr val="838D90"/>
    <a:srgbClr val="FFFFFF"/>
    <a:srgbClr val="32506E"/>
    <a:srgbClr val="325064"/>
    <a:srgbClr val="32556F"/>
    <a:srgbClr val="36556A"/>
    <a:srgbClr val="323264"/>
    <a:srgbClr val="643232"/>
    <a:srgbClr val="476E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3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6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1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7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4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0" y="2447925"/>
            <a:ext cx="1714500" cy="196215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461260" y="1911350"/>
            <a:ext cx="1402081" cy="3270250"/>
            <a:chOff x="2461260" y="1911350"/>
            <a:chExt cx="1402081" cy="3270250"/>
          </a:xfrm>
        </p:grpSpPr>
        <p:sp>
          <p:nvSpPr>
            <p:cNvPr id="17" name="직사각형 16"/>
            <p:cNvSpPr/>
            <p:nvPr/>
          </p:nvSpPr>
          <p:spPr>
            <a:xfrm>
              <a:off x="2461260" y="1911350"/>
              <a:ext cx="1402080" cy="3270250"/>
            </a:xfrm>
            <a:custGeom>
              <a:avLst/>
              <a:gdLst>
                <a:gd name="connsiteX0" fmla="*/ 0 w 1402080"/>
                <a:gd name="connsiteY0" fmla="*/ 0 h 3268980"/>
                <a:gd name="connsiteX1" fmla="*/ 1402080 w 1402080"/>
                <a:gd name="connsiteY1" fmla="*/ 0 h 3268980"/>
                <a:gd name="connsiteX2" fmla="*/ 1402080 w 1402080"/>
                <a:gd name="connsiteY2" fmla="*/ 3268980 h 3268980"/>
                <a:gd name="connsiteX3" fmla="*/ 0 w 1402080"/>
                <a:gd name="connsiteY3" fmla="*/ 3268980 h 3268980"/>
                <a:gd name="connsiteX4" fmla="*/ 0 w 1402080"/>
                <a:gd name="connsiteY4" fmla="*/ 0 h 3268980"/>
                <a:gd name="connsiteX0" fmla="*/ 0 w 1402080"/>
                <a:gd name="connsiteY0" fmla="*/ 1270 h 3270250"/>
                <a:gd name="connsiteX1" fmla="*/ 111696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16141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021715 w 1402080"/>
                <a:gd name="connsiteY1" fmla="*/ 0 h 3270250"/>
                <a:gd name="connsiteX2" fmla="*/ 1161415 w 1402080"/>
                <a:gd name="connsiteY2" fmla="*/ 0 h 3270250"/>
                <a:gd name="connsiteX3" fmla="*/ 1402080 w 1402080"/>
                <a:gd name="connsiteY3" fmla="*/ 1270 h 3270250"/>
                <a:gd name="connsiteX4" fmla="*/ 1402080 w 1402080"/>
                <a:gd name="connsiteY4" fmla="*/ 3270250 h 3270250"/>
                <a:gd name="connsiteX5" fmla="*/ 0 w 1402080"/>
                <a:gd name="connsiteY5" fmla="*/ 3270250 h 3270250"/>
                <a:gd name="connsiteX6" fmla="*/ 0 w 1402080"/>
                <a:gd name="connsiteY6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1021715 w 1402080"/>
                <a:gd name="connsiteY2" fmla="*/ 0 h 3270250"/>
                <a:gd name="connsiteX3" fmla="*/ 1161415 w 1402080"/>
                <a:gd name="connsiteY3" fmla="*/ 0 h 3270250"/>
                <a:gd name="connsiteX4" fmla="*/ 1402080 w 1402080"/>
                <a:gd name="connsiteY4" fmla="*/ 1270 h 3270250"/>
                <a:gd name="connsiteX5" fmla="*/ 1402080 w 1402080"/>
                <a:gd name="connsiteY5" fmla="*/ 3270250 h 3270250"/>
                <a:gd name="connsiteX6" fmla="*/ 0 w 1402080"/>
                <a:gd name="connsiteY6" fmla="*/ 3270250 h 3270250"/>
                <a:gd name="connsiteX7" fmla="*/ 0 w 1402080"/>
                <a:gd name="connsiteY7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405765 w 1402080"/>
                <a:gd name="connsiteY2" fmla="*/ 0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2225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214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9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1 w 1402080"/>
                <a:gd name="connsiteY2" fmla="*/ 2976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35744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8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2080" h="3270250">
                  <a:moveTo>
                    <a:pt x="0" y="1270"/>
                  </a:moveTo>
                  <a:lnTo>
                    <a:pt x="247015" y="0"/>
                  </a:lnTo>
                  <a:lnTo>
                    <a:pt x="316070" y="219075"/>
                  </a:lnTo>
                  <a:lnTo>
                    <a:pt x="1094740" y="219868"/>
                  </a:lnTo>
                  <a:lnTo>
                    <a:pt x="1161415" y="0"/>
                  </a:lnTo>
                  <a:lnTo>
                    <a:pt x="1402080" y="1270"/>
                  </a:lnTo>
                  <a:lnTo>
                    <a:pt x="1402080" y="3270250"/>
                  </a:lnTo>
                  <a:lnTo>
                    <a:pt x="0" y="327025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273B4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61261" y="2268538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61261" y="2826940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461261" y="3385342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461261" y="3943744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61261" y="4502147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10800000">
            <a:off x="1059178" y="1911350"/>
            <a:ext cx="1402081" cy="3270250"/>
            <a:chOff x="2461260" y="1911350"/>
            <a:chExt cx="1402081" cy="3270250"/>
          </a:xfrm>
        </p:grpSpPr>
        <p:sp>
          <p:nvSpPr>
            <p:cNvPr id="31" name="직사각형 16"/>
            <p:cNvSpPr/>
            <p:nvPr/>
          </p:nvSpPr>
          <p:spPr>
            <a:xfrm>
              <a:off x="2461260" y="1911350"/>
              <a:ext cx="1402080" cy="3270250"/>
            </a:xfrm>
            <a:custGeom>
              <a:avLst/>
              <a:gdLst>
                <a:gd name="connsiteX0" fmla="*/ 0 w 1402080"/>
                <a:gd name="connsiteY0" fmla="*/ 0 h 3268980"/>
                <a:gd name="connsiteX1" fmla="*/ 1402080 w 1402080"/>
                <a:gd name="connsiteY1" fmla="*/ 0 h 3268980"/>
                <a:gd name="connsiteX2" fmla="*/ 1402080 w 1402080"/>
                <a:gd name="connsiteY2" fmla="*/ 3268980 h 3268980"/>
                <a:gd name="connsiteX3" fmla="*/ 0 w 1402080"/>
                <a:gd name="connsiteY3" fmla="*/ 3268980 h 3268980"/>
                <a:gd name="connsiteX4" fmla="*/ 0 w 1402080"/>
                <a:gd name="connsiteY4" fmla="*/ 0 h 3268980"/>
                <a:gd name="connsiteX0" fmla="*/ 0 w 1402080"/>
                <a:gd name="connsiteY0" fmla="*/ 1270 h 3270250"/>
                <a:gd name="connsiteX1" fmla="*/ 111696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16141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021715 w 1402080"/>
                <a:gd name="connsiteY1" fmla="*/ 0 h 3270250"/>
                <a:gd name="connsiteX2" fmla="*/ 1161415 w 1402080"/>
                <a:gd name="connsiteY2" fmla="*/ 0 h 3270250"/>
                <a:gd name="connsiteX3" fmla="*/ 1402080 w 1402080"/>
                <a:gd name="connsiteY3" fmla="*/ 1270 h 3270250"/>
                <a:gd name="connsiteX4" fmla="*/ 1402080 w 1402080"/>
                <a:gd name="connsiteY4" fmla="*/ 3270250 h 3270250"/>
                <a:gd name="connsiteX5" fmla="*/ 0 w 1402080"/>
                <a:gd name="connsiteY5" fmla="*/ 3270250 h 3270250"/>
                <a:gd name="connsiteX6" fmla="*/ 0 w 1402080"/>
                <a:gd name="connsiteY6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1021715 w 1402080"/>
                <a:gd name="connsiteY2" fmla="*/ 0 h 3270250"/>
                <a:gd name="connsiteX3" fmla="*/ 1161415 w 1402080"/>
                <a:gd name="connsiteY3" fmla="*/ 0 h 3270250"/>
                <a:gd name="connsiteX4" fmla="*/ 1402080 w 1402080"/>
                <a:gd name="connsiteY4" fmla="*/ 1270 h 3270250"/>
                <a:gd name="connsiteX5" fmla="*/ 1402080 w 1402080"/>
                <a:gd name="connsiteY5" fmla="*/ 3270250 h 3270250"/>
                <a:gd name="connsiteX6" fmla="*/ 0 w 1402080"/>
                <a:gd name="connsiteY6" fmla="*/ 3270250 h 3270250"/>
                <a:gd name="connsiteX7" fmla="*/ 0 w 1402080"/>
                <a:gd name="connsiteY7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405765 w 1402080"/>
                <a:gd name="connsiteY2" fmla="*/ 0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2225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214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9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1 w 1402080"/>
                <a:gd name="connsiteY2" fmla="*/ 2976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35744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8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3838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3838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2080" h="3270250">
                  <a:moveTo>
                    <a:pt x="0" y="1270"/>
                  </a:moveTo>
                  <a:lnTo>
                    <a:pt x="247015" y="0"/>
                  </a:lnTo>
                  <a:lnTo>
                    <a:pt x="316070" y="221457"/>
                  </a:lnTo>
                  <a:lnTo>
                    <a:pt x="1094740" y="219868"/>
                  </a:lnTo>
                  <a:lnTo>
                    <a:pt x="1161415" y="0"/>
                  </a:lnTo>
                  <a:lnTo>
                    <a:pt x="1402080" y="1270"/>
                  </a:lnTo>
                  <a:lnTo>
                    <a:pt x="1402080" y="3270250"/>
                  </a:lnTo>
                  <a:lnTo>
                    <a:pt x="0" y="327025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273B4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61261" y="2268538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61261" y="2826940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61261" y="3385342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61261" y="3943744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61261" y="4502147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62000"/>
            <a:ext cx="1714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 bwMode="auto">
          <a:xfrm>
            <a:off x="0" y="0"/>
            <a:ext cx="15779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445663" y="819756"/>
            <a:ext cx="1173422" cy="1171574"/>
            <a:chOff x="1541462" y="138112"/>
            <a:chExt cx="1173422" cy="1171574"/>
          </a:xfrm>
        </p:grpSpPr>
        <p:sp>
          <p:nvSpPr>
            <p:cNvPr id="63" name="팔각형 62"/>
            <p:cNvSpPr/>
            <p:nvPr/>
          </p:nvSpPr>
          <p:spPr>
            <a:xfrm>
              <a:off x="1541464" y="138114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다리꼴 63"/>
            <p:cNvSpPr/>
            <p:nvPr/>
          </p:nvSpPr>
          <p:spPr>
            <a:xfrm>
              <a:off x="1705769" y="1124843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사다리꼴 64"/>
            <p:cNvSpPr/>
            <p:nvPr/>
          </p:nvSpPr>
          <p:spPr>
            <a:xfrm rot="10800000">
              <a:off x="1705769" y="138112"/>
              <a:ext cx="842962" cy="184844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사다리꼴 65"/>
            <p:cNvSpPr/>
            <p:nvPr/>
          </p:nvSpPr>
          <p:spPr>
            <a:xfrm rot="5400000">
              <a:off x="1212404" y="631478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16200000">
              <a:off x="2199136" y="631479"/>
              <a:ext cx="842962" cy="184842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stCxn id="65" idx="3"/>
              <a:endCxn id="66" idx="1"/>
            </p:cNvCxnSpPr>
            <p:nvPr/>
          </p:nvCxnSpPr>
          <p:spPr>
            <a:xfrm flipH="1">
              <a:off x="1633885" y="230534"/>
              <a:ext cx="94989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64" idx="1"/>
              <a:endCxn id="66" idx="3"/>
            </p:cNvCxnSpPr>
            <p:nvPr/>
          </p:nvCxnSpPr>
          <p:spPr>
            <a:xfrm flipH="1" flipV="1">
              <a:off x="1633885" y="1122276"/>
              <a:ext cx="94989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7" idx="1"/>
              <a:endCxn id="64" idx="3"/>
            </p:cNvCxnSpPr>
            <p:nvPr/>
          </p:nvCxnSpPr>
          <p:spPr>
            <a:xfrm flipH="1">
              <a:off x="2525626" y="1122276"/>
              <a:ext cx="94991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7" idx="3"/>
              <a:endCxn id="65" idx="1"/>
            </p:cNvCxnSpPr>
            <p:nvPr/>
          </p:nvCxnSpPr>
          <p:spPr>
            <a:xfrm flipH="1" flipV="1">
              <a:off x="2525625" y="230534"/>
              <a:ext cx="94992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팔각형 71"/>
            <p:cNvSpPr/>
            <p:nvPr/>
          </p:nvSpPr>
          <p:spPr>
            <a:xfrm>
              <a:off x="1818727" y="415377"/>
              <a:ext cx="617046" cy="617046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1941512" y="538162"/>
              <a:ext cx="371476" cy="371476"/>
            </a:xfrm>
            <a:prstGeom prst="ellipse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사다리꼴 73"/>
            <p:cNvSpPr/>
            <p:nvPr/>
          </p:nvSpPr>
          <p:spPr>
            <a:xfrm rot="5400000">
              <a:off x="1448145" y="631480"/>
              <a:ext cx="371475" cy="184842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사다리꼴 74"/>
            <p:cNvSpPr/>
            <p:nvPr/>
          </p:nvSpPr>
          <p:spPr>
            <a:xfrm>
              <a:off x="1941513" y="1124842"/>
              <a:ext cx="371475" cy="184844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사다리꼴 75"/>
            <p:cNvSpPr/>
            <p:nvPr/>
          </p:nvSpPr>
          <p:spPr>
            <a:xfrm rot="16200000">
              <a:off x="2436725" y="631481"/>
              <a:ext cx="371475" cy="184842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사다리꼴 76"/>
            <p:cNvSpPr/>
            <p:nvPr/>
          </p:nvSpPr>
          <p:spPr>
            <a:xfrm rot="10800000">
              <a:off x="1941513" y="138112"/>
              <a:ext cx="371475" cy="184844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035964" y="819756"/>
            <a:ext cx="1173421" cy="1171574"/>
            <a:chOff x="131763" y="138112"/>
            <a:chExt cx="1173421" cy="1171574"/>
          </a:xfrm>
        </p:grpSpPr>
        <p:sp>
          <p:nvSpPr>
            <p:cNvPr id="3" name="팔각형 2"/>
            <p:cNvSpPr/>
            <p:nvPr/>
          </p:nvSpPr>
          <p:spPr>
            <a:xfrm>
              <a:off x="131764" y="138114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>
              <a:off x="296069" y="1124843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 rot="10800000">
              <a:off x="296069" y="138112"/>
              <a:ext cx="842962" cy="184844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사다리꼴 36"/>
            <p:cNvSpPr/>
            <p:nvPr/>
          </p:nvSpPr>
          <p:spPr>
            <a:xfrm rot="5400000">
              <a:off x="-197296" y="631478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사다리꼴 37"/>
            <p:cNvSpPr/>
            <p:nvPr/>
          </p:nvSpPr>
          <p:spPr>
            <a:xfrm rot="16200000">
              <a:off x="789436" y="631479"/>
              <a:ext cx="842962" cy="184842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28" idx="3"/>
              <a:endCxn id="37" idx="1"/>
            </p:cNvCxnSpPr>
            <p:nvPr/>
          </p:nvCxnSpPr>
          <p:spPr>
            <a:xfrm flipH="1">
              <a:off x="224185" y="230534"/>
              <a:ext cx="94989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5" idx="1"/>
              <a:endCxn id="37" idx="3"/>
            </p:cNvCxnSpPr>
            <p:nvPr/>
          </p:nvCxnSpPr>
          <p:spPr>
            <a:xfrm flipH="1" flipV="1">
              <a:off x="224185" y="1122276"/>
              <a:ext cx="94989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8" idx="1"/>
              <a:endCxn id="5" idx="3"/>
            </p:cNvCxnSpPr>
            <p:nvPr/>
          </p:nvCxnSpPr>
          <p:spPr>
            <a:xfrm flipH="1">
              <a:off x="1115926" y="1122276"/>
              <a:ext cx="94991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8" idx="3"/>
              <a:endCxn id="28" idx="1"/>
            </p:cNvCxnSpPr>
            <p:nvPr/>
          </p:nvCxnSpPr>
          <p:spPr>
            <a:xfrm flipH="1" flipV="1">
              <a:off x="1115925" y="230534"/>
              <a:ext cx="94992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팔각형 50"/>
            <p:cNvSpPr/>
            <p:nvPr/>
          </p:nvSpPr>
          <p:spPr>
            <a:xfrm>
              <a:off x="409027" y="415377"/>
              <a:ext cx="617046" cy="617046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31812" y="538162"/>
              <a:ext cx="371476" cy="371476"/>
            </a:xfrm>
            <a:prstGeom prst="ellipse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/>
            <p:cNvSpPr/>
            <p:nvPr/>
          </p:nvSpPr>
          <p:spPr>
            <a:xfrm>
              <a:off x="531813" y="1124842"/>
              <a:ext cx="371475" cy="184844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/>
            <p:cNvSpPr/>
            <p:nvPr/>
          </p:nvSpPr>
          <p:spPr>
            <a:xfrm rot="16200000">
              <a:off x="1027025" y="631481"/>
              <a:ext cx="371475" cy="184842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/>
            <p:cNvSpPr/>
            <p:nvPr/>
          </p:nvSpPr>
          <p:spPr>
            <a:xfrm rot="10800000">
              <a:off x="531813" y="138112"/>
              <a:ext cx="371475" cy="184844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사다리꼴 77"/>
            <p:cNvSpPr/>
            <p:nvPr/>
          </p:nvSpPr>
          <p:spPr>
            <a:xfrm rot="5400000">
              <a:off x="40193" y="631481"/>
              <a:ext cx="371475" cy="184842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805940" y="16002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1.63cm = 61.5px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754380"/>
            <a:ext cx="265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1000px = 26.46 cm 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 rot="5400000">
            <a:off x="3035457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 rot="5400000">
            <a:off x="3035457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 rot="5400000">
            <a:off x="3621243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 rot="5400000">
            <a:off x="3621243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 rot="5400000">
            <a:off x="4938524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 rot="5400000">
            <a:off x="4352738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 rot="5400000">
            <a:off x="4938524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 rot="5400000">
            <a:off x="4358590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 rot="5400000">
            <a:off x="7574985" y="3222727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 rot="5400000">
            <a:off x="7575998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 rot="5400000">
            <a:off x="7574985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7574984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16200000">
            <a:off x="9332488" y="4101682"/>
            <a:ext cx="587814" cy="2340660"/>
            <a:chOff x="8991614" y="3223233"/>
            <a:chExt cx="587814" cy="2340660"/>
          </a:xfrm>
        </p:grpSpPr>
        <p:sp>
          <p:nvSpPr>
            <p:cNvPr id="113" name="직사각형 112"/>
            <p:cNvSpPr/>
            <p:nvPr/>
          </p:nvSpPr>
          <p:spPr>
            <a:xfrm rot="5400000">
              <a:off x="8992121" y="3222727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 rot="5400000">
              <a:off x="8993134" y="4394303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5400000">
              <a:off x="8992121" y="3808515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5400000">
              <a:off x="8992120" y="4977599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직사각형 117"/>
          <p:cNvSpPr/>
          <p:nvPr/>
        </p:nvSpPr>
        <p:spPr>
          <a:xfrm rot="5400000">
            <a:off x="1518065" y="2418516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 rot="5400000">
            <a:off x="1519078" y="3590092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 rot="5400000">
            <a:off x="1518065" y="3004304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 rot="5400000">
            <a:off x="2102840" y="3004304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 rot="10800000">
            <a:off x="111233" y="2419022"/>
            <a:ext cx="1171575" cy="1757364"/>
            <a:chOff x="8475140" y="2087218"/>
            <a:chExt cx="1171575" cy="1757364"/>
          </a:xfrm>
        </p:grpSpPr>
        <p:sp>
          <p:nvSpPr>
            <p:cNvPr id="122" name="직사각형 121"/>
            <p:cNvSpPr/>
            <p:nvPr/>
          </p:nvSpPr>
          <p:spPr>
            <a:xfrm rot="5400000">
              <a:off x="8475646" y="2086712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 rot="5400000">
              <a:off x="8476659" y="325828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 rot="5400000">
              <a:off x="8475646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5400000">
              <a:off x="9060421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16200000">
            <a:off x="1695547" y="5195516"/>
            <a:ext cx="1170563" cy="1758376"/>
            <a:chOff x="1518065" y="4601080"/>
            <a:chExt cx="1170563" cy="1758376"/>
          </a:xfrm>
        </p:grpSpPr>
        <p:sp>
          <p:nvSpPr>
            <p:cNvPr id="126" name="직사각형 125"/>
            <p:cNvSpPr/>
            <p:nvPr/>
          </p:nvSpPr>
          <p:spPr>
            <a:xfrm>
              <a:off x="1518065" y="460108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519078" y="5772656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518065" y="518686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102840" y="518686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 rot="5400000">
            <a:off x="345180" y="4978105"/>
            <a:ext cx="1171575" cy="1757364"/>
            <a:chOff x="8475140" y="2087218"/>
            <a:chExt cx="1171575" cy="1757364"/>
          </a:xfrm>
        </p:grpSpPr>
        <p:sp>
          <p:nvSpPr>
            <p:cNvPr id="131" name="직사각형 130"/>
            <p:cNvSpPr/>
            <p:nvPr/>
          </p:nvSpPr>
          <p:spPr>
            <a:xfrm rot="5400000">
              <a:off x="8475646" y="2086712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5400000">
              <a:off x="8476659" y="325828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 rot="5400000">
              <a:off x="8475646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5400000">
              <a:off x="9060421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180031" y="1453194"/>
            <a:ext cx="1757364" cy="1177418"/>
            <a:chOff x="3035963" y="2193579"/>
            <a:chExt cx="1757364" cy="1177418"/>
          </a:xfrm>
        </p:grpSpPr>
        <p:sp>
          <p:nvSpPr>
            <p:cNvPr id="42" name="직사각형 41"/>
            <p:cNvSpPr/>
            <p:nvPr/>
          </p:nvSpPr>
          <p:spPr>
            <a:xfrm rot="5400000">
              <a:off x="3621751" y="2199421"/>
              <a:ext cx="585788" cy="1757363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451796" y="2986596"/>
              <a:ext cx="1341531" cy="183012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035964" y="2193579"/>
              <a:ext cx="585788" cy="591628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096188" y="2248013"/>
              <a:ext cx="465340" cy="465340"/>
              <a:chOff x="3096188" y="2262185"/>
              <a:chExt cx="465340" cy="465340"/>
            </a:xfrm>
          </p:grpSpPr>
          <p:sp>
            <p:nvSpPr>
              <p:cNvPr id="81" name="팔각형 80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팔각형 81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3054321" y="2760761"/>
              <a:ext cx="548421" cy="58838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53193" y="2713353"/>
              <a:ext cx="153554" cy="352299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양쪽 모서리가 잘린 사각형 30"/>
            <p:cNvSpPr/>
            <p:nvPr/>
          </p:nvSpPr>
          <p:spPr>
            <a:xfrm rot="16200000">
              <a:off x="3078396" y="2953820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양쪽 모서리가 잘린 사각형 82"/>
            <p:cNvSpPr/>
            <p:nvPr/>
          </p:nvSpPr>
          <p:spPr>
            <a:xfrm rot="16200000">
              <a:off x="3203463" y="3016491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571499" y="2849735"/>
              <a:ext cx="1103200" cy="452386"/>
              <a:chOff x="3619727" y="2849735"/>
              <a:chExt cx="1103200" cy="452386"/>
            </a:xfrm>
          </p:grpSpPr>
          <p:grpSp>
            <p:nvGrpSpPr>
              <p:cNvPr id="1029" name="그룹 1028"/>
              <p:cNvGrpSpPr/>
              <p:nvPr/>
            </p:nvGrpSpPr>
            <p:grpSpPr>
              <a:xfrm>
                <a:off x="3619727" y="2849735"/>
                <a:ext cx="1103200" cy="452386"/>
                <a:chOff x="3620505" y="2843045"/>
                <a:chExt cx="1102423" cy="466867"/>
              </a:xfrm>
              <a:solidFill>
                <a:srgbClr val="6E3232"/>
              </a:solidFill>
            </p:grpSpPr>
            <p:sp>
              <p:nvSpPr>
                <p:cNvPr id="136" name="팔각형 135"/>
                <p:cNvSpPr/>
                <p:nvPr/>
              </p:nvSpPr>
              <p:spPr>
                <a:xfrm>
                  <a:off x="3620738" y="2844185"/>
                  <a:ext cx="1102190" cy="465340"/>
                </a:xfrm>
                <a:prstGeom prst="octagon">
                  <a:avLst>
                    <a:gd name="adj" fmla="val 11945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 rot="5400000">
                  <a:off x="3659489" y="2932709"/>
                  <a:ext cx="212822" cy="290789"/>
                </a:xfrm>
                <a:prstGeom prst="triangle">
                  <a:avLst/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이등변 삼각형 140"/>
                <p:cNvSpPr/>
                <p:nvPr/>
              </p:nvSpPr>
              <p:spPr>
                <a:xfrm rot="16200000">
                  <a:off x="4469370" y="2932709"/>
                  <a:ext cx="212822" cy="290789"/>
                </a:xfrm>
                <a:prstGeom prst="triangle">
                  <a:avLst/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이등변 삼각형 141"/>
                <p:cNvSpPr/>
                <p:nvPr/>
              </p:nvSpPr>
              <p:spPr>
                <a:xfrm rot="10800000">
                  <a:off x="3878819" y="2843045"/>
                  <a:ext cx="586027" cy="121596"/>
                </a:xfrm>
                <a:prstGeom prst="triangle">
                  <a:avLst/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이등변 삼각형 142"/>
                <p:cNvSpPr/>
                <p:nvPr/>
              </p:nvSpPr>
              <p:spPr>
                <a:xfrm>
                  <a:off x="3878819" y="3188316"/>
                  <a:ext cx="586027" cy="121596"/>
                </a:xfrm>
                <a:prstGeom prst="triangle">
                  <a:avLst/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6" name="직선 연결선 35"/>
                <p:cNvCxnSpPr>
                  <a:stCxn id="136" idx="4"/>
                  <a:endCxn id="136" idx="7"/>
                </p:cNvCxnSpPr>
                <p:nvPr/>
              </p:nvCxnSpPr>
              <p:spPr>
                <a:xfrm flipV="1">
                  <a:off x="3620738" y="2844185"/>
                  <a:ext cx="1046605" cy="40975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/>
                <p:cNvCxnSpPr>
                  <a:stCxn id="136" idx="3"/>
                  <a:endCxn id="136" idx="0"/>
                </p:cNvCxnSpPr>
                <p:nvPr/>
              </p:nvCxnSpPr>
              <p:spPr>
                <a:xfrm flipV="1">
                  <a:off x="3676323" y="2899770"/>
                  <a:ext cx="1046605" cy="40975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/>
                <p:cNvCxnSpPr>
                  <a:stCxn id="136" idx="1"/>
                  <a:endCxn id="136" idx="6"/>
                </p:cNvCxnSpPr>
                <p:nvPr/>
              </p:nvCxnSpPr>
              <p:spPr>
                <a:xfrm flipH="1" flipV="1">
                  <a:off x="3676323" y="2844185"/>
                  <a:ext cx="1046605" cy="40975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>
                  <a:stCxn id="136" idx="2"/>
                  <a:endCxn id="136" idx="5"/>
                </p:cNvCxnSpPr>
                <p:nvPr/>
              </p:nvCxnSpPr>
              <p:spPr>
                <a:xfrm flipH="1" flipV="1">
                  <a:off x="3620738" y="2899770"/>
                  <a:ext cx="1046605" cy="40975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0" name="다이아몬드 1029"/>
              <p:cNvSpPr/>
              <p:nvPr/>
            </p:nvSpPr>
            <p:spPr>
              <a:xfrm>
                <a:off x="4092224" y="3040466"/>
                <a:ext cx="157400" cy="71806"/>
              </a:xfrm>
              <a:prstGeom prst="diamond">
                <a:avLst/>
              </a:prstGeom>
              <a:solidFill>
                <a:srgbClr val="838D9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3067332" y="2194464"/>
            <a:ext cx="1757364" cy="1177418"/>
            <a:chOff x="3067332" y="2194464"/>
            <a:chExt cx="1757364" cy="1177418"/>
          </a:xfrm>
        </p:grpSpPr>
        <p:sp>
          <p:nvSpPr>
            <p:cNvPr id="184" name="양쪽 모서리가 잘린 사각형 183"/>
            <p:cNvSpPr/>
            <p:nvPr/>
          </p:nvSpPr>
          <p:spPr>
            <a:xfrm rot="5400000">
              <a:off x="3653120" y="2200306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483165" y="31131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양쪽 모서리가 잘린 사각형 185"/>
            <p:cNvSpPr/>
            <p:nvPr/>
          </p:nvSpPr>
          <p:spPr>
            <a:xfrm>
              <a:off x="3067333" y="2194464"/>
              <a:ext cx="585788" cy="591628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3127557" y="2255370"/>
              <a:ext cx="465340" cy="465340"/>
              <a:chOff x="3096188" y="2262185"/>
              <a:chExt cx="465340" cy="465340"/>
            </a:xfrm>
          </p:grpSpPr>
          <p:sp>
            <p:nvSpPr>
              <p:cNvPr id="204" name="팔각형 203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팔각형 204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8" name="직사각형 187"/>
            <p:cNvSpPr/>
            <p:nvPr/>
          </p:nvSpPr>
          <p:spPr>
            <a:xfrm>
              <a:off x="3085690" y="2761646"/>
              <a:ext cx="548421" cy="58838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284562" y="2736995"/>
              <a:ext cx="153554" cy="222295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양쪽 모서리가 잘린 사각형 189"/>
            <p:cNvSpPr/>
            <p:nvPr/>
          </p:nvSpPr>
          <p:spPr>
            <a:xfrm rot="16200000">
              <a:off x="3109765" y="29560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양쪽 모서리가 잘린 사각형 190"/>
            <p:cNvSpPr/>
            <p:nvPr/>
          </p:nvSpPr>
          <p:spPr>
            <a:xfrm rot="16200000">
              <a:off x="3234832" y="30173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3681357" y="2840245"/>
              <a:ext cx="465340" cy="477485"/>
              <a:chOff x="3096188" y="2262185"/>
              <a:chExt cx="465340" cy="465340"/>
            </a:xfrm>
          </p:grpSpPr>
          <p:sp>
            <p:nvSpPr>
              <p:cNvPr id="207" name="팔각형 206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팔각형 207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4289042" y="2840245"/>
              <a:ext cx="465340" cy="477485"/>
              <a:chOff x="3096188" y="2262185"/>
              <a:chExt cx="465340" cy="465340"/>
            </a:xfrm>
          </p:grpSpPr>
          <p:sp>
            <p:nvSpPr>
              <p:cNvPr id="210" name="팔각형 209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팔각형 210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3" name="직사각형 212"/>
            <p:cNvSpPr/>
            <p:nvPr/>
          </p:nvSpPr>
          <p:spPr>
            <a:xfrm>
              <a:off x="4754382" y="3024987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150692" y="2952364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060972" y="3024987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041958" y="3041351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3483165" y="2959290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3069557" y="31131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069557" y="2959290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958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팔각형 15"/>
          <p:cNvSpPr/>
          <p:nvPr/>
        </p:nvSpPr>
        <p:spPr>
          <a:xfrm>
            <a:off x="6268399" y="819755"/>
            <a:ext cx="585788" cy="2343150"/>
          </a:xfrm>
          <a:prstGeom prst="octagon">
            <a:avLst>
              <a:gd name="adj" fmla="val 12622"/>
            </a:avLst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6514979" y="1348117"/>
            <a:ext cx="92628" cy="1286427"/>
          </a:xfrm>
          <a:prstGeom prst="rect">
            <a:avLst/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 bwMode="auto">
          <a:xfrm>
            <a:off x="0" y="0"/>
            <a:ext cx="15779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3035964" y="819756"/>
            <a:ext cx="1173421" cy="1171574"/>
            <a:chOff x="131763" y="138112"/>
            <a:chExt cx="1173421" cy="1171574"/>
          </a:xfrm>
        </p:grpSpPr>
        <p:sp>
          <p:nvSpPr>
            <p:cNvPr id="3" name="팔각형 2"/>
            <p:cNvSpPr/>
            <p:nvPr/>
          </p:nvSpPr>
          <p:spPr>
            <a:xfrm>
              <a:off x="131764" y="138114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>
              <a:off x="296069" y="1124843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 rot="10800000">
              <a:off x="296069" y="138112"/>
              <a:ext cx="842962" cy="184844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사다리꼴 36"/>
            <p:cNvSpPr/>
            <p:nvPr/>
          </p:nvSpPr>
          <p:spPr>
            <a:xfrm rot="5400000">
              <a:off x="-197296" y="631478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사다리꼴 37"/>
            <p:cNvSpPr/>
            <p:nvPr/>
          </p:nvSpPr>
          <p:spPr>
            <a:xfrm rot="16200000">
              <a:off x="789436" y="631479"/>
              <a:ext cx="842962" cy="184842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28" idx="3"/>
              <a:endCxn id="37" idx="1"/>
            </p:cNvCxnSpPr>
            <p:nvPr/>
          </p:nvCxnSpPr>
          <p:spPr>
            <a:xfrm flipH="1">
              <a:off x="224185" y="230534"/>
              <a:ext cx="94989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5" idx="1"/>
              <a:endCxn id="37" idx="3"/>
            </p:cNvCxnSpPr>
            <p:nvPr/>
          </p:nvCxnSpPr>
          <p:spPr>
            <a:xfrm flipH="1" flipV="1">
              <a:off x="224185" y="1122276"/>
              <a:ext cx="94989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8" idx="1"/>
              <a:endCxn id="5" idx="3"/>
            </p:cNvCxnSpPr>
            <p:nvPr/>
          </p:nvCxnSpPr>
          <p:spPr>
            <a:xfrm flipH="1">
              <a:off x="1115926" y="1122276"/>
              <a:ext cx="94991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8" idx="3"/>
              <a:endCxn id="28" idx="1"/>
            </p:cNvCxnSpPr>
            <p:nvPr/>
          </p:nvCxnSpPr>
          <p:spPr>
            <a:xfrm flipH="1" flipV="1">
              <a:off x="1115925" y="230534"/>
              <a:ext cx="94992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팔각형 50"/>
            <p:cNvSpPr/>
            <p:nvPr/>
          </p:nvSpPr>
          <p:spPr>
            <a:xfrm>
              <a:off x="409027" y="415377"/>
              <a:ext cx="617046" cy="617046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31812" y="538162"/>
              <a:ext cx="371476" cy="371476"/>
            </a:xfrm>
            <a:prstGeom prst="ellipse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/>
            <p:cNvSpPr/>
            <p:nvPr/>
          </p:nvSpPr>
          <p:spPr>
            <a:xfrm>
              <a:off x="531813" y="1124842"/>
              <a:ext cx="371475" cy="184844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/>
            <p:cNvSpPr/>
            <p:nvPr/>
          </p:nvSpPr>
          <p:spPr>
            <a:xfrm rot="16200000">
              <a:off x="1027025" y="631481"/>
              <a:ext cx="371475" cy="184842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/>
            <p:cNvSpPr/>
            <p:nvPr/>
          </p:nvSpPr>
          <p:spPr>
            <a:xfrm rot="10800000">
              <a:off x="531813" y="138112"/>
              <a:ext cx="371475" cy="184844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사다리꼴 77"/>
            <p:cNvSpPr/>
            <p:nvPr/>
          </p:nvSpPr>
          <p:spPr>
            <a:xfrm rot="5400000">
              <a:off x="39321" y="632354"/>
              <a:ext cx="371475" cy="183097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 rot="5400000">
            <a:off x="3035457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 rot="5400000">
            <a:off x="3035457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 rot="5400000">
            <a:off x="3621243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 rot="5400000">
            <a:off x="3621243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 rot="5400000">
            <a:off x="4938524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 rot="5400000">
            <a:off x="4352738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 rot="5400000">
            <a:off x="4938524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 rot="5400000">
            <a:off x="4358590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16200000">
            <a:off x="9332488" y="4101682"/>
            <a:ext cx="587814" cy="2340660"/>
            <a:chOff x="8991614" y="3223233"/>
            <a:chExt cx="587814" cy="2340660"/>
          </a:xfrm>
        </p:grpSpPr>
        <p:sp>
          <p:nvSpPr>
            <p:cNvPr id="113" name="직사각형 112"/>
            <p:cNvSpPr/>
            <p:nvPr/>
          </p:nvSpPr>
          <p:spPr>
            <a:xfrm rot="5400000">
              <a:off x="8992121" y="3222727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 rot="5400000">
              <a:off x="8993134" y="4394303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5400000">
              <a:off x="8992121" y="3808515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5400000">
              <a:off x="8992120" y="4977599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직사각형 117"/>
          <p:cNvSpPr/>
          <p:nvPr/>
        </p:nvSpPr>
        <p:spPr>
          <a:xfrm rot="5400000">
            <a:off x="1518065" y="2418516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 rot="5400000">
            <a:off x="1519078" y="3590092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 rot="5400000">
            <a:off x="1518065" y="3004304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 rot="5400000">
            <a:off x="2102840" y="3004304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 rot="10800000">
            <a:off x="111233" y="2419022"/>
            <a:ext cx="1171575" cy="1757364"/>
            <a:chOff x="8475140" y="2087218"/>
            <a:chExt cx="1171575" cy="1757364"/>
          </a:xfrm>
        </p:grpSpPr>
        <p:sp>
          <p:nvSpPr>
            <p:cNvPr id="122" name="직사각형 121"/>
            <p:cNvSpPr/>
            <p:nvPr/>
          </p:nvSpPr>
          <p:spPr>
            <a:xfrm rot="5400000">
              <a:off x="8475646" y="2086712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 rot="5400000">
              <a:off x="8476659" y="325828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 rot="5400000">
              <a:off x="8475646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5400000">
              <a:off x="9060421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16200000">
            <a:off x="1695547" y="5195516"/>
            <a:ext cx="1170563" cy="1758376"/>
            <a:chOff x="1518065" y="4601080"/>
            <a:chExt cx="1170563" cy="1758376"/>
          </a:xfrm>
        </p:grpSpPr>
        <p:sp>
          <p:nvSpPr>
            <p:cNvPr id="126" name="직사각형 125"/>
            <p:cNvSpPr/>
            <p:nvPr/>
          </p:nvSpPr>
          <p:spPr>
            <a:xfrm>
              <a:off x="1518065" y="460108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519078" y="5772656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518065" y="518686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102840" y="518686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 rot="5400000">
            <a:off x="345180" y="4978105"/>
            <a:ext cx="1171575" cy="1757364"/>
            <a:chOff x="8475140" y="2087218"/>
            <a:chExt cx="1171575" cy="1757364"/>
          </a:xfrm>
        </p:grpSpPr>
        <p:sp>
          <p:nvSpPr>
            <p:cNvPr id="131" name="직사각형 130"/>
            <p:cNvSpPr/>
            <p:nvPr/>
          </p:nvSpPr>
          <p:spPr>
            <a:xfrm rot="5400000">
              <a:off x="8475646" y="2086712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5400000">
              <a:off x="8476659" y="325828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 rot="5400000">
              <a:off x="8475646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5400000">
              <a:off x="9060421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67332" y="2194464"/>
            <a:ext cx="1757364" cy="1177418"/>
            <a:chOff x="3067332" y="2194464"/>
            <a:chExt cx="1757364" cy="1177418"/>
          </a:xfrm>
        </p:grpSpPr>
        <p:sp>
          <p:nvSpPr>
            <p:cNvPr id="184" name="양쪽 모서리가 잘린 사각형 183"/>
            <p:cNvSpPr/>
            <p:nvPr/>
          </p:nvSpPr>
          <p:spPr>
            <a:xfrm rot="5400000">
              <a:off x="3653120" y="2200306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483165" y="31131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양쪽 모서리가 잘린 사각형 185"/>
            <p:cNvSpPr/>
            <p:nvPr/>
          </p:nvSpPr>
          <p:spPr>
            <a:xfrm>
              <a:off x="3067333" y="2194464"/>
              <a:ext cx="585788" cy="591628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3127557" y="2255370"/>
              <a:ext cx="465340" cy="465340"/>
              <a:chOff x="3096188" y="2262185"/>
              <a:chExt cx="465340" cy="465340"/>
            </a:xfrm>
          </p:grpSpPr>
          <p:sp>
            <p:nvSpPr>
              <p:cNvPr id="204" name="팔각형 203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팔각형 204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9" name="직사각형 188"/>
            <p:cNvSpPr/>
            <p:nvPr/>
          </p:nvSpPr>
          <p:spPr>
            <a:xfrm>
              <a:off x="3284562" y="2736995"/>
              <a:ext cx="153554" cy="222295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양쪽 모서리가 잘린 사각형 189"/>
            <p:cNvSpPr/>
            <p:nvPr/>
          </p:nvSpPr>
          <p:spPr>
            <a:xfrm rot="16200000">
              <a:off x="3109765" y="29560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양쪽 모서리가 잘린 사각형 190"/>
            <p:cNvSpPr/>
            <p:nvPr/>
          </p:nvSpPr>
          <p:spPr>
            <a:xfrm rot="16200000">
              <a:off x="3234832" y="30173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3681357" y="2840245"/>
              <a:ext cx="465340" cy="477485"/>
              <a:chOff x="3096188" y="2262185"/>
              <a:chExt cx="465340" cy="465340"/>
            </a:xfrm>
          </p:grpSpPr>
          <p:sp>
            <p:nvSpPr>
              <p:cNvPr id="207" name="팔각형 206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팔각형 207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4289042" y="2840245"/>
              <a:ext cx="465340" cy="477485"/>
              <a:chOff x="3096188" y="2262185"/>
              <a:chExt cx="465340" cy="465340"/>
            </a:xfrm>
          </p:grpSpPr>
          <p:sp>
            <p:nvSpPr>
              <p:cNvPr id="210" name="팔각형 209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팔각형 210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3" name="직사각형 212"/>
            <p:cNvSpPr/>
            <p:nvPr/>
          </p:nvSpPr>
          <p:spPr>
            <a:xfrm>
              <a:off x="4754382" y="3024987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150692" y="2952364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060972" y="3024987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041958" y="3041351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3483165" y="2959290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3069557" y="31131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069557" y="2959290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잘린 사각형 1"/>
          <p:cNvSpPr/>
          <p:nvPr/>
        </p:nvSpPr>
        <p:spPr>
          <a:xfrm>
            <a:off x="4626818" y="819755"/>
            <a:ext cx="585788" cy="1173600"/>
          </a:xfrm>
          <a:prstGeom prst="snip2Same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7" name="그룹 146"/>
          <p:cNvGrpSpPr/>
          <p:nvPr/>
        </p:nvGrpSpPr>
        <p:grpSpPr>
          <a:xfrm rot="10800000">
            <a:off x="5217777" y="1507944"/>
            <a:ext cx="585788" cy="1173600"/>
            <a:chOff x="5519051" y="1946796"/>
            <a:chExt cx="585788" cy="1173600"/>
          </a:xfrm>
        </p:grpSpPr>
        <p:sp>
          <p:nvSpPr>
            <p:cNvPr id="148" name="양쪽 모서리가 잘린 사각형 147"/>
            <p:cNvSpPr/>
            <p:nvPr/>
          </p:nvSpPr>
          <p:spPr>
            <a:xfrm>
              <a:off x="5519051" y="1946796"/>
              <a:ext cx="585788" cy="1173600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5579275" y="2022700"/>
              <a:ext cx="465340" cy="465340"/>
              <a:chOff x="3096188" y="2262185"/>
              <a:chExt cx="465340" cy="465340"/>
            </a:xfrm>
          </p:grpSpPr>
          <p:sp>
            <p:nvSpPr>
              <p:cNvPr id="150" name="팔각형 149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팔각형 150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2" name="직사각형 151"/>
          <p:cNvSpPr/>
          <p:nvPr/>
        </p:nvSpPr>
        <p:spPr>
          <a:xfrm>
            <a:off x="4873398" y="1364702"/>
            <a:ext cx="92628" cy="434113"/>
          </a:xfrm>
          <a:prstGeom prst="rect">
            <a:avLst/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5459186" y="1713204"/>
            <a:ext cx="92628" cy="427096"/>
          </a:xfrm>
          <a:prstGeom prst="rect">
            <a:avLst/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62909" y="1526292"/>
            <a:ext cx="95250" cy="448161"/>
          </a:xfrm>
          <a:prstGeom prst="rect">
            <a:avLst/>
          </a:prstGeom>
          <a:solidFill>
            <a:srgbClr val="6E323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 rot="5400000">
            <a:off x="5183730" y="1507124"/>
            <a:ext cx="57749" cy="678416"/>
          </a:xfrm>
          <a:prstGeom prst="rect">
            <a:avLst/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 rot="5400000">
            <a:off x="5181602" y="1321905"/>
            <a:ext cx="62006" cy="678416"/>
          </a:xfrm>
          <a:prstGeom prst="rect">
            <a:avLst/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8" name="그룹 157"/>
          <p:cNvGrpSpPr/>
          <p:nvPr/>
        </p:nvGrpSpPr>
        <p:grpSpPr>
          <a:xfrm rot="5400000">
            <a:off x="5389014" y="1502038"/>
            <a:ext cx="245873" cy="500928"/>
            <a:chOff x="3389692" y="2980924"/>
            <a:chExt cx="245873" cy="500928"/>
          </a:xfrm>
        </p:grpSpPr>
        <p:sp>
          <p:nvSpPr>
            <p:cNvPr id="159" name="양쪽 모서리가 잘린 사각형 158"/>
            <p:cNvSpPr/>
            <p:nvPr/>
          </p:nvSpPr>
          <p:spPr>
            <a:xfrm rot="16200000">
              <a:off x="3262165" y="31084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양쪽 모서리가 잘린 사각형 159"/>
            <p:cNvSpPr/>
            <p:nvPr/>
          </p:nvSpPr>
          <p:spPr>
            <a:xfrm rot="16200000">
              <a:off x="3387232" y="31697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5400000">
            <a:off x="4796775" y="1502037"/>
            <a:ext cx="245873" cy="500928"/>
            <a:chOff x="3389692" y="2980924"/>
            <a:chExt cx="245873" cy="500928"/>
          </a:xfrm>
        </p:grpSpPr>
        <p:sp>
          <p:nvSpPr>
            <p:cNvPr id="156" name="양쪽 모서리가 잘린 사각형 155"/>
            <p:cNvSpPr/>
            <p:nvPr/>
          </p:nvSpPr>
          <p:spPr>
            <a:xfrm rot="16200000">
              <a:off x="3262165" y="31084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양쪽 모서리가 잘린 사각형 156"/>
            <p:cNvSpPr/>
            <p:nvPr/>
          </p:nvSpPr>
          <p:spPr>
            <a:xfrm rot="16200000">
              <a:off x="3387232" y="31697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687042" y="895659"/>
            <a:ext cx="465340" cy="465340"/>
            <a:chOff x="3096188" y="2262185"/>
            <a:chExt cx="465340" cy="465340"/>
          </a:xfrm>
        </p:grpSpPr>
        <p:sp>
          <p:nvSpPr>
            <p:cNvPr id="145" name="팔각형 144"/>
            <p:cNvSpPr/>
            <p:nvPr/>
          </p:nvSpPr>
          <p:spPr>
            <a:xfrm>
              <a:off x="3096188" y="2262185"/>
              <a:ext cx="465340" cy="465340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팔각형 145"/>
            <p:cNvSpPr/>
            <p:nvPr/>
          </p:nvSpPr>
          <p:spPr>
            <a:xfrm>
              <a:off x="3181913" y="2347910"/>
              <a:ext cx="293890" cy="293890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6328623" y="883218"/>
            <a:ext cx="465340" cy="465340"/>
            <a:chOff x="3096188" y="2262185"/>
            <a:chExt cx="465340" cy="465340"/>
          </a:xfrm>
        </p:grpSpPr>
        <p:sp>
          <p:nvSpPr>
            <p:cNvPr id="195" name="팔각형 194"/>
            <p:cNvSpPr/>
            <p:nvPr/>
          </p:nvSpPr>
          <p:spPr>
            <a:xfrm>
              <a:off x="3096188" y="2262185"/>
              <a:ext cx="465340" cy="465340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팔각형 195"/>
            <p:cNvSpPr/>
            <p:nvPr/>
          </p:nvSpPr>
          <p:spPr>
            <a:xfrm>
              <a:off x="3181913" y="2347910"/>
              <a:ext cx="293890" cy="293890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6328623" y="2634985"/>
            <a:ext cx="465340" cy="465340"/>
            <a:chOff x="3096188" y="2262185"/>
            <a:chExt cx="465340" cy="465340"/>
          </a:xfrm>
        </p:grpSpPr>
        <p:sp>
          <p:nvSpPr>
            <p:cNvPr id="198" name="팔각형 197"/>
            <p:cNvSpPr/>
            <p:nvPr/>
          </p:nvSpPr>
          <p:spPr>
            <a:xfrm>
              <a:off x="3096188" y="2262185"/>
              <a:ext cx="465340" cy="465340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팔각형 198"/>
            <p:cNvSpPr/>
            <p:nvPr/>
          </p:nvSpPr>
          <p:spPr>
            <a:xfrm>
              <a:off x="3181913" y="2347910"/>
              <a:ext cx="293890" cy="293890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6328623" y="1759102"/>
            <a:ext cx="465340" cy="465340"/>
            <a:chOff x="3096188" y="2262185"/>
            <a:chExt cx="465340" cy="465340"/>
          </a:xfrm>
        </p:grpSpPr>
        <p:sp>
          <p:nvSpPr>
            <p:cNvPr id="201" name="팔각형 200"/>
            <p:cNvSpPr/>
            <p:nvPr/>
          </p:nvSpPr>
          <p:spPr>
            <a:xfrm>
              <a:off x="3096188" y="2262185"/>
              <a:ext cx="465340" cy="465340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팔각형 201"/>
            <p:cNvSpPr/>
            <p:nvPr/>
          </p:nvSpPr>
          <p:spPr>
            <a:xfrm>
              <a:off x="3181913" y="2347910"/>
              <a:ext cx="293890" cy="293890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72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7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</cp:revision>
  <dcterms:created xsi:type="dcterms:W3CDTF">2022-01-14T11:37:11Z</dcterms:created>
  <dcterms:modified xsi:type="dcterms:W3CDTF">2022-01-18T12:42:49Z</dcterms:modified>
</cp:coreProperties>
</file>