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embeddedFontLst>
    <p:embeddedFont>
      <p:font typeface="G마켓 산스 TTF Medium" panose="02000000000000000000" pitchFamily="2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323232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0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0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</p:pic>
        <p:sp>
          <p:nvSpPr>
            <p:cNvPr id="2" name="직사각형 1"/>
            <p:cNvSpPr/>
            <p:nvPr/>
          </p:nvSpPr>
          <p:spPr>
            <a:xfrm>
              <a:off x="11444288" y="6727031"/>
              <a:ext cx="747712" cy="13096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58718" y="319816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Number :</a:t>
            </a:r>
            <a:endParaRPr lang="ko-KR" altLang="en-US" sz="2400" b="1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8718" y="414304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:</a:t>
            </a:r>
            <a:endParaRPr lang="ko-KR" altLang="en-US" sz="2400" b="1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4761" y="2264062"/>
            <a:ext cx="3892206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3232"/>
                </a:solidFill>
              </a:rPr>
              <a:t>Developer Name : </a:t>
            </a:r>
            <a:r>
              <a:rPr lang="ko-KR" altLang="en-US" sz="2400" b="1" dirty="0">
                <a:solidFill>
                  <a:srgbClr val="323232"/>
                </a:solidFill>
              </a:rPr>
              <a:t>이윤석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7593" y="4189213"/>
            <a:ext cx="307927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leeyj6457@naver.com</a:t>
            </a:r>
            <a:endParaRPr lang="ko-KR" altLang="en-US" b="1" dirty="0">
              <a:solidFill>
                <a:srgbClr val="323232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7593" y="3228944"/>
            <a:ext cx="307927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010-4154-0352</a:t>
            </a:r>
            <a:endParaRPr lang="ko-KR" altLang="en-US" sz="2000" b="1" dirty="0">
              <a:solidFill>
                <a:srgbClr val="323232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6845" t="15112" r="26845" b="70052"/>
          <a:stretch/>
        </p:blipFill>
        <p:spPr>
          <a:xfrm>
            <a:off x="3272971" y="1021629"/>
            <a:ext cx="5646058" cy="101745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89294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2905659" y="10870"/>
            <a:ext cx="126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04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4" name="이등변 삼각형 43"/>
          <p:cNvSpPr/>
          <p:nvPr/>
        </p:nvSpPr>
        <p:spPr>
          <a:xfrm>
            <a:off x="12323509" y="684201"/>
            <a:ext cx="1717227" cy="279559"/>
          </a:xfrm>
          <a:prstGeom prst="triangle">
            <a:avLst>
              <a:gd name="adj" fmla="val 10000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1092870" y="2978035"/>
            <a:ext cx="1373966" cy="901930"/>
            <a:chOff x="1213659" y="3997574"/>
            <a:chExt cx="1373966" cy="901930"/>
          </a:xfrm>
        </p:grpSpPr>
        <p:sp>
          <p:nvSpPr>
            <p:cNvPr id="3" name="직사각형 2"/>
            <p:cNvSpPr/>
            <p:nvPr/>
          </p:nvSpPr>
          <p:spPr>
            <a:xfrm>
              <a:off x="1213659" y="3997574"/>
              <a:ext cx="133004" cy="901930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46663" y="3997574"/>
              <a:ext cx="799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46663" y="4437839"/>
              <a:ext cx="124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INDEX</a:t>
              </a:r>
              <a:endPara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36969" y="1752516"/>
            <a:ext cx="6657129" cy="3352969"/>
            <a:chOff x="3540918" y="2781745"/>
            <a:chExt cx="6657129" cy="3352969"/>
          </a:xfrm>
        </p:grpSpPr>
        <p:grpSp>
          <p:nvGrpSpPr>
            <p:cNvPr id="70" name="그룹 69"/>
            <p:cNvGrpSpPr/>
            <p:nvPr/>
          </p:nvGrpSpPr>
          <p:grpSpPr>
            <a:xfrm>
              <a:off x="3540919" y="2781745"/>
              <a:ext cx="897731" cy="570621"/>
              <a:chOff x="3540919" y="2781745"/>
              <a:chExt cx="897731" cy="570621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4382" y="2781745"/>
                <a:ext cx="807541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807541" h="552121">
                    <a:moveTo>
                      <a:pt x="755749" y="0"/>
                    </a:moveTo>
                    <a:lnTo>
                      <a:pt x="807541" y="0"/>
                    </a:lnTo>
                    <a:lnTo>
                      <a:pt x="807541" y="426522"/>
                    </a:lnTo>
                    <a:lnTo>
                      <a:pt x="727174" y="439606"/>
                    </a:lnTo>
                    <a:lnTo>
                      <a:pt x="727174" y="145108"/>
                    </a:lnTo>
                    <a:cubicBezTo>
                      <a:pt x="707826" y="163562"/>
                      <a:pt x="682451" y="182017"/>
                      <a:pt x="651049" y="200472"/>
                    </a:cubicBezTo>
                    <a:cubicBezTo>
                      <a:pt x="619646" y="218926"/>
                      <a:pt x="591443" y="232767"/>
                      <a:pt x="566440" y="241995"/>
                    </a:cubicBezTo>
                    <a:lnTo>
                      <a:pt x="566440" y="164306"/>
                    </a:lnTo>
                    <a:cubicBezTo>
                      <a:pt x="611386" y="143173"/>
                      <a:pt x="650676" y="117574"/>
                      <a:pt x="684312" y="87511"/>
                    </a:cubicBezTo>
                    <a:cubicBezTo>
                      <a:pt x="717947" y="57448"/>
                      <a:pt x="741759" y="28277"/>
                      <a:pt x="755749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flipV="1">
                <a:off x="3540919" y="320472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3540919" y="4902200"/>
              <a:ext cx="992983" cy="564272"/>
              <a:chOff x="3540919" y="4902200"/>
              <a:chExt cx="992983" cy="56427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574382" y="4902200"/>
                <a:ext cx="926057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057" h="552121">
                    <a:moveTo>
                      <a:pt x="710208" y="0"/>
                    </a:moveTo>
                    <a:cubicBezTo>
                      <a:pt x="745926" y="0"/>
                      <a:pt x="778817" y="7665"/>
                      <a:pt x="808880" y="22994"/>
                    </a:cubicBezTo>
                    <a:cubicBezTo>
                      <a:pt x="838944" y="38323"/>
                      <a:pt x="861938" y="59234"/>
                      <a:pt x="877862" y="85725"/>
                    </a:cubicBezTo>
                    <a:cubicBezTo>
                      <a:pt x="893787" y="112217"/>
                      <a:pt x="901749" y="140345"/>
                      <a:pt x="901749" y="170111"/>
                    </a:cubicBezTo>
                    <a:cubicBezTo>
                      <a:pt x="901749" y="198388"/>
                      <a:pt x="894159" y="224135"/>
                      <a:pt x="878979" y="247352"/>
                    </a:cubicBezTo>
                    <a:cubicBezTo>
                      <a:pt x="863798" y="270570"/>
                      <a:pt x="841325" y="289024"/>
                      <a:pt x="811559" y="302717"/>
                    </a:cubicBezTo>
                    <a:cubicBezTo>
                      <a:pt x="850255" y="311646"/>
                      <a:pt x="880318" y="330175"/>
                      <a:pt x="901749" y="358304"/>
                    </a:cubicBezTo>
                    <a:cubicBezTo>
                      <a:pt x="912464" y="372368"/>
                      <a:pt x="920501" y="388200"/>
                      <a:pt x="925859" y="405799"/>
                    </a:cubicBezTo>
                    <a:lnTo>
                      <a:pt x="926057" y="407228"/>
                    </a:lnTo>
                    <a:lnTo>
                      <a:pt x="840643" y="421134"/>
                    </a:lnTo>
                    <a:lnTo>
                      <a:pt x="839577" y="415175"/>
                    </a:lnTo>
                    <a:cubicBezTo>
                      <a:pt x="833549" y="399957"/>
                      <a:pt x="824508" y="386358"/>
                      <a:pt x="812452" y="374377"/>
                    </a:cubicBezTo>
                    <a:cubicBezTo>
                      <a:pt x="788342" y="350416"/>
                      <a:pt x="757684" y="338435"/>
                      <a:pt x="720477" y="338435"/>
                    </a:cubicBezTo>
                    <a:cubicBezTo>
                      <a:pt x="705296" y="338435"/>
                      <a:pt x="686395" y="341412"/>
                      <a:pt x="663773" y="347365"/>
                    </a:cubicBezTo>
                    <a:lnTo>
                      <a:pt x="672703" y="276820"/>
                    </a:lnTo>
                    <a:cubicBezTo>
                      <a:pt x="678061" y="277416"/>
                      <a:pt x="682377" y="277713"/>
                      <a:pt x="685651" y="277713"/>
                    </a:cubicBezTo>
                    <a:cubicBezTo>
                      <a:pt x="719881" y="277713"/>
                      <a:pt x="750689" y="268784"/>
                      <a:pt x="778073" y="250924"/>
                    </a:cubicBezTo>
                    <a:cubicBezTo>
                      <a:pt x="805458" y="233065"/>
                      <a:pt x="819150" y="205532"/>
                      <a:pt x="819150" y="168325"/>
                    </a:cubicBezTo>
                    <a:cubicBezTo>
                      <a:pt x="819150" y="138857"/>
                      <a:pt x="809178" y="114449"/>
                      <a:pt x="789235" y="95101"/>
                    </a:cubicBezTo>
                    <a:cubicBezTo>
                      <a:pt x="769292" y="75754"/>
                      <a:pt x="743545" y="66080"/>
                      <a:pt x="711993" y="66080"/>
                    </a:cubicBezTo>
                    <a:cubicBezTo>
                      <a:pt x="680740" y="66080"/>
                      <a:pt x="654695" y="75902"/>
                      <a:pt x="633859" y="95548"/>
                    </a:cubicBezTo>
                    <a:cubicBezTo>
                      <a:pt x="613023" y="115193"/>
                      <a:pt x="599628" y="144661"/>
                      <a:pt x="593675" y="183952"/>
                    </a:cubicBezTo>
                    <a:lnTo>
                      <a:pt x="513308" y="169664"/>
                    </a:lnTo>
                    <a:cubicBezTo>
                      <a:pt x="523130" y="115788"/>
                      <a:pt x="545455" y="74042"/>
                      <a:pt x="580280" y="44425"/>
                    </a:cubicBezTo>
                    <a:cubicBezTo>
                      <a:pt x="615106" y="14809"/>
                      <a:pt x="658415" y="0"/>
                      <a:pt x="710208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7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2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3540919" y="5303167"/>
                <a:ext cx="992983" cy="163305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>
              <a:off x="7683582" y="2781745"/>
              <a:ext cx="968747" cy="565341"/>
              <a:chOff x="7683582" y="2781745"/>
              <a:chExt cx="968747" cy="56534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7726023" y="2781745"/>
                <a:ext cx="926306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306" h="552121">
                    <a:moveTo>
                      <a:pt x="722263" y="0"/>
                    </a:moveTo>
                    <a:cubicBezTo>
                      <a:pt x="785068" y="0"/>
                      <a:pt x="834777" y="17413"/>
                      <a:pt x="871389" y="52239"/>
                    </a:cubicBezTo>
                    <a:cubicBezTo>
                      <a:pt x="908000" y="87065"/>
                      <a:pt x="926306" y="130225"/>
                      <a:pt x="926306" y="181719"/>
                    </a:cubicBezTo>
                    <a:cubicBezTo>
                      <a:pt x="926306" y="207913"/>
                      <a:pt x="920948" y="233660"/>
                      <a:pt x="910233" y="258961"/>
                    </a:cubicBezTo>
                    <a:cubicBezTo>
                      <a:pt x="899517" y="284262"/>
                      <a:pt x="881732" y="310902"/>
                      <a:pt x="856878" y="338882"/>
                    </a:cubicBezTo>
                    <a:cubicBezTo>
                      <a:pt x="844451" y="352872"/>
                      <a:pt x="827912" y="369466"/>
                      <a:pt x="807262" y="388665"/>
                    </a:cubicBezTo>
                    <a:lnTo>
                      <a:pt x="754453" y="435165"/>
                    </a:lnTo>
                    <a:lnTo>
                      <a:pt x="617124" y="457522"/>
                    </a:lnTo>
                    <a:lnTo>
                      <a:pt x="661987" y="415231"/>
                    </a:lnTo>
                    <a:cubicBezTo>
                      <a:pt x="733127" y="356890"/>
                      <a:pt x="781199" y="310679"/>
                      <a:pt x="806202" y="276597"/>
                    </a:cubicBezTo>
                    <a:cubicBezTo>
                      <a:pt x="831205" y="242516"/>
                      <a:pt x="843707" y="210294"/>
                      <a:pt x="843707" y="179933"/>
                    </a:cubicBezTo>
                    <a:cubicBezTo>
                      <a:pt x="843707" y="148084"/>
                      <a:pt x="832321" y="121221"/>
                      <a:pt x="809550" y="99343"/>
                    </a:cubicBezTo>
                    <a:cubicBezTo>
                      <a:pt x="786780" y="77465"/>
                      <a:pt x="757089" y="66526"/>
                      <a:pt x="720477" y="66526"/>
                    </a:cubicBezTo>
                    <a:cubicBezTo>
                      <a:pt x="681782" y="66526"/>
                      <a:pt x="650825" y="78135"/>
                      <a:pt x="627608" y="101352"/>
                    </a:cubicBezTo>
                    <a:cubicBezTo>
                      <a:pt x="604391" y="124569"/>
                      <a:pt x="592633" y="156716"/>
                      <a:pt x="592336" y="197793"/>
                    </a:cubicBezTo>
                    <a:lnTo>
                      <a:pt x="509736" y="189310"/>
                    </a:lnTo>
                    <a:cubicBezTo>
                      <a:pt x="515392" y="127695"/>
                      <a:pt x="536674" y="80739"/>
                      <a:pt x="573583" y="48444"/>
                    </a:cubicBezTo>
                    <a:cubicBezTo>
                      <a:pt x="610493" y="16148"/>
                      <a:pt x="660053" y="0"/>
                      <a:pt x="722263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3" y="113407"/>
                    </a:cubicBezTo>
                    <a:cubicBezTo>
                      <a:pt x="96441" y="153293"/>
                      <a:pt x="82600" y="226963"/>
                      <a:pt x="82600" y="334417"/>
                    </a:cubicBezTo>
                    <a:cubicBezTo>
                      <a:pt x="82600" y="415007"/>
                      <a:pt x="89674" y="475380"/>
                      <a:pt x="103822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1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 flipV="1">
                <a:off x="7683582" y="319944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7719297" y="4899504"/>
              <a:ext cx="897731" cy="558129"/>
              <a:chOff x="7719297" y="4899504"/>
              <a:chExt cx="897731" cy="55812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7726023" y="4899504"/>
                <a:ext cx="842813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842813" h="552121">
                    <a:moveTo>
                      <a:pt x="762446" y="131713"/>
                    </a:moveTo>
                    <a:lnTo>
                      <a:pt x="557510" y="426839"/>
                    </a:lnTo>
                    <a:lnTo>
                      <a:pt x="762446" y="426839"/>
                    </a:lnTo>
                    <a:close/>
                    <a:moveTo>
                      <a:pt x="777180" y="2679"/>
                    </a:moveTo>
                    <a:lnTo>
                      <a:pt x="842813" y="2679"/>
                    </a:lnTo>
                    <a:lnTo>
                      <a:pt x="842813" y="420780"/>
                    </a:lnTo>
                    <a:lnTo>
                      <a:pt x="478482" y="480092"/>
                    </a:lnTo>
                    <a:lnTo>
                      <a:pt x="478482" y="426839"/>
                    </a:ln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1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7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2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 flipV="1">
                <a:off x="7719297" y="5309994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3540919" y="3352366"/>
              <a:ext cx="127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40918" y="3677906"/>
              <a:ext cx="1823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89666" y="3352366"/>
              <a:ext cx="127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89665" y="3677906"/>
              <a:ext cx="1823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19296" y="5463895"/>
              <a:ext cx="213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일정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그리고 열정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19297" y="5789435"/>
              <a:ext cx="24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협업에서의 성실과 기여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40919" y="5470620"/>
              <a:ext cx="127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요약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40919" y="5796160"/>
              <a:ext cx="2385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코드 분석</a:t>
              </a:r>
            </a:p>
          </p:txBody>
        </p:sp>
      </p:grpSp>
      <p:sp>
        <p:nvSpPr>
          <p:cNvPr id="74" name="오른쪽 대괄호 73"/>
          <p:cNvSpPr/>
          <p:nvPr/>
        </p:nvSpPr>
        <p:spPr>
          <a:xfrm>
            <a:off x="2573397" y="1752517"/>
            <a:ext cx="161925" cy="3352968"/>
          </a:xfrm>
          <a:prstGeom prst="rightBracket">
            <a:avLst>
              <a:gd name="adj" fmla="val 43627"/>
            </a:avLst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0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0"/>
            <a:ext cx="133004" cy="6857999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29500" y="-5084617"/>
            <a:ext cx="133004" cy="12192001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520479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001479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486090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969021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88258" y="113884"/>
            <a:ext cx="9018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sz="48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 및 개요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31" y="1460487"/>
            <a:ext cx="8915400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6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0"/>
            <a:ext cx="133004" cy="6857999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29500" y="-5084617"/>
            <a:ext cx="133004" cy="12192001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520479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001479"/>
            <a:ext cx="736740" cy="437190"/>
            <a:chOff x="7683582" y="2781745"/>
            <a:chExt cx="968747" cy="574866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486090"/>
            <a:ext cx="755172" cy="436376"/>
            <a:chOff x="3540919" y="4902200"/>
            <a:chExt cx="992983" cy="573797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969021"/>
            <a:ext cx="682732" cy="431706"/>
            <a:chOff x="7719297" y="4899504"/>
            <a:chExt cx="897731" cy="567654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88258" y="113884"/>
            <a:ext cx="9018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sz="48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 및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7333" y="1296961"/>
            <a:ext cx="4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이름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400" dirty="0" err="1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GeoStrike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8259" y="1077886"/>
            <a:ext cx="11103744" cy="5780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7333" y="1977701"/>
            <a:ext cx="544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Auto Battler, RTS, PVP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07332" y="2658441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엔진 및 툴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          Unity Engine,            Photon Engine 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 descr="Photon Engine - YouTub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26" y="252927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79" y="2529273"/>
            <a:ext cx="720000" cy="72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307332" y="3339180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특징 및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6238" y="3800732"/>
            <a:ext cx="96704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해당 프로젝트는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Unity Engine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Photon Engine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활용하여 만든 게임입니다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Starcraft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유즈맵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 하나인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“Desert Strike”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라는 게임에서 착안하여 만든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인용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PVP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Multiplayer Game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6238" y="5139560"/>
            <a:ext cx="96704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게임에서는 자원을 소모하여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형식의 건물을 제한된 구역에 적절히 배치하고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그에 따라 생성되는 유닛의 진영을 구성하는 등의 시스템을 가지고 있습니다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자원 관리 및 건물 배치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진영 구축 등의 시스템으로 전략적인 요소로 구성된 게임입니다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52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0"/>
            <a:ext cx="133004" cy="6857999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29500" y="-5084617"/>
            <a:ext cx="133004" cy="12192001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520477"/>
            <a:ext cx="682732" cy="433956"/>
            <a:chOff x="3540919" y="2781749"/>
            <a:chExt cx="897731" cy="570617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9"/>
              <a:ext cx="807541" cy="552122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486090"/>
            <a:ext cx="755172" cy="436376"/>
            <a:chOff x="3540919" y="4902200"/>
            <a:chExt cx="992983" cy="573797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969021"/>
            <a:ext cx="682732" cy="431706"/>
            <a:chOff x="7719297" y="4899504"/>
            <a:chExt cx="897731" cy="567654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88258" y="113884"/>
            <a:ext cx="9143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sz="48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구성 기술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 및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8259" y="1077886"/>
            <a:ext cx="11103744" cy="5780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09258" y="3001479"/>
            <a:ext cx="736740" cy="437190"/>
            <a:chOff x="7683582" y="2781745"/>
            <a:chExt cx="968747" cy="5748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1" name="TextBox 30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73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0"/>
            <a:ext cx="133004" cy="6857999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29500" y="-5084617"/>
            <a:ext cx="133004" cy="12192001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520477"/>
            <a:ext cx="682732" cy="433956"/>
            <a:chOff x="3540919" y="2781749"/>
            <a:chExt cx="897731" cy="570617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9"/>
              <a:ext cx="807541" cy="552122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486090"/>
            <a:ext cx="755172" cy="436376"/>
            <a:chOff x="3540919" y="4902200"/>
            <a:chExt cx="992983" cy="573797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969021"/>
            <a:ext cx="682732" cy="431706"/>
            <a:chOff x="7719297" y="4899504"/>
            <a:chExt cx="897731" cy="567654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88258" y="113884"/>
            <a:ext cx="9143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sz="48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구성 기술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 및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8259" y="1077886"/>
            <a:ext cx="11103744" cy="5780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09258" y="3001479"/>
            <a:ext cx="736740" cy="437190"/>
            <a:chOff x="7683582" y="2781745"/>
            <a:chExt cx="968747" cy="5748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1" name="TextBox 30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E89B21-222F-47AF-AB18-E5420955595E}"/>
              </a:ext>
            </a:extLst>
          </p:cNvPr>
          <p:cNvSpPr txBox="1"/>
          <p:nvPr/>
        </p:nvSpPr>
        <p:spPr>
          <a:xfrm>
            <a:off x="3647816" y="2167462"/>
            <a:ext cx="598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또한 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Garbage Collection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최적화하기 위해서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잦은 참조 형식의 인스턴스 생성을 최대한 지양하고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09C828-CB43-4D5D-A4F3-A3D9C0E3059D}"/>
              </a:ext>
            </a:extLst>
          </p:cNvPr>
          <p:cNvCxnSpPr>
            <a:cxnSpLocks/>
          </p:cNvCxnSpPr>
          <p:nvPr/>
        </p:nvCxnSpPr>
        <p:spPr>
          <a:xfrm>
            <a:off x="3647816" y="2813793"/>
            <a:ext cx="5984630" cy="0"/>
          </a:xfrm>
          <a:prstGeom prst="line">
            <a:avLst/>
          </a:prstGeom>
          <a:ln w="28575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2811554" y="3002133"/>
            <a:ext cx="765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 최소한으로 참조 형식의 인스턴스를 사용하였으며 필수불가결한 경우에 한하여 적은 빈도로 지역변수로 인스턴스화 하여 사용함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1DEEB-5699-4355-B057-B0CC577A8A87}"/>
              </a:ext>
            </a:extLst>
          </p:cNvPr>
          <p:cNvGrpSpPr/>
          <p:nvPr/>
        </p:nvGrpSpPr>
        <p:grpSpPr>
          <a:xfrm>
            <a:off x="2471585" y="4291354"/>
            <a:ext cx="8337092" cy="1477068"/>
            <a:chOff x="1927454" y="3644369"/>
            <a:chExt cx="8337092" cy="1477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1A61FD-0CEB-4C77-B984-9D5C5B7694D7}"/>
                </a:ext>
              </a:extLst>
            </p:cNvPr>
            <p:cNvSpPr txBox="1"/>
            <p:nvPr/>
          </p:nvSpPr>
          <p:spPr>
            <a:xfrm>
              <a:off x="3103685" y="3644369"/>
              <a:ext cx="5984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CPU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와 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Memory 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등의 </a:t>
              </a:r>
              <a:r>
                <a:rPr lang="ko-KR" altLang="en-US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자원 소모 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및</a:t>
              </a:r>
              <a:endPara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부하 최적화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를 고려하여 코드를 구성하였습니다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4960874-9F75-4BDC-89F3-7D05880B6776}"/>
                </a:ext>
              </a:extLst>
            </p:cNvPr>
            <p:cNvCxnSpPr>
              <a:cxnSpLocks/>
            </p:cNvCxnSpPr>
            <p:nvPr/>
          </p:nvCxnSpPr>
          <p:spPr>
            <a:xfrm>
              <a:off x="3103685" y="4286766"/>
              <a:ext cx="5984630" cy="0"/>
            </a:xfrm>
            <a:prstGeom prst="line">
              <a:avLst/>
            </a:prstGeom>
            <a:ln w="28575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D1F1BB-29DD-4F90-865F-D65F8A99A2FF}"/>
                </a:ext>
              </a:extLst>
            </p:cNvPr>
            <p:cNvSpPr txBox="1"/>
            <p:nvPr/>
          </p:nvSpPr>
          <p:spPr>
            <a:xfrm>
              <a:off x="1927454" y="4475106"/>
              <a:ext cx="8337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Ex) Find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계열의 메소드 사용을 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Update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문에서 사용하는 것 대신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</a:t>
              </a:r>
            </a:p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List&lt;&gt;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형식과 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Awake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에서 </a:t>
              </a:r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Add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메소드를 통하여 동적 요소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0"/>
            <a:ext cx="133004" cy="6857999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29500" y="-5084617"/>
            <a:ext cx="133004" cy="12192001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520477"/>
            <a:ext cx="682732" cy="433956"/>
            <a:chOff x="3540919" y="2781749"/>
            <a:chExt cx="897731" cy="570617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9"/>
              <a:ext cx="807541" cy="552122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486090"/>
            <a:ext cx="755172" cy="436376"/>
            <a:chOff x="3540919" y="4902200"/>
            <a:chExt cx="992983" cy="573797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969021"/>
            <a:ext cx="682732" cy="431706"/>
            <a:chOff x="7719297" y="4899504"/>
            <a:chExt cx="897731" cy="56765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88258" y="113884"/>
            <a:ext cx="10910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</a:t>
            </a:r>
            <a:r>
              <a:rPr lang="ko-KR" altLang="en-US" sz="48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일정</a:t>
            </a:r>
            <a:r>
              <a:rPr lang="en-US" altLang="ko-KR" sz="48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48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그리고 열정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협업에서의 성실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8259" y="1077886"/>
            <a:ext cx="11103744" cy="5780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09258" y="3001479"/>
            <a:ext cx="736740" cy="437190"/>
            <a:chOff x="7683582" y="2781745"/>
            <a:chExt cx="968747" cy="574866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31" name="TextBox 30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506344" y="157103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</a:t>
            </a:r>
          </a:p>
        </p:txBody>
      </p:sp>
    </p:spTree>
    <p:extLst>
      <p:ext uri="{BB962C8B-B14F-4D97-AF65-F5344CB8AC3E}">
        <p14:creationId xmlns:p14="http://schemas.microsoft.com/office/powerpoint/2010/main" val="33397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G마켓 산스 TTF Medium" panose="02000000000000000000" pitchFamily="2" charset="-127"/>
            <a:ea typeface="G마켓 산스 TTF Medium" panose="020000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265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G마켓 산스 TTF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이윤석</cp:lastModifiedBy>
  <cp:revision>21</cp:revision>
  <dcterms:created xsi:type="dcterms:W3CDTF">2022-04-09T04:55:21Z</dcterms:created>
  <dcterms:modified xsi:type="dcterms:W3CDTF">2022-04-09T13:01:09Z</dcterms:modified>
</cp:coreProperties>
</file>