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232"/>
    <a:srgbClr val="32506E"/>
    <a:srgbClr val="325064"/>
    <a:srgbClr val="32556F"/>
    <a:srgbClr val="36556A"/>
    <a:srgbClr val="323264"/>
    <a:srgbClr val="643232"/>
    <a:srgbClr val="476E81"/>
    <a:srgbClr val="34505E"/>
    <a:srgbClr val="838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2447925"/>
            <a:ext cx="1714500" cy="19621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461260" y="1911350"/>
            <a:ext cx="1402081" cy="3270250"/>
            <a:chOff x="2461260" y="1911350"/>
            <a:chExt cx="1402081" cy="3270250"/>
          </a:xfrm>
        </p:grpSpPr>
        <p:sp>
          <p:nvSpPr>
            <p:cNvPr id="17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19075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rot="10800000">
            <a:off x="1059178" y="1911350"/>
            <a:ext cx="1402081" cy="3270250"/>
            <a:chOff x="2461260" y="1911350"/>
            <a:chExt cx="1402081" cy="3270250"/>
          </a:xfrm>
        </p:grpSpPr>
        <p:sp>
          <p:nvSpPr>
            <p:cNvPr id="31" name="직사각형 16"/>
            <p:cNvSpPr/>
            <p:nvPr/>
          </p:nvSpPr>
          <p:spPr>
            <a:xfrm>
              <a:off x="2461260" y="1911350"/>
              <a:ext cx="1402080" cy="3270250"/>
            </a:xfrm>
            <a:custGeom>
              <a:avLst/>
              <a:gdLst>
                <a:gd name="connsiteX0" fmla="*/ 0 w 1402080"/>
                <a:gd name="connsiteY0" fmla="*/ 0 h 3268980"/>
                <a:gd name="connsiteX1" fmla="*/ 1402080 w 1402080"/>
                <a:gd name="connsiteY1" fmla="*/ 0 h 3268980"/>
                <a:gd name="connsiteX2" fmla="*/ 1402080 w 1402080"/>
                <a:gd name="connsiteY2" fmla="*/ 3268980 h 3268980"/>
                <a:gd name="connsiteX3" fmla="*/ 0 w 1402080"/>
                <a:gd name="connsiteY3" fmla="*/ 3268980 h 3268980"/>
                <a:gd name="connsiteX4" fmla="*/ 0 w 1402080"/>
                <a:gd name="connsiteY4" fmla="*/ 0 h 3268980"/>
                <a:gd name="connsiteX0" fmla="*/ 0 w 1402080"/>
                <a:gd name="connsiteY0" fmla="*/ 1270 h 3270250"/>
                <a:gd name="connsiteX1" fmla="*/ 111696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161415 w 1402080"/>
                <a:gd name="connsiteY1" fmla="*/ 0 h 3270250"/>
                <a:gd name="connsiteX2" fmla="*/ 1402080 w 1402080"/>
                <a:gd name="connsiteY2" fmla="*/ 1270 h 3270250"/>
                <a:gd name="connsiteX3" fmla="*/ 1402080 w 1402080"/>
                <a:gd name="connsiteY3" fmla="*/ 3270250 h 3270250"/>
                <a:gd name="connsiteX4" fmla="*/ 0 w 1402080"/>
                <a:gd name="connsiteY4" fmla="*/ 3270250 h 3270250"/>
                <a:gd name="connsiteX5" fmla="*/ 0 w 1402080"/>
                <a:gd name="connsiteY5" fmla="*/ 1270 h 3270250"/>
                <a:gd name="connsiteX0" fmla="*/ 0 w 1402080"/>
                <a:gd name="connsiteY0" fmla="*/ 1270 h 3270250"/>
                <a:gd name="connsiteX1" fmla="*/ 1021715 w 1402080"/>
                <a:gd name="connsiteY1" fmla="*/ 0 h 3270250"/>
                <a:gd name="connsiteX2" fmla="*/ 1161415 w 1402080"/>
                <a:gd name="connsiteY2" fmla="*/ 0 h 3270250"/>
                <a:gd name="connsiteX3" fmla="*/ 1402080 w 1402080"/>
                <a:gd name="connsiteY3" fmla="*/ 1270 h 3270250"/>
                <a:gd name="connsiteX4" fmla="*/ 1402080 w 1402080"/>
                <a:gd name="connsiteY4" fmla="*/ 3270250 h 3270250"/>
                <a:gd name="connsiteX5" fmla="*/ 0 w 1402080"/>
                <a:gd name="connsiteY5" fmla="*/ 3270250 h 3270250"/>
                <a:gd name="connsiteX6" fmla="*/ 0 w 1402080"/>
                <a:gd name="connsiteY6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1021715 w 1402080"/>
                <a:gd name="connsiteY2" fmla="*/ 0 h 3270250"/>
                <a:gd name="connsiteX3" fmla="*/ 1161415 w 1402080"/>
                <a:gd name="connsiteY3" fmla="*/ 0 h 3270250"/>
                <a:gd name="connsiteX4" fmla="*/ 1402080 w 1402080"/>
                <a:gd name="connsiteY4" fmla="*/ 1270 h 3270250"/>
                <a:gd name="connsiteX5" fmla="*/ 1402080 w 1402080"/>
                <a:gd name="connsiteY5" fmla="*/ 3270250 h 3270250"/>
                <a:gd name="connsiteX6" fmla="*/ 0 w 1402080"/>
                <a:gd name="connsiteY6" fmla="*/ 3270250 h 3270250"/>
                <a:gd name="connsiteX7" fmla="*/ 0 w 1402080"/>
                <a:gd name="connsiteY7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405765 w 1402080"/>
                <a:gd name="connsiteY2" fmla="*/ 0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21715 w 1402080"/>
                <a:gd name="connsiteY3" fmla="*/ 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22250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04165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2 w 1402080"/>
                <a:gd name="connsiteY2" fmla="*/ 2214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9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1 w 1402080"/>
                <a:gd name="connsiteY2" fmla="*/ 297656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35744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1308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3689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19075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3838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  <a:gd name="connsiteX0" fmla="*/ 0 w 1402080"/>
                <a:gd name="connsiteY0" fmla="*/ 1270 h 3270250"/>
                <a:gd name="connsiteX1" fmla="*/ 247015 w 1402080"/>
                <a:gd name="connsiteY1" fmla="*/ 0 h 3270250"/>
                <a:gd name="connsiteX2" fmla="*/ 316070 w 1402080"/>
                <a:gd name="connsiteY2" fmla="*/ 221457 h 3270250"/>
                <a:gd name="connsiteX3" fmla="*/ 1094740 w 1402080"/>
                <a:gd name="connsiteY3" fmla="*/ 219868 h 3270250"/>
                <a:gd name="connsiteX4" fmla="*/ 1161415 w 1402080"/>
                <a:gd name="connsiteY4" fmla="*/ 0 h 3270250"/>
                <a:gd name="connsiteX5" fmla="*/ 1402080 w 1402080"/>
                <a:gd name="connsiteY5" fmla="*/ 1270 h 3270250"/>
                <a:gd name="connsiteX6" fmla="*/ 1402080 w 1402080"/>
                <a:gd name="connsiteY6" fmla="*/ 3270250 h 3270250"/>
                <a:gd name="connsiteX7" fmla="*/ 0 w 1402080"/>
                <a:gd name="connsiteY7" fmla="*/ 3270250 h 3270250"/>
                <a:gd name="connsiteX8" fmla="*/ 0 w 1402080"/>
                <a:gd name="connsiteY8" fmla="*/ 127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2080" h="3270250">
                  <a:moveTo>
                    <a:pt x="0" y="1270"/>
                  </a:moveTo>
                  <a:lnTo>
                    <a:pt x="247015" y="0"/>
                  </a:lnTo>
                  <a:lnTo>
                    <a:pt x="316070" y="221457"/>
                  </a:lnTo>
                  <a:lnTo>
                    <a:pt x="1094740" y="219868"/>
                  </a:lnTo>
                  <a:lnTo>
                    <a:pt x="1161415" y="0"/>
                  </a:lnTo>
                  <a:lnTo>
                    <a:pt x="1402080" y="1270"/>
                  </a:lnTo>
                  <a:lnTo>
                    <a:pt x="1402080" y="3270250"/>
                  </a:lnTo>
                  <a:lnTo>
                    <a:pt x="0" y="327025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273B4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61261" y="2268538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61261" y="2826940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61261" y="3385342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61261" y="3943744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261" y="4502147"/>
              <a:ext cx="1402080" cy="303212"/>
            </a:xfrm>
            <a:prstGeom prst="rect">
              <a:avLst/>
            </a:prstGeom>
            <a:solidFill>
              <a:srgbClr val="36556A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762000"/>
            <a:ext cx="1714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wikia.nocookie.net/survivio/images/d/d4/Space_Cubes.jpeg/revision/latest/scale-to-width-down/180?cb=202005052222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 bwMode="auto">
          <a:xfrm>
            <a:off x="3454399" y="2247900"/>
            <a:ext cx="15779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1541462" y="138112"/>
            <a:ext cx="1173422" cy="1171574"/>
            <a:chOff x="1541462" y="138112"/>
            <a:chExt cx="1173422" cy="1171574"/>
          </a:xfrm>
        </p:grpSpPr>
        <p:sp>
          <p:nvSpPr>
            <p:cNvPr id="63" name="팔각형 62"/>
            <p:cNvSpPr/>
            <p:nvPr/>
          </p:nvSpPr>
          <p:spPr>
            <a:xfrm>
              <a:off x="15414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/>
            <p:cNvSpPr/>
            <p:nvPr/>
          </p:nvSpPr>
          <p:spPr>
            <a:xfrm>
              <a:off x="17057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사다리꼴 64"/>
            <p:cNvSpPr/>
            <p:nvPr/>
          </p:nvSpPr>
          <p:spPr>
            <a:xfrm rot="10800000">
              <a:off x="17057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사다리꼴 65"/>
            <p:cNvSpPr/>
            <p:nvPr/>
          </p:nvSpPr>
          <p:spPr>
            <a:xfrm rot="5400000">
              <a:off x="1212404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16200000">
              <a:off x="21991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stCxn id="65" idx="3"/>
              <a:endCxn id="66" idx="1"/>
            </p:cNvCxnSpPr>
            <p:nvPr/>
          </p:nvCxnSpPr>
          <p:spPr>
            <a:xfrm flipH="1">
              <a:off x="16338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4" idx="1"/>
              <a:endCxn id="66" idx="3"/>
            </p:cNvCxnSpPr>
            <p:nvPr/>
          </p:nvCxnSpPr>
          <p:spPr>
            <a:xfrm flipH="1" flipV="1">
              <a:off x="16338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7" idx="1"/>
              <a:endCxn id="64" idx="3"/>
            </p:cNvCxnSpPr>
            <p:nvPr/>
          </p:nvCxnSpPr>
          <p:spPr>
            <a:xfrm flipH="1">
              <a:off x="25256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7" idx="3"/>
              <a:endCxn id="65" idx="1"/>
            </p:cNvCxnSpPr>
            <p:nvPr/>
          </p:nvCxnSpPr>
          <p:spPr>
            <a:xfrm flipH="1" flipV="1">
              <a:off x="25256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팔각형 71"/>
            <p:cNvSpPr/>
            <p:nvPr/>
          </p:nvSpPr>
          <p:spPr>
            <a:xfrm>
              <a:off x="18187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1941512" y="538162"/>
              <a:ext cx="371476" cy="371476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5400000">
              <a:off x="1448145" y="631480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사다리꼴 74"/>
            <p:cNvSpPr/>
            <p:nvPr/>
          </p:nvSpPr>
          <p:spPr>
            <a:xfrm>
              <a:off x="1941513" y="112484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사다리꼴 75"/>
            <p:cNvSpPr/>
            <p:nvPr/>
          </p:nvSpPr>
          <p:spPr>
            <a:xfrm rot="16200000">
              <a:off x="2436725" y="631481"/>
              <a:ext cx="371475" cy="184842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/>
            <p:cNvSpPr/>
            <p:nvPr/>
          </p:nvSpPr>
          <p:spPr>
            <a:xfrm rot="10800000">
              <a:off x="1941513" y="138112"/>
              <a:ext cx="371475" cy="184844"/>
            </a:xfrm>
            <a:prstGeom prst="trapezoi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31763" y="138112"/>
            <a:ext cx="1173421" cy="1171574"/>
            <a:chOff x="131763" y="138112"/>
            <a:chExt cx="1173421" cy="1171574"/>
          </a:xfrm>
        </p:grpSpPr>
        <p:sp>
          <p:nvSpPr>
            <p:cNvPr id="3" name="팔각형 2"/>
            <p:cNvSpPr/>
            <p:nvPr/>
          </p:nvSpPr>
          <p:spPr>
            <a:xfrm>
              <a:off x="131764" y="138114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>
              <a:off x="296069" y="1124843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 rot="10800000">
              <a:off x="296069" y="138112"/>
              <a:ext cx="842962" cy="184844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/>
            <p:cNvSpPr/>
            <p:nvPr/>
          </p:nvSpPr>
          <p:spPr>
            <a:xfrm rot="5400000">
              <a:off x="-197296" y="631478"/>
              <a:ext cx="842962" cy="184843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사다리꼴 37"/>
            <p:cNvSpPr/>
            <p:nvPr/>
          </p:nvSpPr>
          <p:spPr>
            <a:xfrm rot="16200000">
              <a:off x="789436" y="631479"/>
              <a:ext cx="842962" cy="184842"/>
            </a:xfrm>
            <a:prstGeom prst="trapezoid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28" idx="3"/>
              <a:endCxn id="37" idx="1"/>
            </p:cNvCxnSpPr>
            <p:nvPr/>
          </p:nvCxnSpPr>
          <p:spPr>
            <a:xfrm flipH="1">
              <a:off x="224185" y="230534"/>
              <a:ext cx="94989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" idx="1"/>
              <a:endCxn id="37" idx="3"/>
            </p:cNvCxnSpPr>
            <p:nvPr/>
          </p:nvCxnSpPr>
          <p:spPr>
            <a:xfrm flipH="1" flipV="1">
              <a:off x="224185" y="1122276"/>
              <a:ext cx="94989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8" idx="1"/>
              <a:endCxn id="5" idx="3"/>
            </p:cNvCxnSpPr>
            <p:nvPr/>
          </p:nvCxnSpPr>
          <p:spPr>
            <a:xfrm flipH="1">
              <a:off x="1115926" y="1122276"/>
              <a:ext cx="94991" cy="94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8" idx="3"/>
              <a:endCxn id="28" idx="1"/>
            </p:cNvCxnSpPr>
            <p:nvPr/>
          </p:nvCxnSpPr>
          <p:spPr>
            <a:xfrm flipH="1" flipV="1">
              <a:off x="1115925" y="230534"/>
              <a:ext cx="94992" cy="94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팔각형 50"/>
            <p:cNvSpPr/>
            <p:nvPr/>
          </p:nvSpPr>
          <p:spPr>
            <a:xfrm>
              <a:off x="409027" y="415377"/>
              <a:ext cx="617046" cy="617046"/>
            </a:xfrm>
            <a:prstGeom prst="octagon">
              <a:avLst>
                <a:gd name="adj" fmla="val 11945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31812" y="538162"/>
              <a:ext cx="371476" cy="371476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/>
            <p:cNvSpPr/>
            <p:nvPr/>
          </p:nvSpPr>
          <p:spPr>
            <a:xfrm>
              <a:off x="531813" y="112484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/>
            <p:cNvSpPr/>
            <p:nvPr/>
          </p:nvSpPr>
          <p:spPr>
            <a:xfrm rot="16200000">
              <a:off x="1027025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/>
            <p:cNvSpPr/>
            <p:nvPr/>
          </p:nvSpPr>
          <p:spPr>
            <a:xfrm rot="10800000">
              <a:off x="531813" y="138112"/>
              <a:ext cx="371475" cy="184844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사다리꼴 77"/>
            <p:cNvSpPr/>
            <p:nvPr/>
          </p:nvSpPr>
          <p:spPr>
            <a:xfrm rot="5400000">
              <a:off x="40193" y="631481"/>
              <a:ext cx="371475" cy="184842"/>
            </a:xfrm>
            <a:prstGeom prst="trapezoi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5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22</cp:revision>
  <dcterms:created xsi:type="dcterms:W3CDTF">2022-01-14T11:37:11Z</dcterms:created>
  <dcterms:modified xsi:type="dcterms:W3CDTF">2022-01-18T07:53:03Z</dcterms:modified>
</cp:coreProperties>
</file>