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1" r:id="rId5"/>
    <p:sldId id="264" r:id="rId6"/>
    <p:sldId id="258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5967" y="3075057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/>
              <a:t>GeoStrike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829695" y="3711633"/>
            <a:ext cx="2532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080" y="3044280"/>
            <a:ext cx="8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336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8256" y="0"/>
            <a:ext cx="275151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특수능력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44" y="4272744"/>
            <a:ext cx="2177934" cy="236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2379" y="4272743"/>
            <a:ext cx="7423266" cy="236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정보창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5645" y="4272744"/>
            <a:ext cx="2177934" cy="236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754" y="66501"/>
            <a:ext cx="747971" cy="71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전체메뉴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52699" y="66501"/>
            <a:ext cx="12287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362161" y="3791988"/>
            <a:ext cx="1104900" cy="4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969432" y="4272742"/>
            <a:ext cx="0" cy="2369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2706" y="3044280"/>
            <a:ext cx="340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Main Game</a:t>
            </a:r>
          </a:p>
        </p:txBody>
      </p:sp>
    </p:spTree>
    <p:extLst>
      <p:ext uri="{BB962C8B-B14F-4D97-AF65-F5344CB8AC3E}">
        <p14:creationId xmlns:p14="http://schemas.microsoft.com/office/powerpoint/2010/main" val="33749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276" y="5191125"/>
            <a:ext cx="4152899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62825" y="0"/>
            <a:ext cx="4152899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668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86596" y="6273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진영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96964" y="46063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55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시스템 기획 </a:t>
            </a:r>
            <a:r>
              <a:rPr lang="en-US" altLang="ko-KR" sz="4000" b="1" dirty="0" smtClean="0"/>
              <a:t>- </a:t>
            </a:r>
            <a:r>
              <a:rPr lang="ko-KR" altLang="en-US" sz="4000" b="1" dirty="0" smtClean="0"/>
              <a:t>건물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649008" y="1637212"/>
            <a:ext cx="585788" cy="2343150"/>
            <a:chOff x="6268399" y="819755"/>
            <a:chExt cx="585788" cy="2343150"/>
          </a:xfrm>
        </p:grpSpPr>
        <p:sp>
          <p:nvSpPr>
            <p:cNvPr id="45" name="팔각형 44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57" name="팔각형 5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팔각형 5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55" name="팔각형 5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팔각형 5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53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넛 53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5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도넛 5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500962" y="4380388"/>
            <a:ext cx="1176747" cy="1861789"/>
            <a:chOff x="4626818" y="819755"/>
            <a:chExt cx="1176747" cy="1861789"/>
          </a:xfrm>
        </p:grpSpPr>
        <p:sp>
          <p:nvSpPr>
            <p:cNvPr id="60" name="양쪽 모서리가 잘린 사각형 59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73" name="양쪽 모서리가 잘린 사각형 72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75" name="팔각형 7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팔각형 7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잘린 사각형 66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양쪽 모서리가 잘린 사각형 67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71" name="팔각형 7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팔각형 7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양쪽 모서리가 잘린 사각형 69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0247" y="3036699"/>
            <a:ext cx="1757364" cy="1177418"/>
            <a:chOff x="3067332" y="2194464"/>
            <a:chExt cx="1757364" cy="1177418"/>
          </a:xfrm>
        </p:grpSpPr>
        <p:sp>
          <p:nvSpPr>
            <p:cNvPr id="78" name="양쪽 모서리가 잘린 사각형 77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양쪽 모서리가 잘린 사각형 79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99" name="팔각형 9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팔각형 9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97" name="팔각형 9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팔각형 9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95" name="팔각형 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팔각형 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양쪽 모서리가 잘린 사각형 92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양쪽 모서리가 잘린 사각형 93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36788" y="4382239"/>
            <a:ext cx="1174130" cy="1861789"/>
            <a:chOff x="6486886" y="3545068"/>
            <a:chExt cx="1174130" cy="1861789"/>
          </a:xfrm>
        </p:grpSpPr>
        <p:grpSp>
          <p:nvGrpSpPr>
            <p:cNvPr id="102" name="그룹 101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116" name="양쪽 모서리가 잘린 사각형 115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19" name="팔각형 118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팔각형 119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3" name="그룹 102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110" name="그룹 109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112" name="양쪽 모서리가 잘린 사각형 111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14" name="팔각형 113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팔각형 114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1" name="직사각형 110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양쪽 모서리가 잘린 사각형 106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잘린 사각형 107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양쪽 모서리가 잘린 사각형 108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10800000">
            <a:off x="3636193" y="2936699"/>
            <a:ext cx="1757364" cy="1176973"/>
            <a:chOff x="6583546" y="1470061"/>
            <a:chExt cx="1757364" cy="1176973"/>
          </a:xfrm>
        </p:grpSpPr>
        <p:sp>
          <p:nvSpPr>
            <p:cNvPr id="122" name="양쪽 모서리가 잘린 사각형 121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143" name="팔각형 142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팔각형 143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38" name="양쪽 모서리가 잘린 사각형 137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41" name="팔각형 14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팔각형 14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0" name="직사각형 139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직사각형 136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양쪽 모서리가 잘린 사각형 133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양쪽 모서리가 잘린 사각형 134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061598" y="4427175"/>
            <a:ext cx="1174820" cy="1756800"/>
            <a:chOff x="4601759" y="3609718"/>
            <a:chExt cx="1174820" cy="1756800"/>
          </a:xfrm>
        </p:grpSpPr>
        <p:sp>
          <p:nvSpPr>
            <p:cNvPr id="169" name="양쪽 모서리가 잘린 사각형 168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양쪽 모서리가 잘린 사각형 169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다이아몬드 172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188" name="팔각형 187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팔각형 188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186" name="팔각형 18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팔각형 18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5" name="1/2 액자 174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1/2 액자 17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182" name="1/2 액자 181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1/2 액자 182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80" name="직사각형 179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타원 178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354855" y="1550225"/>
            <a:ext cx="1459646" cy="1459646"/>
            <a:chOff x="6030452" y="-3133"/>
            <a:chExt cx="1459646" cy="1459646"/>
          </a:xfrm>
        </p:grpSpPr>
        <p:sp>
          <p:nvSpPr>
            <p:cNvPr id="191" name="팔각형 190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도넛 191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>
            <a:off x="8844535" y="1637212"/>
            <a:ext cx="585788" cy="2343150"/>
            <a:chOff x="6268399" y="819755"/>
            <a:chExt cx="585788" cy="2343150"/>
          </a:xfrm>
        </p:grpSpPr>
        <p:sp>
          <p:nvSpPr>
            <p:cNvPr id="202" name="팔각형 201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214" name="팔각형 21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팔각형 21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212" name="팔각형 21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팔각형 21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10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도넛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208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도넛 208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6" name="그룹 215"/>
          <p:cNvGrpSpPr/>
          <p:nvPr/>
        </p:nvGrpSpPr>
        <p:grpSpPr>
          <a:xfrm>
            <a:off x="6696489" y="4380388"/>
            <a:ext cx="1176747" cy="1861789"/>
            <a:chOff x="4626818" y="819755"/>
            <a:chExt cx="1176747" cy="1861789"/>
          </a:xfrm>
        </p:grpSpPr>
        <p:sp>
          <p:nvSpPr>
            <p:cNvPr id="217" name="양쪽 모서리가 잘린 사각형 216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8" name="그룹 217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230" name="양쪽 모서리가 잘린 사각형 229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1" name="그룹 230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9" name="직사각형 218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양쪽 모서리가 잘린 사각형 223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양쪽 모서리가 잘린 사각형 224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228" name="팔각형 22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팔각형 22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양쪽 모서리가 잘린 사각형 22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685774" y="3036699"/>
            <a:ext cx="1757364" cy="1177418"/>
            <a:chOff x="3067332" y="2194464"/>
            <a:chExt cx="1757364" cy="1177418"/>
          </a:xfrm>
        </p:grpSpPr>
        <p:sp>
          <p:nvSpPr>
            <p:cNvPr id="235" name="양쪽 모서리가 잘린 사각형 234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양쪽 모서리가 잘린 사각형 236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56" name="팔각형 255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팔각형 256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54" name="팔각형 25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팔각형 25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52" name="팔각형 25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팔각형 25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1" name="직사각형 240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양쪽 모서리가 잘린 사각형 24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양쪽 모서리가 잘린 사각형 25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732315" y="4382239"/>
            <a:ext cx="1174130" cy="1861789"/>
            <a:chOff x="6486886" y="3545068"/>
            <a:chExt cx="1174130" cy="1861789"/>
          </a:xfrm>
        </p:grpSpPr>
        <p:grpSp>
          <p:nvGrpSpPr>
            <p:cNvPr id="259" name="그룹 258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273" name="양쪽 모서리가 잘린 사각형 272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5" name="그룹 274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276" name="팔각형 27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팔각형 27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0" name="그룹 259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267" name="그룹 266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269" name="양쪽 모서리가 잘린 사각형 268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0" name="그룹 269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71" name="팔각형 27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팔각형 27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68" name="직사각형 26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1" name="직사각형 260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양쪽 모서리가 잘린 사각형 263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양쪽 모서리가 잘린 사각형 264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양쪽 모서리가 잘린 사각형 265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8" name="그룹 277"/>
          <p:cNvGrpSpPr/>
          <p:nvPr/>
        </p:nvGrpSpPr>
        <p:grpSpPr>
          <a:xfrm rot="10800000">
            <a:off x="9831720" y="2936699"/>
            <a:ext cx="1757364" cy="1176973"/>
            <a:chOff x="6583546" y="1470061"/>
            <a:chExt cx="1757364" cy="1176973"/>
          </a:xfrm>
        </p:grpSpPr>
        <p:sp>
          <p:nvSpPr>
            <p:cNvPr id="279" name="양쪽 모서리가 잘린 사각형 278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302" name="팔각형 30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팔각형 30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300" name="팔각형 29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팔각형 30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3" name="직사각형 282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89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295" name="양쪽 모서리가 잘린 사각형 294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6" name="그룹 295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98" name="팔각형 297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팔각형 298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7" name="직사각형 296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32506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직사각형 293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1" name="양쪽 모서리가 잘린 사각형 290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양쪽 모서리가 잘린 사각형 291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8257125" y="4427175"/>
            <a:ext cx="1174820" cy="1756800"/>
            <a:chOff x="4601759" y="3609718"/>
            <a:chExt cx="1174820" cy="1756800"/>
          </a:xfrm>
        </p:grpSpPr>
        <p:sp>
          <p:nvSpPr>
            <p:cNvPr id="305" name="양쪽 모서리가 잘린 사각형 304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양쪽 모서리가 잘린 사각형 305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8" name="팔각형 307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다이아몬드 308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0" name="그룹 309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320" name="그룹 319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324" name="팔각형 323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팔각형 324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322" name="팔각형 32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팔각형 32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1" name="1/2 액자 310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2" name="1/2 액자 311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318" name="1/2 액자 317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1/2 액자 318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316" name="직사각형 315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5" name="타원 314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6550382" y="1550225"/>
            <a:ext cx="1459646" cy="1459646"/>
            <a:chOff x="6030452" y="-3133"/>
            <a:chExt cx="1459646" cy="1459646"/>
          </a:xfrm>
        </p:grpSpPr>
        <p:sp>
          <p:nvSpPr>
            <p:cNvPr id="327" name="팔각형 326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도넛 327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334" name="팔각형 333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3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자원건물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자원건물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방어탑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넥서스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6796" y="5191124"/>
            <a:ext cx="3079171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36033" y="0"/>
            <a:ext cx="3079691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유닛 건물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76479" y="3202484"/>
            <a:ext cx="10663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유닛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시스템 기획 </a:t>
            </a:r>
            <a:r>
              <a:rPr lang="en-US" altLang="ko-KR" sz="4000" b="1" dirty="0" smtClean="0"/>
              <a:t>- </a:t>
            </a:r>
            <a:r>
              <a:rPr lang="ko-KR" altLang="en-US" sz="4000" b="1" dirty="0" smtClean="0"/>
              <a:t>유닛</a:t>
            </a:r>
            <a:endParaRPr lang="ko-KR" altLang="en-US" sz="4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컨텐츠 기획</a:t>
            </a:r>
            <a:endParaRPr lang="en-US" altLang="ko-KR" sz="4000" b="1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755847"/>
            <a:ext cx="2693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4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18</cp:revision>
  <dcterms:created xsi:type="dcterms:W3CDTF">2022-01-14T11:37:11Z</dcterms:created>
  <dcterms:modified xsi:type="dcterms:W3CDTF">2022-01-19T03:59:43Z</dcterms:modified>
</cp:coreProperties>
</file>