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DF17-84AE-41BD-8D4D-6F0F738813BE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</p:pic>
        <p:sp>
          <p:nvSpPr>
            <p:cNvPr id="2" name="직사각형 1"/>
            <p:cNvSpPr/>
            <p:nvPr/>
          </p:nvSpPr>
          <p:spPr>
            <a:xfrm>
              <a:off x="11444288" y="6727031"/>
              <a:ext cx="747712" cy="1309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58718" y="319816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323232"/>
                </a:solidFill>
              </a:rPr>
              <a:t>Phone Number </a:t>
            </a:r>
            <a:r>
              <a:rPr lang="en-US" altLang="ko-KR" sz="2400" b="1" dirty="0" smtClean="0">
                <a:solidFill>
                  <a:srgbClr val="323232"/>
                </a:solidFill>
              </a:rPr>
              <a:t>:</a:t>
            </a:r>
            <a:endParaRPr lang="ko-KR" altLang="en-US" sz="2400" b="1" dirty="0">
              <a:solidFill>
                <a:srgbClr val="32323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18" y="414304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rgbClr val="323232"/>
                </a:solidFill>
              </a:rPr>
              <a:t>E-Mail :</a:t>
            </a:r>
            <a:endParaRPr lang="ko-KR" altLang="en-US" sz="2400" b="1" dirty="0">
              <a:solidFill>
                <a:srgbClr val="32323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761" y="2264062"/>
            <a:ext cx="3892206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23232"/>
                </a:solidFill>
              </a:rPr>
              <a:t>Developer Name : </a:t>
            </a:r>
            <a:r>
              <a:rPr lang="ko-KR" altLang="en-US" sz="2400" b="1" dirty="0" smtClean="0">
                <a:solidFill>
                  <a:srgbClr val="323232"/>
                </a:solidFill>
              </a:rPr>
              <a:t>이윤석</a:t>
            </a:r>
            <a:endParaRPr lang="ko-KR" altLang="en-US" sz="2400" b="1" dirty="0">
              <a:solidFill>
                <a:srgbClr val="3232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7593" y="4189213"/>
            <a:ext cx="30792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leeyj6457@naver.com</a:t>
            </a:r>
            <a:endParaRPr lang="ko-KR" altLang="en-US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593" y="3228944"/>
            <a:ext cx="307927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010-4154-0352</a:t>
            </a:r>
            <a:endParaRPr lang="ko-KR" altLang="en-US" sz="20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6845" t="15112" r="26845" b="70052"/>
          <a:stretch/>
        </p:blipFill>
        <p:spPr>
          <a:xfrm>
            <a:off x="3272971" y="1021629"/>
            <a:ext cx="5646058" cy="10174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929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905659" y="10870"/>
            <a:ext cx="12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04</a:t>
            </a:r>
            <a:endParaRPr lang="ko-KR" altLang="en-US" sz="7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12323509" y="684201"/>
            <a:ext cx="1717227" cy="279559"/>
          </a:xfrm>
          <a:prstGeom prst="triangle">
            <a:avLst>
              <a:gd name="adj" fmla="val 10000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092870" y="2978035"/>
            <a:ext cx="1373966" cy="901930"/>
            <a:chOff x="1213659" y="3997574"/>
            <a:chExt cx="1373966" cy="901930"/>
          </a:xfrm>
        </p:grpSpPr>
        <p:sp>
          <p:nvSpPr>
            <p:cNvPr id="3" name="직사각형 2"/>
            <p:cNvSpPr/>
            <p:nvPr/>
          </p:nvSpPr>
          <p:spPr>
            <a:xfrm>
              <a:off x="1213659" y="3997574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46663" y="3997574"/>
              <a:ext cx="799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46663" y="4437839"/>
              <a:ext cx="124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INDEX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36970" y="1752516"/>
            <a:ext cx="6657128" cy="3352969"/>
            <a:chOff x="3540919" y="2781745"/>
            <a:chExt cx="6657128" cy="3352969"/>
          </a:xfrm>
        </p:grpSpPr>
        <p:grpSp>
          <p:nvGrpSpPr>
            <p:cNvPr id="70" name="그룹 69"/>
            <p:cNvGrpSpPr/>
            <p:nvPr/>
          </p:nvGrpSpPr>
          <p:grpSpPr>
            <a:xfrm>
              <a:off x="3540919" y="2781745"/>
              <a:ext cx="897731" cy="570621"/>
              <a:chOff x="3540919" y="2781745"/>
              <a:chExt cx="897731" cy="5706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4382" y="2781745"/>
                <a:ext cx="807541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07541" h="552121">
                    <a:moveTo>
                      <a:pt x="755749" y="0"/>
                    </a:moveTo>
                    <a:lnTo>
                      <a:pt x="807541" y="0"/>
                    </a:lnTo>
                    <a:lnTo>
                      <a:pt x="807541" y="426522"/>
                    </a:lnTo>
                    <a:lnTo>
                      <a:pt x="727174" y="439606"/>
                    </a:lnTo>
                    <a:lnTo>
                      <a:pt x="727174" y="145108"/>
                    </a:lnTo>
                    <a:cubicBezTo>
                      <a:pt x="707826" y="163562"/>
                      <a:pt x="682451" y="182017"/>
                      <a:pt x="651049" y="200472"/>
                    </a:cubicBezTo>
                    <a:cubicBezTo>
                      <a:pt x="619646" y="218926"/>
                      <a:pt x="591443" y="232767"/>
                      <a:pt x="566440" y="241995"/>
                    </a:cubicBezTo>
                    <a:lnTo>
                      <a:pt x="566440" y="164306"/>
                    </a:lnTo>
                    <a:cubicBezTo>
                      <a:pt x="611386" y="143173"/>
                      <a:pt x="650676" y="117574"/>
                      <a:pt x="684312" y="87511"/>
                    </a:cubicBezTo>
                    <a:cubicBezTo>
                      <a:pt x="717947" y="57448"/>
                      <a:pt x="741759" y="28277"/>
                      <a:pt x="755749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540919" y="320472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3540919" y="4902200"/>
              <a:ext cx="992983" cy="564272"/>
              <a:chOff x="3540919" y="4902200"/>
              <a:chExt cx="992983" cy="56427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74382" y="4902200"/>
                <a:ext cx="926057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057" h="552121">
                    <a:moveTo>
                      <a:pt x="710208" y="0"/>
                    </a:moveTo>
                    <a:cubicBezTo>
                      <a:pt x="745926" y="0"/>
                      <a:pt x="778817" y="7665"/>
                      <a:pt x="808880" y="22994"/>
                    </a:cubicBezTo>
                    <a:cubicBezTo>
                      <a:pt x="838944" y="38323"/>
                      <a:pt x="861938" y="59234"/>
                      <a:pt x="877862" y="85725"/>
                    </a:cubicBezTo>
                    <a:cubicBezTo>
                      <a:pt x="893787" y="112217"/>
                      <a:pt x="901749" y="140345"/>
                      <a:pt x="901749" y="170111"/>
                    </a:cubicBezTo>
                    <a:cubicBezTo>
                      <a:pt x="901749" y="198388"/>
                      <a:pt x="894159" y="224135"/>
                      <a:pt x="878979" y="247352"/>
                    </a:cubicBezTo>
                    <a:cubicBezTo>
                      <a:pt x="863798" y="270570"/>
                      <a:pt x="841325" y="289024"/>
                      <a:pt x="811559" y="302717"/>
                    </a:cubicBezTo>
                    <a:cubicBezTo>
                      <a:pt x="850255" y="311646"/>
                      <a:pt x="880318" y="330175"/>
                      <a:pt x="901749" y="358304"/>
                    </a:cubicBezTo>
                    <a:cubicBezTo>
                      <a:pt x="912464" y="372368"/>
                      <a:pt x="920501" y="388200"/>
                      <a:pt x="925859" y="405799"/>
                    </a:cubicBezTo>
                    <a:lnTo>
                      <a:pt x="926057" y="407228"/>
                    </a:lnTo>
                    <a:lnTo>
                      <a:pt x="840643" y="421134"/>
                    </a:lnTo>
                    <a:lnTo>
                      <a:pt x="839577" y="415175"/>
                    </a:lnTo>
                    <a:cubicBezTo>
                      <a:pt x="833549" y="399957"/>
                      <a:pt x="824508" y="386358"/>
                      <a:pt x="812452" y="374377"/>
                    </a:cubicBezTo>
                    <a:cubicBezTo>
                      <a:pt x="788342" y="350416"/>
                      <a:pt x="757684" y="338435"/>
                      <a:pt x="720477" y="338435"/>
                    </a:cubicBezTo>
                    <a:cubicBezTo>
                      <a:pt x="705296" y="338435"/>
                      <a:pt x="686395" y="341412"/>
                      <a:pt x="663773" y="347365"/>
                    </a:cubicBezTo>
                    <a:lnTo>
                      <a:pt x="672703" y="276820"/>
                    </a:lnTo>
                    <a:cubicBezTo>
                      <a:pt x="678061" y="277416"/>
                      <a:pt x="682377" y="277713"/>
                      <a:pt x="685651" y="277713"/>
                    </a:cubicBezTo>
                    <a:cubicBezTo>
                      <a:pt x="719881" y="277713"/>
                      <a:pt x="750689" y="268784"/>
                      <a:pt x="778073" y="250924"/>
                    </a:cubicBezTo>
                    <a:cubicBezTo>
                      <a:pt x="805458" y="233065"/>
                      <a:pt x="819150" y="205532"/>
                      <a:pt x="819150" y="168325"/>
                    </a:cubicBezTo>
                    <a:cubicBezTo>
                      <a:pt x="819150" y="138857"/>
                      <a:pt x="809178" y="114449"/>
                      <a:pt x="789235" y="95101"/>
                    </a:cubicBezTo>
                    <a:cubicBezTo>
                      <a:pt x="769292" y="75754"/>
                      <a:pt x="743545" y="66080"/>
                      <a:pt x="711993" y="66080"/>
                    </a:cubicBezTo>
                    <a:cubicBezTo>
                      <a:pt x="680740" y="66080"/>
                      <a:pt x="654695" y="75902"/>
                      <a:pt x="633859" y="95548"/>
                    </a:cubicBezTo>
                    <a:cubicBezTo>
                      <a:pt x="613023" y="115193"/>
                      <a:pt x="599628" y="144661"/>
                      <a:pt x="593675" y="183952"/>
                    </a:cubicBezTo>
                    <a:lnTo>
                      <a:pt x="513308" y="169664"/>
                    </a:lnTo>
                    <a:cubicBezTo>
                      <a:pt x="523130" y="115788"/>
                      <a:pt x="545455" y="74042"/>
                      <a:pt x="580280" y="44425"/>
                    </a:cubicBezTo>
                    <a:cubicBezTo>
                      <a:pt x="615106" y="14809"/>
                      <a:pt x="658415" y="0"/>
                      <a:pt x="710208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3540919" y="5303167"/>
                <a:ext cx="992983" cy="163305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7683582" y="2781745"/>
              <a:ext cx="968747" cy="565341"/>
              <a:chOff x="7683582" y="2781745"/>
              <a:chExt cx="968747" cy="56534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726023" y="2781745"/>
                <a:ext cx="926306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306" h="552121">
                    <a:moveTo>
                      <a:pt x="722263" y="0"/>
                    </a:moveTo>
                    <a:cubicBezTo>
                      <a:pt x="785068" y="0"/>
                      <a:pt x="834777" y="17413"/>
                      <a:pt x="871389" y="52239"/>
                    </a:cubicBezTo>
                    <a:cubicBezTo>
                      <a:pt x="908000" y="87065"/>
                      <a:pt x="926306" y="130225"/>
                      <a:pt x="926306" y="181719"/>
                    </a:cubicBezTo>
                    <a:cubicBezTo>
                      <a:pt x="926306" y="207913"/>
                      <a:pt x="920948" y="233660"/>
                      <a:pt x="910233" y="258961"/>
                    </a:cubicBezTo>
                    <a:cubicBezTo>
                      <a:pt x="899517" y="284262"/>
                      <a:pt x="881732" y="310902"/>
                      <a:pt x="856878" y="338882"/>
                    </a:cubicBezTo>
                    <a:cubicBezTo>
                      <a:pt x="844451" y="352872"/>
                      <a:pt x="827912" y="369466"/>
                      <a:pt x="807262" y="388665"/>
                    </a:cubicBezTo>
                    <a:lnTo>
                      <a:pt x="754453" y="435165"/>
                    </a:lnTo>
                    <a:lnTo>
                      <a:pt x="617124" y="457522"/>
                    </a:lnTo>
                    <a:lnTo>
                      <a:pt x="661987" y="415231"/>
                    </a:lnTo>
                    <a:cubicBezTo>
                      <a:pt x="733127" y="356890"/>
                      <a:pt x="781199" y="310679"/>
                      <a:pt x="806202" y="276597"/>
                    </a:cubicBezTo>
                    <a:cubicBezTo>
                      <a:pt x="831205" y="242516"/>
                      <a:pt x="843707" y="210294"/>
                      <a:pt x="843707" y="179933"/>
                    </a:cubicBezTo>
                    <a:cubicBezTo>
                      <a:pt x="843707" y="148084"/>
                      <a:pt x="832321" y="121221"/>
                      <a:pt x="809550" y="99343"/>
                    </a:cubicBezTo>
                    <a:cubicBezTo>
                      <a:pt x="786780" y="77465"/>
                      <a:pt x="757089" y="66526"/>
                      <a:pt x="720477" y="66526"/>
                    </a:cubicBezTo>
                    <a:cubicBezTo>
                      <a:pt x="681782" y="66526"/>
                      <a:pt x="650825" y="78135"/>
                      <a:pt x="627608" y="101352"/>
                    </a:cubicBezTo>
                    <a:cubicBezTo>
                      <a:pt x="604391" y="124569"/>
                      <a:pt x="592633" y="156716"/>
                      <a:pt x="592336" y="197793"/>
                    </a:cubicBezTo>
                    <a:lnTo>
                      <a:pt x="509736" y="189310"/>
                    </a:lnTo>
                    <a:cubicBezTo>
                      <a:pt x="515392" y="127695"/>
                      <a:pt x="536674" y="80739"/>
                      <a:pt x="573583" y="48444"/>
                    </a:cubicBezTo>
                    <a:cubicBezTo>
                      <a:pt x="610493" y="16148"/>
                      <a:pt x="660053" y="0"/>
                      <a:pt x="722263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3" y="113407"/>
                    </a:cubicBezTo>
                    <a:cubicBezTo>
                      <a:pt x="96441" y="153293"/>
                      <a:pt x="82600" y="226963"/>
                      <a:pt x="82600" y="334417"/>
                    </a:cubicBezTo>
                    <a:cubicBezTo>
                      <a:pt x="82600" y="415007"/>
                      <a:pt x="89674" y="475380"/>
                      <a:pt x="103822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1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7683582" y="319944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7719297" y="4899504"/>
              <a:ext cx="897731" cy="558129"/>
              <a:chOff x="7719297" y="4899504"/>
              <a:chExt cx="897731" cy="55812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7726023" y="4899504"/>
                <a:ext cx="842813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42813" h="552121">
                    <a:moveTo>
                      <a:pt x="762446" y="131713"/>
                    </a:moveTo>
                    <a:lnTo>
                      <a:pt x="557510" y="426839"/>
                    </a:lnTo>
                    <a:lnTo>
                      <a:pt x="762446" y="426839"/>
                    </a:lnTo>
                    <a:close/>
                    <a:moveTo>
                      <a:pt x="777180" y="2679"/>
                    </a:moveTo>
                    <a:lnTo>
                      <a:pt x="842813" y="2679"/>
                    </a:lnTo>
                    <a:lnTo>
                      <a:pt x="842813" y="420780"/>
                    </a:lnTo>
                    <a:lnTo>
                      <a:pt x="478482" y="480092"/>
                    </a:lnTo>
                    <a:lnTo>
                      <a:pt x="478482" y="426839"/>
                    </a:ln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1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 flipV="1">
                <a:off x="7719297" y="5309994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540919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0919" y="3677906"/>
              <a:ext cx="1725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89666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9666" y="3677906"/>
              <a:ext cx="1725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9296" y="5463895"/>
              <a:ext cx="213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일정</a:t>
              </a:r>
              <a:r>
                <a:rPr lang="en-US" altLang="ko-KR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그리고 열정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19297" y="5789435"/>
              <a:ext cx="24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협업에서의 성실과 기여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0919" y="5470620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 기술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40919" y="5796160"/>
              <a:ext cx="3400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프로젝트에 적용된 기술 및 코드 분석</a:t>
              </a:r>
            </a:p>
          </p:txBody>
        </p:sp>
      </p:grpSp>
      <p:sp>
        <p:nvSpPr>
          <p:cNvPr id="74" name="오른쪽 대괄호 73"/>
          <p:cNvSpPr/>
          <p:nvPr/>
        </p:nvSpPr>
        <p:spPr>
          <a:xfrm>
            <a:off x="2573397" y="1752517"/>
            <a:ext cx="161925" cy="3352968"/>
          </a:xfrm>
          <a:prstGeom prst="rightBracket">
            <a:avLst>
              <a:gd name="adj" fmla="val 43627"/>
            </a:avLst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9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9018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및 개요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1" y="1460487"/>
            <a:ext cx="8915400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9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9018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및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7333" y="1296961"/>
            <a:ext cx="4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이름</a:t>
            </a:r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dirty="0" err="1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GeoStrike</a:t>
            </a:r>
            <a:endParaRPr lang="ko-KR" altLang="en-US" sz="2400" dirty="0" smtClean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8259" y="1077886"/>
            <a:ext cx="11103744" cy="578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7333" y="1977701"/>
            <a:ext cx="54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Auto Battler, RTS, PVP</a:t>
            </a:r>
            <a:endParaRPr lang="ko-KR" altLang="en-US" sz="2400" dirty="0" smtClean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7332" y="2658441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 및 툴</a:t>
            </a:r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        Unity Engine,            Photon Engine </a:t>
            </a:r>
            <a:endParaRPr lang="ko-KR" altLang="en-US" sz="2400" dirty="0" smtClean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 descr="Photon Engine - YouTub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26" y="252927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9" y="2529273"/>
            <a:ext cx="720000" cy="72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07332" y="3339180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4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특징 및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6238" y="3800732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프로젝트는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Unity Engine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Photon Engine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활용하여 만든 게임입니다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Starcraft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유즈맵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하나인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“Desert Strike”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게임에서 착안하여 만든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인용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PVP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Multiplayer Game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06238" y="5139560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게임에서는 자원을 소모하여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형식의 건물을 제한된 구역에 적절히 배치하고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그에 따라 생성되는 유닛의 진영을 구성하는 등의 시스템을 가지고 있습니다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자원 관리 및 건물 배치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진영 구축 등의 시스템으로 전략적인 요소로 구성된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5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7"/>
            <a:ext cx="682732" cy="433956"/>
            <a:chOff x="3540919" y="2781749"/>
            <a:chExt cx="897731" cy="570617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9"/>
              <a:ext cx="807541" cy="552122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9143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구성 기술 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 및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59" y="1077886"/>
            <a:ext cx="11103744" cy="578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" name="TextBox 30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7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0"/>
            <a:ext cx="133004" cy="685799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29500" y="-5084617"/>
            <a:ext cx="133004" cy="12192001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520477"/>
            <a:ext cx="682732" cy="433956"/>
            <a:chOff x="3540919" y="2781749"/>
            <a:chExt cx="897731" cy="570617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9"/>
              <a:ext cx="807541" cy="552122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486090"/>
            <a:ext cx="755172" cy="436376"/>
            <a:chOff x="3540919" y="4902200"/>
            <a:chExt cx="992983" cy="573797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969021"/>
            <a:ext cx="682732" cy="431706"/>
            <a:chOff x="7719297" y="4899504"/>
            <a:chExt cx="897731" cy="56765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088258" y="113884"/>
            <a:ext cx="1091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</a:t>
            </a:r>
            <a:r>
              <a:rPr lang="en-US" altLang="ko-KR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4800" dirty="0" smtClean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그리고 열정 </a:t>
            </a:r>
            <a:r>
              <a:rPr lang="en-US" altLang="ko-KR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협업에서의 성실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8259" y="1077886"/>
            <a:ext cx="11103744" cy="578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9258" y="3001479"/>
            <a:ext cx="736740" cy="437190"/>
            <a:chOff x="7683582" y="2781745"/>
            <a:chExt cx="968747" cy="574866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31" name="TextBox 30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grpFill/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388637" y="172616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</a:t>
            </a:r>
          </a:p>
        </p:txBody>
      </p:sp>
    </p:spTree>
    <p:extLst>
      <p:ext uri="{BB962C8B-B14F-4D97-AF65-F5344CB8AC3E}">
        <p14:creationId xmlns:p14="http://schemas.microsoft.com/office/powerpoint/2010/main" val="33397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G마켓 산스 TTF Medium" panose="02000000000000000000" pitchFamily="2" charset="-127"/>
            <a:ea typeface="G마켓 산스 TTF Medium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187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2022-04-09T04:55:21Z</dcterms:created>
  <dcterms:modified xsi:type="dcterms:W3CDTF">2022-04-09T06:37:03Z</dcterms:modified>
</cp:coreProperties>
</file>