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85" r:id="rId2"/>
    <p:sldId id="389" r:id="rId3"/>
    <p:sldId id="395" r:id="rId4"/>
    <p:sldId id="390" r:id="rId5"/>
    <p:sldId id="396" r:id="rId6"/>
    <p:sldId id="391" r:id="rId7"/>
    <p:sldId id="397" r:id="rId8"/>
    <p:sldId id="392" r:id="rId9"/>
    <p:sldId id="398" r:id="rId10"/>
    <p:sldId id="325" r:id="rId11"/>
  </p:sldIdLst>
  <p:sldSz cx="9540875" cy="6661150"/>
  <p:notesSz cx="6858000" cy="9144000"/>
  <p:defaultTex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sz="1200" kern="1200">
        <a:solidFill>
          <a:schemeClr val="tx1"/>
        </a:solidFill>
        <a:latin typeface="Arial" charset="0"/>
        <a:ea typeface="+mn-ea"/>
        <a:cs typeface="Arial" charset="0"/>
      </a:defRPr>
    </a:lvl2pPr>
    <a:lvl3pPr marL="914400" algn="l" rtl="0" fontAlgn="base">
      <a:spcBef>
        <a:spcPct val="0"/>
      </a:spcBef>
      <a:spcAft>
        <a:spcPct val="0"/>
      </a:spcAft>
      <a:defRPr sz="1200" kern="1200">
        <a:solidFill>
          <a:schemeClr val="tx1"/>
        </a:solidFill>
        <a:latin typeface="Arial" charset="0"/>
        <a:ea typeface="+mn-ea"/>
        <a:cs typeface="Arial" charset="0"/>
      </a:defRPr>
    </a:lvl3pPr>
    <a:lvl4pPr marL="1371600" algn="l" rtl="0" fontAlgn="base">
      <a:spcBef>
        <a:spcPct val="0"/>
      </a:spcBef>
      <a:spcAft>
        <a:spcPct val="0"/>
      </a:spcAft>
      <a:defRPr sz="1200" kern="1200">
        <a:solidFill>
          <a:schemeClr val="tx1"/>
        </a:solidFill>
        <a:latin typeface="Arial" charset="0"/>
        <a:ea typeface="+mn-ea"/>
        <a:cs typeface="Arial" charset="0"/>
      </a:defRPr>
    </a:lvl4pPr>
    <a:lvl5pPr marL="1828800" algn="l" rtl="0" fontAlgn="base">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1294"/>
    <a:srgbClr val="CCFFCC"/>
    <a:srgbClr val="66FF33"/>
    <a:srgbClr val="99FF99"/>
    <a:srgbClr val="FF9999"/>
    <a:srgbClr val="FFCC99"/>
    <a:srgbClr val="99FFCC"/>
    <a:srgbClr val="6666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ema Uygulanmış Stil 2 - Vurgu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Açık Stil 1 - Vurgu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Orta Stil 1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94576" autoAdjust="0"/>
  </p:normalViewPr>
  <p:slideViewPr>
    <p:cSldViewPr>
      <p:cViewPr>
        <p:scale>
          <a:sx n="84" d="100"/>
          <a:sy n="84" d="100"/>
        </p:scale>
        <p:origin x="-1032" y="-72"/>
      </p:cViewPr>
      <p:guideLst>
        <p:guide orient="horz" pos="3856"/>
        <p:guide orient="horz" pos="1021"/>
        <p:guide pos="3515"/>
        <p:guide pos="2495"/>
        <p:guide pos="4649"/>
        <p:guide pos="2381"/>
        <p:guide pos="3629"/>
        <p:guide pos="1247"/>
        <p:guide pos="1361"/>
        <p:guide pos="4763"/>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6" d="100"/>
          <a:sy n="56" d="100"/>
        </p:scale>
        <p:origin x="-2886" y="-84"/>
      </p:cViewPr>
      <p:guideLst>
        <p:guide orient="horz" pos="2880"/>
        <p:guide pos="2160"/>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6ABC1-5D28-48F8-938C-2CBF58B443D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3B022596-0757-4B2B-9993-F1E6867916A9}">
      <dgm:prSet phldrT="[Text]"/>
      <dgm:spPr/>
      <dgm:t>
        <a:bodyPr/>
        <a:lstStyle/>
        <a:p>
          <a:r>
            <a:rPr lang="tr-TR" dirty="0" smtClean="0">
              <a:solidFill>
                <a:schemeClr val="tx1"/>
              </a:solidFill>
            </a:rPr>
            <a:t>İhtiyaç ve Problemler</a:t>
          </a:r>
          <a:endParaRPr lang="en-US" dirty="0">
            <a:solidFill>
              <a:schemeClr val="tx1"/>
            </a:solidFill>
          </a:endParaRPr>
        </a:p>
      </dgm:t>
    </dgm:pt>
    <dgm:pt modelId="{674CD812-6FD9-440E-BA0A-B40DBA73C779}" type="parTrans" cxnId="{428B739A-20BB-47D8-99DB-5960A36B6487}">
      <dgm:prSet/>
      <dgm:spPr/>
      <dgm:t>
        <a:bodyPr/>
        <a:lstStyle/>
        <a:p>
          <a:endParaRPr lang="en-US"/>
        </a:p>
      </dgm:t>
    </dgm:pt>
    <dgm:pt modelId="{60A0372E-3949-458B-AFF5-323937E1A305}" type="sibTrans" cxnId="{428B739A-20BB-47D8-99DB-5960A36B6487}">
      <dgm:prSet/>
      <dgm:spPr/>
      <dgm:t>
        <a:bodyPr/>
        <a:lstStyle/>
        <a:p>
          <a:endParaRPr lang="en-US"/>
        </a:p>
      </dgm:t>
    </dgm:pt>
    <dgm:pt modelId="{6D37F666-161B-468F-9E69-C55D2988CF7D}">
      <dgm:prSet phldrT="[Text]"/>
      <dgm:spPr/>
      <dgm:t>
        <a:bodyPr/>
        <a:lstStyle/>
        <a:p>
          <a:r>
            <a:rPr lang="tr-TR" dirty="0" smtClean="0">
              <a:solidFill>
                <a:schemeClr val="tx1"/>
              </a:solidFill>
            </a:rPr>
            <a:t>KYS’ nin Temel Özellikleri</a:t>
          </a:r>
          <a:endParaRPr lang="en-US" dirty="0">
            <a:solidFill>
              <a:schemeClr val="tx1"/>
            </a:solidFill>
          </a:endParaRPr>
        </a:p>
      </dgm:t>
    </dgm:pt>
    <dgm:pt modelId="{DED83869-4DF0-4EC6-A383-7D91FB956FEA}" type="parTrans" cxnId="{5AE303CE-C295-4EF9-90D1-3C7EDC0C8E26}">
      <dgm:prSet/>
      <dgm:spPr/>
      <dgm:t>
        <a:bodyPr/>
        <a:lstStyle/>
        <a:p>
          <a:endParaRPr lang="en-US"/>
        </a:p>
      </dgm:t>
    </dgm:pt>
    <dgm:pt modelId="{FA87492E-A65B-42B7-BE14-955BBF2171D2}" type="sibTrans" cxnId="{5AE303CE-C295-4EF9-90D1-3C7EDC0C8E26}">
      <dgm:prSet/>
      <dgm:spPr/>
      <dgm:t>
        <a:bodyPr/>
        <a:lstStyle/>
        <a:p>
          <a:endParaRPr lang="en-US"/>
        </a:p>
      </dgm:t>
    </dgm:pt>
    <dgm:pt modelId="{2765FD1D-99D5-454E-A653-54D59026F558}">
      <dgm:prSet phldrT="[Text]"/>
      <dgm:spPr/>
      <dgm:t>
        <a:bodyPr/>
        <a:lstStyle/>
        <a:p>
          <a:r>
            <a:rPr lang="tr-TR" dirty="0" smtClean="0">
              <a:solidFill>
                <a:schemeClr val="tx1"/>
              </a:solidFill>
            </a:rPr>
            <a:t>KYS’ nin Fonksiyonları</a:t>
          </a:r>
          <a:endParaRPr lang="en-US" dirty="0">
            <a:solidFill>
              <a:schemeClr val="tx1"/>
            </a:solidFill>
          </a:endParaRPr>
        </a:p>
      </dgm:t>
    </dgm:pt>
    <dgm:pt modelId="{5DFE1D8B-5F24-4A5D-A263-F63FE4F2094E}" type="parTrans" cxnId="{CD4908F3-BF00-47FD-B108-797F298FDD82}">
      <dgm:prSet/>
      <dgm:spPr/>
      <dgm:t>
        <a:bodyPr/>
        <a:lstStyle/>
        <a:p>
          <a:endParaRPr lang="en-US"/>
        </a:p>
      </dgm:t>
    </dgm:pt>
    <dgm:pt modelId="{EA24C11E-CC00-4BCB-88CF-D69AF9046419}" type="sibTrans" cxnId="{CD4908F3-BF00-47FD-B108-797F298FDD82}">
      <dgm:prSet/>
      <dgm:spPr/>
      <dgm:t>
        <a:bodyPr/>
        <a:lstStyle/>
        <a:p>
          <a:endParaRPr lang="en-US"/>
        </a:p>
      </dgm:t>
    </dgm:pt>
    <dgm:pt modelId="{B138DAF4-D292-4986-9D6D-BB5709047601}">
      <dgm:prSet/>
      <dgm:spPr/>
      <dgm:t>
        <a:bodyPr/>
        <a:lstStyle/>
        <a:p>
          <a:r>
            <a:rPr lang="tr-TR" dirty="0" smtClean="0">
              <a:solidFill>
                <a:schemeClr val="tx1"/>
              </a:solidFill>
            </a:rPr>
            <a:t>DEMO</a:t>
          </a:r>
          <a:endParaRPr lang="en-US" dirty="0">
            <a:solidFill>
              <a:schemeClr val="tx1"/>
            </a:solidFill>
          </a:endParaRPr>
        </a:p>
      </dgm:t>
    </dgm:pt>
    <dgm:pt modelId="{5CC90ABA-1039-4426-929C-D76B5D21173B}" type="parTrans" cxnId="{7AD79E1C-BC87-4179-8FA8-516E6E157B45}">
      <dgm:prSet/>
      <dgm:spPr/>
      <dgm:t>
        <a:bodyPr/>
        <a:lstStyle/>
        <a:p>
          <a:endParaRPr lang="en-US"/>
        </a:p>
      </dgm:t>
    </dgm:pt>
    <dgm:pt modelId="{154BFA44-EAB2-45FE-9F22-6ED721DA3347}" type="sibTrans" cxnId="{7AD79E1C-BC87-4179-8FA8-516E6E157B45}">
      <dgm:prSet/>
      <dgm:spPr/>
      <dgm:t>
        <a:bodyPr/>
        <a:lstStyle/>
        <a:p>
          <a:endParaRPr lang="en-US"/>
        </a:p>
      </dgm:t>
    </dgm:pt>
    <dgm:pt modelId="{B266AF44-EFFA-4EBC-BEA5-A5BCB0AF825C}" type="pres">
      <dgm:prSet presAssocID="{FAA6ABC1-5D28-48F8-938C-2CBF58B443DA}" presName="linear" presStyleCnt="0">
        <dgm:presLayoutVars>
          <dgm:dir/>
          <dgm:animLvl val="lvl"/>
          <dgm:resizeHandles val="exact"/>
        </dgm:presLayoutVars>
      </dgm:prSet>
      <dgm:spPr/>
      <dgm:t>
        <a:bodyPr/>
        <a:lstStyle/>
        <a:p>
          <a:endParaRPr lang="tr-TR"/>
        </a:p>
      </dgm:t>
    </dgm:pt>
    <dgm:pt modelId="{D7982BE2-85F2-45B4-AB87-2C9F4CFDDD6F}" type="pres">
      <dgm:prSet presAssocID="{3B022596-0757-4B2B-9993-F1E6867916A9}" presName="parentLin" presStyleCnt="0"/>
      <dgm:spPr/>
    </dgm:pt>
    <dgm:pt modelId="{D14467BA-383F-411D-B3A7-8D2E78A8E43D}" type="pres">
      <dgm:prSet presAssocID="{3B022596-0757-4B2B-9993-F1E6867916A9}" presName="parentLeftMargin" presStyleLbl="node1" presStyleIdx="0" presStyleCnt="4"/>
      <dgm:spPr/>
      <dgm:t>
        <a:bodyPr/>
        <a:lstStyle/>
        <a:p>
          <a:endParaRPr lang="tr-TR"/>
        </a:p>
      </dgm:t>
    </dgm:pt>
    <dgm:pt modelId="{E3E407B2-527F-4A22-A25A-E77957A4865E}" type="pres">
      <dgm:prSet presAssocID="{3B022596-0757-4B2B-9993-F1E6867916A9}" presName="parentText" presStyleLbl="node1" presStyleIdx="0" presStyleCnt="4">
        <dgm:presLayoutVars>
          <dgm:chMax val="0"/>
          <dgm:bulletEnabled val="1"/>
        </dgm:presLayoutVars>
      </dgm:prSet>
      <dgm:spPr/>
      <dgm:t>
        <a:bodyPr/>
        <a:lstStyle/>
        <a:p>
          <a:endParaRPr lang="en-US"/>
        </a:p>
      </dgm:t>
    </dgm:pt>
    <dgm:pt modelId="{71C4EECD-4378-45DB-8CC2-DDF5E9B04479}" type="pres">
      <dgm:prSet presAssocID="{3B022596-0757-4B2B-9993-F1E6867916A9}" presName="negativeSpace" presStyleCnt="0"/>
      <dgm:spPr/>
    </dgm:pt>
    <dgm:pt modelId="{35128460-206E-48B9-89E7-DE2461311890}" type="pres">
      <dgm:prSet presAssocID="{3B022596-0757-4B2B-9993-F1E6867916A9}" presName="childText" presStyleLbl="conFgAcc1" presStyleIdx="0" presStyleCnt="4">
        <dgm:presLayoutVars>
          <dgm:bulletEnabled val="1"/>
        </dgm:presLayoutVars>
      </dgm:prSet>
      <dgm:spPr/>
    </dgm:pt>
    <dgm:pt modelId="{9A9A74B9-9B68-427D-B05D-56DF8E27D558}" type="pres">
      <dgm:prSet presAssocID="{60A0372E-3949-458B-AFF5-323937E1A305}" presName="spaceBetweenRectangles" presStyleCnt="0"/>
      <dgm:spPr/>
    </dgm:pt>
    <dgm:pt modelId="{3D141E40-DF2E-405C-9F5A-00D39473A81D}" type="pres">
      <dgm:prSet presAssocID="{6D37F666-161B-468F-9E69-C55D2988CF7D}" presName="parentLin" presStyleCnt="0"/>
      <dgm:spPr/>
    </dgm:pt>
    <dgm:pt modelId="{2737E2BB-EB90-4D26-8227-E731F5BF3084}" type="pres">
      <dgm:prSet presAssocID="{6D37F666-161B-468F-9E69-C55D2988CF7D}" presName="parentLeftMargin" presStyleLbl="node1" presStyleIdx="0" presStyleCnt="4"/>
      <dgm:spPr/>
      <dgm:t>
        <a:bodyPr/>
        <a:lstStyle/>
        <a:p>
          <a:endParaRPr lang="tr-TR"/>
        </a:p>
      </dgm:t>
    </dgm:pt>
    <dgm:pt modelId="{BDDB731C-F7EB-43F6-8CD9-AB5380F4B30F}" type="pres">
      <dgm:prSet presAssocID="{6D37F666-161B-468F-9E69-C55D2988CF7D}" presName="parentText" presStyleLbl="node1" presStyleIdx="1" presStyleCnt="4">
        <dgm:presLayoutVars>
          <dgm:chMax val="0"/>
          <dgm:bulletEnabled val="1"/>
        </dgm:presLayoutVars>
      </dgm:prSet>
      <dgm:spPr/>
      <dgm:t>
        <a:bodyPr/>
        <a:lstStyle/>
        <a:p>
          <a:endParaRPr lang="en-US"/>
        </a:p>
      </dgm:t>
    </dgm:pt>
    <dgm:pt modelId="{626C9124-66E5-47AD-924F-60C3A18768EE}" type="pres">
      <dgm:prSet presAssocID="{6D37F666-161B-468F-9E69-C55D2988CF7D}" presName="negativeSpace" presStyleCnt="0"/>
      <dgm:spPr/>
    </dgm:pt>
    <dgm:pt modelId="{61B87AAC-70ED-4C16-A2E3-73BE196DF732}" type="pres">
      <dgm:prSet presAssocID="{6D37F666-161B-468F-9E69-C55D2988CF7D}" presName="childText" presStyleLbl="conFgAcc1" presStyleIdx="1" presStyleCnt="4">
        <dgm:presLayoutVars>
          <dgm:bulletEnabled val="1"/>
        </dgm:presLayoutVars>
      </dgm:prSet>
      <dgm:spPr/>
    </dgm:pt>
    <dgm:pt modelId="{001396D2-3925-4509-81E3-4D9CFED9C23F}" type="pres">
      <dgm:prSet presAssocID="{FA87492E-A65B-42B7-BE14-955BBF2171D2}" presName="spaceBetweenRectangles" presStyleCnt="0"/>
      <dgm:spPr/>
    </dgm:pt>
    <dgm:pt modelId="{078062E1-48D0-4446-A11C-50FD2E63B1AF}" type="pres">
      <dgm:prSet presAssocID="{2765FD1D-99D5-454E-A653-54D59026F558}" presName="parentLin" presStyleCnt="0"/>
      <dgm:spPr/>
    </dgm:pt>
    <dgm:pt modelId="{5900C9C9-9140-474C-A5E9-CE446FCB6FB1}" type="pres">
      <dgm:prSet presAssocID="{2765FD1D-99D5-454E-A653-54D59026F558}" presName="parentLeftMargin" presStyleLbl="node1" presStyleIdx="1" presStyleCnt="4"/>
      <dgm:spPr/>
      <dgm:t>
        <a:bodyPr/>
        <a:lstStyle/>
        <a:p>
          <a:endParaRPr lang="tr-TR"/>
        </a:p>
      </dgm:t>
    </dgm:pt>
    <dgm:pt modelId="{632F8415-89E4-43D1-A3F3-D451694923D4}" type="pres">
      <dgm:prSet presAssocID="{2765FD1D-99D5-454E-A653-54D59026F558}" presName="parentText" presStyleLbl="node1" presStyleIdx="2" presStyleCnt="4">
        <dgm:presLayoutVars>
          <dgm:chMax val="0"/>
          <dgm:bulletEnabled val="1"/>
        </dgm:presLayoutVars>
      </dgm:prSet>
      <dgm:spPr/>
      <dgm:t>
        <a:bodyPr/>
        <a:lstStyle/>
        <a:p>
          <a:endParaRPr lang="en-US"/>
        </a:p>
      </dgm:t>
    </dgm:pt>
    <dgm:pt modelId="{A8BDC700-68EB-4BD1-B380-C5B0EE8DFF23}" type="pres">
      <dgm:prSet presAssocID="{2765FD1D-99D5-454E-A653-54D59026F558}" presName="negativeSpace" presStyleCnt="0"/>
      <dgm:spPr/>
    </dgm:pt>
    <dgm:pt modelId="{86D60ABE-F42D-4FC6-99DC-8440079F2712}" type="pres">
      <dgm:prSet presAssocID="{2765FD1D-99D5-454E-A653-54D59026F558}" presName="childText" presStyleLbl="conFgAcc1" presStyleIdx="2" presStyleCnt="4">
        <dgm:presLayoutVars>
          <dgm:bulletEnabled val="1"/>
        </dgm:presLayoutVars>
      </dgm:prSet>
      <dgm:spPr/>
    </dgm:pt>
    <dgm:pt modelId="{115446C5-BA4E-48F3-9AC7-007E179E4617}" type="pres">
      <dgm:prSet presAssocID="{EA24C11E-CC00-4BCB-88CF-D69AF9046419}" presName="spaceBetweenRectangles" presStyleCnt="0"/>
      <dgm:spPr/>
    </dgm:pt>
    <dgm:pt modelId="{F5FBD9DC-EA85-48FF-AC8F-976B7BA5CA6B}" type="pres">
      <dgm:prSet presAssocID="{B138DAF4-D292-4986-9D6D-BB5709047601}" presName="parentLin" presStyleCnt="0"/>
      <dgm:spPr/>
    </dgm:pt>
    <dgm:pt modelId="{F5033CFA-9580-4A95-B664-1444FBD6BD59}" type="pres">
      <dgm:prSet presAssocID="{B138DAF4-D292-4986-9D6D-BB5709047601}" presName="parentLeftMargin" presStyleLbl="node1" presStyleIdx="2" presStyleCnt="4"/>
      <dgm:spPr/>
      <dgm:t>
        <a:bodyPr/>
        <a:lstStyle/>
        <a:p>
          <a:endParaRPr lang="tr-TR"/>
        </a:p>
      </dgm:t>
    </dgm:pt>
    <dgm:pt modelId="{7671EE4B-8737-4E6C-84A7-701AEFCF9477}" type="pres">
      <dgm:prSet presAssocID="{B138DAF4-D292-4986-9D6D-BB5709047601}" presName="parentText" presStyleLbl="node1" presStyleIdx="3" presStyleCnt="4">
        <dgm:presLayoutVars>
          <dgm:chMax val="0"/>
          <dgm:bulletEnabled val="1"/>
        </dgm:presLayoutVars>
      </dgm:prSet>
      <dgm:spPr/>
      <dgm:t>
        <a:bodyPr/>
        <a:lstStyle/>
        <a:p>
          <a:endParaRPr lang="tr-TR"/>
        </a:p>
      </dgm:t>
    </dgm:pt>
    <dgm:pt modelId="{5764634F-A0B0-44B2-8181-F8231FE5EF9D}" type="pres">
      <dgm:prSet presAssocID="{B138DAF4-D292-4986-9D6D-BB5709047601}" presName="negativeSpace" presStyleCnt="0"/>
      <dgm:spPr/>
    </dgm:pt>
    <dgm:pt modelId="{E3472FCF-A0F4-490C-A7F2-E64FAEF266D2}" type="pres">
      <dgm:prSet presAssocID="{B138DAF4-D292-4986-9D6D-BB5709047601}" presName="childText" presStyleLbl="conFgAcc1" presStyleIdx="3" presStyleCnt="4">
        <dgm:presLayoutVars>
          <dgm:bulletEnabled val="1"/>
        </dgm:presLayoutVars>
      </dgm:prSet>
      <dgm:spPr/>
    </dgm:pt>
  </dgm:ptLst>
  <dgm:cxnLst>
    <dgm:cxn modelId="{5AE303CE-C295-4EF9-90D1-3C7EDC0C8E26}" srcId="{FAA6ABC1-5D28-48F8-938C-2CBF58B443DA}" destId="{6D37F666-161B-468F-9E69-C55D2988CF7D}" srcOrd="1" destOrd="0" parTransId="{DED83869-4DF0-4EC6-A383-7D91FB956FEA}" sibTransId="{FA87492E-A65B-42B7-BE14-955BBF2171D2}"/>
    <dgm:cxn modelId="{2FA71C76-ECCD-46D7-8F6E-334BBABCA207}" type="presOf" srcId="{3B022596-0757-4B2B-9993-F1E6867916A9}" destId="{D14467BA-383F-411D-B3A7-8D2E78A8E43D}" srcOrd="0" destOrd="0" presId="urn:microsoft.com/office/officeart/2005/8/layout/list1"/>
    <dgm:cxn modelId="{409058D1-B3F1-4A45-90E5-D0955634BA36}" type="presOf" srcId="{6D37F666-161B-468F-9E69-C55D2988CF7D}" destId="{BDDB731C-F7EB-43F6-8CD9-AB5380F4B30F}" srcOrd="1" destOrd="0" presId="urn:microsoft.com/office/officeart/2005/8/layout/list1"/>
    <dgm:cxn modelId="{D32EEADC-5136-4D77-9580-7B3C2760A4AD}" type="presOf" srcId="{3B022596-0757-4B2B-9993-F1E6867916A9}" destId="{E3E407B2-527F-4A22-A25A-E77957A4865E}" srcOrd="1" destOrd="0" presId="urn:microsoft.com/office/officeart/2005/8/layout/list1"/>
    <dgm:cxn modelId="{97FDD929-8F0B-44CF-BB73-34BB97247A9F}" type="presOf" srcId="{2765FD1D-99D5-454E-A653-54D59026F558}" destId="{5900C9C9-9140-474C-A5E9-CE446FCB6FB1}" srcOrd="0" destOrd="0" presId="urn:microsoft.com/office/officeart/2005/8/layout/list1"/>
    <dgm:cxn modelId="{E666B1FC-1795-41C5-9FDA-00DE27580C7E}" type="presOf" srcId="{2765FD1D-99D5-454E-A653-54D59026F558}" destId="{632F8415-89E4-43D1-A3F3-D451694923D4}" srcOrd="1" destOrd="0" presId="urn:microsoft.com/office/officeart/2005/8/layout/list1"/>
    <dgm:cxn modelId="{9CF7846F-B394-4216-A135-EDDE05457A01}" type="presOf" srcId="{B138DAF4-D292-4986-9D6D-BB5709047601}" destId="{F5033CFA-9580-4A95-B664-1444FBD6BD59}" srcOrd="0" destOrd="0" presId="urn:microsoft.com/office/officeart/2005/8/layout/list1"/>
    <dgm:cxn modelId="{74D8796E-A1E4-4F4C-9DD5-0AD92AA145B6}" type="presOf" srcId="{6D37F666-161B-468F-9E69-C55D2988CF7D}" destId="{2737E2BB-EB90-4D26-8227-E731F5BF3084}" srcOrd="0" destOrd="0" presId="urn:microsoft.com/office/officeart/2005/8/layout/list1"/>
    <dgm:cxn modelId="{7CF5AB1F-BEA4-4721-837A-E74D48D5F46F}" type="presOf" srcId="{B138DAF4-D292-4986-9D6D-BB5709047601}" destId="{7671EE4B-8737-4E6C-84A7-701AEFCF9477}" srcOrd="1" destOrd="0" presId="urn:microsoft.com/office/officeart/2005/8/layout/list1"/>
    <dgm:cxn modelId="{7AD79E1C-BC87-4179-8FA8-516E6E157B45}" srcId="{FAA6ABC1-5D28-48F8-938C-2CBF58B443DA}" destId="{B138DAF4-D292-4986-9D6D-BB5709047601}" srcOrd="3" destOrd="0" parTransId="{5CC90ABA-1039-4426-929C-D76B5D21173B}" sibTransId="{154BFA44-EAB2-45FE-9F22-6ED721DA3347}"/>
    <dgm:cxn modelId="{3D78CD16-D36C-40E7-A488-83A792A2199D}" type="presOf" srcId="{FAA6ABC1-5D28-48F8-938C-2CBF58B443DA}" destId="{B266AF44-EFFA-4EBC-BEA5-A5BCB0AF825C}" srcOrd="0" destOrd="0" presId="urn:microsoft.com/office/officeart/2005/8/layout/list1"/>
    <dgm:cxn modelId="{428B739A-20BB-47D8-99DB-5960A36B6487}" srcId="{FAA6ABC1-5D28-48F8-938C-2CBF58B443DA}" destId="{3B022596-0757-4B2B-9993-F1E6867916A9}" srcOrd="0" destOrd="0" parTransId="{674CD812-6FD9-440E-BA0A-B40DBA73C779}" sibTransId="{60A0372E-3949-458B-AFF5-323937E1A305}"/>
    <dgm:cxn modelId="{CD4908F3-BF00-47FD-B108-797F298FDD82}" srcId="{FAA6ABC1-5D28-48F8-938C-2CBF58B443DA}" destId="{2765FD1D-99D5-454E-A653-54D59026F558}" srcOrd="2" destOrd="0" parTransId="{5DFE1D8B-5F24-4A5D-A263-F63FE4F2094E}" sibTransId="{EA24C11E-CC00-4BCB-88CF-D69AF9046419}"/>
    <dgm:cxn modelId="{0DEDF383-AC75-4CAE-922B-583D26FA9771}" type="presParOf" srcId="{B266AF44-EFFA-4EBC-BEA5-A5BCB0AF825C}" destId="{D7982BE2-85F2-45B4-AB87-2C9F4CFDDD6F}" srcOrd="0" destOrd="0" presId="urn:microsoft.com/office/officeart/2005/8/layout/list1"/>
    <dgm:cxn modelId="{DDAE1381-D695-4616-A877-C66EC606E242}" type="presParOf" srcId="{D7982BE2-85F2-45B4-AB87-2C9F4CFDDD6F}" destId="{D14467BA-383F-411D-B3A7-8D2E78A8E43D}" srcOrd="0" destOrd="0" presId="urn:microsoft.com/office/officeart/2005/8/layout/list1"/>
    <dgm:cxn modelId="{E919DD5F-C854-4E8D-A885-765687702648}" type="presParOf" srcId="{D7982BE2-85F2-45B4-AB87-2C9F4CFDDD6F}" destId="{E3E407B2-527F-4A22-A25A-E77957A4865E}" srcOrd="1" destOrd="0" presId="urn:microsoft.com/office/officeart/2005/8/layout/list1"/>
    <dgm:cxn modelId="{AC03BD3D-2E31-427C-9781-9C425C2307A8}" type="presParOf" srcId="{B266AF44-EFFA-4EBC-BEA5-A5BCB0AF825C}" destId="{71C4EECD-4378-45DB-8CC2-DDF5E9B04479}" srcOrd="1" destOrd="0" presId="urn:microsoft.com/office/officeart/2005/8/layout/list1"/>
    <dgm:cxn modelId="{40D6D8D9-7D76-48BB-BDE0-9181D42C1007}" type="presParOf" srcId="{B266AF44-EFFA-4EBC-BEA5-A5BCB0AF825C}" destId="{35128460-206E-48B9-89E7-DE2461311890}" srcOrd="2" destOrd="0" presId="urn:microsoft.com/office/officeart/2005/8/layout/list1"/>
    <dgm:cxn modelId="{B677DF08-C65A-4CF4-9C49-7488334C9093}" type="presParOf" srcId="{B266AF44-EFFA-4EBC-BEA5-A5BCB0AF825C}" destId="{9A9A74B9-9B68-427D-B05D-56DF8E27D558}" srcOrd="3" destOrd="0" presId="urn:microsoft.com/office/officeart/2005/8/layout/list1"/>
    <dgm:cxn modelId="{DDD83124-0F55-4D17-9C1F-5A354DCBA37D}" type="presParOf" srcId="{B266AF44-EFFA-4EBC-BEA5-A5BCB0AF825C}" destId="{3D141E40-DF2E-405C-9F5A-00D39473A81D}" srcOrd="4" destOrd="0" presId="urn:microsoft.com/office/officeart/2005/8/layout/list1"/>
    <dgm:cxn modelId="{AF2A47CB-7A6C-440F-90F2-A31471DCA6D2}" type="presParOf" srcId="{3D141E40-DF2E-405C-9F5A-00D39473A81D}" destId="{2737E2BB-EB90-4D26-8227-E731F5BF3084}" srcOrd="0" destOrd="0" presId="urn:microsoft.com/office/officeart/2005/8/layout/list1"/>
    <dgm:cxn modelId="{881E97E9-B96D-46FE-8C83-242985D7DD9E}" type="presParOf" srcId="{3D141E40-DF2E-405C-9F5A-00D39473A81D}" destId="{BDDB731C-F7EB-43F6-8CD9-AB5380F4B30F}" srcOrd="1" destOrd="0" presId="urn:microsoft.com/office/officeart/2005/8/layout/list1"/>
    <dgm:cxn modelId="{55B4E2E9-DFCF-42B7-9346-0BC617C7ABB2}" type="presParOf" srcId="{B266AF44-EFFA-4EBC-BEA5-A5BCB0AF825C}" destId="{626C9124-66E5-47AD-924F-60C3A18768EE}" srcOrd="5" destOrd="0" presId="urn:microsoft.com/office/officeart/2005/8/layout/list1"/>
    <dgm:cxn modelId="{705CF06A-B61C-453F-B260-8265BA667EEC}" type="presParOf" srcId="{B266AF44-EFFA-4EBC-BEA5-A5BCB0AF825C}" destId="{61B87AAC-70ED-4C16-A2E3-73BE196DF732}" srcOrd="6" destOrd="0" presId="urn:microsoft.com/office/officeart/2005/8/layout/list1"/>
    <dgm:cxn modelId="{9671D2F4-45A1-41E0-B3A4-5813867D8AC1}" type="presParOf" srcId="{B266AF44-EFFA-4EBC-BEA5-A5BCB0AF825C}" destId="{001396D2-3925-4509-81E3-4D9CFED9C23F}" srcOrd="7" destOrd="0" presId="urn:microsoft.com/office/officeart/2005/8/layout/list1"/>
    <dgm:cxn modelId="{075AE31E-D8AD-40E9-9D4F-6B843A6C86E3}" type="presParOf" srcId="{B266AF44-EFFA-4EBC-BEA5-A5BCB0AF825C}" destId="{078062E1-48D0-4446-A11C-50FD2E63B1AF}" srcOrd="8" destOrd="0" presId="urn:microsoft.com/office/officeart/2005/8/layout/list1"/>
    <dgm:cxn modelId="{DF372536-ACB3-4CC0-B2E4-2DD86FA97E52}" type="presParOf" srcId="{078062E1-48D0-4446-A11C-50FD2E63B1AF}" destId="{5900C9C9-9140-474C-A5E9-CE446FCB6FB1}" srcOrd="0" destOrd="0" presId="urn:microsoft.com/office/officeart/2005/8/layout/list1"/>
    <dgm:cxn modelId="{0E7157A0-94EF-49C8-A487-BCC0673C18E6}" type="presParOf" srcId="{078062E1-48D0-4446-A11C-50FD2E63B1AF}" destId="{632F8415-89E4-43D1-A3F3-D451694923D4}" srcOrd="1" destOrd="0" presId="urn:microsoft.com/office/officeart/2005/8/layout/list1"/>
    <dgm:cxn modelId="{DFEC7B92-10E5-4260-81B1-53E50144BC24}" type="presParOf" srcId="{B266AF44-EFFA-4EBC-BEA5-A5BCB0AF825C}" destId="{A8BDC700-68EB-4BD1-B380-C5B0EE8DFF23}" srcOrd="9" destOrd="0" presId="urn:microsoft.com/office/officeart/2005/8/layout/list1"/>
    <dgm:cxn modelId="{B35B12A8-3978-4229-813A-BA4B34A6798E}" type="presParOf" srcId="{B266AF44-EFFA-4EBC-BEA5-A5BCB0AF825C}" destId="{86D60ABE-F42D-4FC6-99DC-8440079F2712}" srcOrd="10" destOrd="0" presId="urn:microsoft.com/office/officeart/2005/8/layout/list1"/>
    <dgm:cxn modelId="{D87380C3-F9B6-4C12-8470-26F5014F1ACB}" type="presParOf" srcId="{B266AF44-EFFA-4EBC-BEA5-A5BCB0AF825C}" destId="{115446C5-BA4E-48F3-9AC7-007E179E4617}" srcOrd="11" destOrd="0" presId="urn:microsoft.com/office/officeart/2005/8/layout/list1"/>
    <dgm:cxn modelId="{17F17AA7-82D9-41B3-A90E-EB6EA88ABD79}" type="presParOf" srcId="{B266AF44-EFFA-4EBC-BEA5-A5BCB0AF825C}" destId="{F5FBD9DC-EA85-48FF-AC8F-976B7BA5CA6B}" srcOrd="12" destOrd="0" presId="urn:microsoft.com/office/officeart/2005/8/layout/list1"/>
    <dgm:cxn modelId="{C279EC2F-D29C-4848-A6F9-2DC96E429E84}" type="presParOf" srcId="{F5FBD9DC-EA85-48FF-AC8F-976B7BA5CA6B}" destId="{F5033CFA-9580-4A95-B664-1444FBD6BD59}" srcOrd="0" destOrd="0" presId="urn:microsoft.com/office/officeart/2005/8/layout/list1"/>
    <dgm:cxn modelId="{8A0D290D-FF17-462B-8AC9-02BA374C7735}" type="presParOf" srcId="{F5FBD9DC-EA85-48FF-AC8F-976B7BA5CA6B}" destId="{7671EE4B-8737-4E6C-84A7-701AEFCF9477}" srcOrd="1" destOrd="0" presId="urn:microsoft.com/office/officeart/2005/8/layout/list1"/>
    <dgm:cxn modelId="{36FE1EF5-EBFA-40E1-9BAC-3268DD48CC01}" type="presParOf" srcId="{B266AF44-EFFA-4EBC-BEA5-A5BCB0AF825C}" destId="{5764634F-A0B0-44B2-8181-F8231FE5EF9D}" srcOrd="13" destOrd="0" presId="urn:microsoft.com/office/officeart/2005/8/layout/list1"/>
    <dgm:cxn modelId="{D5DDEC96-97FE-4CC0-A146-41E06CF0F58A}" type="presParOf" srcId="{B266AF44-EFFA-4EBC-BEA5-A5BCB0AF825C}" destId="{E3472FCF-A0F4-490C-A7F2-E64FAEF266D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6ABC1-5D28-48F8-938C-2CBF58B443D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3B022596-0757-4B2B-9993-F1E6867916A9}">
      <dgm:prSet phldrT="[Text]"/>
      <dgm:spPr/>
      <dgm:t>
        <a:bodyPr/>
        <a:lstStyle/>
        <a:p>
          <a:r>
            <a:rPr lang="tr-TR" dirty="0" smtClean="0">
              <a:solidFill>
                <a:schemeClr val="tx1"/>
              </a:solidFill>
            </a:rPr>
            <a:t>İhtiyaç ve Problemler</a:t>
          </a:r>
          <a:endParaRPr lang="en-US" dirty="0">
            <a:solidFill>
              <a:schemeClr val="tx1"/>
            </a:solidFill>
          </a:endParaRPr>
        </a:p>
      </dgm:t>
    </dgm:pt>
    <dgm:pt modelId="{674CD812-6FD9-440E-BA0A-B40DBA73C779}" type="parTrans" cxnId="{428B739A-20BB-47D8-99DB-5960A36B6487}">
      <dgm:prSet/>
      <dgm:spPr/>
      <dgm:t>
        <a:bodyPr/>
        <a:lstStyle/>
        <a:p>
          <a:endParaRPr lang="en-US"/>
        </a:p>
      </dgm:t>
    </dgm:pt>
    <dgm:pt modelId="{60A0372E-3949-458B-AFF5-323937E1A305}" type="sibTrans" cxnId="{428B739A-20BB-47D8-99DB-5960A36B6487}">
      <dgm:prSet/>
      <dgm:spPr/>
      <dgm:t>
        <a:bodyPr/>
        <a:lstStyle/>
        <a:p>
          <a:endParaRPr lang="en-US"/>
        </a:p>
      </dgm:t>
    </dgm:pt>
    <dgm:pt modelId="{6D37F666-161B-468F-9E69-C55D2988CF7D}">
      <dgm:prSet phldrT="[Text]"/>
      <dgm:spPr/>
      <dgm:t>
        <a:bodyPr/>
        <a:lstStyle/>
        <a:p>
          <a:r>
            <a:rPr lang="tr-TR" dirty="0" smtClean="0">
              <a:solidFill>
                <a:schemeClr val="tx1"/>
              </a:solidFill>
            </a:rPr>
            <a:t>KYS’ nin Temel Özellikleri</a:t>
          </a:r>
          <a:endParaRPr lang="en-US" dirty="0">
            <a:solidFill>
              <a:schemeClr val="tx1"/>
            </a:solidFill>
          </a:endParaRPr>
        </a:p>
      </dgm:t>
    </dgm:pt>
    <dgm:pt modelId="{DED83869-4DF0-4EC6-A383-7D91FB956FEA}" type="parTrans" cxnId="{5AE303CE-C295-4EF9-90D1-3C7EDC0C8E26}">
      <dgm:prSet/>
      <dgm:spPr/>
      <dgm:t>
        <a:bodyPr/>
        <a:lstStyle/>
        <a:p>
          <a:endParaRPr lang="en-US"/>
        </a:p>
      </dgm:t>
    </dgm:pt>
    <dgm:pt modelId="{FA87492E-A65B-42B7-BE14-955BBF2171D2}" type="sibTrans" cxnId="{5AE303CE-C295-4EF9-90D1-3C7EDC0C8E26}">
      <dgm:prSet/>
      <dgm:spPr/>
      <dgm:t>
        <a:bodyPr/>
        <a:lstStyle/>
        <a:p>
          <a:endParaRPr lang="en-US"/>
        </a:p>
      </dgm:t>
    </dgm:pt>
    <dgm:pt modelId="{2765FD1D-99D5-454E-A653-54D59026F558}">
      <dgm:prSet phldrT="[Text]"/>
      <dgm:spPr/>
      <dgm:t>
        <a:bodyPr/>
        <a:lstStyle/>
        <a:p>
          <a:r>
            <a:rPr lang="tr-TR" dirty="0" smtClean="0">
              <a:solidFill>
                <a:schemeClr val="tx1"/>
              </a:solidFill>
            </a:rPr>
            <a:t>KYS’ nin Fonksiyonları</a:t>
          </a:r>
          <a:endParaRPr lang="en-US" dirty="0">
            <a:solidFill>
              <a:schemeClr val="tx1"/>
            </a:solidFill>
          </a:endParaRPr>
        </a:p>
      </dgm:t>
    </dgm:pt>
    <dgm:pt modelId="{5DFE1D8B-5F24-4A5D-A263-F63FE4F2094E}" type="parTrans" cxnId="{CD4908F3-BF00-47FD-B108-797F298FDD82}">
      <dgm:prSet/>
      <dgm:spPr/>
      <dgm:t>
        <a:bodyPr/>
        <a:lstStyle/>
        <a:p>
          <a:endParaRPr lang="en-US"/>
        </a:p>
      </dgm:t>
    </dgm:pt>
    <dgm:pt modelId="{EA24C11E-CC00-4BCB-88CF-D69AF9046419}" type="sibTrans" cxnId="{CD4908F3-BF00-47FD-B108-797F298FDD82}">
      <dgm:prSet/>
      <dgm:spPr/>
      <dgm:t>
        <a:bodyPr/>
        <a:lstStyle/>
        <a:p>
          <a:endParaRPr lang="en-US"/>
        </a:p>
      </dgm:t>
    </dgm:pt>
    <dgm:pt modelId="{B138DAF4-D292-4986-9D6D-BB5709047601}">
      <dgm:prSet/>
      <dgm:spPr/>
      <dgm:t>
        <a:bodyPr/>
        <a:lstStyle/>
        <a:p>
          <a:r>
            <a:rPr lang="tr-TR" dirty="0" smtClean="0">
              <a:solidFill>
                <a:schemeClr val="tx1"/>
              </a:solidFill>
            </a:rPr>
            <a:t>DEMO</a:t>
          </a:r>
          <a:endParaRPr lang="en-US" dirty="0">
            <a:solidFill>
              <a:schemeClr val="tx1"/>
            </a:solidFill>
          </a:endParaRPr>
        </a:p>
      </dgm:t>
    </dgm:pt>
    <dgm:pt modelId="{5CC90ABA-1039-4426-929C-D76B5D21173B}" type="parTrans" cxnId="{7AD79E1C-BC87-4179-8FA8-516E6E157B45}">
      <dgm:prSet/>
      <dgm:spPr/>
      <dgm:t>
        <a:bodyPr/>
        <a:lstStyle/>
        <a:p>
          <a:endParaRPr lang="en-US"/>
        </a:p>
      </dgm:t>
    </dgm:pt>
    <dgm:pt modelId="{154BFA44-EAB2-45FE-9F22-6ED721DA3347}" type="sibTrans" cxnId="{7AD79E1C-BC87-4179-8FA8-516E6E157B45}">
      <dgm:prSet/>
      <dgm:spPr/>
      <dgm:t>
        <a:bodyPr/>
        <a:lstStyle/>
        <a:p>
          <a:endParaRPr lang="en-US"/>
        </a:p>
      </dgm:t>
    </dgm:pt>
    <dgm:pt modelId="{39F4822F-1E20-4CE5-A6AE-68BB4693F87E}">
      <dgm:prSet/>
      <dgm:spPr/>
      <dgm:t>
        <a:bodyPr/>
        <a:lstStyle/>
        <a:p>
          <a:r>
            <a:rPr lang="tr-TR" dirty="0" smtClean="0">
              <a:solidFill>
                <a:schemeClr val="tx1"/>
              </a:solidFill>
            </a:rPr>
            <a:t>Etkin KYS</a:t>
          </a:r>
          <a:endParaRPr lang="en-US" dirty="0">
            <a:solidFill>
              <a:schemeClr val="tx1"/>
            </a:solidFill>
          </a:endParaRPr>
        </a:p>
      </dgm:t>
    </dgm:pt>
    <dgm:pt modelId="{C745D70C-1B47-462B-AD81-A5EA5BF58159}" type="parTrans" cxnId="{EE3C362B-BFD3-4DE0-BC1A-5EAABA63FC3A}">
      <dgm:prSet/>
      <dgm:spPr/>
      <dgm:t>
        <a:bodyPr/>
        <a:lstStyle/>
        <a:p>
          <a:endParaRPr lang="en-US"/>
        </a:p>
      </dgm:t>
    </dgm:pt>
    <dgm:pt modelId="{E9467C2B-175E-4E9A-A7EF-125D01C0BC05}" type="sibTrans" cxnId="{EE3C362B-BFD3-4DE0-BC1A-5EAABA63FC3A}">
      <dgm:prSet/>
      <dgm:spPr/>
      <dgm:t>
        <a:bodyPr/>
        <a:lstStyle/>
        <a:p>
          <a:endParaRPr lang="en-US"/>
        </a:p>
      </dgm:t>
    </dgm:pt>
    <dgm:pt modelId="{B266AF44-EFFA-4EBC-BEA5-A5BCB0AF825C}" type="pres">
      <dgm:prSet presAssocID="{FAA6ABC1-5D28-48F8-938C-2CBF58B443DA}" presName="linear" presStyleCnt="0">
        <dgm:presLayoutVars>
          <dgm:dir/>
          <dgm:animLvl val="lvl"/>
          <dgm:resizeHandles val="exact"/>
        </dgm:presLayoutVars>
      </dgm:prSet>
      <dgm:spPr/>
      <dgm:t>
        <a:bodyPr/>
        <a:lstStyle/>
        <a:p>
          <a:endParaRPr lang="tr-TR"/>
        </a:p>
      </dgm:t>
    </dgm:pt>
    <dgm:pt modelId="{D7982BE2-85F2-45B4-AB87-2C9F4CFDDD6F}" type="pres">
      <dgm:prSet presAssocID="{3B022596-0757-4B2B-9993-F1E6867916A9}" presName="parentLin" presStyleCnt="0"/>
      <dgm:spPr/>
    </dgm:pt>
    <dgm:pt modelId="{D14467BA-383F-411D-B3A7-8D2E78A8E43D}" type="pres">
      <dgm:prSet presAssocID="{3B022596-0757-4B2B-9993-F1E6867916A9}" presName="parentLeftMargin" presStyleLbl="node1" presStyleIdx="0" presStyleCnt="5"/>
      <dgm:spPr/>
      <dgm:t>
        <a:bodyPr/>
        <a:lstStyle/>
        <a:p>
          <a:endParaRPr lang="tr-TR"/>
        </a:p>
      </dgm:t>
    </dgm:pt>
    <dgm:pt modelId="{E3E407B2-527F-4A22-A25A-E77957A4865E}" type="pres">
      <dgm:prSet presAssocID="{3B022596-0757-4B2B-9993-F1E6867916A9}" presName="parentText" presStyleLbl="node1" presStyleIdx="0" presStyleCnt="5">
        <dgm:presLayoutVars>
          <dgm:chMax val="0"/>
          <dgm:bulletEnabled val="1"/>
        </dgm:presLayoutVars>
      </dgm:prSet>
      <dgm:spPr/>
      <dgm:t>
        <a:bodyPr/>
        <a:lstStyle/>
        <a:p>
          <a:endParaRPr lang="en-US"/>
        </a:p>
      </dgm:t>
    </dgm:pt>
    <dgm:pt modelId="{71C4EECD-4378-45DB-8CC2-DDF5E9B04479}" type="pres">
      <dgm:prSet presAssocID="{3B022596-0757-4B2B-9993-F1E6867916A9}" presName="negativeSpace" presStyleCnt="0"/>
      <dgm:spPr/>
    </dgm:pt>
    <dgm:pt modelId="{35128460-206E-48B9-89E7-DE2461311890}" type="pres">
      <dgm:prSet presAssocID="{3B022596-0757-4B2B-9993-F1E6867916A9}" presName="childText" presStyleLbl="conFgAcc1" presStyleIdx="0" presStyleCnt="5">
        <dgm:presLayoutVars>
          <dgm:bulletEnabled val="1"/>
        </dgm:presLayoutVars>
      </dgm:prSet>
      <dgm:spPr/>
    </dgm:pt>
    <dgm:pt modelId="{9A9A74B9-9B68-427D-B05D-56DF8E27D558}" type="pres">
      <dgm:prSet presAssocID="{60A0372E-3949-458B-AFF5-323937E1A305}" presName="spaceBetweenRectangles" presStyleCnt="0"/>
      <dgm:spPr/>
    </dgm:pt>
    <dgm:pt modelId="{3D141E40-DF2E-405C-9F5A-00D39473A81D}" type="pres">
      <dgm:prSet presAssocID="{6D37F666-161B-468F-9E69-C55D2988CF7D}" presName="parentLin" presStyleCnt="0"/>
      <dgm:spPr/>
    </dgm:pt>
    <dgm:pt modelId="{2737E2BB-EB90-4D26-8227-E731F5BF3084}" type="pres">
      <dgm:prSet presAssocID="{6D37F666-161B-468F-9E69-C55D2988CF7D}" presName="parentLeftMargin" presStyleLbl="node1" presStyleIdx="0" presStyleCnt="5"/>
      <dgm:spPr/>
      <dgm:t>
        <a:bodyPr/>
        <a:lstStyle/>
        <a:p>
          <a:endParaRPr lang="tr-TR"/>
        </a:p>
      </dgm:t>
    </dgm:pt>
    <dgm:pt modelId="{BDDB731C-F7EB-43F6-8CD9-AB5380F4B30F}" type="pres">
      <dgm:prSet presAssocID="{6D37F666-161B-468F-9E69-C55D2988CF7D}" presName="parentText" presStyleLbl="node1" presStyleIdx="1" presStyleCnt="5">
        <dgm:presLayoutVars>
          <dgm:chMax val="0"/>
          <dgm:bulletEnabled val="1"/>
        </dgm:presLayoutVars>
      </dgm:prSet>
      <dgm:spPr/>
      <dgm:t>
        <a:bodyPr/>
        <a:lstStyle/>
        <a:p>
          <a:endParaRPr lang="en-US"/>
        </a:p>
      </dgm:t>
    </dgm:pt>
    <dgm:pt modelId="{626C9124-66E5-47AD-924F-60C3A18768EE}" type="pres">
      <dgm:prSet presAssocID="{6D37F666-161B-468F-9E69-C55D2988CF7D}" presName="negativeSpace" presStyleCnt="0"/>
      <dgm:spPr/>
    </dgm:pt>
    <dgm:pt modelId="{61B87AAC-70ED-4C16-A2E3-73BE196DF732}" type="pres">
      <dgm:prSet presAssocID="{6D37F666-161B-468F-9E69-C55D2988CF7D}" presName="childText" presStyleLbl="conFgAcc1" presStyleIdx="1" presStyleCnt="5">
        <dgm:presLayoutVars>
          <dgm:bulletEnabled val="1"/>
        </dgm:presLayoutVars>
      </dgm:prSet>
      <dgm:spPr/>
    </dgm:pt>
    <dgm:pt modelId="{001396D2-3925-4509-81E3-4D9CFED9C23F}" type="pres">
      <dgm:prSet presAssocID="{FA87492E-A65B-42B7-BE14-955BBF2171D2}" presName="spaceBetweenRectangles" presStyleCnt="0"/>
      <dgm:spPr/>
    </dgm:pt>
    <dgm:pt modelId="{078062E1-48D0-4446-A11C-50FD2E63B1AF}" type="pres">
      <dgm:prSet presAssocID="{2765FD1D-99D5-454E-A653-54D59026F558}" presName="parentLin" presStyleCnt="0"/>
      <dgm:spPr/>
    </dgm:pt>
    <dgm:pt modelId="{5900C9C9-9140-474C-A5E9-CE446FCB6FB1}" type="pres">
      <dgm:prSet presAssocID="{2765FD1D-99D5-454E-A653-54D59026F558}" presName="parentLeftMargin" presStyleLbl="node1" presStyleIdx="1" presStyleCnt="5"/>
      <dgm:spPr/>
      <dgm:t>
        <a:bodyPr/>
        <a:lstStyle/>
        <a:p>
          <a:endParaRPr lang="tr-TR"/>
        </a:p>
      </dgm:t>
    </dgm:pt>
    <dgm:pt modelId="{632F8415-89E4-43D1-A3F3-D451694923D4}" type="pres">
      <dgm:prSet presAssocID="{2765FD1D-99D5-454E-A653-54D59026F558}" presName="parentText" presStyleLbl="node1" presStyleIdx="2" presStyleCnt="5">
        <dgm:presLayoutVars>
          <dgm:chMax val="0"/>
          <dgm:bulletEnabled val="1"/>
        </dgm:presLayoutVars>
      </dgm:prSet>
      <dgm:spPr/>
      <dgm:t>
        <a:bodyPr/>
        <a:lstStyle/>
        <a:p>
          <a:endParaRPr lang="en-US"/>
        </a:p>
      </dgm:t>
    </dgm:pt>
    <dgm:pt modelId="{A8BDC700-68EB-4BD1-B380-C5B0EE8DFF23}" type="pres">
      <dgm:prSet presAssocID="{2765FD1D-99D5-454E-A653-54D59026F558}" presName="negativeSpace" presStyleCnt="0"/>
      <dgm:spPr/>
    </dgm:pt>
    <dgm:pt modelId="{86D60ABE-F42D-4FC6-99DC-8440079F2712}" type="pres">
      <dgm:prSet presAssocID="{2765FD1D-99D5-454E-A653-54D59026F558}" presName="childText" presStyleLbl="conFgAcc1" presStyleIdx="2" presStyleCnt="5">
        <dgm:presLayoutVars>
          <dgm:bulletEnabled val="1"/>
        </dgm:presLayoutVars>
      </dgm:prSet>
      <dgm:spPr/>
    </dgm:pt>
    <dgm:pt modelId="{115446C5-BA4E-48F3-9AC7-007E179E4617}" type="pres">
      <dgm:prSet presAssocID="{EA24C11E-CC00-4BCB-88CF-D69AF9046419}" presName="spaceBetweenRectangles" presStyleCnt="0"/>
      <dgm:spPr/>
    </dgm:pt>
    <dgm:pt modelId="{F5FBD9DC-EA85-48FF-AC8F-976B7BA5CA6B}" type="pres">
      <dgm:prSet presAssocID="{B138DAF4-D292-4986-9D6D-BB5709047601}" presName="parentLin" presStyleCnt="0"/>
      <dgm:spPr/>
    </dgm:pt>
    <dgm:pt modelId="{F5033CFA-9580-4A95-B664-1444FBD6BD59}" type="pres">
      <dgm:prSet presAssocID="{B138DAF4-D292-4986-9D6D-BB5709047601}" presName="parentLeftMargin" presStyleLbl="node1" presStyleIdx="2" presStyleCnt="5"/>
      <dgm:spPr/>
      <dgm:t>
        <a:bodyPr/>
        <a:lstStyle/>
        <a:p>
          <a:endParaRPr lang="tr-TR"/>
        </a:p>
      </dgm:t>
    </dgm:pt>
    <dgm:pt modelId="{7671EE4B-8737-4E6C-84A7-701AEFCF9477}" type="pres">
      <dgm:prSet presAssocID="{B138DAF4-D292-4986-9D6D-BB5709047601}" presName="parentText" presStyleLbl="node1" presStyleIdx="3" presStyleCnt="5">
        <dgm:presLayoutVars>
          <dgm:chMax val="0"/>
          <dgm:bulletEnabled val="1"/>
        </dgm:presLayoutVars>
      </dgm:prSet>
      <dgm:spPr/>
      <dgm:t>
        <a:bodyPr/>
        <a:lstStyle/>
        <a:p>
          <a:endParaRPr lang="tr-TR"/>
        </a:p>
      </dgm:t>
    </dgm:pt>
    <dgm:pt modelId="{5764634F-A0B0-44B2-8181-F8231FE5EF9D}" type="pres">
      <dgm:prSet presAssocID="{B138DAF4-D292-4986-9D6D-BB5709047601}" presName="negativeSpace" presStyleCnt="0"/>
      <dgm:spPr/>
    </dgm:pt>
    <dgm:pt modelId="{E3472FCF-A0F4-490C-A7F2-E64FAEF266D2}" type="pres">
      <dgm:prSet presAssocID="{B138DAF4-D292-4986-9D6D-BB5709047601}" presName="childText" presStyleLbl="conFgAcc1" presStyleIdx="3" presStyleCnt="5">
        <dgm:presLayoutVars>
          <dgm:bulletEnabled val="1"/>
        </dgm:presLayoutVars>
      </dgm:prSet>
      <dgm:spPr/>
    </dgm:pt>
    <dgm:pt modelId="{BC5A1407-BFA4-4B8F-8C32-DC2696B7D5AB}" type="pres">
      <dgm:prSet presAssocID="{154BFA44-EAB2-45FE-9F22-6ED721DA3347}" presName="spaceBetweenRectangles" presStyleCnt="0"/>
      <dgm:spPr/>
    </dgm:pt>
    <dgm:pt modelId="{0D0315FB-A293-434A-9320-270A326932EE}" type="pres">
      <dgm:prSet presAssocID="{39F4822F-1E20-4CE5-A6AE-68BB4693F87E}" presName="parentLin" presStyleCnt="0"/>
      <dgm:spPr/>
    </dgm:pt>
    <dgm:pt modelId="{BBE42E0A-6473-42C3-8CF8-DEF95FCEB234}" type="pres">
      <dgm:prSet presAssocID="{39F4822F-1E20-4CE5-A6AE-68BB4693F87E}" presName="parentLeftMargin" presStyleLbl="node1" presStyleIdx="3" presStyleCnt="5"/>
      <dgm:spPr/>
      <dgm:t>
        <a:bodyPr/>
        <a:lstStyle/>
        <a:p>
          <a:endParaRPr lang="tr-TR"/>
        </a:p>
      </dgm:t>
    </dgm:pt>
    <dgm:pt modelId="{62FEA084-5021-4DC5-9E27-7F6CFEC0F887}" type="pres">
      <dgm:prSet presAssocID="{39F4822F-1E20-4CE5-A6AE-68BB4693F87E}" presName="parentText" presStyleLbl="node1" presStyleIdx="4" presStyleCnt="5">
        <dgm:presLayoutVars>
          <dgm:chMax val="0"/>
          <dgm:bulletEnabled val="1"/>
        </dgm:presLayoutVars>
      </dgm:prSet>
      <dgm:spPr/>
      <dgm:t>
        <a:bodyPr/>
        <a:lstStyle/>
        <a:p>
          <a:endParaRPr lang="en-US"/>
        </a:p>
      </dgm:t>
    </dgm:pt>
    <dgm:pt modelId="{AE327483-1089-4FDA-84D2-5777D112BD82}" type="pres">
      <dgm:prSet presAssocID="{39F4822F-1E20-4CE5-A6AE-68BB4693F87E}" presName="negativeSpace" presStyleCnt="0"/>
      <dgm:spPr/>
    </dgm:pt>
    <dgm:pt modelId="{77805A74-407F-48C6-9E25-9D7C7CC068F1}" type="pres">
      <dgm:prSet presAssocID="{39F4822F-1E20-4CE5-A6AE-68BB4693F87E}" presName="childText" presStyleLbl="conFgAcc1" presStyleIdx="4" presStyleCnt="5">
        <dgm:presLayoutVars>
          <dgm:bulletEnabled val="1"/>
        </dgm:presLayoutVars>
      </dgm:prSet>
      <dgm:spPr/>
    </dgm:pt>
  </dgm:ptLst>
  <dgm:cxnLst>
    <dgm:cxn modelId="{B6EB4855-CA73-40D1-941F-0B3A778C8DEA}" type="presOf" srcId="{3B022596-0757-4B2B-9993-F1E6867916A9}" destId="{D14467BA-383F-411D-B3A7-8D2E78A8E43D}" srcOrd="0" destOrd="0" presId="urn:microsoft.com/office/officeart/2005/8/layout/list1"/>
    <dgm:cxn modelId="{428B739A-20BB-47D8-99DB-5960A36B6487}" srcId="{FAA6ABC1-5D28-48F8-938C-2CBF58B443DA}" destId="{3B022596-0757-4B2B-9993-F1E6867916A9}" srcOrd="0" destOrd="0" parTransId="{674CD812-6FD9-440E-BA0A-B40DBA73C779}" sibTransId="{60A0372E-3949-458B-AFF5-323937E1A305}"/>
    <dgm:cxn modelId="{E61400C2-4713-427E-8864-27E71C862F27}" type="presOf" srcId="{B138DAF4-D292-4986-9D6D-BB5709047601}" destId="{7671EE4B-8737-4E6C-84A7-701AEFCF9477}" srcOrd="1" destOrd="0" presId="urn:microsoft.com/office/officeart/2005/8/layout/list1"/>
    <dgm:cxn modelId="{D7D35E6E-04FE-45C1-9E82-CDE795CEDF00}" type="presOf" srcId="{2765FD1D-99D5-454E-A653-54D59026F558}" destId="{632F8415-89E4-43D1-A3F3-D451694923D4}" srcOrd="1" destOrd="0" presId="urn:microsoft.com/office/officeart/2005/8/layout/list1"/>
    <dgm:cxn modelId="{7B6A1928-B757-461A-83FF-272B3123235C}" type="presOf" srcId="{6D37F666-161B-468F-9E69-C55D2988CF7D}" destId="{BDDB731C-F7EB-43F6-8CD9-AB5380F4B30F}" srcOrd="1" destOrd="0" presId="urn:microsoft.com/office/officeart/2005/8/layout/list1"/>
    <dgm:cxn modelId="{56451151-5DF4-4B54-8403-09B299527F31}" type="presOf" srcId="{39F4822F-1E20-4CE5-A6AE-68BB4693F87E}" destId="{62FEA084-5021-4DC5-9E27-7F6CFEC0F887}" srcOrd="1" destOrd="0" presId="urn:microsoft.com/office/officeart/2005/8/layout/list1"/>
    <dgm:cxn modelId="{7AD79E1C-BC87-4179-8FA8-516E6E157B45}" srcId="{FAA6ABC1-5D28-48F8-938C-2CBF58B443DA}" destId="{B138DAF4-D292-4986-9D6D-BB5709047601}" srcOrd="3" destOrd="0" parTransId="{5CC90ABA-1039-4426-929C-D76B5D21173B}" sibTransId="{154BFA44-EAB2-45FE-9F22-6ED721DA3347}"/>
    <dgm:cxn modelId="{CD4908F3-BF00-47FD-B108-797F298FDD82}" srcId="{FAA6ABC1-5D28-48F8-938C-2CBF58B443DA}" destId="{2765FD1D-99D5-454E-A653-54D59026F558}" srcOrd="2" destOrd="0" parTransId="{5DFE1D8B-5F24-4A5D-A263-F63FE4F2094E}" sibTransId="{EA24C11E-CC00-4BCB-88CF-D69AF9046419}"/>
    <dgm:cxn modelId="{85BAAF3E-3468-4D52-A7D7-0DD631B6EE9C}" type="presOf" srcId="{2765FD1D-99D5-454E-A653-54D59026F558}" destId="{5900C9C9-9140-474C-A5E9-CE446FCB6FB1}" srcOrd="0" destOrd="0" presId="urn:microsoft.com/office/officeart/2005/8/layout/list1"/>
    <dgm:cxn modelId="{1D86DCBA-FA82-4F3A-814E-9B2545EEE953}" type="presOf" srcId="{6D37F666-161B-468F-9E69-C55D2988CF7D}" destId="{2737E2BB-EB90-4D26-8227-E731F5BF3084}" srcOrd="0" destOrd="0" presId="urn:microsoft.com/office/officeart/2005/8/layout/list1"/>
    <dgm:cxn modelId="{EE3C362B-BFD3-4DE0-BC1A-5EAABA63FC3A}" srcId="{FAA6ABC1-5D28-48F8-938C-2CBF58B443DA}" destId="{39F4822F-1E20-4CE5-A6AE-68BB4693F87E}" srcOrd="4" destOrd="0" parTransId="{C745D70C-1B47-462B-AD81-A5EA5BF58159}" sibTransId="{E9467C2B-175E-4E9A-A7EF-125D01C0BC05}"/>
    <dgm:cxn modelId="{5AE303CE-C295-4EF9-90D1-3C7EDC0C8E26}" srcId="{FAA6ABC1-5D28-48F8-938C-2CBF58B443DA}" destId="{6D37F666-161B-468F-9E69-C55D2988CF7D}" srcOrd="1" destOrd="0" parTransId="{DED83869-4DF0-4EC6-A383-7D91FB956FEA}" sibTransId="{FA87492E-A65B-42B7-BE14-955BBF2171D2}"/>
    <dgm:cxn modelId="{23EF6B08-1B7A-4A0C-81BC-7F4BF66F9A16}" type="presOf" srcId="{FAA6ABC1-5D28-48F8-938C-2CBF58B443DA}" destId="{B266AF44-EFFA-4EBC-BEA5-A5BCB0AF825C}" srcOrd="0" destOrd="0" presId="urn:microsoft.com/office/officeart/2005/8/layout/list1"/>
    <dgm:cxn modelId="{2D787658-DA92-47EB-A317-28CBE457E06A}" type="presOf" srcId="{B138DAF4-D292-4986-9D6D-BB5709047601}" destId="{F5033CFA-9580-4A95-B664-1444FBD6BD59}" srcOrd="0" destOrd="0" presId="urn:microsoft.com/office/officeart/2005/8/layout/list1"/>
    <dgm:cxn modelId="{2049E687-8FD6-4FE3-8374-3D20B33C1B91}" type="presOf" srcId="{39F4822F-1E20-4CE5-A6AE-68BB4693F87E}" destId="{BBE42E0A-6473-42C3-8CF8-DEF95FCEB234}" srcOrd="0" destOrd="0" presId="urn:microsoft.com/office/officeart/2005/8/layout/list1"/>
    <dgm:cxn modelId="{74F6A989-AC88-4950-9B3A-55113A8B8CDA}" type="presOf" srcId="{3B022596-0757-4B2B-9993-F1E6867916A9}" destId="{E3E407B2-527F-4A22-A25A-E77957A4865E}" srcOrd="1" destOrd="0" presId="urn:microsoft.com/office/officeart/2005/8/layout/list1"/>
    <dgm:cxn modelId="{F9EE7C01-0780-4D7D-A35F-CE0615917765}" type="presParOf" srcId="{B266AF44-EFFA-4EBC-BEA5-A5BCB0AF825C}" destId="{D7982BE2-85F2-45B4-AB87-2C9F4CFDDD6F}" srcOrd="0" destOrd="0" presId="urn:microsoft.com/office/officeart/2005/8/layout/list1"/>
    <dgm:cxn modelId="{2301EECD-23D7-447A-9ABD-C65253B07B9F}" type="presParOf" srcId="{D7982BE2-85F2-45B4-AB87-2C9F4CFDDD6F}" destId="{D14467BA-383F-411D-B3A7-8D2E78A8E43D}" srcOrd="0" destOrd="0" presId="urn:microsoft.com/office/officeart/2005/8/layout/list1"/>
    <dgm:cxn modelId="{463CF576-8AC4-44F9-8E09-289941DCED16}" type="presParOf" srcId="{D7982BE2-85F2-45B4-AB87-2C9F4CFDDD6F}" destId="{E3E407B2-527F-4A22-A25A-E77957A4865E}" srcOrd="1" destOrd="0" presId="urn:microsoft.com/office/officeart/2005/8/layout/list1"/>
    <dgm:cxn modelId="{7073B78E-D659-4DDB-9091-FFE889649356}" type="presParOf" srcId="{B266AF44-EFFA-4EBC-BEA5-A5BCB0AF825C}" destId="{71C4EECD-4378-45DB-8CC2-DDF5E9B04479}" srcOrd="1" destOrd="0" presId="urn:microsoft.com/office/officeart/2005/8/layout/list1"/>
    <dgm:cxn modelId="{F2CCDEF9-9F4C-48D4-A013-131972DBC4DD}" type="presParOf" srcId="{B266AF44-EFFA-4EBC-BEA5-A5BCB0AF825C}" destId="{35128460-206E-48B9-89E7-DE2461311890}" srcOrd="2" destOrd="0" presId="urn:microsoft.com/office/officeart/2005/8/layout/list1"/>
    <dgm:cxn modelId="{83EB220C-A3D1-4673-AF43-B5090591BDDD}" type="presParOf" srcId="{B266AF44-EFFA-4EBC-BEA5-A5BCB0AF825C}" destId="{9A9A74B9-9B68-427D-B05D-56DF8E27D558}" srcOrd="3" destOrd="0" presId="urn:microsoft.com/office/officeart/2005/8/layout/list1"/>
    <dgm:cxn modelId="{18D807E5-B3C4-43EC-9425-C43354D5C9A9}" type="presParOf" srcId="{B266AF44-EFFA-4EBC-BEA5-A5BCB0AF825C}" destId="{3D141E40-DF2E-405C-9F5A-00D39473A81D}" srcOrd="4" destOrd="0" presId="urn:microsoft.com/office/officeart/2005/8/layout/list1"/>
    <dgm:cxn modelId="{CF1FEDCF-7DFC-4E7C-A05F-25A7995E1C41}" type="presParOf" srcId="{3D141E40-DF2E-405C-9F5A-00D39473A81D}" destId="{2737E2BB-EB90-4D26-8227-E731F5BF3084}" srcOrd="0" destOrd="0" presId="urn:microsoft.com/office/officeart/2005/8/layout/list1"/>
    <dgm:cxn modelId="{31D1A757-4686-4DBF-BD10-AD74A7ABE0AB}" type="presParOf" srcId="{3D141E40-DF2E-405C-9F5A-00D39473A81D}" destId="{BDDB731C-F7EB-43F6-8CD9-AB5380F4B30F}" srcOrd="1" destOrd="0" presId="urn:microsoft.com/office/officeart/2005/8/layout/list1"/>
    <dgm:cxn modelId="{A21A54AF-E026-41BF-867F-9EC916E51E10}" type="presParOf" srcId="{B266AF44-EFFA-4EBC-BEA5-A5BCB0AF825C}" destId="{626C9124-66E5-47AD-924F-60C3A18768EE}" srcOrd="5" destOrd="0" presId="urn:microsoft.com/office/officeart/2005/8/layout/list1"/>
    <dgm:cxn modelId="{571F891B-FE8E-4219-994E-5112DC33B260}" type="presParOf" srcId="{B266AF44-EFFA-4EBC-BEA5-A5BCB0AF825C}" destId="{61B87AAC-70ED-4C16-A2E3-73BE196DF732}" srcOrd="6" destOrd="0" presId="urn:microsoft.com/office/officeart/2005/8/layout/list1"/>
    <dgm:cxn modelId="{7E0B97B0-2410-4F37-9F32-049844C11D55}" type="presParOf" srcId="{B266AF44-EFFA-4EBC-BEA5-A5BCB0AF825C}" destId="{001396D2-3925-4509-81E3-4D9CFED9C23F}" srcOrd="7" destOrd="0" presId="urn:microsoft.com/office/officeart/2005/8/layout/list1"/>
    <dgm:cxn modelId="{148BA7D9-6441-42B7-8161-80614E7DC7BC}" type="presParOf" srcId="{B266AF44-EFFA-4EBC-BEA5-A5BCB0AF825C}" destId="{078062E1-48D0-4446-A11C-50FD2E63B1AF}" srcOrd="8" destOrd="0" presId="urn:microsoft.com/office/officeart/2005/8/layout/list1"/>
    <dgm:cxn modelId="{E3D6590F-1777-429E-AED2-A7F53C965F56}" type="presParOf" srcId="{078062E1-48D0-4446-A11C-50FD2E63B1AF}" destId="{5900C9C9-9140-474C-A5E9-CE446FCB6FB1}" srcOrd="0" destOrd="0" presId="urn:microsoft.com/office/officeart/2005/8/layout/list1"/>
    <dgm:cxn modelId="{C601C3E6-0BF0-44DF-8699-7AF1A15FD341}" type="presParOf" srcId="{078062E1-48D0-4446-A11C-50FD2E63B1AF}" destId="{632F8415-89E4-43D1-A3F3-D451694923D4}" srcOrd="1" destOrd="0" presId="urn:microsoft.com/office/officeart/2005/8/layout/list1"/>
    <dgm:cxn modelId="{6355BD93-2669-444D-BAD4-ACF056A77FEE}" type="presParOf" srcId="{B266AF44-EFFA-4EBC-BEA5-A5BCB0AF825C}" destId="{A8BDC700-68EB-4BD1-B380-C5B0EE8DFF23}" srcOrd="9" destOrd="0" presId="urn:microsoft.com/office/officeart/2005/8/layout/list1"/>
    <dgm:cxn modelId="{C96F6E0D-56FB-458B-B267-C8E277B3FF08}" type="presParOf" srcId="{B266AF44-EFFA-4EBC-BEA5-A5BCB0AF825C}" destId="{86D60ABE-F42D-4FC6-99DC-8440079F2712}" srcOrd="10" destOrd="0" presId="urn:microsoft.com/office/officeart/2005/8/layout/list1"/>
    <dgm:cxn modelId="{1ED9D1A9-05E5-4772-A84D-962314CCE288}" type="presParOf" srcId="{B266AF44-EFFA-4EBC-BEA5-A5BCB0AF825C}" destId="{115446C5-BA4E-48F3-9AC7-007E179E4617}" srcOrd="11" destOrd="0" presId="urn:microsoft.com/office/officeart/2005/8/layout/list1"/>
    <dgm:cxn modelId="{5D37039B-8575-4C21-97A9-3EF80C9155F5}" type="presParOf" srcId="{B266AF44-EFFA-4EBC-BEA5-A5BCB0AF825C}" destId="{F5FBD9DC-EA85-48FF-AC8F-976B7BA5CA6B}" srcOrd="12" destOrd="0" presId="urn:microsoft.com/office/officeart/2005/8/layout/list1"/>
    <dgm:cxn modelId="{A491DE33-5C0C-4B39-BEE2-55BC8FDE90F9}" type="presParOf" srcId="{F5FBD9DC-EA85-48FF-AC8F-976B7BA5CA6B}" destId="{F5033CFA-9580-4A95-B664-1444FBD6BD59}" srcOrd="0" destOrd="0" presId="urn:microsoft.com/office/officeart/2005/8/layout/list1"/>
    <dgm:cxn modelId="{4420C186-AD19-4835-B095-3670C2534270}" type="presParOf" srcId="{F5FBD9DC-EA85-48FF-AC8F-976B7BA5CA6B}" destId="{7671EE4B-8737-4E6C-84A7-701AEFCF9477}" srcOrd="1" destOrd="0" presId="urn:microsoft.com/office/officeart/2005/8/layout/list1"/>
    <dgm:cxn modelId="{2F0049AC-0613-4DAD-9D59-BE891132AF1E}" type="presParOf" srcId="{B266AF44-EFFA-4EBC-BEA5-A5BCB0AF825C}" destId="{5764634F-A0B0-44B2-8181-F8231FE5EF9D}" srcOrd="13" destOrd="0" presId="urn:microsoft.com/office/officeart/2005/8/layout/list1"/>
    <dgm:cxn modelId="{73B3FA00-772A-470F-A8CF-A9842C677959}" type="presParOf" srcId="{B266AF44-EFFA-4EBC-BEA5-A5BCB0AF825C}" destId="{E3472FCF-A0F4-490C-A7F2-E64FAEF266D2}" srcOrd="14" destOrd="0" presId="urn:microsoft.com/office/officeart/2005/8/layout/list1"/>
    <dgm:cxn modelId="{ABD76348-13B9-4A1A-BC71-464A6669CD47}" type="presParOf" srcId="{B266AF44-EFFA-4EBC-BEA5-A5BCB0AF825C}" destId="{BC5A1407-BFA4-4B8F-8C32-DC2696B7D5AB}" srcOrd="15" destOrd="0" presId="urn:microsoft.com/office/officeart/2005/8/layout/list1"/>
    <dgm:cxn modelId="{0DB228B9-6BCE-4738-9F50-543717B1BBBF}" type="presParOf" srcId="{B266AF44-EFFA-4EBC-BEA5-A5BCB0AF825C}" destId="{0D0315FB-A293-434A-9320-270A326932EE}" srcOrd="16" destOrd="0" presId="urn:microsoft.com/office/officeart/2005/8/layout/list1"/>
    <dgm:cxn modelId="{50DA0B16-4236-417C-B35D-0E9C11366904}" type="presParOf" srcId="{0D0315FB-A293-434A-9320-270A326932EE}" destId="{BBE42E0A-6473-42C3-8CF8-DEF95FCEB234}" srcOrd="0" destOrd="0" presId="urn:microsoft.com/office/officeart/2005/8/layout/list1"/>
    <dgm:cxn modelId="{D817B47D-523B-4438-9063-EFC12104D7B8}" type="presParOf" srcId="{0D0315FB-A293-434A-9320-270A326932EE}" destId="{62FEA084-5021-4DC5-9E27-7F6CFEC0F887}" srcOrd="1" destOrd="0" presId="urn:microsoft.com/office/officeart/2005/8/layout/list1"/>
    <dgm:cxn modelId="{118D5FC3-CC67-4C30-B73B-BF3E94A60A4B}" type="presParOf" srcId="{B266AF44-EFFA-4EBC-BEA5-A5BCB0AF825C}" destId="{AE327483-1089-4FDA-84D2-5777D112BD82}" srcOrd="17" destOrd="0" presId="urn:microsoft.com/office/officeart/2005/8/layout/list1"/>
    <dgm:cxn modelId="{68AD7B8C-3708-47F8-9E57-77DAED8AF39F}" type="presParOf" srcId="{B266AF44-EFFA-4EBC-BEA5-A5BCB0AF825C}" destId="{77805A74-407F-48C6-9E25-9D7C7CC068F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6ABC1-5D28-48F8-938C-2CBF58B443D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3B022596-0757-4B2B-9993-F1E6867916A9}">
      <dgm:prSet phldrT="[Text]"/>
      <dgm:spPr/>
      <dgm:t>
        <a:bodyPr/>
        <a:lstStyle/>
        <a:p>
          <a:r>
            <a:rPr lang="tr-TR" dirty="0" smtClean="0">
              <a:solidFill>
                <a:schemeClr val="tx1"/>
              </a:solidFill>
            </a:rPr>
            <a:t>İhtiyaç ve Problemler</a:t>
          </a:r>
          <a:endParaRPr lang="en-US" dirty="0">
            <a:solidFill>
              <a:schemeClr val="tx1"/>
            </a:solidFill>
          </a:endParaRPr>
        </a:p>
      </dgm:t>
    </dgm:pt>
    <dgm:pt modelId="{674CD812-6FD9-440E-BA0A-B40DBA73C779}" type="parTrans" cxnId="{428B739A-20BB-47D8-99DB-5960A36B6487}">
      <dgm:prSet/>
      <dgm:spPr/>
      <dgm:t>
        <a:bodyPr/>
        <a:lstStyle/>
        <a:p>
          <a:endParaRPr lang="en-US"/>
        </a:p>
      </dgm:t>
    </dgm:pt>
    <dgm:pt modelId="{60A0372E-3949-458B-AFF5-323937E1A305}" type="sibTrans" cxnId="{428B739A-20BB-47D8-99DB-5960A36B6487}">
      <dgm:prSet/>
      <dgm:spPr/>
      <dgm:t>
        <a:bodyPr/>
        <a:lstStyle/>
        <a:p>
          <a:endParaRPr lang="en-US"/>
        </a:p>
      </dgm:t>
    </dgm:pt>
    <dgm:pt modelId="{6D37F666-161B-468F-9E69-C55D2988CF7D}">
      <dgm:prSet phldrT="[Text]"/>
      <dgm:spPr/>
      <dgm:t>
        <a:bodyPr/>
        <a:lstStyle/>
        <a:p>
          <a:r>
            <a:rPr lang="tr-TR" dirty="0" smtClean="0">
              <a:solidFill>
                <a:schemeClr val="tx1"/>
              </a:solidFill>
            </a:rPr>
            <a:t>KYS’ nin Temel Özellikleri</a:t>
          </a:r>
          <a:endParaRPr lang="en-US" dirty="0">
            <a:solidFill>
              <a:schemeClr val="tx1"/>
            </a:solidFill>
          </a:endParaRPr>
        </a:p>
      </dgm:t>
    </dgm:pt>
    <dgm:pt modelId="{DED83869-4DF0-4EC6-A383-7D91FB956FEA}" type="parTrans" cxnId="{5AE303CE-C295-4EF9-90D1-3C7EDC0C8E26}">
      <dgm:prSet/>
      <dgm:spPr/>
      <dgm:t>
        <a:bodyPr/>
        <a:lstStyle/>
        <a:p>
          <a:endParaRPr lang="en-US"/>
        </a:p>
      </dgm:t>
    </dgm:pt>
    <dgm:pt modelId="{FA87492E-A65B-42B7-BE14-955BBF2171D2}" type="sibTrans" cxnId="{5AE303CE-C295-4EF9-90D1-3C7EDC0C8E26}">
      <dgm:prSet/>
      <dgm:spPr/>
      <dgm:t>
        <a:bodyPr/>
        <a:lstStyle/>
        <a:p>
          <a:endParaRPr lang="en-US"/>
        </a:p>
      </dgm:t>
    </dgm:pt>
    <dgm:pt modelId="{2765FD1D-99D5-454E-A653-54D59026F558}">
      <dgm:prSet phldrT="[Text]"/>
      <dgm:spPr/>
      <dgm:t>
        <a:bodyPr/>
        <a:lstStyle/>
        <a:p>
          <a:r>
            <a:rPr lang="tr-TR" dirty="0" smtClean="0">
              <a:solidFill>
                <a:schemeClr val="tx1"/>
              </a:solidFill>
            </a:rPr>
            <a:t>KYS’ nin Fonksiyonları</a:t>
          </a:r>
          <a:endParaRPr lang="en-US" dirty="0">
            <a:solidFill>
              <a:schemeClr val="tx1"/>
            </a:solidFill>
          </a:endParaRPr>
        </a:p>
      </dgm:t>
    </dgm:pt>
    <dgm:pt modelId="{5DFE1D8B-5F24-4A5D-A263-F63FE4F2094E}" type="parTrans" cxnId="{CD4908F3-BF00-47FD-B108-797F298FDD82}">
      <dgm:prSet/>
      <dgm:spPr/>
      <dgm:t>
        <a:bodyPr/>
        <a:lstStyle/>
        <a:p>
          <a:endParaRPr lang="en-US"/>
        </a:p>
      </dgm:t>
    </dgm:pt>
    <dgm:pt modelId="{EA24C11E-CC00-4BCB-88CF-D69AF9046419}" type="sibTrans" cxnId="{CD4908F3-BF00-47FD-B108-797F298FDD82}">
      <dgm:prSet/>
      <dgm:spPr/>
      <dgm:t>
        <a:bodyPr/>
        <a:lstStyle/>
        <a:p>
          <a:endParaRPr lang="en-US"/>
        </a:p>
      </dgm:t>
    </dgm:pt>
    <dgm:pt modelId="{B138DAF4-D292-4986-9D6D-BB5709047601}">
      <dgm:prSet/>
      <dgm:spPr/>
      <dgm:t>
        <a:bodyPr/>
        <a:lstStyle/>
        <a:p>
          <a:r>
            <a:rPr lang="tr-TR" dirty="0" smtClean="0">
              <a:solidFill>
                <a:schemeClr val="tx1"/>
              </a:solidFill>
            </a:rPr>
            <a:t>DEMO</a:t>
          </a:r>
          <a:endParaRPr lang="en-US" dirty="0">
            <a:solidFill>
              <a:schemeClr val="tx1"/>
            </a:solidFill>
          </a:endParaRPr>
        </a:p>
      </dgm:t>
    </dgm:pt>
    <dgm:pt modelId="{5CC90ABA-1039-4426-929C-D76B5D21173B}" type="parTrans" cxnId="{7AD79E1C-BC87-4179-8FA8-516E6E157B45}">
      <dgm:prSet/>
      <dgm:spPr/>
      <dgm:t>
        <a:bodyPr/>
        <a:lstStyle/>
        <a:p>
          <a:endParaRPr lang="en-US"/>
        </a:p>
      </dgm:t>
    </dgm:pt>
    <dgm:pt modelId="{154BFA44-EAB2-45FE-9F22-6ED721DA3347}" type="sibTrans" cxnId="{7AD79E1C-BC87-4179-8FA8-516E6E157B45}">
      <dgm:prSet/>
      <dgm:spPr/>
      <dgm:t>
        <a:bodyPr/>
        <a:lstStyle/>
        <a:p>
          <a:endParaRPr lang="en-US"/>
        </a:p>
      </dgm:t>
    </dgm:pt>
    <dgm:pt modelId="{B266AF44-EFFA-4EBC-BEA5-A5BCB0AF825C}" type="pres">
      <dgm:prSet presAssocID="{FAA6ABC1-5D28-48F8-938C-2CBF58B443DA}" presName="linear" presStyleCnt="0">
        <dgm:presLayoutVars>
          <dgm:dir/>
          <dgm:animLvl val="lvl"/>
          <dgm:resizeHandles val="exact"/>
        </dgm:presLayoutVars>
      </dgm:prSet>
      <dgm:spPr/>
      <dgm:t>
        <a:bodyPr/>
        <a:lstStyle/>
        <a:p>
          <a:endParaRPr lang="tr-TR"/>
        </a:p>
      </dgm:t>
    </dgm:pt>
    <dgm:pt modelId="{D7982BE2-85F2-45B4-AB87-2C9F4CFDDD6F}" type="pres">
      <dgm:prSet presAssocID="{3B022596-0757-4B2B-9993-F1E6867916A9}" presName="parentLin" presStyleCnt="0"/>
      <dgm:spPr/>
    </dgm:pt>
    <dgm:pt modelId="{D14467BA-383F-411D-B3A7-8D2E78A8E43D}" type="pres">
      <dgm:prSet presAssocID="{3B022596-0757-4B2B-9993-F1E6867916A9}" presName="parentLeftMargin" presStyleLbl="node1" presStyleIdx="0" presStyleCnt="4"/>
      <dgm:spPr/>
      <dgm:t>
        <a:bodyPr/>
        <a:lstStyle/>
        <a:p>
          <a:endParaRPr lang="tr-TR"/>
        </a:p>
      </dgm:t>
    </dgm:pt>
    <dgm:pt modelId="{E3E407B2-527F-4A22-A25A-E77957A4865E}" type="pres">
      <dgm:prSet presAssocID="{3B022596-0757-4B2B-9993-F1E6867916A9}" presName="parentText" presStyleLbl="node1" presStyleIdx="0" presStyleCnt="4">
        <dgm:presLayoutVars>
          <dgm:chMax val="0"/>
          <dgm:bulletEnabled val="1"/>
        </dgm:presLayoutVars>
      </dgm:prSet>
      <dgm:spPr/>
      <dgm:t>
        <a:bodyPr/>
        <a:lstStyle/>
        <a:p>
          <a:endParaRPr lang="en-US"/>
        </a:p>
      </dgm:t>
    </dgm:pt>
    <dgm:pt modelId="{71C4EECD-4378-45DB-8CC2-DDF5E9B04479}" type="pres">
      <dgm:prSet presAssocID="{3B022596-0757-4B2B-9993-F1E6867916A9}" presName="negativeSpace" presStyleCnt="0"/>
      <dgm:spPr/>
    </dgm:pt>
    <dgm:pt modelId="{35128460-206E-48B9-89E7-DE2461311890}" type="pres">
      <dgm:prSet presAssocID="{3B022596-0757-4B2B-9993-F1E6867916A9}" presName="childText" presStyleLbl="conFgAcc1" presStyleIdx="0" presStyleCnt="4">
        <dgm:presLayoutVars>
          <dgm:bulletEnabled val="1"/>
        </dgm:presLayoutVars>
      </dgm:prSet>
      <dgm:spPr/>
    </dgm:pt>
    <dgm:pt modelId="{9A9A74B9-9B68-427D-B05D-56DF8E27D558}" type="pres">
      <dgm:prSet presAssocID="{60A0372E-3949-458B-AFF5-323937E1A305}" presName="spaceBetweenRectangles" presStyleCnt="0"/>
      <dgm:spPr/>
    </dgm:pt>
    <dgm:pt modelId="{3D141E40-DF2E-405C-9F5A-00D39473A81D}" type="pres">
      <dgm:prSet presAssocID="{6D37F666-161B-468F-9E69-C55D2988CF7D}" presName="parentLin" presStyleCnt="0"/>
      <dgm:spPr/>
    </dgm:pt>
    <dgm:pt modelId="{2737E2BB-EB90-4D26-8227-E731F5BF3084}" type="pres">
      <dgm:prSet presAssocID="{6D37F666-161B-468F-9E69-C55D2988CF7D}" presName="parentLeftMargin" presStyleLbl="node1" presStyleIdx="0" presStyleCnt="4"/>
      <dgm:spPr/>
      <dgm:t>
        <a:bodyPr/>
        <a:lstStyle/>
        <a:p>
          <a:endParaRPr lang="tr-TR"/>
        </a:p>
      </dgm:t>
    </dgm:pt>
    <dgm:pt modelId="{BDDB731C-F7EB-43F6-8CD9-AB5380F4B30F}" type="pres">
      <dgm:prSet presAssocID="{6D37F666-161B-468F-9E69-C55D2988CF7D}" presName="parentText" presStyleLbl="node1" presStyleIdx="1" presStyleCnt="4">
        <dgm:presLayoutVars>
          <dgm:chMax val="0"/>
          <dgm:bulletEnabled val="1"/>
        </dgm:presLayoutVars>
      </dgm:prSet>
      <dgm:spPr/>
      <dgm:t>
        <a:bodyPr/>
        <a:lstStyle/>
        <a:p>
          <a:endParaRPr lang="en-US"/>
        </a:p>
      </dgm:t>
    </dgm:pt>
    <dgm:pt modelId="{626C9124-66E5-47AD-924F-60C3A18768EE}" type="pres">
      <dgm:prSet presAssocID="{6D37F666-161B-468F-9E69-C55D2988CF7D}" presName="negativeSpace" presStyleCnt="0"/>
      <dgm:spPr/>
    </dgm:pt>
    <dgm:pt modelId="{61B87AAC-70ED-4C16-A2E3-73BE196DF732}" type="pres">
      <dgm:prSet presAssocID="{6D37F666-161B-468F-9E69-C55D2988CF7D}" presName="childText" presStyleLbl="conFgAcc1" presStyleIdx="1" presStyleCnt="4">
        <dgm:presLayoutVars>
          <dgm:bulletEnabled val="1"/>
        </dgm:presLayoutVars>
      </dgm:prSet>
      <dgm:spPr/>
    </dgm:pt>
    <dgm:pt modelId="{001396D2-3925-4509-81E3-4D9CFED9C23F}" type="pres">
      <dgm:prSet presAssocID="{FA87492E-A65B-42B7-BE14-955BBF2171D2}" presName="spaceBetweenRectangles" presStyleCnt="0"/>
      <dgm:spPr/>
    </dgm:pt>
    <dgm:pt modelId="{078062E1-48D0-4446-A11C-50FD2E63B1AF}" type="pres">
      <dgm:prSet presAssocID="{2765FD1D-99D5-454E-A653-54D59026F558}" presName="parentLin" presStyleCnt="0"/>
      <dgm:spPr/>
    </dgm:pt>
    <dgm:pt modelId="{5900C9C9-9140-474C-A5E9-CE446FCB6FB1}" type="pres">
      <dgm:prSet presAssocID="{2765FD1D-99D5-454E-A653-54D59026F558}" presName="parentLeftMargin" presStyleLbl="node1" presStyleIdx="1" presStyleCnt="4"/>
      <dgm:spPr/>
      <dgm:t>
        <a:bodyPr/>
        <a:lstStyle/>
        <a:p>
          <a:endParaRPr lang="tr-TR"/>
        </a:p>
      </dgm:t>
    </dgm:pt>
    <dgm:pt modelId="{632F8415-89E4-43D1-A3F3-D451694923D4}" type="pres">
      <dgm:prSet presAssocID="{2765FD1D-99D5-454E-A653-54D59026F558}" presName="parentText" presStyleLbl="node1" presStyleIdx="2" presStyleCnt="4">
        <dgm:presLayoutVars>
          <dgm:chMax val="0"/>
          <dgm:bulletEnabled val="1"/>
        </dgm:presLayoutVars>
      </dgm:prSet>
      <dgm:spPr/>
      <dgm:t>
        <a:bodyPr/>
        <a:lstStyle/>
        <a:p>
          <a:endParaRPr lang="en-US"/>
        </a:p>
      </dgm:t>
    </dgm:pt>
    <dgm:pt modelId="{A8BDC700-68EB-4BD1-B380-C5B0EE8DFF23}" type="pres">
      <dgm:prSet presAssocID="{2765FD1D-99D5-454E-A653-54D59026F558}" presName="negativeSpace" presStyleCnt="0"/>
      <dgm:spPr/>
    </dgm:pt>
    <dgm:pt modelId="{86D60ABE-F42D-4FC6-99DC-8440079F2712}" type="pres">
      <dgm:prSet presAssocID="{2765FD1D-99D5-454E-A653-54D59026F558}" presName="childText" presStyleLbl="conFgAcc1" presStyleIdx="2" presStyleCnt="4">
        <dgm:presLayoutVars>
          <dgm:bulletEnabled val="1"/>
        </dgm:presLayoutVars>
      </dgm:prSet>
      <dgm:spPr/>
    </dgm:pt>
    <dgm:pt modelId="{115446C5-BA4E-48F3-9AC7-007E179E4617}" type="pres">
      <dgm:prSet presAssocID="{EA24C11E-CC00-4BCB-88CF-D69AF9046419}" presName="spaceBetweenRectangles" presStyleCnt="0"/>
      <dgm:spPr/>
    </dgm:pt>
    <dgm:pt modelId="{F5FBD9DC-EA85-48FF-AC8F-976B7BA5CA6B}" type="pres">
      <dgm:prSet presAssocID="{B138DAF4-D292-4986-9D6D-BB5709047601}" presName="parentLin" presStyleCnt="0"/>
      <dgm:spPr/>
    </dgm:pt>
    <dgm:pt modelId="{F5033CFA-9580-4A95-B664-1444FBD6BD59}" type="pres">
      <dgm:prSet presAssocID="{B138DAF4-D292-4986-9D6D-BB5709047601}" presName="parentLeftMargin" presStyleLbl="node1" presStyleIdx="2" presStyleCnt="4"/>
      <dgm:spPr/>
      <dgm:t>
        <a:bodyPr/>
        <a:lstStyle/>
        <a:p>
          <a:endParaRPr lang="tr-TR"/>
        </a:p>
      </dgm:t>
    </dgm:pt>
    <dgm:pt modelId="{7671EE4B-8737-4E6C-84A7-701AEFCF9477}" type="pres">
      <dgm:prSet presAssocID="{B138DAF4-D292-4986-9D6D-BB5709047601}" presName="parentText" presStyleLbl="node1" presStyleIdx="3" presStyleCnt="4">
        <dgm:presLayoutVars>
          <dgm:chMax val="0"/>
          <dgm:bulletEnabled val="1"/>
        </dgm:presLayoutVars>
      </dgm:prSet>
      <dgm:spPr/>
      <dgm:t>
        <a:bodyPr/>
        <a:lstStyle/>
        <a:p>
          <a:endParaRPr lang="tr-TR"/>
        </a:p>
      </dgm:t>
    </dgm:pt>
    <dgm:pt modelId="{5764634F-A0B0-44B2-8181-F8231FE5EF9D}" type="pres">
      <dgm:prSet presAssocID="{B138DAF4-D292-4986-9D6D-BB5709047601}" presName="negativeSpace" presStyleCnt="0"/>
      <dgm:spPr/>
    </dgm:pt>
    <dgm:pt modelId="{E3472FCF-A0F4-490C-A7F2-E64FAEF266D2}" type="pres">
      <dgm:prSet presAssocID="{B138DAF4-D292-4986-9D6D-BB5709047601}" presName="childText" presStyleLbl="conFgAcc1" presStyleIdx="3" presStyleCnt="4">
        <dgm:presLayoutVars>
          <dgm:bulletEnabled val="1"/>
        </dgm:presLayoutVars>
      </dgm:prSet>
      <dgm:spPr/>
    </dgm:pt>
  </dgm:ptLst>
  <dgm:cxnLst>
    <dgm:cxn modelId="{026C8B3C-EF33-4668-85FB-1C150A751005}" type="presOf" srcId="{3B022596-0757-4B2B-9993-F1E6867916A9}" destId="{E3E407B2-527F-4A22-A25A-E77957A4865E}" srcOrd="1" destOrd="0" presId="urn:microsoft.com/office/officeart/2005/8/layout/list1"/>
    <dgm:cxn modelId="{8AE59E0E-5262-4296-99BB-B6690A59D321}" type="presOf" srcId="{FAA6ABC1-5D28-48F8-938C-2CBF58B443DA}" destId="{B266AF44-EFFA-4EBC-BEA5-A5BCB0AF825C}" srcOrd="0" destOrd="0" presId="urn:microsoft.com/office/officeart/2005/8/layout/list1"/>
    <dgm:cxn modelId="{E05A0407-7B7C-4D00-8555-1798874459FA}" type="presOf" srcId="{2765FD1D-99D5-454E-A653-54D59026F558}" destId="{632F8415-89E4-43D1-A3F3-D451694923D4}" srcOrd="1" destOrd="0" presId="urn:microsoft.com/office/officeart/2005/8/layout/list1"/>
    <dgm:cxn modelId="{9993E647-31D7-4229-839F-B6C5A61BF25A}" type="presOf" srcId="{6D37F666-161B-468F-9E69-C55D2988CF7D}" destId="{2737E2BB-EB90-4D26-8227-E731F5BF3084}" srcOrd="0" destOrd="0" presId="urn:microsoft.com/office/officeart/2005/8/layout/list1"/>
    <dgm:cxn modelId="{4E9DC1A2-3386-4212-81B4-68B654E0DF10}" type="presOf" srcId="{6D37F666-161B-468F-9E69-C55D2988CF7D}" destId="{BDDB731C-F7EB-43F6-8CD9-AB5380F4B30F}" srcOrd="1" destOrd="0" presId="urn:microsoft.com/office/officeart/2005/8/layout/list1"/>
    <dgm:cxn modelId="{428B739A-20BB-47D8-99DB-5960A36B6487}" srcId="{FAA6ABC1-5D28-48F8-938C-2CBF58B443DA}" destId="{3B022596-0757-4B2B-9993-F1E6867916A9}" srcOrd="0" destOrd="0" parTransId="{674CD812-6FD9-440E-BA0A-B40DBA73C779}" sibTransId="{60A0372E-3949-458B-AFF5-323937E1A305}"/>
    <dgm:cxn modelId="{10AFC089-CAE1-4852-BCED-22BCBC7AC063}" type="presOf" srcId="{B138DAF4-D292-4986-9D6D-BB5709047601}" destId="{7671EE4B-8737-4E6C-84A7-701AEFCF9477}" srcOrd="1" destOrd="0" presId="urn:microsoft.com/office/officeart/2005/8/layout/list1"/>
    <dgm:cxn modelId="{AFE19313-AD56-4875-AEA1-443427424B7B}" type="presOf" srcId="{2765FD1D-99D5-454E-A653-54D59026F558}" destId="{5900C9C9-9140-474C-A5E9-CE446FCB6FB1}" srcOrd="0" destOrd="0" presId="urn:microsoft.com/office/officeart/2005/8/layout/list1"/>
    <dgm:cxn modelId="{8C96D35C-B3E4-4590-B7CA-FF4470F8113A}" type="presOf" srcId="{B138DAF4-D292-4986-9D6D-BB5709047601}" destId="{F5033CFA-9580-4A95-B664-1444FBD6BD59}" srcOrd="0" destOrd="0" presId="urn:microsoft.com/office/officeart/2005/8/layout/list1"/>
    <dgm:cxn modelId="{CD4908F3-BF00-47FD-B108-797F298FDD82}" srcId="{FAA6ABC1-5D28-48F8-938C-2CBF58B443DA}" destId="{2765FD1D-99D5-454E-A653-54D59026F558}" srcOrd="2" destOrd="0" parTransId="{5DFE1D8B-5F24-4A5D-A263-F63FE4F2094E}" sibTransId="{EA24C11E-CC00-4BCB-88CF-D69AF9046419}"/>
    <dgm:cxn modelId="{5AE303CE-C295-4EF9-90D1-3C7EDC0C8E26}" srcId="{FAA6ABC1-5D28-48F8-938C-2CBF58B443DA}" destId="{6D37F666-161B-468F-9E69-C55D2988CF7D}" srcOrd="1" destOrd="0" parTransId="{DED83869-4DF0-4EC6-A383-7D91FB956FEA}" sibTransId="{FA87492E-A65B-42B7-BE14-955BBF2171D2}"/>
    <dgm:cxn modelId="{7AD79E1C-BC87-4179-8FA8-516E6E157B45}" srcId="{FAA6ABC1-5D28-48F8-938C-2CBF58B443DA}" destId="{B138DAF4-D292-4986-9D6D-BB5709047601}" srcOrd="3" destOrd="0" parTransId="{5CC90ABA-1039-4426-929C-D76B5D21173B}" sibTransId="{154BFA44-EAB2-45FE-9F22-6ED721DA3347}"/>
    <dgm:cxn modelId="{3D7078BA-0960-4A10-BF71-7B415590B54F}" type="presOf" srcId="{3B022596-0757-4B2B-9993-F1E6867916A9}" destId="{D14467BA-383F-411D-B3A7-8D2E78A8E43D}" srcOrd="0" destOrd="0" presId="urn:microsoft.com/office/officeart/2005/8/layout/list1"/>
    <dgm:cxn modelId="{1A769BCB-A3ED-4703-B42E-C15BB4B16EC5}" type="presParOf" srcId="{B266AF44-EFFA-4EBC-BEA5-A5BCB0AF825C}" destId="{D7982BE2-85F2-45B4-AB87-2C9F4CFDDD6F}" srcOrd="0" destOrd="0" presId="urn:microsoft.com/office/officeart/2005/8/layout/list1"/>
    <dgm:cxn modelId="{38E40BE3-B4DB-4EF8-A0B4-7B882F29F435}" type="presParOf" srcId="{D7982BE2-85F2-45B4-AB87-2C9F4CFDDD6F}" destId="{D14467BA-383F-411D-B3A7-8D2E78A8E43D}" srcOrd="0" destOrd="0" presId="urn:microsoft.com/office/officeart/2005/8/layout/list1"/>
    <dgm:cxn modelId="{20312F63-72D5-4AE8-856B-2E1EB2582457}" type="presParOf" srcId="{D7982BE2-85F2-45B4-AB87-2C9F4CFDDD6F}" destId="{E3E407B2-527F-4A22-A25A-E77957A4865E}" srcOrd="1" destOrd="0" presId="urn:microsoft.com/office/officeart/2005/8/layout/list1"/>
    <dgm:cxn modelId="{8C34FA90-8C4C-4AA6-957A-350B1D041A23}" type="presParOf" srcId="{B266AF44-EFFA-4EBC-BEA5-A5BCB0AF825C}" destId="{71C4EECD-4378-45DB-8CC2-DDF5E9B04479}" srcOrd="1" destOrd="0" presId="urn:microsoft.com/office/officeart/2005/8/layout/list1"/>
    <dgm:cxn modelId="{9F86AAEE-7B39-430F-87CE-2FB3B67B0DE4}" type="presParOf" srcId="{B266AF44-EFFA-4EBC-BEA5-A5BCB0AF825C}" destId="{35128460-206E-48B9-89E7-DE2461311890}" srcOrd="2" destOrd="0" presId="urn:microsoft.com/office/officeart/2005/8/layout/list1"/>
    <dgm:cxn modelId="{F8535027-B444-4D4E-A833-EC8851CBF7F3}" type="presParOf" srcId="{B266AF44-EFFA-4EBC-BEA5-A5BCB0AF825C}" destId="{9A9A74B9-9B68-427D-B05D-56DF8E27D558}" srcOrd="3" destOrd="0" presId="urn:microsoft.com/office/officeart/2005/8/layout/list1"/>
    <dgm:cxn modelId="{F52A0069-7414-4708-8D44-D2CCA52471D6}" type="presParOf" srcId="{B266AF44-EFFA-4EBC-BEA5-A5BCB0AF825C}" destId="{3D141E40-DF2E-405C-9F5A-00D39473A81D}" srcOrd="4" destOrd="0" presId="urn:microsoft.com/office/officeart/2005/8/layout/list1"/>
    <dgm:cxn modelId="{9A58C66E-C8E8-4D4F-BE43-05DDD4F80A73}" type="presParOf" srcId="{3D141E40-DF2E-405C-9F5A-00D39473A81D}" destId="{2737E2BB-EB90-4D26-8227-E731F5BF3084}" srcOrd="0" destOrd="0" presId="urn:microsoft.com/office/officeart/2005/8/layout/list1"/>
    <dgm:cxn modelId="{EA3C6808-A89C-44B5-8D51-09D42EB84871}" type="presParOf" srcId="{3D141E40-DF2E-405C-9F5A-00D39473A81D}" destId="{BDDB731C-F7EB-43F6-8CD9-AB5380F4B30F}" srcOrd="1" destOrd="0" presId="urn:microsoft.com/office/officeart/2005/8/layout/list1"/>
    <dgm:cxn modelId="{B8778772-662D-4541-AAFB-BA3AA0AFB2D7}" type="presParOf" srcId="{B266AF44-EFFA-4EBC-BEA5-A5BCB0AF825C}" destId="{626C9124-66E5-47AD-924F-60C3A18768EE}" srcOrd="5" destOrd="0" presId="urn:microsoft.com/office/officeart/2005/8/layout/list1"/>
    <dgm:cxn modelId="{C307A402-E592-4329-92A3-BCECD490410C}" type="presParOf" srcId="{B266AF44-EFFA-4EBC-BEA5-A5BCB0AF825C}" destId="{61B87AAC-70ED-4C16-A2E3-73BE196DF732}" srcOrd="6" destOrd="0" presId="urn:microsoft.com/office/officeart/2005/8/layout/list1"/>
    <dgm:cxn modelId="{C87B22EE-0CBA-4E23-9535-933B2C94A1D6}" type="presParOf" srcId="{B266AF44-EFFA-4EBC-BEA5-A5BCB0AF825C}" destId="{001396D2-3925-4509-81E3-4D9CFED9C23F}" srcOrd="7" destOrd="0" presId="urn:microsoft.com/office/officeart/2005/8/layout/list1"/>
    <dgm:cxn modelId="{E5181F1E-18F1-448D-9AB7-D9F689420AD6}" type="presParOf" srcId="{B266AF44-EFFA-4EBC-BEA5-A5BCB0AF825C}" destId="{078062E1-48D0-4446-A11C-50FD2E63B1AF}" srcOrd="8" destOrd="0" presId="urn:microsoft.com/office/officeart/2005/8/layout/list1"/>
    <dgm:cxn modelId="{5A173944-EA18-48A1-9EE7-01CA432BED51}" type="presParOf" srcId="{078062E1-48D0-4446-A11C-50FD2E63B1AF}" destId="{5900C9C9-9140-474C-A5E9-CE446FCB6FB1}" srcOrd="0" destOrd="0" presId="urn:microsoft.com/office/officeart/2005/8/layout/list1"/>
    <dgm:cxn modelId="{F2D790E6-376D-495F-856F-3655A3E22BCB}" type="presParOf" srcId="{078062E1-48D0-4446-A11C-50FD2E63B1AF}" destId="{632F8415-89E4-43D1-A3F3-D451694923D4}" srcOrd="1" destOrd="0" presId="urn:microsoft.com/office/officeart/2005/8/layout/list1"/>
    <dgm:cxn modelId="{382927CC-CF12-4ECC-BC3F-7596B2B2602C}" type="presParOf" srcId="{B266AF44-EFFA-4EBC-BEA5-A5BCB0AF825C}" destId="{A8BDC700-68EB-4BD1-B380-C5B0EE8DFF23}" srcOrd="9" destOrd="0" presId="urn:microsoft.com/office/officeart/2005/8/layout/list1"/>
    <dgm:cxn modelId="{DED94423-8BB4-44E1-B97F-3B9607E6690E}" type="presParOf" srcId="{B266AF44-EFFA-4EBC-BEA5-A5BCB0AF825C}" destId="{86D60ABE-F42D-4FC6-99DC-8440079F2712}" srcOrd="10" destOrd="0" presId="urn:microsoft.com/office/officeart/2005/8/layout/list1"/>
    <dgm:cxn modelId="{E5E20983-5E88-4D90-A88F-9035B720D0AD}" type="presParOf" srcId="{B266AF44-EFFA-4EBC-BEA5-A5BCB0AF825C}" destId="{115446C5-BA4E-48F3-9AC7-007E179E4617}" srcOrd="11" destOrd="0" presId="urn:microsoft.com/office/officeart/2005/8/layout/list1"/>
    <dgm:cxn modelId="{E2A2D3B8-195F-473F-B533-92B0FB7A0BC4}" type="presParOf" srcId="{B266AF44-EFFA-4EBC-BEA5-A5BCB0AF825C}" destId="{F5FBD9DC-EA85-48FF-AC8F-976B7BA5CA6B}" srcOrd="12" destOrd="0" presId="urn:microsoft.com/office/officeart/2005/8/layout/list1"/>
    <dgm:cxn modelId="{3C282D74-8220-43B8-98CF-6AF4F8B1CBD8}" type="presParOf" srcId="{F5FBD9DC-EA85-48FF-AC8F-976B7BA5CA6B}" destId="{F5033CFA-9580-4A95-B664-1444FBD6BD59}" srcOrd="0" destOrd="0" presId="urn:microsoft.com/office/officeart/2005/8/layout/list1"/>
    <dgm:cxn modelId="{7F041177-64C0-43AD-8658-188BFCD030E9}" type="presParOf" srcId="{F5FBD9DC-EA85-48FF-AC8F-976B7BA5CA6B}" destId="{7671EE4B-8737-4E6C-84A7-701AEFCF9477}" srcOrd="1" destOrd="0" presId="urn:microsoft.com/office/officeart/2005/8/layout/list1"/>
    <dgm:cxn modelId="{B6A2BB5E-86F6-4F5F-AF28-1788EA525E33}" type="presParOf" srcId="{B266AF44-EFFA-4EBC-BEA5-A5BCB0AF825C}" destId="{5764634F-A0B0-44B2-8181-F8231FE5EF9D}" srcOrd="13" destOrd="0" presId="urn:microsoft.com/office/officeart/2005/8/layout/list1"/>
    <dgm:cxn modelId="{B118205A-8721-47B7-8BE9-397A541FEAD0}" type="presParOf" srcId="{B266AF44-EFFA-4EBC-BEA5-A5BCB0AF825C}" destId="{E3472FCF-A0F4-490C-A7F2-E64FAEF266D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6ABC1-5D28-48F8-938C-2CBF58B443D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3B022596-0757-4B2B-9993-F1E6867916A9}">
      <dgm:prSet phldrT="[Text]"/>
      <dgm:spPr/>
      <dgm:t>
        <a:bodyPr/>
        <a:lstStyle/>
        <a:p>
          <a:r>
            <a:rPr lang="tr-TR" dirty="0" smtClean="0">
              <a:solidFill>
                <a:schemeClr val="tx1"/>
              </a:solidFill>
            </a:rPr>
            <a:t>İhtiyaç ve Problemler</a:t>
          </a:r>
          <a:endParaRPr lang="en-US" dirty="0">
            <a:solidFill>
              <a:schemeClr val="tx1"/>
            </a:solidFill>
          </a:endParaRPr>
        </a:p>
      </dgm:t>
    </dgm:pt>
    <dgm:pt modelId="{674CD812-6FD9-440E-BA0A-B40DBA73C779}" type="parTrans" cxnId="{428B739A-20BB-47D8-99DB-5960A36B6487}">
      <dgm:prSet/>
      <dgm:spPr/>
      <dgm:t>
        <a:bodyPr/>
        <a:lstStyle/>
        <a:p>
          <a:endParaRPr lang="en-US"/>
        </a:p>
      </dgm:t>
    </dgm:pt>
    <dgm:pt modelId="{60A0372E-3949-458B-AFF5-323937E1A305}" type="sibTrans" cxnId="{428B739A-20BB-47D8-99DB-5960A36B6487}">
      <dgm:prSet/>
      <dgm:spPr/>
      <dgm:t>
        <a:bodyPr/>
        <a:lstStyle/>
        <a:p>
          <a:endParaRPr lang="en-US"/>
        </a:p>
      </dgm:t>
    </dgm:pt>
    <dgm:pt modelId="{6D37F666-161B-468F-9E69-C55D2988CF7D}">
      <dgm:prSet phldrT="[Text]"/>
      <dgm:spPr/>
      <dgm:t>
        <a:bodyPr/>
        <a:lstStyle/>
        <a:p>
          <a:r>
            <a:rPr lang="tr-TR" dirty="0" smtClean="0">
              <a:solidFill>
                <a:schemeClr val="tx1"/>
              </a:solidFill>
            </a:rPr>
            <a:t>KYS’ nin Temel Özellikleri</a:t>
          </a:r>
          <a:endParaRPr lang="en-US" dirty="0">
            <a:solidFill>
              <a:schemeClr val="tx1"/>
            </a:solidFill>
          </a:endParaRPr>
        </a:p>
      </dgm:t>
    </dgm:pt>
    <dgm:pt modelId="{DED83869-4DF0-4EC6-A383-7D91FB956FEA}" type="parTrans" cxnId="{5AE303CE-C295-4EF9-90D1-3C7EDC0C8E26}">
      <dgm:prSet/>
      <dgm:spPr/>
      <dgm:t>
        <a:bodyPr/>
        <a:lstStyle/>
        <a:p>
          <a:endParaRPr lang="en-US"/>
        </a:p>
      </dgm:t>
    </dgm:pt>
    <dgm:pt modelId="{FA87492E-A65B-42B7-BE14-955BBF2171D2}" type="sibTrans" cxnId="{5AE303CE-C295-4EF9-90D1-3C7EDC0C8E26}">
      <dgm:prSet/>
      <dgm:spPr/>
      <dgm:t>
        <a:bodyPr/>
        <a:lstStyle/>
        <a:p>
          <a:endParaRPr lang="en-US"/>
        </a:p>
      </dgm:t>
    </dgm:pt>
    <dgm:pt modelId="{2765FD1D-99D5-454E-A653-54D59026F558}">
      <dgm:prSet phldrT="[Text]"/>
      <dgm:spPr/>
      <dgm:t>
        <a:bodyPr/>
        <a:lstStyle/>
        <a:p>
          <a:r>
            <a:rPr lang="tr-TR" dirty="0" smtClean="0">
              <a:solidFill>
                <a:schemeClr val="tx1"/>
              </a:solidFill>
            </a:rPr>
            <a:t>KYS’ nin Fonksiyonları</a:t>
          </a:r>
          <a:endParaRPr lang="en-US" dirty="0">
            <a:solidFill>
              <a:schemeClr val="tx1"/>
            </a:solidFill>
          </a:endParaRPr>
        </a:p>
      </dgm:t>
    </dgm:pt>
    <dgm:pt modelId="{5DFE1D8B-5F24-4A5D-A263-F63FE4F2094E}" type="parTrans" cxnId="{CD4908F3-BF00-47FD-B108-797F298FDD82}">
      <dgm:prSet/>
      <dgm:spPr/>
      <dgm:t>
        <a:bodyPr/>
        <a:lstStyle/>
        <a:p>
          <a:endParaRPr lang="en-US"/>
        </a:p>
      </dgm:t>
    </dgm:pt>
    <dgm:pt modelId="{EA24C11E-CC00-4BCB-88CF-D69AF9046419}" type="sibTrans" cxnId="{CD4908F3-BF00-47FD-B108-797F298FDD82}">
      <dgm:prSet/>
      <dgm:spPr/>
      <dgm:t>
        <a:bodyPr/>
        <a:lstStyle/>
        <a:p>
          <a:endParaRPr lang="en-US"/>
        </a:p>
      </dgm:t>
    </dgm:pt>
    <dgm:pt modelId="{B138DAF4-D292-4986-9D6D-BB5709047601}">
      <dgm:prSet/>
      <dgm:spPr/>
      <dgm:t>
        <a:bodyPr/>
        <a:lstStyle/>
        <a:p>
          <a:r>
            <a:rPr lang="tr-TR" dirty="0" smtClean="0">
              <a:solidFill>
                <a:schemeClr val="tx1"/>
              </a:solidFill>
            </a:rPr>
            <a:t>DEMO</a:t>
          </a:r>
          <a:endParaRPr lang="en-US" dirty="0">
            <a:solidFill>
              <a:schemeClr val="tx1"/>
            </a:solidFill>
          </a:endParaRPr>
        </a:p>
      </dgm:t>
    </dgm:pt>
    <dgm:pt modelId="{5CC90ABA-1039-4426-929C-D76B5D21173B}" type="parTrans" cxnId="{7AD79E1C-BC87-4179-8FA8-516E6E157B45}">
      <dgm:prSet/>
      <dgm:spPr/>
      <dgm:t>
        <a:bodyPr/>
        <a:lstStyle/>
        <a:p>
          <a:endParaRPr lang="en-US"/>
        </a:p>
      </dgm:t>
    </dgm:pt>
    <dgm:pt modelId="{154BFA44-EAB2-45FE-9F22-6ED721DA3347}" type="sibTrans" cxnId="{7AD79E1C-BC87-4179-8FA8-516E6E157B45}">
      <dgm:prSet/>
      <dgm:spPr/>
      <dgm:t>
        <a:bodyPr/>
        <a:lstStyle/>
        <a:p>
          <a:endParaRPr lang="en-US"/>
        </a:p>
      </dgm:t>
    </dgm:pt>
    <dgm:pt modelId="{B266AF44-EFFA-4EBC-BEA5-A5BCB0AF825C}" type="pres">
      <dgm:prSet presAssocID="{FAA6ABC1-5D28-48F8-938C-2CBF58B443DA}" presName="linear" presStyleCnt="0">
        <dgm:presLayoutVars>
          <dgm:dir/>
          <dgm:animLvl val="lvl"/>
          <dgm:resizeHandles val="exact"/>
        </dgm:presLayoutVars>
      </dgm:prSet>
      <dgm:spPr/>
      <dgm:t>
        <a:bodyPr/>
        <a:lstStyle/>
        <a:p>
          <a:endParaRPr lang="tr-TR"/>
        </a:p>
      </dgm:t>
    </dgm:pt>
    <dgm:pt modelId="{D7982BE2-85F2-45B4-AB87-2C9F4CFDDD6F}" type="pres">
      <dgm:prSet presAssocID="{3B022596-0757-4B2B-9993-F1E6867916A9}" presName="parentLin" presStyleCnt="0"/>
      <dgm:spPr/>
    </dgm:pt>
    <dgm:pt modelId="{D14467BA-383F-411D-B3A7-8D2E78A8E43D}" type="pres">
      <dgm:prSet presAssocID="{3B022596-0757-4B2B-9993-F1E6867916A9}" presName="parentLeftMargin" presStyleLbl="node1" presStyleIdx="0" presStyleCnt="4"/>
      <dgm:spPr/>
      <dgm:t>
        <a:bodyPr/>
        <a:lstStyle/>
        <a:p>
          <a:endParaRPr lang="tr-TR"/>
        </a:p>
      </dgm:t>
    </dgm:pt>
    <dgm:pt modelId="{E3E407B2-527F-4A22-A25A-E77957A4865E}" type="pres">
      <dgm:prSet presAssocID="{3B022596-0757-4B2B-9993-F1E6867916A9}" presName="parentText" presStyleLbl="node1" presStyleIdx="0" presStyleCnt="4">
        <dgm:presLayoutVars>
          <dgm:chMax val="0"/>
          <dgm:bulletEnabled val="1"/>
        </dgm:presLayoutVars>
      </dgm:prSet>
      <dgm:spPr/>
      <dgm:t>
        <a:bodyPr/>
        <a:lstStyle/>
        <a:p>
          <a:endParaRPr lang="en-US"/>
        </a:p>
      </dgm:t>
    </dgm:pt>
    <dgm:pt modelId="{71C4EECD-4378-45DB-8CC2-DDF5E9B04479}" type="pres">
      <dgm:prSet presAssocID="{3B022596-0757-4B2B-9993-F1E6867916A9}" presName="negativeSpace" presStyleCnt="0"/>
      <dgm:spPr/>
    </dgm:pt>
    <dgm:pt modelId="{35128460-206E-48B9-89E7-DE2461311890}" type="pres">
      <dgm:prSet presAssocID="{3B022596-0757-4B2B-9993-F1E6867916A9}" presName="childText" presStyleLbl="conFgAcc1" presStyleIdx="0" presStyleCnt="4">
        <dgm:presLayoutVars>
          <dgm:bulletEnabled val="1"/>
        </dgm:presLayoutVars>
      </dgm:prSet>
      <dgm:spPr/>
    </dgm:pt>
    <dgm:pt modelId="{9A9A74B9-9B68-427D-B05D-56DF8E27D558}" type="pres">
      <dgm:prSet presAssocID="{60A0372E-3949-458B-AFF5-323937E1A305}" presName="spaceBetweenRectangles" presStyleCnt="0"/>
      <dgm:spPr/>
    </dgm:pt>
    <dgm:pt modelId="{3D141E40-DF2E-405C-9F5A-00D39473A81D}" type="pres">
      <dgm:prSet presAssocID="{6D37F666-161B-468F-9E69-C55D2988CF7D}" presName="parentLin" presStyleCnt="0"/>
      <dgm:spPr/>
    </dgm:pt>
    <dgm:pt modelId="{2737E2BB-EB90-4D26-8227-E731F5BF3084}" type="pres">
      <dgm:prSet presAssocID="{6D37F666-161B-468F-9E69-C55D2988CF7D}" presName="parentLeftMargin" presStyleLbl="node1" presStyleIdx="0" presStyleCnt="4"/>
      <dgm:spPr/>
      <dgm:t>
        <a:bodyPr/>
        <a:lstStyle/>
        <a:p>
          <a:endParaRPr lang="tr-TR"/>
        </a:p>
      </dgm:t>
    </dgm:pt>
    <dgm:pt modelId="{BDDB731C-F7EB-43F6-8CD9-AB5380F4B30F}" type="pres">
      <dgm:prSet presAssocID="{6D37F666-161B-468F-9E69-C55D2988CF7D}" presName="parentText" presStyleLbl="node1" presStyleIdx="1" presStyleCnt="4">
        <dgm:presLayoutVars>
          <dgm:chMax val="0"/>
          <dgm:bulletEnabled val="1"/>
        </dgm:presLayoutVars>
      </dgm:prSet>
      <dgm:spPr/>
      <dgm:t>
        <a:bodyPr/>
        <a:lstStyle/>
        <a:p>
          <a:endParaRPr lang="en-US"/>
        </a:p>
      </dgm:t>
    </dgm:pt>
    <dgm:pt modelId="{626C9124-66E5-47AD-924F-60C3A18768EE}" type="pres">
      <dgm:prSet presAssocID="{6D37F666-161B-468F-9E69-C55D2988CF7D}" presName="negativeSpace" presStyleCnt="0"/>
      <dgm:spPr/>
    </dgm:pt>
    <dgm:pt modelId="{61B87AAC-70ED-4C16-A2E3-73BE196DF732}" type="pres">
      <dgm:prSet presAssocID="{6D37F666-161B-468F-9E69-C55D2988CF7D}" presName="childText" presStyleLbl="conFgAcc1" presStyleIdx="1" presStyleCnt="4">
        <dgm:presLayoutVars>
          <dgm:bulletEnabled val="1"/>
        </dgm:presLayoutVars>
      </dgm:prSet>
      <dgm:spPr/>
    </dgm:pt>
    <dgm:pt modelId="{001396D2-3925-4509-81E3-4D9CFED9C23F}" type="pres">
      <dgm:prSet presAssocID="{FA87492E-A65B-42B7-BE14-955BBF2171D2}" presName="spaceBetweenRectangles" presStyleCnt="0"/>
      <dgm:spPr/>
    </dgm:pt>
    <dgm:pt modelId="{078062E1-48D0-4446-A11C-50FD2E63B1AF}" type="pres">
      <dgm:prSet presAssocID="{2765FD1D-99D5-454E-A653-54D59026F558}" presName="parentLin" presStyleCnt="0"/>
      <dgm:spPr/>
    </dgm:pt>
    <dgm:pt modelId="{5900C9C9-9140-474C-A5E9-CE446FCB6FB1}" type="pres">
      <dgm:prSet presAssocID="{2765FD1D-99D5-454E-A653-54D59026F558}" presName="parentLeftMargin" presStyleLbl="node1" presStyleIdx="1" presStyleCnt="4"/>
      <dgm:spPr/>
      <dgm:t>
        <a:bodyPr/>
        <a:lstStyle/>
        <a:p>
          <a:endParaRPr lang="tr-TR"/>
        </a:p>
      </dgm:t>
    </dgm:pt>
    <dgm:pt modelId="{632F8415-89E4-43D1-A3F3-D451694923D4}" type="pres">
      <dgm:prSet presAssocID="{2765FD1D-99D5-454E-A653-54D59026F558}" presName="parentText" presStyleLbl="node1" presStyleIdx="2" presStyleCnt="4">
        <dgm:presLayoutVars>
          <dgm:chMax val="0"/>
          <dgm:bulletEnabled val="1"/>
        </dgm:presLayoutVars>
      </dgm:prSet>
      <dgm:spPr/>
      <dgm:t>
        <a:bodyPr/>
        <a:lstStyle/>
        <a:p>
          <a:endParaRPr lang="en-US"/>
        </a:p>
      </dgm:t>
    </dgm:pt>
    <dgm:pt modelId="{A8BDC700-68EB-4BD1-B380-C5B0EE8DFF23}" type="pres">
      <dgm:prSet presAssocID="{2765FD1D-99D5-454E-A653-54D59026F558}" presName="negativeSpace" presStyleCnt="0"/>
      <dgm:spPr/>
    </dgm:pt>
    <dgm:pt modelId="{86D60ABE-F42D-4FC6-99DC-8440079F2712}" type="pres">
      <dgm:prSet presAssocID="{2765FD1D-99D5-454E-A653-54D59026F558}" presName="childText" presStyleLbl="conFgAcc1" presStyleIdx="2" presStyleCnt="4">
        <dgm:presLayoutVars>
          <dgm:bulletEnabled val="1"/>
        </dgm:presLayoutVars>
      </dgm:prSet>
      <dgm:spPr/>
    </dgm:pt>
    <dgm:pt modelId="{115446C5-BA4E-48F3-9AC7-007E179E4617}" type="pres">
      <dgm:prSet presAssocID="{EA24C11E-CC00-4BCB-88CF-D69AF9046419}" presName="spaceBetweenRectangles" presStyleCnt="0"/>
      <dgm:spPr/>
    </dgm:pt>
    <dgm:pt modelId="{F5FBD9DC-EA85-48FF-AC8F-976B7BA5CA6B}" type="pres">
      <dgm:prSet presAssocID="{B138DAF4-D292-4986-9D6D-BB5709047601}" presName="parentLin" presStyleCnt="0"/>
      <dgm:spPr/>
    </dgm:pt>
    <dgm:pt modelId="{F5033CFA-9580-4A95-B664-1444FBD6BD59}" type="pres">
      <dgm:prSet presAssocID="{B138DAF4-D292-4986-9D6D-BB5709047601}" presName="parentLeftMargin" presStyleLbl="node1" presStyleIdx="2" presStyleCnt="4"/>
      <dgm:spPr/>
      <dgm:t>
        <a:bodyPr/>
        <a:lstStyle/>
        <a:p>
          <a:endParaRPr lang="tr-TR"/>
        </a:p>
      </dgm:t>
    </dgm:pt>
    <dgm:pt modelId="{7671EE4B-8737-4E6C-84A7-701AEFCF9477}" type="pres">
      <dgm:prSet presAssocID="{B138DAF4-D292-4986-9D6D-BB5709047601}" presName="parentText" presStyleLbl="node1" presStyleIdx="3" presStyleCnt="4">
        <dgm:presLayoutVars>
          <dgm:chMax val="0"/>
          <dgm:bulletEnabled val="1"/>
        </dgm:presLayoutVars>
      </dgm:prSet>
      <dgm:spPr/>
      <dgm:t>
        <a:bodyPr/>
        <a:lstStyle/>
        <a:p>
          <a:endParaRPr lang="tr-TR"/>
        </a:p>
      </dgm:t>
    </dgm:pt>
    <dgm:pt modelId="{5764634F-A0B0-44B2-8181-F8231FE5EF9D}" type="pres">
      <dgm:prSet presAssocID="{B138DAF4-D292-4986-9D6D-BB5709047601}" presName="negativeSpace" presStyleCnt="0"/>
      <dgm:spPr/>
    </dgm:pt>
    <dgm:pt modelId="{E3472FCF-A0F4-490C-A7F2-E64FAEF266D2}" type="pres">
      <dgm:prSet presAssocID="{B138DAF4-D292-4986-9D6D-BB5709047601}" presName="childText" presStyleLbl="conFgAcc1" presStyleIdx="3" presStyleCnt="4">
        <dgm:presLayoutVars>
          <dgm:bulletEnabled val="1"/>
        </dgm:presLayoutVars>
      </dgm:prSet>
      <dgm:spPr/>
    </dgm:pt>
  </dgm:ptLst>
  <dgm:cxnLst>
    <dgm:cxn modelId="{F280C7A9-3BA4-412F-AA77-3D053A8C8AC1}" type="presOf" srcId="{3B022596-0757-4B2B-9993-F1E6867916A9}" destId="{E3E407B2-527F-4A22-A25A-E77957A4865E}" srcOrd="1" destOrd="0" presId="urn:microsoft.com/office/officeart/2005/8/layout/list1"/>
    <dgm:cxn modelId="{BAD570A2-0BE6-4596-954C-CD85BC19260A}" type="presOf" srcId="{3B022596-0757-4B2B-9993-F1E6867916A9}" destId="{D14467BA-383F-411D-B3A7-8D2E78A8E43D}" srcOrd="0" destOrd="0" presId="urn:microsoft.com/office/officeart/2005/8/layout/list1"/>
    <dgm:cxn modelId="{90327498-5AAA-4999-9EC4-B2DD83F3A5F6}" type="presOf" srcId="{B138DAF4-D292-4986-9D6D-BB5709047601}" destId="{F5033CFA-9580-4A95-B664-1444FBD6BD59}" srcOrd="0" destOrd="0" presId="urn:microsoft.com/office/officeart/2005/8/layout/list1"/>
    <dgm:cxn modelId="{3ACD1F66-FAB7-42CC-92EA-9AAB21075438}" type="presOf" srcId="{2765FD1D-99D5-454E-A653-54D59026F558}" destId="{632F8415-89E4-43D1-A3F3-D451694923D4}" srcOrd="1" destOrd="0" presId="urn:microsoft.com/office/officeart/2005/8/layout/list1"/>
    <dgm:cxn modelId="{18264DFB-E65D-414E-8150-F0C4784AFAE4}" type="presOf" srcId="{B138DAF4-D292-4986-9D6D-BB5709047601}" destId="{7671EE4B-8737-4E6C-84A7-701AEFCF9477}" srcOrd="1" destOrd="0" presId="urn:microsoft.com/office/officeart/2005/8/layout/list1"/>
    <dgm:cxn modelId="{568376E4-6295-4CD6-A15D-D9820731CC58}" type="presOf" srcId="{FAA6ABC1-5D28-48F8-938C-2CBF58B443DA}" destId="{B266AF44-EFFA-4EBC-BEA5-A5BCB0AF825C}" srcOrd="0" destOrd="0" presId="urn:microsoft.com/office/officeart/2005/8/layout/list1"/>
    <dgm:cxn modelId="{46057F57-034B-4888-9F8C-0BD503A042A5}" type="presOf" srcId="{2765FD1D-99D5-454E-A653-54D59026F558}" destId="{5900C9C9-9140-474C-A5E9-CE446FCB6FB1}" srcOrd="0" destOrd="0" presId="urn:microsoft.com/office/officeart/2005/8/layout/list1"/>
    <dgm:cxn modelId="{428B739A-20BB-47D8-99DB-5960A36B6487}" srcId="{FAA6ABC1-5D28-48F8-938C-2CBF58B443DA}" destId="{3B022596-0757-4B2B-9993-F1E6867916A9}" srcOrd="0" destOrd="0" parTransId="{674CD812-6FD9-440E-BA0A-B40DBA73C779}" sibTransId="{60A0372E-3949-458B-AFF5-323937E1A305}"/>
    <dgm:cxn modelId="{8E4C89B5-A133-46C5-8C06-F8DC249672F1}" type="presOf" srcId="{6D37F666-161B-468F-9E69-C55D2988CF7D}" destId="{2737E2BB-EB90-4D26-8227-E731F5BF3084}" srcOrd="0" destOrd="0" presId="urn:microsoft.com/office/officeart/2005/8/layout/list1"/>
    <dgm:cxn modelId="{CD4908F3-BF00-47FD-B108-797F298FDD82}" srcId="{FAA6ABC1-5D28-48F8-938C-2CBF58B443DA}" destId="{2765FD1D-99D5-454E-A653-54D59026F558}" srcOrd="2" destOrd="0" parTransId="{5DFE1D8B-5F24-4A5D-A263-F63FE4F2094E}" sibTransId="{EA24C11E-CC00-4BCB-88CF-D69AF9046419}"/>
    <dgm:cxn modelId="{5AE303CE-C295-4EF9-90D1-3C7EDC0C8E26}" srcId="{FAA6ABC1-5D28-48F8-938C-2CBF58B443DA}" destId="{6D37F666-161B-468F-9E69-C55D2988CF7D}" srcOrd="1" destOrd="0" parTransId="{DED83869-4DF0-4EC6-A383-7D91FB956FEA}" sibTransId="{FA87492E-A65B-42B7-BE14-955BBF2171D2}"/>
    <dgm:cxn modelId="{7AD79E1C-BC87-4179-8FA8-516E6E157B45}" srcId="{FAA6ABC1-5D28-48F8-938C-2CBF58B443DA}" destId="{B138DAF4-D292-4986-9D6D-BB5709047601}" srcOrd="3" destOrd="0" parTransId="{5CC90ABA-1039-4426-929C-D76B5D21173B}" sibTransId="{154BFA44-EAB2-45FE-9F22-6ED721DA3347}"/>
    <dgm:cxn modelId="{930B14E3-8FDF-4E21-912B-9022893E8CB1}" type="presOf" srcId="{6D37F666-161B-468F-9E69-C55D2988CF7D}" destId="{BDDB731C-F7EB-43F6-8CD9-AB5380F4B30F}" srcOrd="1" destOrd="0" presId="urn:microsoft.com/office/officeart/2005/8/layout/list1"/>
    <dgm:cxn modelId="{A0119820-5DFC-4748-8418-18C6FEB20EC6}" type="presParOf" srcId="{B266AF44-EFFA-4EBC-BEA5-A5BCB0AF825C}" destId="{D7982BE2-85F2-45B4-AB87-2C9F4CFDDD6F}" srcOrd="0" destOrd="0" presId="urn:microsoft.com/office/officeart/2005/8/layout/list1"/>
    <dgm:cxn modelId="{3F4FD5F2-143F-4C29-83F2-75C5D0AFD1B5}" type="presParOf" srcId="{D7982BE2-85F2-45B4-AB87-2C9F4CFDDD6F}" destId="{D14467BA-383F-411D-B3A7-8D2E78A8E43D}" srcOrd="0" destOrd="0" presId="urn:microsoft.com/office/officeart/2005/8/layout/list1"/>
    <dgm:cxn modelId="{7C0750B2-1BEB-41CD-AC8E-CA1895EBE621}" type="presParOf" srcId="{D7982BE2-85F2-45B4-AB87-2C9F4CFDDD6F}" destId="{E3E407B2-527F-4A22-A25A-E77957A4865E}" srcOrd="1" destOrd="0" presId="urn:microsoft.com/office/officeart/2005/8/layout/list1"/>
    <dgm:cxn modelId="{D766552A-A444-4194-BC56-F7B1F836EEAC}" type="presParOf" srcId="{B266AF44-EFFA-4EBC-BEA5-A5BCB0AF825C}" destId="{71C4EECD-4378-45DB-8CC2-DDF5E9B04479}" srcOrd="1" destOrd="0" presId="urn:microsoft.com/office/officeart/2005/8/layout/list1"/>
    <dgm:cxn modelId="{221C7957-5CCB-4347-A02B-9F5139BC2B43}" type="presParOf" srcId="{B266AF44-EFFA-4EBC-BEA5-A5BCB0AF825C}" destId="{35128460-206E-48B9-89E7-DE2461311890}" srcOrd="2" destOrd="0" presId="urn:microsoft.com/office/officeart/2005/8/layout/list1"/>
    <dgm:cxn modelId="{25BC6D20-DCE7-4359-ADC0-32851F4A1277}" type="presParOf" srcId="{B266AF44-EFFA-4EBC-BEA5-A5BCB0AF825C}" destId="{9A9A74B9-9B68-427D-B05D-56DF8E27D558}" srcOrd="3" destOrd="0" presId="urn:microsoft.com/office/officeart/2005/8/layout/list1"/>
    <dgm:cxn modelId="{C3AA68E6-0284-4A66-A036-40812CA00CF8}" type="presParOf" srcId="{B266AF44-EFFA-4EBC-BEA5-A5BCB0AF825C}" destId="{3D141E40-DF2E-405C-9F5A-00D39473A81D}" srcOrd="4" destOrd="0" presId="urn:microsoft.com/office/officeart/2005/8/layout/list1"/>
    <dgm:cxn modelId="{E99FEBC0-3C56-4F67-BB69-EADC470A5297}" type="presParOf" srcId="{3D141E40-DF2E-405C-9F5A-00D39473A81D}" destId="{2737E2BB-EB90-4D26-8227-E731F5BF3084}" srcOrd="0" destOrd="0" presId="urn:microsoft.com/office/officeart/2005/8/layout/list1"/>
    <dgm:cxn modelId="{31EA2AA1-B464-4AF0-AD90-B53A0234E8C9}" type="presParOf" srcId="{3D141E40-DF2E-405C-9F5A-00D39473A81D}" destId="{BDDB731C-F7EB-43F6-8CD9-AB5380F4B30F}" srcOrd="1" destOrd="0" presId="urn:microsoft.com/office/officeart/2005/8/layout/list1"/>
    <dgm:cxn modelId="{F18E23E6-28A9-4DAF-B938-C757B9F277A3}" type="presParOf" srcId="{B266AF44-EFFA-4EBC-BEA5-A5BCB0AF825C}" destId="{626C9124-66E5-47AD-924F-60C3A18768EE}" srcOrd="5" destOrd="0" presId="urn:microsoft.com/office/officeart/2005/8/layout/list1"/>
    <dgm:cxn modelId="{CD79D980-D093-4D34-A841-1BB14D72696F}" type="presParOf" srcId="{B266AF44-EFFA-4EBC-BEA5-A5BCB0AF825C}" destId="{61B87AAC-70ED-4C16-A2E3-73BE196DF732}" srcOrd="6" destOrd="0" presId="urn:microsoft.com/office/officeart/2005/8/layout/list1"/>
    <dgm:cxn modelId="{1658A1D9-2B3E-4311-8CAD-CD62AB93559A}" type="presParOf" srcId="{B266AF44-EFFA-4EBC-BEA5-A5BCB0AF825C}" destId="{001396D2-3925-4509-81E3-4D9CFED9C23F}" srcOrd="7" destOrd="0" presId="urn:microsoft.com/office/officeart/2005/8/layout/list1"/>
    <dgm:cxn modelId="{FF3C3EC7-F0BD-4C35-A308-6EF420BE9F0C}" type="presParOf" srcId="{B266AF44-EFFA-4EBC-BEA5-A5BCB0AF825C}" destId="{078062E1-48D0-4446-A11C-50FD2E63B1AF}" srcOrd="8" destOrd="0" presId="urn:microsoft.com/office/officeart/2005/8/layout/list1"/>
    <dgm:cxn modelId="{A39357D9-2D7C-4ACA-9CEA-ED394D5482AE}" type="presParOf" srcId="{078062E1-48D0-4446-A11C-50FD2E63B1AF}" destId="{5900C9C9-9140-474C-A5E9-CE446FCB6FB1}" srcOrd="0" destOrd="0" presId="urn:microsoft.com/office/officeart/2005/8/layout/list1"/>
    <dgm:cxn modelId="{63B222C1-87C5-44A3-8279-D35A0929A926}" type="presParOf" srcId="{078062E1-48D0-4446-A11C-50FD2E63B1AF}" destId="{632F8415-89E4-43D1-A3F3-D451694923D4}" srcOrd="1" destOrd="0" presId="urn:microsoft.com/office/officeart/2005/8/layout/list1"/>
    <dgm:cxn modelId="{D5F0369B-7F97-4DCF-8214-4255ACBE205E}" type="presParOf" srcId="{B266AF44-EFFA-4EBC-BEA5-A5BCB0AF825C}" destId="{A8BDC700-68EB-4BD1-B380-C5B0EE8DFF23}" srcOrd="9" destOrd="0" presId="urn:microsoft.com/office/officeart/2005/8/layout/list1"/>
    <dgm:cxn modelId="{C09F7ED2-F69A-4E37-BBC3-7C3DAEFFCD17}" type="presParOf" srcId="{B266AF44-EFFA-4EBC-BEA5-A5BCB0AF825C}" destId="{86D60ABE-F42D-4FC6-99DC-8440079F2712}" srcOrd="10" destOrd="0" presId="urn:microsoft.com/office/officeart/2005/8/layout/list1"/>
    <dgm:cxn modelId="{5D903238-B8CD-4B01-8308-F8A37B5CA5DA}" type="presParOf" srcId="{B266AF44-EFFA-4EBC-BEA5-A5BCB0AF825C}" destId="{115446C5-BA4E-48F3-9AC7-007E179E4617}" srcOrd="11" destOrd="0" presId="urn:microsoft.com/office/officeart/2005/8/layout/list1"/>
    <dgm:cxn modelId="{F627F8A2-31B4-4AAB-9E17-500139CC38A0}" type="presParOf" srcId="{B266AF44-EFFA-4EBC-BEA5-A5BCB0AF825C}" destId="{F5FBD9DC-EA85-48FF-AC8F-976B7BA5CA6B}" srcOrd="12" destOrd="0" presId="urn:microsoft.com/office/officeart/2005/8/layout/list1"/>
    <dgm:cxn modelId="{88876FBC-A3A4-44C1-A65D-D8CB940A15DC}" type="presParOf" srcId="{F5FBD9DC-EA85-48FF-AC8F-976B7BA5CA6B}" destId="{F5033CFA-9580-4A95-B664-1444FBD6BD59}" srcOrd="0" destOrd="0" presId="urn:microsoft.com/office/officeart/2005/8/layout/list1"/>
    <dgm:cxn modelId="{5638FB97-37EA-4C3E-AF27-455DEB3D9D5B}" type="presParOf" srcId="{F5FBD9DC-EA85-48FF-AC8F-976B7BA5CA6B}" destId="{7671EE4B-8737-4E6C-84A7-701AEFCF9477}" srcOrd="1" destOrd="0" presId="urn:microsoft.com/office/officeart/2005/8/layout/list1"/>
    <dgm:cxn modelId="{E1D7A79E-5596-40BB-AAFD-B8B6552C5962}" type="presParOf" srcId="{B266AF44-EFFA-4EBC-BEA5-A5BCB0AF825C}" destId="{5764634F-A0B0-44B2-8181-F8231FE5EF9D}" srcOrd="13" destOrd="0" presId="urn:microsoft.com/office/officeart/2005/8/layout/list1"/>
    <dgm:cxn modelId="{BA5B8EBB-5E35-45D6-8146-929145E52A5E}" type="presParOf" srcId="{B266AF44-EFFA-4EBC-BEA5-A5BCB0AF825C}" destId="{E3472FCF-A0F4-490C-A7F2-E64FAEF266D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28460-206E-48B9-89E7-DE2461311890}">
      <dsp:nvSpPr>
        <dsp:cNvPr id="0" name=""/>
        <dsp:cNvSpPr/>
      </dsp:nvSpPr>
      <dsp:spPr>
        <a:xfrm>
          <a:off x="0" y="390779"/>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E407B2-527F-4A22-A25A-E77957A4865E}">
      <dsp:nvSpPr>
        <dsp:cNvPr id="0" name=""/>
        <dsp:cNvSpPr/>
      </dsp:nvSpPr>
      <dsp:spPr>
        <a:xfrm>
          <a:off x="253514" y="66059"/>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İhtiyaç ve Problemler</a:t>
          </a:r>
          <a:endParaRPr lang="en-US" sz="2200" kern="1200" dirty="0">
            <a:solidFill>
              <a:schemeClr val="tx1"/>
            </a:solidFill>
          </a:endParaRPr>
        </a:p>
      </dsp:txBody>
      <dsp:txXfrm>
        <a:off x="285217" y="97762"/>
        <a:ext cx="3485797" cy="586034"/>
      </dsp:txXfrm>
    </dsp:sp>
    <dsp:sp modelId="{61B87AAC-70ED-4C16-A2E3-73BE196DF732}">
      <dsp:nvSpPr>
        <dsp:cNvPr id="0" name=""/>
        <dsp:cNvSpPr/>
      </dsp:nvSpPr>
      <dsp:spPr>
        <a:xfrm>
          <a:off x="0" y="1388699"/>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B731C-F7EB-43F6-8CD9-AB5380F4B30F}">
      <dsp:nvSpPr>
        <dsp:cNvPr id="0" name=""/>
        <dsp:cNvSpPr/>
      </dsp:nvSpPr>
      <dsp:spPr>
        <a:xfrm>
          <a:off x="253514" y="1063979"/>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KYS’ nin Temel Özellikleri</a:t>
          </a:r>
          <a:endParaRPr lang="en-US" sz="2200" kern="1200" dirty="0">
            <a:solidFill>
              <a:schemeClr val="tx1"/>
            </a:solidFill>
          </a:endParaRPr>
        </a:p>
      </dsp:txBody>
      <dsp:txXfrm>
        <a:off x="285217" y="1095682"/>
        <a:ext cx="3485797" cy="586034"/>
      </dsp:txXfrm>
    </dsp:sp>
    <dsp:sp modelId="{86D60ABE-F42D-4FC6-99DC-8440079F2712}">
      <dsp:nvSpPr>
        <dsp:cNvPr id="0" name=""/>
        <dsp:cNvSpPr/>
      </dsp:nvSpPr>
      <dsp:spPr>
        <a:xfrm>
          <a:off x="0" y="2386619"/>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2F8415-89E4-43D1-A3F3-D451694923D4}">
      <dsp:nvSpPr>
        <dsp:cNvPr id="0" name=""/>
        <dsp:cNvSpPr/>
      </dsp:nvSpPr>
      <dsp:spPr>
        <a:xfrm>
          <a:off x="253514" y="2061899"/>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KYS’ nin Fonksiyonları</a:t>
          </a:r>
          <a:endParaRPr lang="en-US" sz="2200" kern="1200" dirty="0">
            <a:solidFill>
              <a:schemeClr val="tx1"/>
            </a:solidFill>
          </a:endParaRPr>
        </a:p>
      </dsp:txBody>
      <dsp:txXfrm>
        <a:off x="285217" y="2093602"/>
        <a:ext cx="3485797" cy="586034"/>
      </dsp:txXfrm>
    </dsp:sp>
    <dsp:sp modelId="{E3472FCF-A0F4-490C-A7F2-E64FAEF266D2}">
      <dsp:nvSpPr>
        <dsp:cNvPr id="0" name=""/>
        <dsp:cNvSpPr/>
      </dsp:nvSpPr>
      <dsp:spPr>
        <a:xfrm>
          <a:off x="0" y="3384540"/>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71EE4B-8737-4E6C-84A7-701AEFCF9477}">
      <dsp:nvSpPr>
        <dsp:cNvPr id="0" name=""/>
        <dsp:cNvSpPr/>
      </dsp:nvSpPr>
      <dsp:spPr>
        <a:xfrm>
          <a:off x="253514" y="3059820"/>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DEMO</a:t>
          </a:r>
          <a:endParaRPr lang="en-US" sz="2200" kern="1200" dirty="0">
            <a:solidFill>
              <a:schemeClr val="tx1"/>
            </a:solidFill>
          </a:endParaRPr>
        </a:p>
      </dsp:txBody>
      <dsp:txXfrm>
        <a:off x="285217" y="3091523"/>
        <a:ext cx="3485797"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28460-206E-48B9-89E7-DE2461311890}">
      <dsp:nvSpPr>
        <dsp:cNvPr id="0" name=""/>
        <dsp:cNvSpPr/>
      </dsp:nvSpPr>
      <dsp:spPr>
        <a:xfrm>
          <a:off x="0" y="275579"/>
          <a:ext cx="5070291" cy="453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E407B2-527F-4A22-A25A-E77957A4865E}">
      <dsp:nvSpPr>
        <dsp:cNvPr id="0" name=""/>
        <dsp:cNvSpPr/>
      </dsp:nvSpPr>
      <dsp:spPr>
        <a:xfrm>
          <a:off x="253514" y="9899"/>
          <a:ext cx="3549203" cy="5313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800100">
            <a:lnSpc>
              <a:spcPct val="90000"/>
            </a:lnSpc>
            <a:spcBef>
              <a:spcPct val="0"/>
            </a:spcBef>
            <a:spcAft>
              <a:spcPct val="35000"/>
            </a:spcAft>
          </a:pPr>
          <a:r>
            <a:rPr lang="tr-TR" sz="1800" kern="1200" dirty="0" smtClean="0">
              <a:solidFill>
                <a:schemeClr val="tx1"/>
              </a:solidFill>
            </a:rPr>
            <a:t>İhtiyaç ve Problemler</a:t>
          </a:r>
          <a:endParaRPr lang="en-US" sz="1800" kern="1200" dirty="0">
            <a:solidFill>
              <a:schemeClr val="tx1"/>
            </a:solidFill>
          </a:endParaRPr>
        </a:p>
      </dsp:txBody>
      <dsp:txXfrm>
        <a:off x="279453" y="35838"/>
        <a:ext cx="3497325" cy="479482"/>
      </dsp:txXfrm>
    </dsp:sp>
    <dsp:sp modelId="{61B87AAC-70ED-4C16-A2E3-73BE196DF732}">
      <dsp:nvSpPr>
        <dsp:cNvPr id="0" name=""/>
        <dsp:cNvSpPr/>
      </dsp:nvSpPr>
      <dsp:spPr>
        <a:xfrm>
          <a:off x="0" y="1092059"/>
          <a:ext cx="5070291" cy="453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B731C-F7EB-43F6-8CD9-AB5380F4B30F}">
      <dsp:nvSpPr>
        <dsp:cNvPr id="0" name=""/>
        <dsp:cNvSpPr/>
      </dsp:nvSpPr>
      <dsp:spPr>
        <a:xfrm>
          <a:off x="253514" y="826379"/>
          <a:ext cx="3549203" cy="5313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800100">
            <a:lnSpc>
              <a:spcPct val="90000"/>
            </a:lnSpc>
            <a:spcBef>
              <a:spcPct val="0"/>
            </a:spcBef>
            <a:spcAft>
              <a:spcPct val="35000"/>
            </a:spcAft>
          </a:pPr>
          <a:r>
            <a:rPr lang="tr-TR" sz="1800" kern="1200" dirty="0" smtClean="0">
              <a:solidFill>
                <a:schemeClr val="tx1"/>
              </a:solidFill>
            </a:rPr>
            <a:t>KYS’ nin Temel Özellikleri</a:t>
          </a:r>
          <a:endParaRPr lang="en-US" sz="1800" kern="1200" dirty="0">
            <a:solidFill>
              <a:schemeClr val="tx1"/>
            </a:solidFill>
          </a:endParaRPr>
        </a:p>
      </dsp:txBody>
      <dsp:txXfrm>
        <a:off x="279453" y="852318"/>
        <a:ext cx="3497325" cy="479482"/>
      </dsp:txXfrm>
    </dsp:sp>
    <dsp:sp modelId="{86D60ABE-F42D-4FC6-99DC-8440079F2712}">
      <dsp:nvSpPr>
        <dsp:cNvPr id="0" name=""/>
        <dsp:cNvSpPr/>
      </dsp:nvSpPr>
      <dsp:spPr>
        <a:xfrm>
          <a:off x="0" y="1908539"/>
          <a:ext cx="5070291" cy="453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2F8415-89E4-43D1-A3F3-D451694923D4}">
      <dsp:nvSpPr>
        <dsp:cNvPr id="0" name=""/>
        <dsp:cNvSpPr/>
      </dsp:nvSpPr>
      <dsp:spPr>
        <a:xfrm>
          <a:off x="253514" y="1642860"/>
          <a:ext cx="3549203" cy="5313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800100">
            <a:lnSpc>
              <a:spcPct val="90000"/>
            </a:lnSpc>
            <a:spcBef>
              <a:spcPct val="0"/>
            </a:spcBef>
            <a:spcAft>
              <a:spcPct val="35000"/>
            </a:spcAft>
          </a:pPr>
          <a:r>
            <a:rPr lang="tr-TR" sz="1800" kern="1200" dirty="0" smtClean="0">
              <a:solidFill>
                <a:schemeClr val="tx1"/>
              </a:solidFill>
            </a:rPr>
            <a:t>KYS’ nin Fonksiyonları</a:t>
          </a:r>
          <a:endParaRPr lang="en-US" sz="1800" kern="1200" dirty="0">
            <a:solidFill>
              <a:schemeClr val="tx1"/>
            </a:solidFill>
          </a:endParaRPr>
        </a:p>
      </dsp:txBody>
      <dsp:txXfrm>
        <a:off x="279453" y="1668799"/>
        <a:ext cx="3497325" cy="479482"/>
      </dsp:txXfrm>
    </dsp:sp>
    <dsp:sp modelId="{E3472FCF-A0F4-490C-A7F2-E64FAEF266D2}">
      <dsp:nvSpPr>
        <dsp:cNvPr id="0" name=""/>
        <dsp:cNvSpPr/>
      </dsp:nvSpPr>
      <dsp:spPr>
        <a:xfrm>
          <a:off x="0" y="2725020"/>
          <a:ext cx="5070291" cy="453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71EE4B-8737-4E6C-84A7-701AEFCF9477}">
      <dsp:nvSpPr>
        <dsp:cNvPr id="0" name=""/>
        <dsp:cNvSpPr/>
      </dsp:nvSpPr>
      <dsp:spPr>
        <a:xfrm>
          <a:off x="253514" y="2459340"/>
          <a:ext cx="3549203" cy="5313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800100">
            <a:lnSpc>
              <a:spcPct val="90000"/>
            </a:lnSpc>
            <a:spcBef>
              <a:spcPct val="0"/>
            </a:spcBef>
            <a:spcAft>
              <a:spcPct val="35000"/>
            </a:spcAft>
          </a:pPr>
          <a:r>
            <a:rPr lang="tr-TR" sz="1800" kern="1200" dirty="0" smtClean="0">
              <a:solidFill>
                <a:schemeClr val="tx1"/>
              </a:solidFill>
            </a:rPr>
            <a:t>DEMO</a:t>
          </a:r>
          <a:endParaRPr lang="en-US" sz="1800" kern="1200" dirty="0">
            <a:solidFill>
              <a:schemeClr val="tx1"/>
            </a:solidFill>
          </a:endParaRPr>
        </a:p>
      </dsp:txBody>
      <dsp:txXfrm>
        <a:off x="279453" y="2485279"/>
        <a:ext cx="3497325" cy="479482"/>
      </dsp:txXfrm>
    </dsp:sp>
    <dsp:sp modelId="{77805A74-407F-48C6-9E25-9D7C7CC068F1}">
      <dsp:nvSpPr>
        <dsp:cNvPr id="0" name=""/>
        <dsp:cNvSpPr/>
      </dsp:nvSpPr>
      <dsp:spPr>
        <a:xfrm>
          <a:off x="0" y="3541500"/>
          <a:ext cx="5070291" cy="453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FEA084-5021-4DC5-9E27-7F6CFEC0F887}">
      <dsp:nvSpPr>
        <dsp:cNvPr id="0" name=""/>
        <dsp:cNvSpPr/>
      </dsp:nvSpPr>
      <dsp:spPr>
        <a:xfrm>
          <a:off x="253514" y="3275820"/>
          <a:ext cx="3549203" cy="5313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800100">
            <a:lnSpc>
              <a:spcPct val="90000"/>
            </a:lnSpc>
            <a:spcBef>
              <a:spcPct val="0"/>
            </a:spcBef>
            <a:spcAft>
              <a:spcPct val="35000"/>
            </a:spcAft>
          </a:pPr>
          <a:r>
            <a:rPr lang="tr-TR" sz="1800" kern="1200" dirty="0" smtClean="0">
              <a:solidFill>
                <a:schemeClr val="tx1"/>
              </a:solidFill>
            </a:rPr>
            <a:t>Etkin KYS</a:t>
          </a:r>
          <a:endParaRPr lang="en-US" sz="1800" kern="1200" dirty="0">
            <a:solidFill>
              <a:schemeClr val="tx1"/>
            </a:solidFill>
          </a:endParaRPr>
        </a:p>
      </dsp:txBody>
      <dsp:txXfrm>
        <a:off x="279453" y="3301759"/>
        <a:ext cx="3497325"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28460-206E-48B9-89E7-DE2461311890}">
      <dsp:nvSpPr>
        <dsp:cNvPr id="0" name=""/>
        <dsp:cNvSpPr/>
      </dsp:nvSpPr>
      <dsp:spPr>
        <a:xfrm>
          <a:off x="0" y="390779"/>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E407B2-527F-4A22-A25A-E77957A4865E}">
      <dsp:nvSpPr>
        <dsp:cNvPr id="0" name=""/>
        <dsp:cNvSpPr/>
      </dsp:nvSpPr>
      <dsp:spPr>
        <a:xfrm>
          <a:off x="253514" y="66059"/>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İhtiyaç ve Problemler</a:t>
          </a:r>
          <a:endParaRPr lang="en-US" sz="2200" kern="1200" dirty="0">
            <a:solidFill>
              <a:schemeClr val="tx1"/>
            </a:solidFill>
          </a:endParaRPr>
        </a:p>
      </dsp:txBody>
      <dsp:txXfrm>
        <a:off x="285217" y="97762"/>
        <a:ext cx="3485797" cy="586034"/>
      </dsp:txXfrm>
    </dsp:sp>
    <dsp:sp modelId="{61B87AAC-70ED-4C16-A2E3-73BE196DF732}">
      <dsp:nvSpPr>
        <dsp:cNvPr id="0" name=""/>
        <dsp:cNvSpPr/>
      </dsp:nvSpPr>
      <dsp:spPr>
        <a:xfrm>
          <a:off x="0" y="1388699"/>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B731C-F7EB-43F6-8CD9-AB5380F4B30F}">
      <dsp:nvSpPr>
        <dsp:cNvPr id="0" name=""/>
        <dsp:cNvSpPr/>
      </dsp:nvSpPr>
      <dsp:spPr>
        <a:xfrm>
          <a:off x="253514" y="1063979"/>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KYS’ nin Temel Özellikleri</a:t>
          </a:r>
          <a:endParaRPr lang="en-US" sz="2200" kern="1200" dirty="0">
            <a:solidFill>
              <a:schemeClr val="tx1"/>
            </a:solidFill>
          </a:endParaRPr>
        </a:p>
      </dsp:txBody>
      <dsp:txXfrm>
        <a:off x="285217" y="1095682"/>
        <a:ext cx="3485797" cy="586034"/>
      </dsp:txXfrm>
    </dsp:sp>
    <dsp:sp modelId="{86D60ABE-F42D-4FC6-99DC-8440079F2712}">
      <dsp:nvSpPr>
        <dsp:cNvPr id="0" name=""/>
        <dsp:cNvSpPr/>
      </dsp:nvSpPr>
      <dsp:spPr>
        <a:xfrm>
          <a:off x="0" y="2386619"/>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2F8415-89E4-43D1-A3F3-D451694923D4}">
      <dsp:nvSpPr>
        <dsp:cNvPr id="0" name=""/>
        <dsp:cNvSpPr/>
      </dsp:nvSpPr>
      <dsp:spPr>
        <a:xfrm>
          <a:off x="253514" y="2061899"/>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KYS’ nin Fonksiyonları</a:t>
          </a:r>
          <a:endParaRPr lang="en-US" sz="2200" kern="1200" dirty="0">
            <a:solidFill>
              <a:schemeClr val="tx1"/>
            </a:solidFill>
          </a:endParaRPr>
        </a:p>
      </dsp:txBody>
      <dsp:txXfrm>
        <a:off x="285217" y="2093602"/>
        <a:ext cx="3485797" cy="586034"/>
      </dsp:txXfrm>
    </dsp:sp>
    <dsp:sp modelId="{E3472FCF-A0F4-490C-A7F2-E64FAEF266D2}">
      <dsp:nvSpPr>
        <dsp:cNvPr id="0" name=""/>
        <dsp:cNvSpPr/>
      </dsp:nvSpPr>
      <dsp:spPr>
        <a:xfrm>
          <a:off x="0" y="3384540"/>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71EE4B-8737-4E6C-84A7-701AEFCF9477}">
      <dsp:nvSpPr>
        <dsp:cNvPr id="0" name=""/>
        <dsp:cNvSpPr/>
      </dsp:nvSpPr>
      <dsp:spPr>
        <a:xfrm>
          <a:off x="253514" y="3059820"/>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DEMO</a:t>
          </a:r>
          <a:endParaRPr lang="en-US" sz="2200" kern="1200" dirty="0">
            <a:solidFill>
              <a:schemeClr val="tx1"/>
            </a:solidFill>
          </a:endParaRPr>
        </a:p>
      </dsp:txBody>
      <dsp:txXfrm>
        <a:off x="285217" y="3091523"/>
        <a:ext cx="3485797"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28460-206E-48B9-89E7-DE2461311890}">
      <dsp:nvSpPr>
        <dsp:cNvPr id="0" name=""/>
        <dsp:cNvSpPr/>
      </dsp:nvSpPr>
      <dsp:spPr>
        <a:xfrm>
          <a:off x="0" y="390779"/>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E407B2-527F-4A22-A25A-E77957A4865E}">
      <dsp:nvSpPr>
        <dsp:cNvPr id="0" name=""/>
        <dsp:cNvSpPr/>
      </dsp:nvSpPr>
      <dsp:spPr>
        <a:xfrm>
          <a:off x="253514" y="66059"/>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İhtiyaç ve Problemler</a:t>
          </a:r>
          <a:endParaRPr lang="en-US" sz="2200" kern="1200" dirty="0">
            <a:solidFill>
              <a:schemeClr val="tx1"/>
            </a:solidFill>
          </a:endParaRPr>
        </a:p>
      </dsp:txBody>
      <dsp:txXfrm>
        <a:off x="285217" y="97762"/>
        <a:ext cx="3485797" cy="586034"/>
      </dsp:txXfrm>
    </dsp:sp>
    <dsp:sp modelId="{61B87AAC-70ED-4C16-A2E3-73BE196DF732}">
      <dsp:nvSpPr>
        <dsp:cNvPr id="0" name=""/>
        <dsp:cNvSpPr/>
      </dsp:nvSpPr>
      <dsp:spPr>
        <a:xfrm>
          <a:off x="0" y="1388699"/>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B731C-F7EB-43F6-8CD9-AB5380F4B30F}">
      <dsp:nvSpPr>
        <dsp:cNvPr id="0" name=""/>
        <dsp:cNvSpPr/>
      </dsp:nvSpPr>
      <dsp:spPr>
        <a:xfrm>
          <a:off x="253514" y="1063979"/>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KYS’ nin Temel Özellikleri</a:t>
          </a:r>
          <a:endParaRPr lang="en-US" sz="2200" kern="1200" dirty="0">
            <a:solidFill>
              <a:schemeClr val="tx1"/>
            </a:solidFill>
          </a:endParaRPr>
        </a:p>
      </dsp:txBody>
      <dsp:txXfrm>
        <a:off x="285217" y="1095682"/>
        <a:ext cx="3485797" cy="586034"/>
      </dsp:txXfrm>
    </dsp:sp>
    <dsp:sp modelId="{86D60ABE-F42D-4FC6-99DC-8440079F2712}">
      <dsp:nvSpPr>
        <dsp:cNvPr id="0" name=""/>
        <dsp:cNvSpPr/>
      </dsp:nvSpPr>
      <dsp:spPr>
        <a:xfrm>
          <a:off x="0" y="2386619"/>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2F8415-89E4-43D1-A3F3-D451694923D4}">
      <dsp:nvSpPr>
        <dsp:cNvPr id="0" name=""/>
        <dsp:cNvSpPr/>
      </dsp:nvSpPr>
      <dsp:spPr>
        <a:xfrm>
          <a:off x="253514" y="2061899"/>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KYS’ nin Fonksiyonları</a:t>
          </a:r>
          <a:endParaRPr lang="en-US" sz="2200" kern="1200" dirty="0">
            <a:solidFill>
              <a:schemeClr val="tx1"/>
            </a:solidFill>
          </a:endParaRPr>
        </a:p>
      </dsp:txBody>
      <dsp:txXfrm>
        <a:off x="285217" y="2093602"/>
        <a:ext cx="3485797" cy="586034"/>
      </dsp:txXfrm>
    </dsp:sp>
    <dsp:sp modelId="{E3472FCF-A0F4-490C-A7F2-E64FAEF266D2}">
      <dsp:nvSpPr>
        <dsp:cNvPr id="0" name=""/>
        <dsp:cNvSpPr/>
      </dsp:nvSpPr>
      <dsp:spPr>
        <a:xfrm>
          <a:off x="0" y="3384540"/>
          <a:ext cx="5070291" cy="554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71EE4B-8737-4E6C-84A7-701AEFCF9477}">
      <dsp:nvSpPr>
        <dsp:cNvPr id="0" name=""/>
        <dsp:cNvSpPr/>
      </dsp:nvSpPr>
      <dsp:spPr>
        <a:xfrm>
          <a:off x="253514" y="3059820"/>
          <a:ext cx="3549203" cy="6494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51" tIns="0" rIns="134151" bIns="0" numCol="1" spcCol="1270" anchor="ctr" anchorCtr="0">
          <a:noAutofit/>
        </a:bodyPr>
        <a:lstStyle/>
        <a:p>
          <a:pPr lvl="0" algn="l" defTabSz="977900">
            <a:lnSpc>
              <a:spcPct val="90000"/>
            </a:lnSpc>
            <a:spcBef>
              <a:spcPct val="0"/>
            </a:spcBef>
            <a:spcAft>
              <a:spcPct val="35000"/>
            </a:spcAft>
          </a:pPr>
          <a:r>
            <a:rPr lang="tr-TR" sz="2200" kern="1200" dirty="0" smtClean="0">
              <a:solidFill>
                <a:schemeClr val="tx1"/>
              </a:solidFill>
            </a:rPr>
            <a:t>DEMO</a:t>
          </a:r>
          <a:endParaRPr lang="en-US" sz="2200" kern="1200" dirty="0">
            <a:solidFill>
              <a:schemeClr val="tx1"/>
            </a:solidFill>
          </a:endParaRPr>
        </a:p>
      </dsp:txBody>
      <dsp:txXfrm>
        <a:off x="285217" y="3091523"/>
        <a:ext cx="3485797"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pitchFamily="34" charset="0"/>
                <a:cs typeface="+mn-cs"/>
              </a:defRPr>
            </a:lvl1pPr>
          </a:lstStyle>
          <a:p>
            <a:pPr>
              <a:defRPr/>
            </a:pPr>
            <a:endParaRPr lang="en-GB"/>
          </a:p>
        </p:txBody>
      </p:sp>
      <p:sp>
        <p:nvSpPr>
          <p:cNvPr id="174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pitchFamily="34" charset="0"/>
                <a:cs typeface="+mn-cs"/>
              </a:defRPr>
            </a:lvl1pPr>
          </a:lstStyle>
          <a:p>
            <a:pPr>
              <a:defRPr/>
            </a:pPr>
            <a:endParaRPr lang="de-DE"/>
          </a:p>
        </p:txBody>
      </p:sp>
      <p:sp>
        <p:nvSpPr>
          <p:cNvPr id="174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pitchFamily="34" charset="0"/>
                <a:cs typeface="+mn-cs"/>
              </a:defRPr>
            </a:lvl1pPr>
          </a:lstStyle>
          <a:p>
            <a:pPr>
              <a:defRPr/>
            </a:pPr>
            <a:endParaRPr lang="en-GB"/>
          </a:p>
        </p:txBody>
      </p:sp>
      <p:sp>
        <p:nvSpPr>
          <p:cNvPr id="17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pitchFamily="34" charset="0"/>
                <a:cs typeface="+mn-cs"/>
              </a:defRPr>
            </a:lvl1pPr>
          </a:lstStyle>
          <a:p>
            <a:pPr>
              <a:defRPr/>
            </a:pPr>
            <a:fld id="{90919A2C-B5FC-4663-8F46-D8AC2B748C91}" type="slidenum">
              <a:rPr lang="en-GB"/>
              <a:pPr>
                <a:defRPr/>
              </a:pPr>
              <a:t>‹#›</a:t>
            </a:fld>
            <a:endParaRPr lang="en-GB"/>
          </a:p>
        </p:txBody>
      </p:sp>
    </p:spTree>
    <p:extLst>
      <p:ext uri="{BB962C8B-B14F-4D97-AF65-F5344CB8AC3E}">
        <p14:creationId xmlns:p14="http://schemas.microsoft.com/office/powerpoint/2010/main" val="1909752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pitchFamily="34" charset="0"/>
                <a:cs typeface="+mn-cs"/>
              </a:defRPr>
            </a:lvl1pPr>
          </a:lstStyle>
          <a:p>
            <a:pPr>
              <a:defRPr/>
            </a:pPr>
            <a:endParaRPr lang="en-GB"/>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pitchFamily="34" charset="0"/>
                <a:cs typeface="+mn-cs"/>
              </a:defRPr>
            </a:lvl1pPr>
          </a:lstStyle>
          <a:p>
            <a:pPr>
              <a:defRPr/>
            </a:pPr>
            <a:endParaRPr lang="en-GB"/>
          </a:p>
        </p:txBody>
      </p:sp>
      <p:sp>
        <p:nvSpPr>
          <p:cNvPr id="34820" name="Rectangle 4"/>
          <p:cNvSpPr>
            <a:spLocks noGrp="1" noRot="1" noChangeAspect="1" noChangeArrowheads="1" noTextEdit="1"/>
          </p:cNvSpPr>
          <p:nvPr>
            <p:ph type="sldImg" idx="2"/>
          </p:nvPr>
        </p:nvSpPr>
        <p:spPr bwMode="auto">
          <a:xfrm>
            <a:off x="973138" y="685800"/>
            <a:ext cx="49117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en-GB" noProof="0" dirty="0" smtClean="0"/>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pitchFamily="34" charset="0"/>
                <a:cs typeface="+mn-cs"/>
              </a:defRPr>
            </a:lvl1pPr>
          </a:lstStyle>
          <a:p>
            <a:pPr>
              <a:defRPr/>
            </a:pPr>
            <a:endParaRPr lang="en-GB"/>
          </a:p>
        </p:txBody>
      </p:sp>
    </p:spTree>
    <p:extLst>
      <p:ext uri="{BB962C8B-B14F-4D97-AF65-F5344CB8AC3E}">
        <p14:creationId xmlns:p14="http://schemas.microsoft.com/office/powerpoint/2010/main" val="3048946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buChar char="•"/>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04394368-C2CB-423C-800B-304A408EF0E3}" type="slidenum">
              <a:rPr lang="en-GB" smtClean="0">
                <a:latin typeface="Arial" charset="0"/>
              </a:rPr>
              <a:pPr>
                <a:defRPr/>
              </a:pPr>
              <a:t>1</a:t>
            </a:fld>
            <a:endParaRPr lang="en-GB" smtClean="0">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p:nvSpPr>
        <p:spPr bwMode="auto">
          <a:xfrm>
            <a:off x="0" y="3240088"/>
            <a:ext cx="9537700" cy="3059112"/>
          </a:xfrm>
          <a:prstGeom prst="rect">
            <a:avLst/>
          </a:prstGeom>
          <a:solidFill>
            <a:schemeClr val="accent6">
              <a:lumMod val="90000"/>
            </a:schemeClr>
          </a:solidFill>
          <a:ln w="6350">
            <a:noFill/>
            <a:miter lim="800000"/>
            <a:headEnd/>
            <a:tailEnd/>
          </a:ln>
          <a:effectLst/>
        </p:spPr>
        <p:txBody>
          <a:bodyPr wrap="none" anchor="ctr"/>
          <a:lstStyle/>
          <a:p>
            <a:pPr>
              <a:defRPr/>
            </a:pPr>
            <a:endParaRPr lang="en-US">
              <a:latin typeface="Arial" pitchFamily="34" charset="0"/>
              <a:cs typeface="+mn-cs"/>
            </a:endParaRPr>
          </a:p>
        </p:txBody>
      </p:sp>
      <p:sp>
        <p:nvSpPr>
          <p:cNvPr id="6" name="Text Box 10"/>
          <p:cNvSpPr txBox="1">
            <a:spLocks noChangeArrowheads="1"/>
          </p:cNvSpPr>
          <p:nvPr/>
        </p:nvSpPr>
        <p:spPr bwMode="auto">
          <a:xfrm>
            <a:off x="270437" y="6405563"/>
            <a:ext cx="3600450" cy="215900"/>
          </a:xfrm>
          <a:prstGeom prst="rect">
            <a:avLst/>
          </a:prstGeom>
          <a:noFill/>
          <a:ln w="6350">
            <a:noFill/>
            <a:miter lim="800000"/>
            <a:headEnd/>
            <a:tailEnd/>
          </a:ln>
          <a:effectLst/>
        </p:spPr>
        <p:txBody>
          <a:bodyPr lIns="0" tIns="0" rIns="0" bIns="0"/>
          <a:lstStyle/>
          <a:p>
            <a:pPr>
              <a:spcBef>
                <a:spcPct val="50000"/>
              </a:spcBef>
              <a:defRPr/>
            </a:pPr>
            <a:endParaRPr lang="en-US" sz="800" dirty="0">
              <a:latin typeface="Arial" pitchFamily="34" charset="0"/>
              <a:cs typeface="+mn-cs"/>
            </a:endParaRPr>
          </a:p>
        </p:txBody>
      </p:sp>
      <p:sp>
        <p:nvSpPr>
          <p:cNvPr id="7170" name="Rectangle 2"/>
          <p:cNvSpPr>
            <a:spLocks noGrp="1" noChangeArrowheads="1"/>
          </p:cNvSpPr>
          <p:nvPr>
            <p:ph type="ctrTitle" hasCustomPrompt="1"/>
          </p:nvPr>
        </p:nvSpPr>
        <p:spPr>
          <a:xfrm>
            <a:off x="358775" y="2700338"/>
            <a:ext cx="8816975" cy="396875"/>
          </a:xfrm>
          <a:solidFill>
            <a:schemeClr val="accent2">
              <a:lumMod val="20000"/>
              <a:lumOff val="80000"/>
            </a:schemeClr>
          </a:solidFill>
        </p:spPr>
        <p:txBody>
          <a:bodyPr/>
          <a:lstStyle>
            <a:lvl1pPr>
              <a:defRPr sz="2600" baseline="0"/>
            </a:lvl1pPr>
          </a:lstStyle>
          <a:p>
            <a:r>
              <a:rPr lang="tr-TR" dirty="0" smtClean="0"/>
              <a:t>Kütüphane Yönetim Sistemi Projesi</a:t>
            </a:r>
            <a:endParaRPr lang="en-US" dirty="0"/>
          </a:p>
        </p:txBody>
      </p:sp>
      <p:sp>
        <p:nvSpPr>
          <p:cNvPr id="7175" name="Rectangle 7"/>
          <p:cNvSpPr>
            <a:spLocks noGrp="1" noChangeArrowheads="1"/>
          </p:cNvSpPr>
          <p:nvPr>
            <p:ph type="subTitle" idx="1" hasCustomPrompt="1"/>
          </p:nvPr>
        </p:nvSpPr>
        <p:spPr bwMode="gray">
          <a:xfrm>
            <a:off x="358775" y="3417888"/>
            <a:ext cx="3419475" cy="2700337"/>
          </a:xfrm>
          <a:solidFill>
            <a:schemeClr val="accent6">
              <a:lumMod val="90000"/>
            </a:schemeClr>
          </a:solidFill>
        </p:spPr>
        <p:txBody>
          <a:bodyPr/>
          <a:lstStyle>
            <a:lvl1pPr marL="0" indent="0">
              <a:defRPr baseline="0">
                <a:solidFill>
                  <a:schemeClr val="bg1"/>
                </a:solidFill>
              </a:defRPr>
            </a:lvl1pPr>
          </a:lstStyle>
          <a:p>
            <a:r>
              <a:rPr lang="tr-TR" dirty="0" smtClean="0"/>
              <a:t>IDEA DONEM PROJESİ</a:t>
            </a:r>
          </a:p>
          <a:p>
            <a:r>
              <a:rPr lang="tr-TR" dirty="0" smtClean="0"/>
              <a:t>Ahmet Moldibi</a:t>
            </a:r>
          </a:p>
          <a:p>
            <a:r>
              <a:rPr lang="tr-TR" dirty="0" smtClean="0"/>
              <a:t>Alparslan Mesri</a:t>
            </a:r>
          </a:p>
          <a:p>
            <a:r>
              <a:rPr lang="tr-TR" dirty="0" smtClean="0"/>
              <a:t>Volkan Bayraktar</a:t>
            </a:r>
          </a:p>
          <a:p>
            <a:endParaRPr lang="tr-TR" dirty="0" smtClean="0"/>
          </a:p>
        </p:txBody>
      </p:sp>
    </p:spTree>
    <p:extLst>
      <p:ext uri="{BB962C8B-B14F-4D97-AF65-F5344CB8AC3E}">
        <p14:creationId xmlns:p14="http://schemas.microsoft.com/office/powerpoint/2010/main" val="3405622871"/>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09503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dgm">
  <p:cSld name="Başlık ve Diyagram veya Kuruluş Grafiği">
    <p:spTree>
      <p:nvGrpSpPr>
        <p:cNvPr id="1" name=""/>
        <p:cNvGrpSpPr/>
        <p:nvPr/>
      </p:nvGrpSpPr>
      <p:grpSpPr>
        <a:xfrm>
          <a:off x="0" y="0"/>
          <a:ext cx="0" cy="0"/>
          <a:chOff x="0" y="0"/>
          <a:chExt cx="0" cy="0"/>
        </a:xfrm>
      </p:grpSpPr>
      <p:sp>
        <p:nvSpPr>
          <p:cNvPr id="2" name="1 Başlık"/>
          <p:cNvSpPr>
            <a:spLocks noGrp="1"/>
          </p:cNvSpPr>
          <p:nvPr>
            <p:ph type="title"/>
          </p:nvPr>
        </p:nvSpPr>
        <p:spPr>
          <a:xfrm>
            <a:off x="358775" y="1079500"/>
            <a:ext cx="8816975" cy="360363"/>
          </a:xfrm>
        </p:spPr>
        <p:txBody>
          <a:bodyPr/>
          <a:lstStyle/>
          <a:p>
            <a:r>
              <a:rPr lang="tr-TR" smtClean="0"/>
              <a:t>Asıl başlık stili için tıklatın</a:t>
            </a:r>
            <a:endParaRPr lang="en-US"/>
          </a:p>
        </p:txBody>
      </p:sp>
      <p:sp>
        <p:nvSpPr>
          <p:cNvPr id="3" name="2 SmartArt Yer Tutucusu"/>
          <p:cNvSpPr>
            <a:spLocks noGrp="1"/>
          </p:cNvSpPr>
          <p:nvPr>
            <p:ph type="dgm" idx="1"/>
          </p:nvPr>
        </p:nvSpPr>
        <p:spPr>
          <a:xfrm>
            <a:off x="358775" y="1620838"/>
            <a:ext cx="8816975" cy="4498975"/>
          </a:xfrm>
        </p:spPr>
        <p:txBody>
          <a:bodyPr/>
          <a:lstStyle/>
          <a:p>
            <a:pPr lvl="0"/>
            <a:endParaRPr lang="en-US" noProof="0" smtClean="0"/>
          </a:p>
        </p:txBody>
      </p:sp>
    </p:spTree>
    <p:extLst>
      <p:ext uri="{BB962C8B-B14F-4D97-AF65-F5344CB8AC3E}">
        <p14:creationId xmlns:p14="http://schemas.microsoft.com/office/powerpoint/2010/main" val="182589253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8775" y="1079500"/>
            <a:ext cx="88169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tr-TR" altLang="en-US" dirty="0" smtClean="0"/>
              <a:t>başlık</a:t>
            </a:r>
            <a:endParaRPr lang="en-US" altLang="en-US" dirty="0" smtClean="0"/>
          </a:p>
        </p:txBody>
      </p:sp>
      <p:sp>
        <p:nvSpPr>
          <p:cNvPr id="1063" name="Line 39"/>
          <p:cNvSpPr>
            <a:spLocks noChangeShapeType="1"/>
          </p:cNvSpPr>
          <p:nvPr/>
        </p:nvSpPr>
        <p:spPr bwMode="auto">
          <a:xfrm>
            <a:off x="0" y="898525"/>
            <a:ext cx="9540875" cy="0"/>
          </a:xfrm>
          <a:prstGeom prst="line">
            <a:avLst/>
          </a:prstGeom>
          <a:noFill/>
          <a:ln w="9525">
            <a:solidFill>
              <a:schemeClr val="tx1"/>
            </a:solidFill>
            <a:round/>
            <a:headEnd/>
            <a:tailEnd/>
          </a:ln>
          <a:effectLst/>
        </p:spPr>
        <p:txBody>
          <a:bodyPr/>
          <a:lstStyle/>
          <a:p>
            <a:pPr>
              <a:defRPr/>
            </a:pPr>
            <a:endParaRPr lang="en-US">
              <a:latin typeface="Arial" pitchFamily="34" charset="0"/>
              <a:cs typeface="+mn-cs"/>
            </a:endParaRPr>
          </a:p>
        </p:txBody>
      </p:sp>
      <p:sp>
        <p:nvSpPr>
          <p:cNvPr id="1064" name="Line 40"/>
          <p:cNvSpPr>
            <a:spLocks noChangeShapeType="1"/>
          </p:cNvSpPr>
          <p:nvPr/>
        </p:nvSpPr>
        <p:spPr bwMode="auto">
          <a:xfrm>
            <a:off x="0" y="6302375"/>
            <a:ext cx="9540875" cy="0"/>
          </a:xfrm>
          <a:prstGeom prst="line">
            <a:avLst/>
          </a:prstGeom>
          <a:noFill/>
          <a:ln w="9525">
            <a:solidFill>
              <a:schemeClr val="tx1"/>
            </a:solidFill>
            <a:round/>
            <a:headEnd/>
            <a:tailEnd/>
          </a:ln>
          <a:effectLst/>
        </p:spPr>
        <p:txBody>
          <a:bodyPr/>
          <a:lstStyle/>
          <a:p>
            <a:pPr>
              <a:defRPr/>
            </a:pPr>
            <a:endParaRPr lang="en-US">
              <a:latin typeface="Arial" pitchFamily="34" charset="0"/>
              <a:cs typeface="+mn-cs"/>
            </a:endParaRPr>
          </a:p>
        </p:txBody>
      </p:sp>
      <p:sp>
        <p:nvSpPr>
          <p:cNvPr id="1030" name="Rectangle 41"/>
          <p:cNvSpPr>
            <a:spLocks noGrp="1" noChangeArrowheads="1"/>
          </p:cNvSpPr>
          <p:nvPr>
            <p:ph type="body" idx="1"/>
          </p:nvPr>
        </p:nvSpPr>
        <p:spPr bwMode="auto">
          <a:xfrm>
            <a:off x="358775" y="1620838"/>
            <a:ext cx="8816975"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dirty="0" smtClean="0"/>
          </a:p>
        </p:txBody>
      </p:sp>
      <p:sp>
        <p:nvSpPr>
          <p:cNvPr id="1070" name="Text Box 46"/>
          <p:cNvSpPr txBox="1">
            <a:spLocks noChangeArrowheads="1"/>
          </p:cNvSpPr>
          <p:nvPr/>
        </p:nvSpPr>
        <p:spPr bwMode="auto">
          <a:xfrm>
            <a:off x="358775" y="6405563"/>
            <a:ext cx="3600450" cy="215900"/>
          </a:xfrm>
          <a:prstGeom prst="rect">
            <a:avLst/>
          </a:prstGeom>
          <a:noFill/>
          <a:ln w="6350">
            <a:noFill/>
            <a:miter lim="800000"/>
            <a:headEnd/>
            <a:tailEnd/>
          </a:ln>
          <a:effectLst/>
        </p:spPr>
        <p:txBody>
          <a:bodyPr lIns="0" tIns="0" rIns="0" bIns="0"/>
          <a:lstStyle/>
          <a:p>
            <a:pPr>
              <a:spcBef>
                <a:spcPct val="50000"/>
              </a:spcBef>
              <a:defRPr/>
            </a:pPr>
            <a:r>
              <a:rPr lang="tr-TR" sz="800" dirty="0" smtClean="0">
                <a:latin typeface="Arial" pitchFamily="34" charset="0"/>
                <a:cs typeface="+mn-cs"/>
              </a:rPr>
              <a:t>IDEA</a:t>
            </a:r>
            <a:r>
              <a:rPr lang="tr-TR" sz="800" baseline="0" dirty="0" smtClean="0">
                <a:latin typeface="Arial" pitchFamily="34" charset="0"/>
                <a:cs typeface="+mn-cs"/>
              </a:rPr>
              <a:t> </a:t>
            </a:r>
            <a:r>
              <a:rPr lang="tr-TR" sz="800" baseline="0" dirty="0" smtClean="0">
                <a:latin typeface="Arial" pitchFamily="34" charset="0"/>
                <a:cs typeface="+mn-cs"/>
              </a:rPr>
              <a:t> 18.DÖNEM </a:t>
            </a:r>
            <a:r>
              <a:rPr lang="tr-TR" sz="800" baseline="0" dirty="0" smtClean="0">
                <a:latin typeface="Arial" pitchFamily="34" charset="0"/>
                <a:cs typeface="+mn-cs"/>
              </a:rPr>
              <a:t>PROJESİ</a:t>
            </a:r>
            <a:endParaRPr lang="en-US" sz="800" dirty="0">
              <a:latin typeface="Arial" pitchFamily="34" charset="0"/>
              <a:cs typeface="+mn-cs"/>
            </a:endParaRPr>
          </a:p>
        </p:txBody>
      </p:sp>
      <p:sp>
        <p:nvSpPr>
          <p:cNvPr id="10" name="9 Metin kutusu"/>
          <p:cNvSpPr txBox="1"/>
          <p:nvPr/>
        </p:nvSpPr>
        <p:spPr>
          <a:xfrm>
            <a:off x="3959225" y="6346825"/>
            <a:ext cx="5219700" cy="215900"/>
          </a:xfrm>
          <a:prstGeom prst="rect">
            <a:avLst/>
          </a:prstGeom>
          <a:noFill/>
        </p:spPr>
        <p:txBody>
          <a:bodyPr wrap="none" lIns="0" tIns="0" rIns="0" bIns="0" anchor="ctr"/>
          <a:lstStyle/>
          <a:p>
            <a:pPr algn="r">
              <a:defRPr/>
            </a:pPr>
            <a:r>
              <a:rPr lang="tr-TR" sz="800" dirty="0" smtClean="0">
                <a:latin typeface="Arial"/>
              </a:rPr>
              <a:t>Kütüphane</a:t>
            </a:r>
            <a:r>
              <a:rPr lang="tr-TR" sz="800" baseline="0" dirty="0" smtClean="0">
                <a:latin typeface="Arial"/>
              </a:rPr>
              <a:t> Bilgi Sistemi</a:t>
            </a:r>
            <a:r>
              <a:rPr lang="nn-NO" sz="800" dirty="0" smtClean="0">
                <a:latin typeface="Arial"/>
              </a:rPr>
              <a:t>I</a:t>
            </a:r>
            <a:r>
              <a:rPr lang="nn-NO" sz="800" dirty="0">
                <a:latin typeface="Arial"/>
              </a:rPr>
              <a:t>  </a:t>
            </a:r>
            <a:r>
              <a:rPr lang="tr-TR" sz="800" dirty="0" smtClean="0">
                <a:latin typeface="Arial"/>
              </a:rPr>
              <a:t>06.09.2015</a:t>
            </a:r>
            <a:r>
              <a:rPr lang="nn-NO" sz="800" dirty="0">
                <a:latin typeface="Arial"/>
              </a:rPr>
              <a:t> I Slide: </a:t>
            </a:r>
            <a:fld id="{04F0BFD3-0FD2-4DEE-AE88-CCDC2F0319AF}" type="slidenum">
              <a:rPr lang="nn-NO" sz="800">
                <a:latin typeface="Arial"/>
              </a:rPr>
              <a:pPr algn="r">
                <a:defRPr/>
              </a:pPr>
              <a:t>‹#›</a:t>
            </a:fld>
            <a:endParaRPr lang="en-US" sz="800" dirty="0">
              <a:latin typeface="Arial"/>
            </a:endParaRPr>
          </a:p>
        </p:txBody>
      </p:sp>
      <p:pic>
        <p:nvPicPr>
          <p:cNvPr id="1034" name="Picture 10"/>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60437" y="180575"/>
            <a:ext cx="1215000" cy="517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userDrawn="1"/>
        </p:nvSpPr>
        <p:spPr>
          <a:xfrm>
            <a:off x="6030437" y="180575"/>
            <a:ext cx="3285000" cy="338554"/>
          </a:xfrm>
          <a:prstGeom prst="rect">
            <a:avLst/>
          </a:prstGeom>
          <a:noFill/>
        </p:spPr>
        <p:txBody>
          <a:bodyPr wrap="square" rtlCol="0">
            <a:spAutoFit/>
          </a:bodyPr>
          <a:lstStyle/>
          <a:p>
            <a:pPr algn="r"/>
            <a:r>
              <a:rPr lang="tr-TR" sz="1600" dirty="0" smtClean="0"/>
              <a:t>IDEA</a:t>
            </a:r>
            <a:r>
              <a:rPr lang="tr-TR" sz="1600" baseline="0" dirty="0" smtClean="0"/>
              <a:t> </a:t>
            </a:r>
            <a:r>
              <a:rPr lang="tr-TR" sz="1600" baseline="0" dirty="0" smtClean="0"/>
              <a:t>18.DÖNEM </a:t>
            </a:r>
            <a:r>
              <a:rPr lang="tr-TR" sz="1600" baseline="0" dirty="0" smtClean="0"/>
              <a:t>PROJESİ</a:t>
            </a:r>
            <a:endParaRPr lang="en-US" sz="1600" dirty="0"/>
          </a:p>
        </p:txBody>
      </p:sp>
    </p:spTree>
  </p:cSld>
  <p:clrMap bg1="lt1" tx1="dk1" bg2="lt2" tx2="dk2" accent1="accent1" accent2="accent2" accent3="accent3" accent4="accent4" accent5="accent5" accent6="accent6" hlink="hlink" folHlink="folHlink"/>
  <p:sldLayoutIdLst>
    <p:sldLayoutId id="2147483989" r:id="rId1"/>
    <p:sldLayoutId id="2147483987" r:id="rId2"/>
    <p:sldLayoutId id="2147483988" r:id="rId3"/>
  </p:sldLayoutIdLst>
  <p:transition/>
  <p:timing>
    <p:tnLst>
      <p:par>
        <p:cTn id="1" dur="indefinite" restart="never" nodeType="tmRoot"/>
      </p:par>
    </p:tnLst>
  </p:timing>
  <p:hf sldNum="0"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pitchFamily="34" charset="0"/>
        </a:defRPr>
      </a:lvl2pPr>
      <a:lvl3pPr algn="l" rtl="0" eaLnBrk="0" fontAlgn="base" hangingPunct="0">
        <a:spcBef>
          <a:spcPct val="0"/>
        </a:spcBef>
        <a:spcAft>
          <a:spcPct val="0"/>
        </a:spcAft>
        <a:defRPr sz="2000" b="1">
          <a:solidFill>
            <a:schemeClr val="tx1"/>
          </a:solidFill>
          <a:latin typeface="Arial" pitchFamily="34" charset="0"/>
        </a:defRPr>
      </a:lvl3pPr>
      <a:lvl4pPr algn="l" rtl="0" eaLnBrk="0" fontAlgn="base" hangingPunct="0">
        <a:spcBef>
          <a:spcPct val="0"/>
        </a:spcBef>
        <a:spcAft>
          <a:spcPct val="0"/>
        </a:spcAft>
        <a:defRPr sz="2000" b="1">
          <a:solidFill>
            <a:schemeClr val="tx1"/>
          </a:solidFill>
          <a:latin typeface="Arial" pitchFamily="34" charset="0"/>
        </a:defRPr>
      </a:lvl4pPr>
      <a:lvl5pPr algn="l" rtl="0" eaLnBrk="0" fontAlgn="base" hangingPunct="0">
        <a:spcBef>
          <a:spcPct val="0"/>
        </a:spcBef>
        <a:spcAft>
          <a:spcPct val="0"/>
        </a:spcAft>
        <a:defRPr sz="2000" b="1">
          <a:solidFill>
            <a:schemeClr val="tx1"/>
          </a:solidFill>
          <a:latin typeface="Arial" pitchFamily="34" charset="0"/>
        </a:defRPr>
      </a:lvl5pPr>
      <a:lvl6pPr marL="457200" algn="l" rtl="0" fontAlgn="base">
        <a:spcBef>
          <a:spcPct val="0"/>
        </a:spcBef>
        <a:spcAft>
          <a:spcPct val="0"/>
        </a:spcAft>
        <a:defRPr sz="2000" b="1">
          <a:solidFill>
            <a:schemeClr val="tx1"/>
          </a:solidFill>
          <a:latin typeface="Arial" pitchFamily="34" charset="0"/>
        </a:defRPr>
      </a:lvl6pPr>
      <a:lvl7pPr marL="914400" algn="l" rtl="0" fontAlgn="base">
        <a:spcBef>
          <a:spcPct val="0"/>
        </a:spcBef>
        <a:spcAft>
          <a:spcPct val="0"/>
        </a:spcAft>
        <a:defRPr sz="2000" b="1">
          <a:solidFill>
            <a:schemeClr val="tx1"/>
          </a:solidFill>
          <a:latin typeface="Arial" pitchFamily="34" charset="0"/>
        </a:defRPr>
      </a:lvl7pPr>
      <a:lvl8pPr marL="1371600" algn="l" rtl="0" fontAlgn="base">
        <a:spcBef>
          <a:spcPct val="0"/>
        </a:spcBef>
        <a:spcAft>
          <a:spcPct val="0"/>
        </a:spcAft>
        <a:defRPr sz="2000" b="1">
          <a:solidFill>
            <a:schemeClr val="tx1"/>
          </a:solidFill>
          <a:latin typeface="Arial" pitchFamily="34" charset="0"/>
        </a:defRPr>
      </a:lvl8pPr>
      <a:lvl9pPr marL="1828800" algn="l" rtl="0" fontAlgn="base">
        <a:spcBef>
          <a:spcPct val="0"/>
        </a:spcBef>
        <a:spcAft>
          <a:spcPct val="0"/>
        </a:spcAft>
        <a:defRPr sz="2000" b="1">
          <a:solidFill>
            <a:schemeClr val="tx1"/>
          </a:solidFill>
          <a:latin typeface="Arial" pitchFamily="34" charset="0"/>
        </a:defRPr>
      </a:lvl9pPr>
    </p:titleStyle>
    <p:bodyStyle>
      <a:lvl1pPr marL="271463" indent="-271463" algn="l" rtl="0" eaLnBrk="0" fontAlgn="base" hangingPunct="0">
        <a:spcBef>
          <a:spcPct val="20000"/>
        </a:spcBef>
        <a:spcAft>
          <a:spcPct val="0"/>
        </a:spcAft>
        <a:buClr>
          <a:schemeClr val="hlink"/>
        </a:buClr>
        <a:buFont typeface="Wingdings" pitchFamily="2" charset="2"/>
        <a:defRPr sz="1600">
          <a:solidFill>
            <a:schemeClr val="tx1"/>
          </a:solidFill>
          <a:latin typeface="+mn-lt"/>
          <a:ea typeface="+mn-ea"/>
          <a:cs typeface="+mn-cs"/>
        </a:defRPr>
      </a:lvl1pPr>
      <a:lvl2pPr marL="627063" indent="-176213" algn="l" rtl="0" eaLnBrk="0" fontAlgn="base" hangingPunct="0">
        <a:spcBef>
          <a:spcPct val="20000"/>
        </a:spcBef>
        <a:spcAft>
          <a:spcPct val="0"/>
        </a:spcAft>
        <a:defRPr sz="1600">
          <a:solidFill>
            <a:schemeClr val="tx1"/>
          </a:solidFill>
          <a:latin typeface="+mn-lt"/>
        </a:defRPr>
      </a:lvl2pPr>
      <a:lvl3pPr marL="984250" indent="-177800" algn="l" rtl="0" eaLnBrk="0" fontAlgn="base" hangingPunct="0">
        <a:spcBef>
          <a:spcPct val="20000"/>
        </a:spcBef>
        <a:spcAft>
          <a:spcPct val="0"/>
        </a:spcAft>
        <a:buFont typeface="Arial" charset="0"/>
        <a:defRPr sz="1600">
          <a:solidFill>
            <a:schemeClr val="tx1"/>
          </a:solidFill>
          <a:latin typeface="+mn-lt"/>
        </a:defRPr>
      </a:lvl3pPr>
      <a:lvl4pPr marL="1344613" indent="-180975" algn="l" rtl="0" eaLnBrk="0" fontAlgn="base" hangingPunct="0">
        <a:spcBef>
          <a:spcPct val="20000"/>
        </a:spcBef>
        <a:spcAft>
          <a:spcPct val="0"/>
        </a:spcAft>
        <a:buFont typeface="Arial" charset="0"/>
        <a:defRPr sz="1600">
          <a:solidFill>
            <a:schemeClr val="tx1"/>
          </a:solidFill>
          <a:latin typeface="+mn-lt"/>
        </a:defRPr>
      </a:lvl4pPr>
      <a:lvl5pPr marL="1703388" indent="-179388" algn="l" rtl="0" eaLnBrk="0" fontAlgn="base" hangingPunct="0">
        <a:spcBef>
          <a:spcPct val="20000"/>
        </a:spcBef>
        <a:spcAft>
          <a:spcPct val="0"/>
        </a:spcAft>
        <a:buFont typeface="Arial" charset="0"/>
        <a:defRPr sz="1600">
          <a:solidFill>
            <a:schemeClr val="tx1"/>
          </a:solidFill>
          <a:latin typeface="+mn-lt"/>
        </a:defRPr>
      </a:lvl5pPr>
      <a:lvl6pPr marL="2160588" indent="-179388" algn="l" rtl="0" fontAlgn="base">
        <a:spcBef>
          <a:spcPct val="20000"/>
        </a:spcBef>
        <a:spcAft>
          <a:spcPct val="0"/>
        </a:spcAft>
        <a:buFont typeface="Arial" pitchFamily="34" charset="0"/>
        <a:defRPr sz="1600">
          <a:solidFill>
            <a:schemeClr val="tx1"/>
          </a:solidFill>
          <a:latin typeface="+mn-lt"/>
        </a:defRPr>
      </a:lvl6pPr>
      <a:lvl7pPr marL="2617788" indent="-179388" algn="l" rtl="0" fontAlgn="base">
        <a:spcBef>
          <a:spcPct val="20000"/>
        </a:spcBef>
        <a:spcAft>
          <a:spcPct val="0"/>
        </a:spcAft>
        <a:buFont typeface="Arial" pitchFamily="34" charset="0"/>
        <a:defRPr sz="1600">
          <a:solidFill>
            <a:schemeClr val="tx1"/>
          </a:solidFill>
          <a:latin typeface="+mn-lt"/>
        </a:defRPr>
      </a:lvl7pPr>
      <a:lvl8pPr marL="3074988" indent="-179388" algn="l" rtl="0" fontAlgn="base">
        <a:spcBef>
          <a:spcPct val="20000"/>
        </a:spcBef>
        <a:spcAft>
          <a:spcPct val="0"/>
        </a:spcAft>
        <a:buFont typeface="Arial" pitchFamily="34" charset="0"/>
        <a:defRPr sz="1600">
          <a:solidFill>
            <a:schemeClr val="tx1"/>
          </a:solidFill>
          <a:latin typeface="+mn-lt"/>
        </a:defRPr>
      </a:lvl8pPr>
      <a:lvl9pPr marL="3532188" indent="-179388" algn="l" rtl="0" fontAlgn="base">
        <a:spcBef>
          <a:spcPct val="20000"/>
        </a:spcBef>
        <a:spcAft>
          <a:spcPct val="0"/>
        </a:spcAft>
        <a:buFont typeface="Arial" pitchFamily="34"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0488" y="1440575"/>
            <a:ext cx="7154862" cy="1125000"/>
          </a:xfrm>
        </p:spPr>
        <p:txBody>
          <a:bodyPr/>
          <a:lstStyle/>
          <a:p>
            <a:pPr algn="ctr" eaLnBrk="1" hangingPunct="1"/>
            <a:r>
              <a:rPr lang="tr-TR" altLang="en-US" sz="2400" dirty="0" smtClean="0"/>
              <a:t/>
            </a:r>
            <a:br>
              <a:rPr lang="tr-TR" altLang="en-US" sz="2400" dirty="0" smtClean="0"/>
            </a:br>
            <a:r>
              <a:rPr lang="tr-TR" altLang="en-US" sz="2400" dirty="0" smtClean="0"/>
              <a:t>Kütüphane </a:t>
            </a:r>
            <a:r>
              <a:rPr lang="tr-TR" altLang="en-US" sz="2400" dirty="0" smtClean="0"/>
              <a:t>Yönetim Sistemi Projesi</a:t>
            </a:r>
            <a:endParaRPr lang="en-US" altLang="en-US" sz="2400" dirty="0" smtClean="0"/>
          </a:p>
        </p:txBody>
      </p:sp>
      <p:sp>
        <p:nvSpPr>
          <p:cNvPr id="3075" name="Rectangle 3"/>
          <p:cNvSpPr>
            <a:spLocks noGrp="1" noChangeArrowheads="1"/>
          </p:cNvSpPr>
          <p:nvPr>
            <p:ph type="subTitle" idx="1"/>
          </p:nvPr>
        </p:nvSpPr>
        <p:spPr>
          <a:xfrm>
            <a:off x="225425" y="3417888"/>
            <a:ext cx="3419475" cy="2700337"/>
          </a:xfrm>
        </p:spPr>
        <p:txBody>
          <a:bodyPr/>
          <a:lstStyle/>
          <a:p>
            <a:pPr eaLnBrk="1" hangingPunct="1"/>
            <a:endParaRPr lang="tr-TR" altLang="en-US" dirty="0" smtClean="0">
              <a:solidFill>
                <a:srgbClr val="002060"/>
              </a:solidFill>
            </a:endParaRPr>
          </a:p>
          <a:p>
            <a:pPr eaLnBrk="1" hangingPunct="1"/>
            <a:endParaRPr lang="tr-TR" altLang="en-US" sz="1200" dirty="0" smtClean="0">
              <a:solidFill>
                <a:srgbClr val="002060"/>
              </a:solidFill>
            </a:endParaRPr>
          </a:p>
          <a:p>
            <a:pPr eaLnBrk="1" hangingPunct="1"/>
            <a:r>
              <a:rPr lang="tr-TR" altLang="en-US" sz="1200" dirty="0" smtClean="0">
                <a:solidFill>
                  <a:srgbClr val="002060"/>
                </a:solidFill>
              </a:rPr>
              <a:t> </a:t>
            </a:r>
            <a:r>
              <a:rPr lang="tr-TR" altLang="en-US" dirty="0" smtClean="0">
                <a:solidFill>
                  <a:srgbClr val="002060"/>
                </a:solidFill>
              </a:rPr>
              <a:t>06.09.2015</a:t>
            </a:r>
          </a:p>
          <a:p>
            <a:pPr eaLnBrk="1" hangingPunct="1"/>
            <a:endParaRPr lang="tr-TR" altLang="en-US" sz="1200" dirty="0" smtClean="0">
              <a:solidFill>
                <a:srgbClr val="002060"/>
              </a:solidFill>
            </a:endParaRPr>
          </a:p>
          <a:p>
            <a:pPr eaLnBrk="1" hangingPunct="1"/>
            <a:r>
              <a:rPr lang="tr-TR" altLang="en-US" sz="1200" dirty="0" smtClean="0">
                <a:solidFill>
                  <a:srgbClr val="002060"/>
                </a:solidFill>
              </a:rPr>
              <a:t> </a:t>
            </a:r>
            <a:r>
              <a:rPr lang="tr-TR" altLang="en-US" sz="1400" dirty="0" smtClean="0">
                <a:solidFill>
                  <a:srgbClr val="002060"/>
                </a:solidFill>
              </a:rPr>
              <a:t>Ahmet Moldibi </a:t>
            </a:r>
          </a:p>
          <a:p>
            <a:pPr eaLnBrk="1" hangingPunct="1"/>
            <a:r>
              <a:rPr lang="tr-TR" altLang="en-US" sz="1400" dirty="0" smtClean="0">
                <a:solidFill>
                  <a:srgbClr val="002060"/>
                </a:solidFill>
              </a:rPr>
              <a:t> Alparslan Mesri</a:t>
            </a:r>
          </a:p>
          <a:p>
            <a:pPr eaLnBrk="1" hangingPunct="1"/>
            <a:r>
              <a:rPr lang="tr-TR" altLang="en-US" sz="1400" dirty="0" smtClean="0">
                <a:solidFill>
                  <a:srgbClr val="002060"/>
                </a:solidFill>
              </a:rPr>
              <a:t> Volkan Bayraktar</a:t>
            </a:r>
            <a:endParaRPr lang="en-US" altLang="en-US" sz="1400" dirty="0" smtClean="0">
              <a:solidFill>
                <a:srgbClr val="002060"/>
              </a:solidFill>
            </a:endParaRPr>
          </a:p>
          <a:p>
            <a:pPr eaLnBrk="1" hangingPunct="1"/>
            <a:endParaRPr lang="en-US" altLang="en-US" sz="1200" dirty="0" smtClean="0">
              <a:solidFill>
                <a:srgbClr val="002060"/>
              </a:solidFill>
            </a:endParaRPr>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437" y="3465575"/>
            <a:ext cx="5220000" cy="225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04925" y="1440575"/>
            <a:ext cx="6480175" cy="4624388"/>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437" y="1080575"/>
            <a:ext cx="8816975" cy="360363"/>
          </a:xfrm>
          <a:solidFill>
            <a:schemeClr val="accent2">
              <a:lumMod val="20000"/>
              <a:lumOff val="80000"/>
            </a:schemeClr>
          </a:solidFill>
        </p:spPr>
        <p:txBody>
          <a:bodyPr/>
          <a:lstStyle/>
          <a:p>
            <a:r>
              <a:rPr lang="tr-TR" dirty="0" smtClean="0"/>
              <a:t>SUNU PLANI</a:t>
            </a:r>
            <a:endParaRPr lang="en-US" dirty="0"/>
          </a:p>
        </p:txBody>
      </p:sp>
      <p:graphicFrame>
        <p:nvGraphicFramePr>
          <p:cNvPr id="6" name="Diagram 5"/>
          <p:cNvGraphicFramePr/>
          <p:nvPr>
            <p:extLst>
              <p:ext uri="{D42A27DB-BD31-4B8C-83A1-F6EECF244321}">
                <p14:modId xmlns:p14="http://schemas.microsoft.com/office/powerpoint/2010/main" val="3183796359"/>
              </p:ext>
            </p:extLst>
          </p:nvPr>
        </p:nvGraphicFramePr>
        <p:xfrm>
          <a:off x="510146" y="1845575"/>
          <a:ext cx="5070291" cy="40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ight Arrow 6"/>
          <p:cNvSpPr/>
          <p:nvPr/>
        </p:nvSpPr>
        <p:spPr bwMode="auto">
          <a:xfrm>
            <a:off x="45000" y="2070575"/>
            <a:ext cx="405437" cy="4050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437" y="1080575"/>
            <a:ext cx="8816975" cy="360363"/>
          </a:xfrm>
          <a:solidFill>
            <a:schemeClr val="accent2">
              <a:lumMod val="20000"/>
              <a:lumOff val="80000"/>
            </a:schemeClr>
          </a:solidFill>
        </p:spPr>
        <p:txBody>
          <a:bodyPr/>
          <a:lstStyle/>
          <a:p>
            <a:pPr lvl="0"/>
            <a:r>
              <a:rPr lang="tr-TR" dirty="0" smtClean="0">
                <a:solidFill>
                  <a:schemeClr val="tx1"/>
                </a:solidFill>
              </a:rPr>
              <a:t>İhtiyaç ve Problemler</a:t>
            </a:r>
            <a:endParaRPr lang="en-US" dirty="0"/>
          </a:p>
        </p:txBody>
      </p:sp>
      <p:sp>
        <p:nvSpPr>
          <p:cNvPr id="2" name="TextBox 1"/>
          <p:cNvSpPr txBox="1"/>
          <p:nvPr/>
        </p:nvSpPr>
        <p:spPr>
          <a:xfrm>
            <a:off x="540437" y="1800575"/>
            <a:ext cx="8550000" cy="4031873"/>
          </a:xfrm>
          <a:prstGeom prst="rect">
            <a:avLst/>
          </a:prstGeom>
          <a:noFill/>
        </p:spPr>
        <p:txBody>
          <a:bodyPr wrap="square" rtlCol="0">
            <a:spAutoFit/>
          </a:bodyPr>
          <a:lstStyle/>
          <a:p>
            <a:r>
              <a:rPr lang="tr-TR" sz="1600" dirty="0"/>
              <a:t>Günümüzde bilgi üretimi ve tüketiminin insanlık tarihinde hiç olmadığı kadar yoğun seviyelerde gerçekleştiği aşikardır. Bu aşamada verimli ve hızlı bir şekilde talep edilen bilgiye ulaşabilmek bir lüks olmaktan çıkıp zorunlu ihtiyaç haline gelmiştir. Kütüphaneler de bilginin paylaşımını sağlamayı amaçlayan kurumlardan birisi olarak günümüz bilgisayar teknolojisinden faydalanmakla bilgi erişimi ve paylaşımı süreçlerini hızlı ve verimli hale getirmek durumundadırlar</a:t>
            </a:r>
            <a:r>
              <a:rPr lang="tr-TR" sz="1600" dirty="0" smtClean="0"/>
              <a:t>.</a:t>
            </a:r>
          </a:p>
          <a:p>
            <a:endParaRPr lang="tr-TR" sz="1600" dirty="0"/>
          </a:p>
          <a:p>
            <a:endParaRPr lang="tr-TR" sz="1600" dirty="0"/>
          </a:p>
          <a:p>
            <a:r>
              <a:rPr lang="tr-TR" sz="1600" dirty="0"/>
              <a:t>Bu nedenlerle hedeflenen en temel amaç kütüphane kayıt sistemine kayıt yaptıran üye kullanıcılara belirlenen kullanım kriterlerini gözeterek barındırılan materyalleri sunmak, kütüphaneden ödünç alınmasını sağlamak, ayrıca kütüphanelerin sunduğu ve paylaştığı bu materyallerin hızlı, kontrollü ve verimli şekilde takibi ve adil kullanımını sağlamak, bunu yaparken de kütüphanedeki bütün süreçleri kontrol altında tutarak bilgisayar yazılımı aracılığıyla en iyi şekilde yönetmek beklenmektedir.</a:t>
            </a:r>
          </a:p>
          <a:p>
            <a:r>
              <a:rPr lang="tr-TR" sz="1600" dirty="0"/>
              <a:t> </a:t>
            </a:r>
          </a:p>
          <a:p>
            <a:endParaRPr lang="tr-TR" sz="1600" dirty="0"/>
          </a:p>
        </p:txBody>
      </p:sp>
    </p:spTree>
    <p:extLst>
      <p:ext uri="{BB962C8B-B14F-4D97-AF65-F5344CB8AC3E}">
        <p14:creationId xmlns:p14="http://schemas.microsoft.com/office/powerpoint/2010/main" val="127651908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437" y="1080575"/>
            <a:ext cx="8816975" cy="360363"/>
          </a:xfrm>
          <a:solidFill>
            <a:schemeClr val="accent2">
              <a:lumMod val="20000"/>
              <a:lumOff val="80000"/>
            </a:schemeClr>
          </a:solidFill>
        </p:spPr>
        <p:txBody>
          <a:bodyPr/>
          <a:lstStyle/>
          <a:p>
            <a:r>
              <a:rPr lang="tr-TR" dirty="0" smtClean="0"/>
              <a:t>SUNU PLANI</a:t>
            </a:r>
            <a:endParaRPr lang="en-US" dirty="0"/>
          </a:p>
        </p:txBody>
      </p:sp>
      <p:graphicFrame>
        <p:nvGraphicFramePr>
          <p:cNvPr id="6" name="Diagram 5"/>
          <p:cNvGraphicFramePr/>
          <p:nvPr>
            <p:extLst>
              <p:ext uri="{D42A27DB-BD31-4B8C-83A1-F6EECF244321}">
                <p14:modId xmlns:p14="http://schemas.microsoft.com/office/powerpoint/2010/main" val="3845236647"/>
              </p:ext>
            </p:extLst>
          </p:nvPr>
        </p:nvGraphicFramePr>
        <p:xfrm>
          <a:off x="510146" y="1845575"/>
          <a:ext cx="5070291" cy="40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ight Arrow 6"/>
          <p:cNvSpPr/>
          <p:nvPr/>
        </p:nvSpPr>
        <p:spPr bwMode="auto">
          <a:xfrm>
            <a:off x="45000" y="2070575"/>
            <a:ext cx="405437" cy="4050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6927342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7986E-7 2.17298E-6 L 0.00233 0.11174 " pathEditMode="relative" rAng="0" ptsTypes="AA">
                                      <p:cBhvr>
                                        <p:cTn id="6" dur="2000" fill="hold"/>
                                        <p:tgtEl>
                                          <p:spTgt spid="7"/>
                                        </p:tgtEl>
                                        <p:attrNameLst>
                                          <p:attrName>ppt_x</p:attrName>
                                          <p:attrName>ppt_y</p:attrName>
                                        </p:attrNameLst>
                                      </p:cBhvr>
                                      <p:rCtr x="117" y="55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437" y="1080575"/>
            <a:ext cx="8816975" cy="360363"/>
          </a:xfrm>
          <a:solidFill>
            <a:schemeClr val="accent2">
              <a:lumMod val="20000"/>
              <a:lumOff val="80000"/>
            </a:schemeClr>
          </a:solidFill>
        </p:spPr>
        <p:txBody>
          <a:bodyPr/>
          <a:lstStyle/>
          <a:p>
            <a:pPr lvl="0"/>
            <a:r>
              <a:rPr lang="tr-TR" dirty="0" smtClean="0">
                <a:solidFill>
                  <a:schemeClr val="tx1"/>
                </a:solidFill>
              </a:rPr>
              <a:t>KYS’ nin Temel Özellikleri</a:t>
            </a:r>
            <a:endParaRPr lang="en-US" dirty="0"/>
          </a:p>
        </p:txBody>
      </p:sp>
      <p:sp>
        <p:nvSpPr>
          <p:cNvPr id="4" name="TextBox 3"/>
          <p:cNvSpPr txBox="1"/>
          <p:nvPr/>
        </p:nvSpPr>
        <p:spPr>
          <a:xfrm>
            <a:off x="540437" y="1800575"/>
            <a:ext cx="8550000" cy="276999"/>
          </a:xfrm>
          <a:prstGeom prst="rect">
            <a:avLst/>
          </a:prstGeom>
          <a:noFill/>
        </p:spPr>
        <p:txBody>
          <a:bodyPr wrap="square" rtlCol="0">
            <a:spAutoFit/>
          </a:bodyPr>
          <a:lstStyle/>
          <a:p>
            <a:endParaRPr lang="tr-TR" dirty="0"/>
          </a:p>
        </p:txBody>
      </p:sp>
      <p:sp>
        <p:nvSpPr>
          <p:cNvPr id="5" name="TextBox 4"/>
          <p:cNvSpPr txBox="1"/>
          <p:nvPr/>
        </p:nvSpPr>
        <p:spPr>
          <a:xfrm>
            <a:off x="540437" y="1813617"/>
            <a:ext cx="8550000" cy="2308324"/>
          </a:xfrm>
          <a:prstGeom prst="rect">
            <a:avLst/>
          </a:prstGeom>
          <a:noFill/>
        </p:spPr>
        <p:txBody>
          <a:bodyPr wrap="square" rtlCol="0">
            <a:spAutoFit/>
          </a:bodyPr>
          <a:lstStyle/>
          <a:p>
            <a:pPr marL="171450" indent="-171450" eaLnBrk="1" hangingPunct="1">
              <a:buFont typeface="Arial" panose="020B0604020202020204" pitchFamily="34" charset="0"/>
              <a:buChar char="•"/>
            </a:pPr>
            <a:r>
              <a:rPr lang="tr-TR" altLang="en-US" sz="1600" dirty="0"/>
              <a:t>Sadelik- Gerçek kullanıcı ihtiyaçları</a:t>
            </a:r>
            <a:r>
              <a:rPr lang="tr-TR" altLang="en-US" sz="1600" dirty="0" smtClean="0"/>
              <a:t>,</a:t>
            </a:r>
          </a:p>
          <a:p>
            <a:pPr eaLnBrk="1" hangingPunct="1"/>
            <a:endParaRPr lang="tr-TR" altLang="en-US" sz="1600" dirty="0"/>
          </a:p>
          <a:p>
            <a:pPr marL="171450" indent="-171450" eaLnBrk="1" hangingPunct="1">
              <a:buFont typeface="Arial" panose="020B0604020202020204" pitchFamily="34" charset="0"/>
              <a:buChar char="•"/>
            </a:pPr>
            <a:r>
              <a:rPr lang="tr-TR" altLang="en-US" sz="1600" dirty="0"/>
              <a:t>Erişim - WEB tabanlı</a:t>
            </a:r>
            <a:r>
              <a:rPr lang="tr-TR" altLang="en-US" sz="1600" dirty="0" smtClean="0"/>
              <a:t>,</a:t>
            </a:r>
          </a:p>
          <a:p>
            <a:pPr marL="171450" indent="-171450" eaLnBrk="1" hangingPunct="1">
              <a:buFont typeface="Arial" panose="020B0604020202020204" pitchFamily="34" charset="0"/>
              <a:buChar char="•"/>
            </a:pPr>
            <a:endParaRPr lang="tr-TR" altLang="en-US" sz="1600" dirty="0"/>
          </a:p>
          <a:p>
            <a:pPr marL="171450" indent="-171450" eaLnBrk="1" hangingPunct="1">
              <a:buFont typeface="Arial" panose="020B0604020202020204" pitchFamily="34" charset="0"/>
              <a:buChar char="•"/>
            </a:pPr>
            <a:r>
              <a:rPr lang="tr-TR" altLang="en-US" sz="1600" dirty="0"/>
              <a:t>Güvenlik - Yetkilendirilmiş kullanıcı tipleri</a:t>
            </a:r>
            <a:r>
              <a:rPr lang="tr-TR" altLang="en-US" sz="1600" dirty="0" smtClean="0"/>
              <a:t>,</a:t>
            </a:r>
          </a:p>
          <a:p>
            <a:pPr eaLnBrk="1" hangingPunct="1"/>
            <a:r>
              <a:rPr lang="tr-TR" altLang="en-US" sz="1600" dirty="0" smtClean="0"/>
              <a:t> </a:t>
            </a:r>
            <a:endParaRPr lang="tr-TR" altLang="en-US" sz="1600" dirty="0"/>
          </a:p>
          <a:p>
            <a:pPr marL="171450" indent="-171450" eaLnBrk="1" hangingPunct="1">
              <a:buFont typeface="Arial" panose="020B0604020202020204" pitchFamily="34" charset="0"/>
              <a:buChar char="•"/>
            </a:pPr>
            <a:r>
              <a:rPr lang="tr-TR" altLang="en-US" sz="1600" dirty="0"/>
              <a:t>Kullanım kolaylığı – Grafik </a:t>
            </a:r>
            <a:r>
              <a:rPr lang="tr-TR" altLang="en-US" sz="1600" dirty="0" err="1"/>
              <a:t>arayüz</a:t>
            </a:r>
            <a:r>
              <a:rPr lang="tr-TR" altLang="en-US" sz="1600" dirty="0" smtClean="0"/>
              <a:t>,</a:t>
            </a:r>
          </a:p>
          <a:p>
            <a:pPr eaLnBrk="1" hangingPunct="1"/>
            <a:endParaRPr lang="tr-TR" altLang="en-US" sz="1600" dirty="0"/>
          </a:p>
          <a:p>
            <a:pPr marL="171450" indent="-171450" eaLnBrk="1" hangingPunct="1">
              <a:buFont typeface="Arial" panose="020B0604020202020204" pitchFamily="34" charset="0"/>
              <a:buChar char="•"/>
            </a:pPr>
            <a:r>
              <a:rPr lang="tr-TR" altLang="en-US" sz="1600" dirty="0"/>
              <a:t>Farklılaştırılmış kullanıcı tipleri </a:t>
            </a:r>
            <a:r>
              <a:rPr lang="tr-TR" altLang="en-US" sz="1600" dirty="0" smtClean="0"/>
              <a:t>–Kütüphane yöneticisi, üye kullanıcı</a:t>
            </a:r>
            <a:endParaRPr lang="tr-TR" altLang="en-US" sz="1600" dirty="0"/>
          </a:p>
        </p:txBody>
      </p:sp>
    </p:spTree>
    <p:extLst>
      <p:ext uri="{BB962C8B-B14F-4D97-AF65-F5344CB8AC3E}">
        <p14:creationId xmlns:p14="http://schemas.microsoft.com/office/powerpoint/2010/main" val="38698866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437" y="1080575"/>
            <a:ext cx="8816975" cy="360363"/>
          </a:xfrm>
          <a:solidFill>
            <a:schemeClr val="accent2">
              <a:lumMod val="20000"/>
              <a:lumOff val="80000"/>
            </a:schemeClr>
          </a:solidFill>
        </p:spPr>
        <p:txBody>
          <a:bodyPr/>
          <a:lstStyle/>
          <a:p>
            <a:r>
              <a:rPr lang="tr-TR" dirty="0" smtClean="0"/>
              <a:t>SUNU PLANI</a:t>
            </a:r>
            <a:endParaRPr lang="en-US" dirty="0"/>
          </a:p>
        </p:txBody>
      </p:sp>
      <p:graphicFrame>
        <p:nvGraphicFramePr>
          <p:cNvPr id="6" name="Diagram 5"/>
          <p:cNvGraphicFramePr/>
          <p:nvPr>
            <p:extLst>
              <p:ext uri="{D42A27DB-BD31-4B8C-83A1-F6EECF244321}">
                <p14:modId xmlns:p14="http://schemas.microsoft.com/office/powerpoint/2010/main" val="3065282274"/>
              </p:ext>
            </p:extLst>
          </p:nvPr>
        </p:nvGraphicFramePr>
        <p:xfrm>
          <a:off x="510146" y="1845575"/>
          <a:ext cx="5070291" cy="40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ight Arrow 6"/>
          <p:cNvSpPr/>
          <p:nvPr/>
        </p:nvSpPr>
        <p:spPr bwMode="auto">
          <a:xfrm>
            <a:off x="45000" y="3150575"/>
            <a:ext cx="405437" cy="4050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13972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5841E-6 3.48904E-6 L -0.00233 0.13846 " pathEditMode="relative" rAng="0" ptsTypes="AA">
                                      <p:cBhvr>
                                        <p:cTn id="6" dur="2000" fill="hold"/>
                                        <p:tgtEl>
                                          <p:spTgt spid="7"/>
                                        </p:tgtEl>
                                        <p:attrNameLst>
                                          <p:attrName>ppt_x</p:attrName>
                                          <p:attrName>ppt_y</p:attrName>
                                        </p:attrNameLst>
                                      </p:cBhvr>
                                      <p:rCtr x="-116" y="69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437" y="1080575"/>
            <a:ext cx="8816975" cy="360363"/>
          </a:xfrm>
          <a:solidFill>
            <a:schemeClr val="accent2">
              <a:lumMod val="20000"/>
              <a:lumOff val="80000"/>
            </a:schemeClr>
          </a:solidFill>
        </p:spPr>
        <p:txBody>
          <a:bodyPr/>
          <a:lstStyle/>
          <a:p>
            <a:pPr lvl="0"/>
            <a:r>
              <a:rPr lang="tr-TR" dirty="0" smtClean="0">
                <a:solidFill>
                  <a:schemeClr val="tx1"/>
                </a:solidFill>
              </a:rPr>
              <a:t>KYS’ nin Fonksiyonları</a:t>
            </a:r>
            <a:endParaRPr lang="en-US" dirty="0"/>
          </a:p>
        </p:txBody>
      </p:sp>
      <p:sp>
        <p:nvSpPr>
          <p:cNvPr id="5" name="Rectangle 3"/>
          <p:cNvSpPr txBox="1">
            <a:spLocks noChangeArrowheads="1"/>
          </p:cNvSpPr>
          <p:nvPr/>
        </p:nvSpPr>
        <p:spPr bwMode="auto">
          <a:xfrm>
            <a:off x="495437" y="16655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71463" indent="-271463" algn="l" rtl="0" eaLnBrk="0" fontAlgn="base" hangingPunct="0">
              <a:spcBef>
                <a:spcPct val="20000"/>
              </a:spcBef>
              <a:spcAft>
                <a:spcPct val="0"/>
              </a:spcAft>
              <a:buClr>
                <a:schemeClr val="hlink"/>
              </a:buClr>
              <a:buFont typeface="Wingdings" pitchFamily="2" charset="2"/>
              <a:defRPr sz="1600">
                <a:solidFill>
                  <a:schemeClr val="tx1"/>
                </a:solidFill>
                <a:latin typeface="+mn-lt"/>
                <a:ea typeface="+mn-ea"/>
                <a:cs typeface="+mn-cs"/>
              </a:defRPr>
            </a:lvl1pPr>
            <a:lvl2pPr marL="627063" indent="-176213" algn="l" rtl="0" eaLnBrk="0" fontAlgn="base" hangingPunct="0">
              <a:spcBef>
                <a:spcPct val="20000"/>
              </a:spcBef>
              <a:spcAft>
                <a:spcPct val="0"/>
              </a:spcAft>
              <a:defRPr sz="1600">
                <a:solidFill>
                  <a:schemeClr val="tx1"/>
                </a:solidFill>
                <a:latin typeface="+mn-lt"/>
              </a:defRPr>
            </a:lvl2pPr>
            <a:lvl3pPr marL="984250" indent="-177800" algn="l" rtl="0" eaLnBrk="0" fontAlgn="base" hangingPunct="0">
              <a:spcBef>
                <a:spcPct val="20000"/>
              </a:spcBef>
              <a:spcAft>
                <a:spcPct val="0"/>
              </a:spcAft>
              <a:buFont typeface="Arial" charset="0"/>
              <a:defRPr sz="1600">
                <a:solidFill>
                  <a:schemeClr val="tx1"/>
                </a:solidFill>
                <a:latin typeface="+mn-lt"/>
              </a:defRPr>
            </a:lvl3pPr>
            <a:lvl4pPr marL="1344613" indent="-180975" algn="l" rtl="0" eaLnBrk="0" fontAlgn="base" hangingPunct="0">
              <a:spcBef>
                <a:spcPct val="20000"/>
              </a:spcBef>
              <a:spcAft>
                <a:spcPct val="0"/>
              </a:spcAft>
              <a:buFont typeface="Arial" charset="0"/>
              <a:defRPr sz="1600">
                <a:solidFill>
                  <a:schemeClr val="tx1"/>
                </a:solidFill>
                <a:latin typeface="+mn-lt"/>
              </a:defRPr>
            </a:lvl4pPr>
            <a:lvl5pPr marL="1703388" indent="-179388" algn="l" rtl="0" eaLnBrk="0" fontAlgn="base" hangingPunct="0">
              <a:spcBef>
                <a:spcPct val="20000"/>
              </a:spcBef>
              <a:spcAft>
                <a:spcPct val="0"/>
              </a:spcAft>
              <a:buFont typeface="Arial" charset="0"/>
              <a:defRPr sz="1600">
                <a:solidFill>
                  <a:schemeClr val="tx1"/>
                </a:solidFill>
                <a:latin typeface="+mn-lt"/>
              </a:defRPr>
            </a:lvl5pPr>
            <a:lvl6pPr marL="2160588" indent="-179388" algn="l" rtl="0" fontAlgn="base">
              <a:spcBef>
                <a:spcPct val="20000"/>
              </a:spcBef>
              <a:spcAft>
                <a:spcPct val="0"/>
              </a:spcAft>
              <a:buFont typeface="Arial" pitchFamily="34" charset="0"/>
              <a:defRPr sz="1600">
                <a:solidFill>
                  <a:schemeClr val="tx1"/>
                </a:solidFill>
                <a:latin typeface="+mn-lt"/>
              </a:defRPr>
            </a:lvl6pPr>
            <a:lvl7pPr marL="2617788" indent="-179388" algn="l" rtl="0" fontAlgn="base">
              <a:spcBef>
                <a:spcPct val="20000"/>
              </a:spcBef>
              <a:spcAft>
                <a:spcPct val="0"/>
              </a:spcAft>
              <a:buFont typeface="Arial" pitchFamily="34" charset="0"/>
              <a:defRPr sz="1600">
                <a:solidFill>
                  <a:schemeClr val="tx1"/>
                </a:solidFill>
                <a:latin typeface="+mn-lt"/>
              </a:defRPr>
            </a:lvl7pPr>
            <a:lvl8pPr marL="3074988" indent="-179388" algn="l" rtl="0" fontAlgn="base">
              <a:spcBef>
                <a:spcPct val="20000"/>
              </a:spcBef>
              <a:spcAft>
                <a:spcPct val="0"/>
              </a:spcAft>
              <a:buFont typeface="Arial" pitchFamily="34" charset="0"/>
              <a:defRPr sz="1600">
                <a:solidFill>
                  <a:schemeClr val="tx1"/>
                </a:solidFill>
                <a:latin typeface="+mn-lt"/>
              </a:defRPr>
            </a:lvl8pPr>
            <a:lvl9pPr marL="3532188" indent="-179388" algn="l" rtl="0" fontAlgn="base">
              <a:spcBef>
                <a:spcPct val="20000"/>
              </a:spcBef>
              <a:spcAft>
                <a:spcPct val="0"/>
              </a:spcAft>
              <a:buFont typeface="Arial" pitchFamily="34" charset="0"/>
              <a:defRPr sz="1600">
                <a:solidFill>
                  <a:schemeClr val="tx1"/>
                </a:solidFill>
                <a:latin typeface="+mn-lt"/>
              </a:defRPr>
            </a:lvl9pPr>
          </a:lstStyle>
          <a:p>
            <a:pPr marL="285750" indent="-285750" eaLnBrk="1" hangingPunct="1">
              <a:buFont typeface="Arial" panose="020B0604020202020204" pitchFamily="34" charset="0"/>
              <a:buChar char="•"/>
            </a:pPr>
            <a:r>
              <a:rPr lang="tr-TR" altLang="en-US" kern="0" dirty="0" smtClean="0"/>
              <a:t>Kullanıcı materyalleri rezerve edebilir,</a:t>
            </a:r>
          </a:p>
          <a:p>
            <a:pPr marL="285750" indent="-285750" eaLnBrk="1" hangingPunct="1">
              <a:buFont typeface="Arial" panose="020B0604020202020204" pitchFamily="34" charset="0"/>
              <a:buChar char="•"/>
            </a:pPr>
            <a:r>
              <a:rPr lang="tr-TR" altLang="en-US" kern="0" dirty="0" smtClean="0"/>
              <a:t>Rezerve edilen, ödünç alınan materyalleri listeleyebilir,</a:t>
            </a:r>
          </a:p>
          <a:p>
            <a:pPr marL="285750" indent="-285750" eaLnBrk="1" hangingPunct="1">
              <a:buFont typeface="Arial" panose="020B0604020202020204" pitchFamily="34" charset="0"/>
              <a:buChar char="•"/>
            </a:pPr>
            <a:r>
              <a:rPr lang="tr-TR" altLang="en-US" kern="0" dirty="0" smtClean="0"/>
              <a:t>Kullanıcılar kişisel profil bilgilerini güncelleyebilir,</a:t>
            </a:r>
          </a:p>
          <a:p>
            <a:pPr marL="285750" indent="-285750" eaLnBrk="1" hangingPunct="1">
              <a:buFont typeface="Arial" panose="020B0604020202020204" pitchFamily="34" charset="0"/>
              <a:buChar char="•"/>
            </a:pPr>
            <a:r>
              <a:rPr lang="tr-TR" altLang="en-US" kern="0" dirty="0" smtClean="0"/>
              <a:t>Kullanıcılar kütüphane kataloğunda tarama yapabilir,</a:t>
            </a:r>
          </a:p>
          <a:p>
            <a:pPr marL="285750" indent="-285750" eaLnBrk="1" hangingPunct="1">
              <a:buFont typeface="Arial" panose="020B0604020202020204" pitchFamily="34" charset="0"/>
              <a:buChar char="•"/>
            </a:pPr>
            <a:r>
              <a:rPr lang="tr-TR" altLang="en-US" kern="0" dirty="0" smtClean="0"/>
              <a:t>Yöneticiler kullanıcı hesabı açabilme ve silebilme yetkisine sahiptir,</a:t>
            </a:r>
          </a:p>
          <a:p>
            <a:pPr marL="285750" indent="-285750" eaLnBrk="1" hangingPunct="1">
              <a:buFont typeface="Arial" panose="020B0604020202020204" pitchFamily="34" charset="0"/>
              <a:buChar char="•"/>
            </a:pPr>
            <a:r>
              <a:rPr lang="tr-TR" altLang="en-US" kern="0" dirty="0" smtClean="0"/>
              <a:t>Yöneticiler yeni materyal ekleyip çıkarabilir, materyal bilgilerini düzenleyebilir,</a:t>
            </a:r>
          </a:p>
          <a:p>
            <a:pPr marL="285750" indent="-285750" eaLnBrk="1" hangingPunct="1">
              <a:buFont typeface="Arial" panose="020B0604020202020204" pitchFamily="34" charset="0"/>
              <a:buChar char="•"/>
            </a:pPr>
            <a:endParaRPr lang="tr-TR" altLang="en-US" kern="0" dirty="0" smtClean="0"/>
          </a:p>
        </p:txBody>
      </p:sp>
    </p:spTree>
    <p:extLst>
      <p:ext uri="{BB962C8B-B14F-4D97-AF65-F5344CB8AC3E}">
        <p14:creationId xmlns:p14="http://schemas.microsoft.com/office/powerpoint/2010/main" val="8574084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437" y="1080575"/>
            <a:ext cx="8816975" cy="360363"/>
          </a:xfrm>
          <a:solidFill>
            <a:schemeClr val="accent2">
              <a:lumMod val="20000"/>
              <a:lumOff val="80000"/>
            </a:schemeClr>
          </a:solidFill>
        </p:spPr>
        <p:txBody>
          <a:bodyPr/>
          <a:lstStyle/>
          <a:p>
            <a:r>
              <a:rPr lang="tr-TR" dirty="0" smtClean="0"/>
              <a:t>SUNU PLANI</a:t>
            </a:r>
            <a:endParaRPr lang="en-US" dirty="0"/>
          </a:p>
        </p:txBody>
      </p:sp>
      <p:graphicFrame>
        <p:nvGraphicFramePr>
          <p:cNvPr id="6" name="Diagram 5"/>
          <p:cNvGraphicFramePr/>
          <p:nvPr>
            <p:extLst>
              <p:ext uri="{D42A27DB-BD31-4B8C-83A1-F6EECF244321}">
                <p14:modId xmlns:p14="http://schemas.microsoft.com/office/powerpoint/2010/main" val="758629053"/>
              </p:ext>
            </p:extLst>
          </p:nvPr>
        </p:nvGraphicFramePr>
        <p:xfrm>
          <a:off x="510146" y="1845575"/>
          <a:ext cx="5070291" cy="40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ight Arrow 6"/>
          <p:cNvSpPr/>
          <p:nvPr/>
        </p:nvSpPr>
        <p:spPr bwMode="auto">
          <a:xfrm>
            <a:off x="45000" y="3960575"/>
            <a:ext cx="405437" cy="4050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504065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5841E-6 -8.38894E-7 L 0.00233 0.17231 " pathEditMode="relative" rAng="0" ptsTypes="AA">
                                      <p:cBhvr>
                                        <p:cTn id="6" dur="2000" fill="hold"/>
                                        <p:tgtEl>
                                          <p:spTgt spid="7"/>
                                        </p:tgtEl>
                                        <p:attrNameLst>
                                          <p:attrName>ppt_x</p:attrName>
                                          <p:attrName>ppt_y</p:attrName>
                                        </p:attrNameLst>
                                      </p:cBhvr>
                                      <p:rCtr x="116" y="8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437" y="1080575"/>
            <a:ext cx="8816975" cy="360363"/>
          </a:xfrm>
          <a:solidFill>
            <a:schemeClr val="accent2">
              <a:lumMod val="20000"/>
              <a:lumOff val="80000"/>
            </a:schemeClr>
          </a:solidFill>
        </p:spPr>
        <p:txBody>
          <a:bodyPr/>
          <a:lstStyle/>
          <a:p>
            <a:pPr lvl="0"/>
            <a:r>
              <a:rPr lang="tr-TR" dirty="0" smtClean="0">
                <a:solidFill>
                  <a:schemeClr val="tx1"/>
                </a:solidFill>
              </a:rPr>
              <a:t>DEMO</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37" y="1620575"/>
            <a:ext cx="8348563" cy="4025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730767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SH-Slide">
  <a:themeElements>
    <a:clrScheme name="BSH2 Cold">
      <a:dk1>
        <a:srgbClr val="000000"/>
      </a:dk1>
      <a:lt1>
        <a:srgbClr val="FFFFFF"/>
      </a:lt1>
      <a:dk2>
        <a:srgbClr val="CDDCF0"/>
      </a:dk2>
      <a:lt2>
        <a:srgbClr val="999999"/>
      </a:lt2>
      <a:accent1>
        <a:srgbClr val="3273B9"/>
      </a:accent1>
      <a:accent2>
        <a:srgbClr val="96B9DC"/>
      </a:accent2>
      <a:accent3>
        <a:srgbClr val="0050A5"/>
      </a:accent3>
      <a:accent4>
        <a:srgbClr val="6496C8"/>
      </a:accent4>
      <a:accent5>
        <a:srgbClr val="999999"/>
      </a:accent5>
      <a:accent6>
        <a:srgbClr val="CDDCF0"/>
      </a:accent6>
      <a:hlink>
        <a:srgbClr val="0050A5"/>
      </a:hlink>
      <a:folHlink>
        <a:srgbClr val="6496C8"/>
      </a:folHlink>
    </a:clrScheme>
    <a:fontScheme name="BSH-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SH-Slide 1">
        <a:dk1>
          <a:srgbClr val="000000"/>
        </a:dk1>
        <a:lt1>
          <a:srgbClr val="FFFFFF"/>
        </a:lt1>
        <a:dk2>
          <a:srgbClr val="99C8AD"/>
        </a:dk2>
        <a:lt2>
          <a:srgbClr val="E66E0F"/>
        </a:lt2>
        <a:accent1>
          <a:srgbClr val="AA3232"/>
        </a:accent1>
        <a:accent2>
          <a:srgbClr val="96B9DC"/>
        </a:accent2>
        <a:accent3>
          <a:srgbClr val="FFFFFF"/>
        </a:accent3>
        <a:accent4>
          <a:srgbClr val="000000"/>
        </a:accent4>
        <a:accent5>
          <a:srgbClr val="D2ADAD"/>
        </a:accent5>
        <a:accent6>
          <a:srgbClr val="87A7C7"/>
        </a:accent6>
        <a:hlink>
          <a:srgbClr val="0050A5"/>
        </a:hlink>
        <a:folHlink>
          <a:srgbClr val="F0C896"/>
        </a:folHlink>
      </a:clrScheme>
      <a:clrMap bg1="lt1" tx1="dk1" bg2="lt2" tx2="dk2" accent1="accent1" accent2="accent2" accent3="accent3" accent4="accent4" accent5="accent5" accent6="accent6" hlink="hlink" folHlink="folHlink"/>
    </a:extraClrScheme>
    <a:extraClrScheme>
      <a:clrScheme name="BSH-Slide 2">
        <a:dk1>
          <a:srgbClr val="000000"/>
        </a:dk1>
        <a:lt1>
          <a:srgbClr val="FFFFFF"/>
        </a:lt1>
        <a:dk2>
          <a:srgbClr val="CDDCF0"/>
        </a:dk2>
        <a:lt2>
          <a:srgbClr val="999999"/>
        </a:lt2>
        <a:accent1>
          <a:srgbClr val="3273B9"/>
        </a:accent1>
        <a:accent2>
          <a:srgbClr val="96B9DC"/>
        </a:accent2>
        <a:accent3>
          <a:srgbClr val="FFFFFF"/>
        </a:accent3>
        <a:accent4>
          <a:srgbClr val="000000"/>
        </a:accent4>
        <a:accent5>
          <a:srgbClr val="ADBCD9"/>
        </a:accent5>
        <a:accent6>
          <a:srgbClr val="87A7C7"/>
        </a:accent6>
        <a:hlink>
          <a:srgbClr val="0050A5"/>
        </a:hlink>
        <a:folHlink>
          <a:srgbClr val="6496C8"/>
        </a:folHlink>
      </a:clrScheme>
      <a:clrMap bg1="lt1" tx1="dk1" bg2="lt2" tx2="dk2" accent1="accent1" accent2="accent2" accent3="accent3" accent4="accent4" accent5="accent5" accent6="accent6" hlink="hlink" folHlink="folHlink"/>
    </a:extraClrScheme>
    <a:extraClrScheme>
      <a:clrScheme name="BSH-Slide 3">
        <a:dk1>
          <a:srgbClr val="000000"/>
        </a:dk1>
        <a:lt1>
          <a:srgbClr val="FFFFFF"/>
        </a:lt1>
        <a:dk2>
          <a:srgbClr val="E6E6E6"/>
        </a:dk2>
        <a:lt2>
          <a:srgbClr val="999999"/>
        </a:lt2>
        <a:accent1>
          <a:srgbClr val="666666"/>
        </a:accent1>
        <a:accent2>
          <a:srgbClr val="B3B3B3"/>
        </a:accent2>
        <a:accent3>
          <a:srgbClr val="FFFFFF"/>
        </a:accent3>
        <a:accent4>
          <a:srgbClr val="000000"/>
        </a:accent4>
        <a:accent5>
          <a:srgbClr val="B8B8B8"/>
        </a:accent5>
        <a:accent6>
          <a:srgbClr val="A2A2A2"/>
        </a:accent6>
        <a:hlink>
          <a:srgbClr val="808080"/>
        </a:hlink>
        <a:folHlink>
          <a:srgbClr val="CC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372</TotalTime>
  <Words>286</Words>
  <Application>Microsoft Office PowerPoint</Application>
  <PresentationFormat>Custom</PresentationFormat>
  <Paragraphs>54</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BSH-Slide</vt:lpstr>
      <vt:lpstr> Kütüphane Yönetim Sistemi Projesi</vt:lpstr>
      <vt:lpstr>SUNU PLANI</vt:lpstr>
      <vt:lpstr>İhtiyaç ve Problemler</vt:lpstr>
      <vt:lpstr>SUNU PLANI</vt:lpstr>
      <vt:lpstr>KYS’ nin Temel Özellikleri</vt:lpstr>
      <vt:lpstr>SUNU PLANI</vt:lpstr>
      <vt:lpstr>KYS’ nin Fonksiyonları</vt:lpstr>
      <vt:lpstr>SUNU PLANI</vt:lpstr>
      <vt:lpstr>DEMO</vt:lpstr>
      <vt:lpstr>PowerPoint Presentation</vt:lpstr>
    </vt:vector>
  </TitlesOfParts>
  <Company>BSH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Jan-Philipp Steenblock</dc:creator>
  <cp:lastModifiedBy>Ahmet Moldibi</cp:lastModifiedBy>
  <cp:revision>941</cp:revision>
  <dcterms:created xsi:type="dcterms:W3CDTF">2007-05-16T10:58:42Z</dcterms:created>
  <dcterms:modified xsi:type="dcterms:W3CDTF">2015-09-05T02:41:38Z</dcterms:modified>
</cp:coreProperties>
</file>