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C5D77-54B1-40AA-B4BB-2A54E93AF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16328F-ABAD-4BB6-9C14-4C9B265A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92F7DE-0FA5-4CA1-B7C1-67737AD4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2BCAA-8F4D-4E07-8D87-A05ACB6E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7EAA9-490A-4F41-87C3-14C1CAB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60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B3EC-0480-4D91-9969-557ABEE3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A526EB-6058-492A-A3C1-951EE6A7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71A212-7069-4545-B159-E75C11C2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353CD-915A-419C-A267-55AEB28A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3C45C-E8CF-4F8B-AA5B-8058BF0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4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B370BE-3CCE-45EC-A5A4-F0E9AB61C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F1BA35-F810-4B32-8B76-9034E494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0D23B-7214-4B32-8CD4-9229E62F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5ECB5-4362-4FE6-889F-F54C97EC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627B7-5217-4FFF-AD9D-715DC90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41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A0337-4871-4FC0-8E36-3EE70B06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1C174-21AF-4699-94BC-7DEB8D64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0A1DB-CA22-4055-92BA-D2FD0CBE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CE21F0-A634-4D5F-BDEF-E6ABA9EB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43924-0F57-4909-B6AC-82309AC1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32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43122-0F27-4A9B-B972-DABCDE4F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166C20-65B6-4C0E-9735-202942DB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9F28E-2B9A-47F7-8D6E-7380D2C0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4A491-44CF-420D-BEB3-5AA21A6B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2FCA2-E0D2-4303-9022-17E01814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121CE-045E-4231-B818-ED10BAAC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9B8F8C-47D7-46EF-AEA0-58FBB3B3C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513134-F6FA-477D-BF69-B582853CA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20E56-1337-439E-8EC7-3258311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613EF-4221-4F10-BCBC-D018AEAE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717EA-CFA9-43B6-A9B2-B8A316C5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5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4DDD3-471A-4AF7-97EC-334DFEA8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8FFD7-4122-41A3-982D-0EA5339D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EB8F1-6118-4CFA-A6D2-872A0F9D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65DF12-A484-4399-80A3-9E25B5207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3135F1-1636-4211-BD6A-912559550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FFE7F9-3E7C-4DAB-9574-1E681276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39C0B-3D5D-4125-B440-D63CAF18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BC745F-3D63-4640-B963-39ED3BC6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35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0C82E-6E71-4D1F-82F3-412F9D9D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3F7383-9AD0-44F3-B288-7A0D8578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A3AF99-6C4B-4CF5-BF84-8ED15C02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102DAC-862F-428C-AD9C-12C7A592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9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CB30E8-2872-4016-95D8-35A7A44A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05D270-6512-4177-876F-ACAC44DB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B998EA-089B-41A1-B5FD-E03FF137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6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D3117-A293-43FA-A696-7A43F013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AE009-11D2-4F47-A32A-04C07EFD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9FBC1-8CE8-40B8-BA9E-BC0E0038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03602-A79A-47FE-B676-3718C068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AFF660-7C41-4295-93BB-F0843D14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BA6563-DC03-4EB8-B9CE-23B644AB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9016C-FA21-4E66-9971-54CD4E10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25FD26-86D3-4F27-926A-D638FB566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87119B-2BB3-449B-9863-3A208ADFF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C55B1-823B-49AD-ACF9-4A8F10A9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7E1F0A-06ED-478A-82E8-16B52E90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D6A26F-ADAE-4AF6-9F98-076D1909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4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238374-60D5-43DD-9DE5-51C1F42E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8FB07-92CB-4670-A0FB-0AA1DB51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CF48E-506A-4890-A14F-F8B62FE0C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E4FA-DED6-4920-9ED6-C7D8005BAA87}" type="datetimeFigureOut">
              <a:rPr lang="de-DE" smtClean="0"/>
              <a:t>14.06.2021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E722B-44BD-4A46-958C-E44676BFD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65012-3715-4E1E-9099-3D6F9AEAD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2C10-681D-4EF2-9CDE-FCB7A2E21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47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9DA17B8D-C10C-4960-8658-996EB9D5E4F8}"/>
              </a:ext>
            </a:extLst>
          </p:cNvPr>
          <p:cNvSpPr/>
          <p:nvPr/>
        </p:nvSpPr>
        <p:spPr>
          <a:xfrm>
            <a:off x="6955631" y="2854821"/>
            <a:ext cx="3114693" cy="6275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oben gebogen 13">
            <a:extLst>
              <a:ext uri="{FF2B5EF4-FFF2-40B4-BE49-F238E27FC236}">
                <a16:creationId xmlns:a16="http://schemas.microsoft.com/office/drawing/2014/main" id="{EADFB19C-E088-459B-A47E-8775AD66B2AC}"/>
              </a:ext>
            </a:extLst>
          </p:cNvPr>
          <p:cNvSpPr/>
          <p:nvPr/>
        </p:nvSpPr>
        <p:spPr>
          <a:xfrm rot="5400000">
            <a:off x="2074337" y="1782047"/>
            <a:ext cx="645963" cy="405516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oben gebogen 14">
            <a:extLst>
              <a:ext uri="{FF2B5EF4-FFF2-40B4-BE49-F238E27FC236}">
                <a16:creationId xmlns:a16="http://schemas.microsoft.com/office/drawing/2014/main" id="{C873C18B-BF5C-49A1-88EC-816F6AD014C1}"/>
              </a:ext>
            </a:extLst>
          </p:cNvPr>
          <p:cNvSpPr/>
          <p:nvPr/>
        </p:nvSpPr>
        <p:spPr>
          <a:xfrm rot="5400000">
            <a:off x="2567691" y="2466813"/>
            <a:ext cx="581606" cy="405516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gebogen 15">
            <a:extLst>
              <a:ext uri="{FF2B5EF4-FFF2-40B4-BE49-F238E27FC236}">
                <a16:creationId xmlns:a16="http://schemas.microsoft.com/office/drawing/2014/main" id="{63CF5AC4-2716-4CBE-9CE2-871E66671DD8}"/>
              </a:ext>
            </a:extLst>
          </p:cNvPr>
          <p:cNvSpPr/>
          <p:nvPr/>
        </p:nvSpPr>
        <p:spPr>
          <a:xfrm rot="5400000">
            <a:off x="3021826" y="3123788"/>
            <a:ext cx="595685" cy="405516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019DCA55-014D-4466-81B2-73D2BE4B9F5B}"/>
              </a:ext>
            </a:extLst>
          </p:cNvPr>
          <p:cNvSpPr/>
          <p:nvPr/>
        </p:nvSpPr>
        <p:spPr>
          <a:xfrm>
            <a:off x="6095998" y="2120267"/>
            <a:ext cx="954156" cy="174928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15B2C81D-452F-4AFC-B0F6-5F5232CF10C2}"/>
              </a:ext>
            </a:extLst>
          </p:cNvPr>
          <p:cNvSpPr/>
          <p:nvPr/>
        </p:nvSpPr>
        <p:spPr>
          <a:xfrm rot="5400000">
            <a:off x="8285338" y="1761796"/>
            <a:ext cx="374873" cy="174928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CEFAB3E-F43A-4683-B2D0-336652E11D0A}"/>
              </a:ext>
            </a:extLst>
          </p:cNvPr>
          <p:cNvSpPr txBox="1"/>
          <p:nvPr/>
        </p:nvSpPr>
        <p:spPr>
          <a:xfrm>
            <a:off x="6295359" y="2216291"/>
            <a:ext cx="55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n : 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9E6CE2E-3DC4-4725-B691-184C8D2316F8}"/>
              </a:ext>
            </a:extLst>
          </p:cNvPr>
          <p:cNvSpPr/>
          <p:nvPr/>
        </p:nvSpPr>
        <p:spPr>
          <a:xfrm>
            <a:off x="1996440" y="1173480"/>
            <a:ext cx="4251960" cy="5867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BE706D-239B-4667-884B-B859DF8FCA58}"/>
              </a:ext>
            </a:extLst>
          </p:cNvPr>
          <p:cNvSpPr/>
          <p:nvPr/>
        </p:nvSpPr>
        <p:spPr>
          <a:xfrm>
            <a:off x="2111604" y="1319753"/>
            <a:ext cx="3984396" cy="3420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Transportauftrag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1CC73E-BB1E-428A-A8CA-040B0F8FB2EF}"/>
              </a:ext>
            </a:extLst>
          </p:cNvPr>
          <p:cNvSpPr/>
          <p:nvPr/>
        </p:nvSpPr>
        <p:spPr>
          <a:xfrm>
            <a:off x="2600077" y="2036696"/>
            <a:ext cx="3495922" cy="342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Sendung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DB3B13-33DF-4211-964E-D12CF794B00F}"/>
              </a:ext>
            </a:extLst>
          </p:cNvPr>
          <p:cNvSpPr/>
          <p:nvPr/>
        </p:nvSpPr>
        <p:spPr>
          <a:xfrm>
            <a:off x="7050154" y="1319753"/>
            <a:ext cx="3020170" cy="3420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Ressourcen (Fahrer, SZM, …)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FDB6110-3E82-42CF-ABB8-554749735EB0}"/>
              </a:ext>
            </a:extLst>
          </p:cNvPr>
          <p:cNvSpPr/>
          <p:nvPr/>
        </p:nvSpPr>
        <p:spPr>
          <a:xfrm>
            <a:off x="7050154" y="2036696"/>
            <a:ext cx="3020170" cy="3420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Tour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FA727D-87AD-44C1-8C45-AD226EA8A036}"/>
              </a:ext>
            </a:extLst>
          </p:cNvPr>
          <p:cNvSpPr/>
          <p:nvPr/>
        </p:nvSpPr>
        <p:spPr>
          <a:xfrm>
            <a:off x="3061251" y="2686634"/>
            <a:ext cx="3034747" cy="342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Sendungsposition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C6AD98-1278-41B0-9AAE-DE626E9D0A55}"/>
              </a:ext>
            </a:extLst>
          </p:cNvPr>
          <p:cNvSpPr/>
          <p:nvPr/>
        </p:nvSpPr>
        <p:spPr>
          <a:xfrm>
            <a:off x="3522427" y="3336572"/>
            <a:ext cx="2573571" cy="342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Wiegenote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6FFA8A3-8A4E-49AE-B808-C6AF1FEEB673}"/>
              </a:ext>
            </a:extLst>
          </p:cNvPr>
          <p:cNvSpPr txBox="1"/>
          <p:nvPr/>
        </p:nvSpPr>
        <p:spPr>
          <a:xfrm>
            <a:off x="1940781" y="868679"/>
            <a:ext cx="112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57C0FC6-2897-480D-B63E-6D786C4EEF5E}"/>
              </a:ext>
            </a:extLst>
          </p:cNvPr>
          <p:cNvSpPr txBox="1"/>
          <p:nvPr/>
        </p:nvSpPr>
        <p:spPr>
          <a:xfrm>
            <a:off x="1689983" y="1849260"/>
            <a:ext cx="50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1 : 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4B06ABF-4F31-4FA2-96B9-AF1EC13F206C}"/>
              </a:ext>
            </a:extLst>
          </p:cNvPr>
          <p:cNvSpPr txBox="1"/>
          <p:nvPr/>
        </p:nvSpPr>
        <p:spPr>
          <a:xfrm>
            <a:off x="2145030" y="2509690"/>
            <a:ext cx="50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1 : 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7EE41DE-9355-41E5-B8AB-5896269CDFA2}"/>
              </a:ext>
            </a:extLst>
          </p:cNvPr>
          <p:cNvSpPr txBox="1"/>
          <p:nvPr/>
        </p:nvSpPr>
        <p:spPr>
          <a:xfrm>
            <a:off x="2612334" y="3129742"/>
            <a:ext cx="50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1 : 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C78C7B9-E05A-48C4-BAF0-B3D860A470D0}"/>
              </a:ext>
            </a:extLst>
          </p:cNvPr>
          <p:cNvSpPr txBox="1"/>
          <p:nvPr/>
        </p:nvSpPr>
        <p:spPr>
          <a:xfrm>
            <a:off x="8558417" y="1710760"/>
            <a:ext cx="50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1 : 1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E904AF7C-3ED9-46AA-A0F3-6C18D2E81171}"/>
              </a:ext>
            </a:extLst>
          </p:cNvPr>
          <p:cNvSpPr/>
          <p:nvPr/>
        </p:nvSpPr>
        <p:spPr>
          <a:xfrm>
            <a:off x="6183010" y="2686634"/>
            <a:ext cx="130779" cy="992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46354B6-289D-499B-A6A7-7B6D264DA7C5}"/>
              </a:ext>
            </a:extLst>
          </p:cNvPr>
          <p:cNvSpPr/>
          <p:nvPr/>
        </p:nvSpPr>
        <p:spPr>
          <a:xfrm>
            <a:off x="6389784" y="3068338"/>
            <a:ext cx="528612" cy="2286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8AF1003-2FBE-4AD6-BAA9-77A6A5AB84A4}"/>
              </a:ext>
            </a:extLst>
          </p:cNvPr>
          <p:cNvSpPr/>
          <p:nvPr/>
        </p:nvSpPr>
        <p:spPr>
          <a:xfrm>
            <a:off x="7070795" y="3001094"/>
            <a:ext cx="2911405" cy="342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Vorgangsposition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00440F8-4CE8-4A52-8361-D691BB3D2512}"/>
              </a:ext>
            </a:extLst>
          </p:cNvPr>
          <p:cNvSpPr txBox="1"/>
          <p:nvPr/>
        </p:nvSpPr>
        <p:spPr>
          <a:xfrm>
            <a:off x="6899972" y="2550020"/>
            <a:ext cx="112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Abrechnung</a:t>
            </a:r>
          </a:p>
        </p:txBody>
      </p:sp>
    </p:spTree>
    <p:extLst>
      <p:ext uri="{BB962C8B-B14F-4D97-AF65-F5344CB8AC3E}">
        <p14:creationId xmlns:p14="http://schemas.microsoft.com/office/powerpoint/2010/main" val="239711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Eggers</dc:creator>
  <cp:lastModifiedBy>Benedikt Eggers</cp:lastModifiedBy>
  <cp:revision>5</cp:revision>
  <dcterms:created xsi:type="dcterms:W3CDTF">2021-06-14T21:22:17Z</dcterms:created>
  <dcterms:modified xsi:type="dcterms:W3CDTF">2021-06-15T08:34:15Z</dcterms:modified>
</cp:coreProperties>
</file>