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8" r:id="rId7"/>
    <p:sldId id="261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82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90" d="100"/>
          <a:sy n="90" d="100"/>
        </p:scale>
        <p:origin x="390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ily\Documents\$ave$af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$ave$afeProgressiveRatio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653927651247151E-2"/>
          <c:y val="0.2357770526234795"/>
          <c:w val="0.90199746473316667"/>
          <c:h val="0.73014634315906568"/>
        </c:manualLayout>
      </c:layout>
      <c:lineChart>
        <c:grouping val="standard"/>
        <c:varyColors val="0"/>
        <c:ser>
          <c:idx val="0"/>
          <c:order val="0"/>
          <c:tx>
            <c:strRef>
              <c:f>Scenerios!$A$108</c:f>
              <c:strCache>
                <c:ptCount val="1"/>
                <c:pt idx="0">
                  <c:v>Person 1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Scenerios!$D$107:$AZ$107</c:f>
              <c:numCache>
                <c:formatCode>m/d/yyyy</c:formatCode>
                <c:ptCount val="49"/>
                <c:pt idx="0">
                  <c:v>42767</c:v>
                </c:pt>
                <c:pt idx="1">
                  <c:v>42794</c:v>
                </c:pt>
                <c:pt idx="2">
                  <c:v>42795</c:v>
                </c:pt>
                <c:pt idx="3">
                  <c:v>42825</c:v>
                </c:pt>
                <c:pt idx="4">
                  <c:v>42826</c:v>
                </c:pt>
                <c:pt idx="5">
                  <c:v>42855</c:v>
                </c:pt>
                <c:pt idx="6">
                  <c:v>42856</c:v>
                </c:pt>
                <c:pt idx="7">
                  <c:v>42886</c:v>
                </c:pt>
                <c:pt idx="8">
                  <c:v>42887</c:v>
                </c:pt>
                <c:pt idx="9">
                  <c:v>42916</c:v>
                </c:pt>
                <c:pt idx="10">
                  <c:v>42917</c:v>
                </c:pt>
                <c:pt idx="11">
                  <c:v>42947</c:v>
                </c:pt>
                <c:pt idx="12">
                  <c:v>42948</c:v>
                </c:pt>
                <c:pt idx="13">
                  <c:v>42978</c:v>
                </c:pt>
                <c:pt idx="14">
                  <c:v>42979</c:v>
                </c:pt>
                <c:pt idx="15">
                  <c:v>43008</c:v>
                </c:pt>
                <c:pt idx="16">
                  <c:v>43009</c:v>
                </c:pt>
                <c:pt idx="17">
                  <c:v>43039</c:v>
                </c:pt>
                <c:pt idx="18">
                  <c:v>43040</c:v>
                </c:pt>
                <c:pt idx="19">
                  <c:v>43069</c:v>
                </c:pt>
                <c:pt idx="20">
                  <c:v>43070</c:v>
                </c:pt>
                <c:pt idx="21">
                  <c:v>43100</c:v>
                </c:pt>
                <c:pt idx="22">
                  <c:v>43101</c:v>
                </c:pt>
                <c:pt idx="23">
                  <c:v>43131</c:v>
                </c:pt>
                <c:pt idx="24">
                  <c:v>43132</c:v>
                </c:pt>
                <c:pt idx="25">
                  <c:v>43159</c:v>
                </c:pt>
                <c:pt idx="26">
                  <c:v>43160</c:v>
                </c:pt>
                <c:pt idx="27">
                  <c:v>43190</c:v>
                </c:pt>
                <c:pt idx="28">
                  <c:v>43191</c:v>
                </c:pt>
                <c:pt idx="29">
                  <c:v>43220</c:v>
                </c:pt>
                <c:pt idx="30">
                  <c:v>43221</c:v>
                </c:pt>
                <c:pt idx="31">
                  <c:v>43251</c:v>
                </c:pt>
                <c:pt idx="32">
                  <c:v>43252</c:v>
                </c:pt>
                <c:pt idx="33">
                  <c:v>43281</c:v>
                </c:pt>
                <c:pt idx="34">
                  <c:v>43282</c:v>
                </c:pt>
                <c:pt idx="35">
                  <c:v>43312</c:v>
                </c:pt>
                <c:pt idx="36">
                  <c:v>43313</c:v>
                </c:pt>
                <c:pt idx="37">
                  <c:v>43343</c:v>
                </c:pt>
                <c:pt idx="38">
                  <c:v>43344</c:v>
                </c:pt>
                <c:pt idx="39">
                  <c:v>43373</c:v>
                </c:pt>
                <c:pt idx="40">
                  <c:v>43374</c:v>
                </c:pt>
                <c:pt idx="41">
                  <c:v>43404</c:v>
                </c:pt>
                <c:pt idx="42">
                  <c:v>43405</c:v>
                </c:pt>
                <c:pt idx="43">
                  <c:v>43434</c:v>
                </c:pt>
                <c:pt idx="44">
                  <c:v>43435</c:v>
                </c:pt>
                <c:pt idx="45">
                  <c:v>43465</c:v>
                </c:pt>
                <c:pt idx="46">
                  <c:v>43466</c:v>
                </c:pt>
              </c:numCache>
            </c:numRef>
          </c:cat>
          <c:val>
            <c:numRef>
              <c:f>Scenerios!$D$108:$AZ$108</c:f>
              <c:numCache>
                <c:formatCode>0.00%</c:formatCode>
                <c:ptCount val="49"/>
                <c:pt idx="0">
                  <c:v>0.35</c:v>
                </c:pt>
                <c:pt idx="1">
                  <c:v>0.22222222222222221</c:v>
                </c:pt>
                <c:pt idx="2">
                  <c:v>0.44444444444444442</c:v>
                </c:pt>
                <c:pt idx="3">
                  <c:v>0.21678321678321677</c:v>
                </c:pt>
                <c:pt idx="4">
                  <c:v>0.10344827586206896</c:v>
                </c:pt>
                <c:pt idx="5">
                  <c:v>0.1875</c:v>
                </c:pt>
                <c:pt idx="6">
                  <c:v>0.17543859649122806</c:v>
                </c:pt>
                <c:pt idx="7">
                  <c:v>4.8507462686567165E-2</c:v>
                </c:pt>
                <c:pt idx="8">
                  <c:v>0.12099644128113879</c:v>
                </c:pt>
                <c:pt idx="9">
                  <c:v>7.6190476190476197E-2</c:v>
                </c:pt>
                <c:pt idx="10">
                  <c:v>7.9646017699115043E-2</c:v>
                </c:pt>
                <c:pt idx="11">
                  <c:v>0.10382513661202186</c:v>
                </c:pt>
                <c:pt idx="12">
                  <c:v>9.9009900990099015E-2</c:v>
                </c:pt>
                <c:pt idx="13">
                  <c:v>0.10135135135135136</c:v>
                </c:pt>
                <c:pt idx="14">
                  <c:v>2.2494887525562373E-2</c:v>
                </c:pt>
                <c:pt idx="15">
                  <c:v>9.6000000000000002E-2</c:v>
                </c:pt>
                <c:pt idx="16">
                  <c:v>8.576642335766424E-2</c:v>
                </c:pt>
                <c:pt idx="17">
                  <c:v>6.2184873949579833E-2</c:v>
                </c:pt>
                <c:pt idx="18">
                  <c:v>1.5822784810126583E-2</c:v>
                </c:pt>
                <c:pt idx="19">
                  <c:v>3.5825545171339561E-2</c:v>
                </c:pt>
                <c:pt idx="20">
                  <c:v>3.9097744360902256E-2</c:v>
                </c:pt>
                <c:pt idx="21">
                  <c:v>7.2358900144717797E-2</c:v>
                </c:pt>
                <c:pt idx="22">
                  <c:v>3.9136302294197033E-2</c:v>
                </c:pt>
                <c:pt idx="23">
                  <c:v>6.4935064935064929E-2</c:v>
                </c:pt>
                <c:pt idx="24">
                  <c:v>3.9024390243902439E-2</c:v>
                </c:pt>
                <c:pt idx="25">
                  <c:v>4.5774647887323945E-2</c:v>
                </c:pt>
                <c:pt idx="26">
                  <c:v>1.5712682379349047E-2</c:v>
                </c:pt>
                <c:pt idx="27">
                  <c:v>1.6574585635359115E-2</c:v>
                </c:pt>
                <c:pt idx="28">
                  <c:v>3.1521739130434781E-2</c:v>
                </c:pt>
                <c:pt idx="29">
                  <c:v>1.1591148577449948E-2</c:v>
                </c:pt>
                <c:pt idx="30">
                  <c:v>1.9791666666666666E-2</c:v>
                </c:pt>
                <c:pt idx="31">
                  <c:v>1.4300306435137897E-2</c:v>
                </c:pt>
                <c:pt idx="32">
                  <c:v>4.8338368580060423E-2</c:v>
                </c:pt>
                <c:pt idx="33">
                  <c:v>3.6503362151777137E-2</c:v>
                </c:pt>
                <c:pt idx="34">
                  <c:v>1.9462465245597776E-2</c:v>
                </c:pt>
                <c:pt idx="35">
                  <c:v>3.5454545454545454E-2</c:v>
                </c:pt>
                <c:pt idx="36">
                  <c:v>3.0728709394205442E-2</c:v>
                </c:pt>
                <c:pt idx="37">
                  <c:v>1.7035775127768313E-2</c:v>
                </c:pt>
                <c:pt idx="38">
                  <c:v>1.340033500837521E-2</c:v>
                </c:pt>
                <c:pt idx="39">
                  <c:v>1.1570247933884297E-2</c:v>
                </c:pt>
                <c:pt idx="40">
                  <c:v>1.8790849673202614E-2</c:v>
                </c:pt>
                <c:pt idx="41">
                  <c:v>1.8444266238973536E-2</c:v>
                </c:pt>
                <c:pt idx="42">
                  <c:v>2.2047244094488189E-2</c:v>
                </c:pt>
                <c:pt idx="43">
                  <c:v>2.6964560862865947E-2</c:v>
                </c:pt>
                <c:pt idx="44">
                  <c:v>2.175543885971493E-2</c:v>
                </c:pt>
                <c:pt idx="45">
                  <c:v>2.2026431718061675E-2</c:v>
                </c:pt>
                <c:pt idx="46">
                  <c:v>7.9022988505747134E-3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21-431E-9215-02E2B2FBDBED}"/>
            </c:ext>
          </c:extLst>
        </c:ser>
        <c:ser>
          <c:idx val="1"/>
          <c:order val="1"/>
          <c:tx>
            <c:strRef>
              <c:f>Scenerios!$A$109</c:f>
              <c:strCache>
                <c:ptCount val="1"/>
                <c:pt idx="0">
                  <c:v>Person 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Scenerios!$D$107:$AZ$107</c:f>
              <c:numCache>
                <c:formatCode>m/d/yyyy</c:formatCode>
                <c:ptCount val="49"/>
                <c:pt idx="0">
                  <c:v>42767</c:v>
                </c:pt>
                <c:pt idx="1">
                  <c:v>42794</c:v>
                </c:pt>
                <c:pt idx="2">
                  <c:v>42795</c:v>
                </c:pt>
                <c:pt idx="3">
                  <c:v>42825</c:v>
                </c:pt>
                <c:pt idx="4">
                  <c:v>42826</c:v>
                </c:pt>
                <c:pt idx="5">
                  <c:v>42855</c:v>
                </c:pt>
                <c:pt idx="6">
                  <c:v>42856</c:v>
                </c:pt>
                <c:pt idx="7">
                  <c:v>42886</c:v>
                </c:pt>
                <c:pt idx="8">
                  <c:v>42887</c:v>
                </c:pt>
                <c:pt idx="9">
                  <c:v>42916</c:v>
                </c:pt>
                <c:pt idx="10">
                  <c:v>42917</c:v>
                </c:pt>
                <c:pt idx="11">
                  <c:v>42947</c:v>
                </c:pt>
                <c:pt idx="12">
                  <c:v>42948</c:v>
                </c:pt>
                <c:pt idx="13">
                  <c:v>42978</c:v>
                </c:pt>
                <c:pt idx="14">
                  <c:v>42979</c:v>
                </c:pt>
                <c:pt idx="15">
                  <c:v>43008</c:v>
                </c:pt>
                <c:pt idx="16">
                  <c:v>43009</c:v>
                </c:pt>
                <c:pt idx="17">
                  <c:v>43039</c:v>
                </c:pt>
                <c:pt idx="18">
                  <c:v>43040</c:v>
                </c:pt>
                <c:pt idx="19">
                  <c:v>43069</c:v>
                </c:pt>
                <c:pt idx="20">
                  <c:v>43070</c:v>
                </c:pt>
                <c:pt idx="21">
                  <c:v>43100</c:v>
                </c:pt>
                <c:pt idx="22">
                  <c:v>43101</c:v>
                </c:pt>
                <c:pt idx="23">
                  <c:v>43131</c:v>
                </c:pt>
                <c:pt idx="24">
                  <c:v>43132</c:v>
                </c:pt>
                <c:pt idx="25">
                  <c:v>43159</c:v>
                </c:pt>
                <c:pt idx="26">
                  <c:v>43160</c:v>
                </c:pt>
                <c:pt idx="27">
                  <c:v>43190</c:v>
                </c:pt>
                <c:pt idx="28">
                  <c:v>43191</c:v>
                </c:pt>
                <c:pt idx="29">
                  <c:v>43220</c:v>
                </c:pt>
                <c:pt idx="30">
                  <c:v>43221</c:v>
                </c:pt>
                <c:pt idx="31">
                  <c:v>43251</c:v>
                </c:pt>
                <c:pt idx="32">
                  <c:v>43252</c:v>
                </c:pt>
                <c:pt idx="33">
                  <c:v>43281</c:v>
                </c:pt>
                <c:pt idx="34">
                  <c:v>43282</c:v>
                </c:pt>
                <c:pt idx="35">
                  <c:v>43312</c:v>
                </c:pt>
                <c:pt idx="36">
                  <c:v>43313</c:v>
                </c:pt>
                <c:pt idx="37">
                  <c:v>43343</c:v>
                </c:pt>
                <c:pt idx="38">
                  <c:v>43344</c:v>
                </c:pt>
                <c:pt idx="39">
                  <c:v>43373</c:v>
                </c:pt>
                <c:pt idx="40">
                  <c:v>43374</c:v>
                </c:pt>
                <c:pt idx="41">
                  <c:v>43404</c:v>
                </c:pt>
                <c:pt idx="42">
                  <c:v>43405</c:v>
                </c:pt>
                <c:pt idx="43">
                  <c:v>43434</c:v>
                </c:pt>
                <c:pt idx="44">
                  <c:v>43435</c:v>
                </c:pt>
                <c:pt idx="45">
                  <c:v>43465</c:v>
                </c:pt>
                <c:pt idx="46">
                  <c:v>43466</c:v>
                </c:pt>
              </c:numCache>
            </c:numRef>
          </c:cat>
          <c:val>
            <c:numRef>
              <c:f>Scenerios!$D$109:$AZ$109</c:f>
              <c:numCache>
                <c:formatCode>0.00%</c:formatCode>
                <c:ptCount val="49"/>
                <c:pt idx="0">
                  <c:v>0.1</c:v>
                </c:pt>
                <c:pt idx="1">
                  <c:v>0.45454545454545453</c:v>
                </c:pt>
                <c:pt idx="2">
                  <c:v>0</c:v>
                </c:pt>
                <c:pt idx="3">
                  <c:v>6.25E-2</c:v>
                </c:pt>
                <c:pt idx="4">
                  <c:v>0</c:v>
                </c:pt>
                <c:pt idx="5">
                  <c:v>5.8823529411764705E-2</c:v>
                </c:pt>
                <c:pt idx="6">
                  <c:v>0.1111111111111111</c:v>
                </c:pt>
                <c:pt idx="7">
                  <c:v>0.1</c:v>
                </c:pt>
                <c:pt idx="8">
                  <c:v>2.2727272727272728E-2</c:v>
                </c:pt>
                <c:pt idx="9">
                  <c:v>4.4444444444444446E-2</c:v>
                </c:pt>
                <c:pt idx="10">
                  <c:v>6.3829787234042548E-2</c:v>
                </c:pt>
                <c:pt idx="11">
                  <c:v>0</c:v>
                </c:pt>
                <c:pt idx="12">
                  <c:v>0.04</c:v>
                </c:pt>
                <c:pt idx="13">
                  <c:v>5.7692307692307696E-2</c:v>
                </c:pt>
                <c:pt idx="14">
                  <c:v>3.6363636363636362E-2</c:v>
                </c:pt>
                <c:pt idx="15">
                  <c:v>5.2631578947368418E-2</c:v>
                </c:pt>
                <c:pt idx="16">
                  <c:v>3.3333333333333333E-2</c:v>
                </c:pt>
                <c:pt idx="17">
                  <c:v>4.8387096774193547E-2</c:v>
                </c:pt>
                <c:pt idx="18">
                  <c:v>6.1538461538461542E-2</c:v>
                </c:pt>
                <c:pt idx="19">
                  <c:v>2.8985507246376812E-2</c:v>
                </c:pt>
                <c:pt idx="20">
                  <c:v>1.4084507042253521E-2</c:v>
                </c:pt>
                <c:pt idx="21">
                  <c:v>5.5555555555555552E-2</c:v>
                </c:pt>
                <c:pt idx="22">
                  <c:v>3.9473684210526314E-2</c:v>
                </c:pt>
                <c:pt idx="23">
                  <c:v>2.5316455696202531E-2</c:v>
                </c:pt>
                <c:pt idx="24">
                  <c:v>1.2345679012345678E-2</c:v>
                </c:pt>
                <c:pt idx="25">
                  <c:v>4.878048780487805E-2</c:v>
                </c:pt>
                <c:pt idx="26">
                  <c:v>1.1627906976744186E-2</c:v>
                </c:pt>
                <c:pt idx="27">
                  <c:v>2.2988505747126436E-2</c:v>
                </c:pt>
                <c:pt idx="28">
                  <c:v>3.3707865168539325E-2</c:v>
                </c:pt>
                <c:pt idx="29">
                  <c:v>4.3478260869565216E-2</c:v>
                </c:pt>
                <c:pt idx="30">
                  <c:v>1.0416666666666666E-2</c:v>
                </c:pt>
                <c:pt idx="31">
                  <c:v>2.0618556701030927E-2</c:v>
                </c:pt>
                <c:pt idx="32">
                  <c:v>2.0202020202020204E-2</c:v>
                </c:pt>
                <c:pt idx="33">
                  <c:v>3.9603960396039604E-2</c:v>
                </c:pt>
                <c:pt idx="34">
                  <c:v>0</c:v>
                </c:pt>
                <c:pt idx="35">
                  <c:v>0</c:v>
                </c:pt>
                <c:pt idx="36">
                  <c:v>2.8571428571428571E-2</c:v>
                </c:pt>
                <c:pt idx="37">
                  <c:v>1.8518518518518517E-2</c:v>
                </c:pt>
                <c:pt idx="38">
                  <c:v>0</c:v>
                </c:pt>
                <c:pt idx="39">
                  <c:v>0</c:v>
                </c:pt>
                <c:pt idx="40">
                  <c:v>9.0909090909090905E-3</c:v>
                </c:pt>
                <c:pt idx="41">
                  <c:v>1.8018018018018018E-2</c:v>
                </c:pt>
                <c:pt idx="42">
                  <c:v>1.7699115044247787E-2</c:v>
                </c:pt>
                <c:pt idx="43">
                  <c:v>0</c:v>
                </c:pt>
                <c:pt idx="44">
                  <c:v>2.6086956521739129E-2</c:v>
                </c:pt>
                <c:pt idx="45">
                  <c:v>0</c:v>
                </c:pt>
                <c:pt idx="46">
                  <c:v>2.5423728813559324E-2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21-431E-9215-02E2B2FBDBED}"/>
            </c:ext>
          </c:extLst>
        </c:ser>
        <c:ser>
          <c:idx val="2"/>
          <c:order val="2"/>
          <c:tx>
            <c:strRef>
              <c:f>Scenerios!$A$110</c:f>
              <c:strCache>
                <c:ptCount val="1"/>
                <c:pt idx="0">
                  <c:v>Person 3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Scenerios!$D$107:$AZ$107</c:f>
              <c:numCache>
                <c:formatCode>m/d/yyyy</c:formatCode>
                <c:ptCount val="49"/>
                <c:pt idx="0">
                  <c:v>42767</c:v>
                </c:pt>
                <c:pt idx="1">
                  <c:v>42794</c:v>
                </c:pt>
                <c:pt idx="2">
                  <c:v>42795</c:v>
                </c:pt>
                <c:pt idx="3">
                  <c:v>42825</c:v>
                </c:pt>
                <c:pt idx="4">
                  <c:v>42826</c:v>
                </c:pt>
                <c:pt idx="5">
                  <c:v>42855</c:v>
                </c:pt>
                <c:pt idx="6">
                  <c:v>42856</c:v>
                </c:pt>
                <c:pt idx="7">
                  <c:v>42886</c:v>
                </c:pt>
                <c:pt idx="8">
                  <c:v>42887</c:v>
                </c:pt>
                <c:pt idx="9">
                  <c:v>42916</c:v>
                </c:pt>
                <c:pt idx="10">
                  <c:v>42917</c:v>
                </c:pt>
                <c:pt idx="11">
                  <c:v>42947</c:v>
                </c:pt>
                <c:pt idx="12">
                  <c:v>42948</c:v>
                </c:pt>
                <c:pt idx="13">
                  <c:v>42978</c:v>
                </c:pt>
                <c:pt idx="14">
                  <c:v>42979</c:v>
                </c:pt>
                <c:pt idx="15">
                  <c:v>43008</c:v>
                </c:pt>
                <c:pt idx="16">
                  <c:v>43009</c:v>
                </c:pt>
                <c:pt idx="17">
                  <c:v>43039</c:v>
                </c:pt>
                <c:pt idx="18">
                  <c:v>43040</c:v>
                </c:pt>
                <c:pt idx="19">
                  <c:v>43069</c:v>
                </c:pt>
                <c:pt idx="20">
                  <c:v>43070</c:v>
                </c:pt>
                <c:pt idx="21">
                  <c:v>43100</c:v>
                </c:pt>
                <c:pt idx="22">
                  <c:v>43101</c:v>
                </c:pt>
                <c:pt idx="23">
                  <c:v>43131</c:v>
                </c:pt>
                <c:pt idx="24">
                  <c:v>43132</c:v>
                </c:pt>
                <c:pt idx="25">
                  <c:v>43159</c:v>
                </c:pt>
                <c:pt idx="26">
                  <c:v>43160</c:v>
                </c:pt>
                <c:pt idx="27">
                  <c:v>43190</c:v>
                </c:pt>
                <c:pt idx="28">
                  <c:v>43191</c:v>
                </c:pt>
                <c:pt idx="29">
                  <c:v>43220</c:v>
                </c:pt>
                <c:pt idx="30">
                  <c:v>43221</c:v>
                </c:pt>
                <c:pt idx="31">
                  <c:v>43251</c:v>
                </c:pt>
                <c:pt idx="32">
                  <c:v>43252</c:v>
                </c:pt>
                <c:pt idx="33">
                  <c:v>43281</c:v>
                </c:pt>
                <c:pt idx="34">
                  <c:v>43282</c:v>
                </c:pt>
                <c:pt idx="35">
                  <c:v>43312</c:v>
                </c:pt>
                <c:pt idx="36">
                  <c:v>43313</c:v>
                </c:pt>
                <c:pt idx="37">
                  <c:v>43343</c:v>
                </c:pt>
                <c:pt idx="38">
                  <c:v>43344</c:v>
                </c:pt>
                <c:pt idx="39">
                  <c:v>43373</c:v>
                </c:pt>
                <c:pt idx="40">
                  <c:v>43374</c:v>
                </c:pt>
                <c:pt idx="41">
                  <c:v>43404</c:v>
                </c:pt>
                <c:pt idx="42">
                  <c:v>43405</c:v>
                </c:pt>
                <c:pt idx="43">
                  <c:v>43434</c:v>
                </c:pt>
                <c:pt idx="44">
                  <c:v>43435</c:v>
                </c:pt>
                <c:pt idx="45">
                  <c:v>43465</c:v>
                </c:pt>
                <c:pt idx="46">
                  <c:v>43466</c:v>
                </c:pt>
              </c:numCache>
            </c:numRef>
          </c:cat>
          <c:val>
            <c:numRef>
              <c:f>Scenerios!$D$110:$AZ$110</c:f>
              <c:numCache>
                <c:formatCode>0.00%</c:formatCode>
                <c:ptCount val="49"/>
                <c:pt idx="0">
                  <c:v>0.02</c:v>
                </c:pt>
                <c:pt idx="1">
                  <c:v>2.5490196078431372E-2</c:v>
                </c:pt>
                <c:pt idx="2">
                  <c:v>4.0152963671128104E-2</c:v>
                </c:pt>
                <c:pt idx="3">
                  <c:v>4.595588235294118E-2</c:v>
                </c:pt>
                <c:pt idx="4">
                  <c:v>2.9876977152899824E-2</c:v>
                </c:pt>
                <c:pt idx="5">
                  <c:v>1.3651877133105802E-2</c:v>
                </c:pt>
                <c:pt idx="6">
                  <c:v>1.6835016835016834E-3</c:v>
                </c:pt>
                <c:pt idx="7">
                  <c:v>2.3529411764705882E-2</c:v>
                </c:pt>
                <c:pt idx="8">
                  <c:v>2.2988505747126436E-2</c:v>
                </c:pt>
                <c:pt idx="9">
                  <c:v>2.4077046548956663E-2</c:v>
                </c:pt>
                <c:pt idx="10">
                  <c:v>3.6050156739811913E-2</c:v>
                </c:pt>
                <c:pt idx="11">
                  <c:v>1.9667170953101363E-2</c:v>
                </c:pt>
                <c:pt idx="12">
                  <c:v>2.0771513353115726E-2</c:v>
                </c:pt>
                <c:pt idx="13">
                  <c:v>1.4534883720930232E-2</c:v>
                </c:pt>
                <c:pt idx="14">
                  <c:v>2.4355300859598854E-2</c:v>
                </c:pt>
                <c:pt idx="15">
                  <c:v>1.3986013986013986E-3</c:v>
                </c:pt>
                <c:pt idx="16">
                  <c:v>8.3798882681564244E-3</c:v>
                </c:pt>
                <c:pt idx="17">
                  <c:v>1.3850415512465374E-2</c:v>
                </c:pt>
                <c:pt idx="18">
                  <c:v>6.8306010928961746E-3</c:v>
                </c:pt>
                <c:pt idx="19">
                  <c:v>1.7639077340569877E-2</c:v>
                </c:pt>
                <c:pt idx="20">
                  <c:v>9.3333333333333341E-3</c:v>
                </c:pt>
                <c:pt idx="21">
                  <c:v>2.9062087186261559E-2</c:v>
                </c:pt>
                <c:pt idx="22">
                  <c:v>2.5673940949935813E-3</c:v>
                </c:pt>
                <c:pt idx="23">
                  <c:v>7.6824583866837385E-3</c:v>
                </c:pt>
                <c:pt idx="24">
                  <c:v>1.1435832274459974E-2</c:v>
                </c:pt>
                <c:pt idx="25">
                  <c:v>7.537688442211055E-3</c:v>
                </c:pt>
                <c:pt idx="26">
                  <c:v>8.7281795511221939E-3</c:v>
                </c:pt>
                <c:pt idx="27">
                  <c:v>7.4165636588380719E-3</c:v>
                </c:pt>
                <c:pt idx="28">
                  <c:v>7.3619631901840491E-3</c:v>
                </c:pt>
                <c:pt idx="29">
                  <c:v>-4.8721071863580996E-3</c:v>
                </c:pt>
                <c:pt idx="30">
                  <c:v>8.5679314565483469E-3</c:v>
                </c:pt>
                <c:pt idx="31">
                  <c:v>3.6407766990291263E-3</c:v>
                </c:pt>
                <c:pt idx="32">
                  <c:v>1.2091898428053204E-2</c:v>
                </c:pt>
                <c:pt idx="33">
                  <c:v>2.3894862604540022E-3</c:v>
                </c:pt>
                <c:pt idx="34">
                  <c:v>-5.9594755661501785E-3</c:v>
                </c:pt>
                <c:pt idx="35">
                  <c:v>-5.9952038369304557E-3</c:v>
                </c:pt>
                <c:pt idx="36">
                  <c:v>-1.2062726176115801E-3</c:v>
                </c:pt>
                <c:pt idx="37">
                  <c:v>7.246376811594203E-3</c:v>
                </c:pt>
                <c:pt idx="38">
                  <c:v>2.3980815347721821E-3</c:v>
                </c:pt>
                <c:pt idx="39">
                  <c:v>9.5693779904306216E-3</c:v>
                </c:pt>
                <c:pt idx="40">
                  <c:v>-4.7393364928909956E-3</c:v>
                </c:pt>
                <c:pt idx="41">
                  <c:v>1.0714285714285714E-2</c:v>
                </c:pt>
                <c:pt idx="42">
                  <c:v>1.0600706713780919E-2</c:v>
                </c:pt>
                <c:pt idx="43">
                  <c:v>0</c:v>
                </c:pt>
                <c:pt idx="44">
                  <c:v>1.1655011655011656E-2</c:v>
                </c:pt>
                <c:pt idx="45">
                  <c:v>1.0368663594470046E-2</c:v>
                </c:pt>
                <c:pt idx="46">
                  <c:v>-1.1402508551881414E-3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21-431E-9215-02E2B2FBDBED}"/>
            </c:ext>
          </c:extLst>
        </c:ser>
        <c:ser>
          <c:idx val="3"/>
          <c:order val="3"/>
          <c:tx>
            <c:strRef>
              <c:f>Scenerios!$A$111</c:f>
              <c:strCache>
                <c:ptCount val="1"/>
                <c:pt idx="0">
                  <c:v>Person 4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Scenerios!$D$107:$AZ$107</c:f>
              <c:numCache>
                <c:formatCode>m/d/yyyy</c:formatCode>
                <c:ptCount val="49"/>
                <c:pt idx="0">
                  <c:v>42767</c:v>
                </c:pt>
                <c:pt idx="1">
                  <c:v>42794</c:v>
                </c:pt>
                <c:pt idx="2">
                  <c:v>42795</c:v>
                </c:pt>
                <c:pt idx="3">
                  <c:v>42825</c:v>
                </c:pt>
                <c:pt idx="4">
                  <c:v>42826</c:v>
                </c:pt>
                <c:pt idx="5">
                  <c:v>42855</c:v>
                </c:pt>
                <c:pt idx="6">
                  <c:v>42856</c:v>
                </c:pt>
                <c:pt idx="7">
                  <c:v>42886</c:v>
                </c:pt>
                <c:pt idx="8">
                  <c:v>42887</c:v>
                </c:pt>
                <c:pt idx="9">
                  <c:v>42916</c:v>
                </c:pt>
                <c:pt idx="10">
                  <c:v>42917</c:v>
                </c:pt>
                <c:pt idx="11">
                  <c:v>42947</c:v>
                </c:pt>
                <c:pt idx="12">
                  <c:v>42948</c:v>
                </c:pt>
                <c:pt idx="13">
                  <c:v>42978</c:v>
                </c:pt>
                <c:pt idx="14">
                  <c:v>42979</c:v>
                </c:pt>
                <c:pt idx="15">
                  <c:v>43008</c:v>
                </c:pt>
                <c:pt idx="16">
                  <c:v>43009</c:v>
                </c:pt>
                <c:pt idx="17">
                  <c:v>43039</c:v>
                </c:pt>
                <c:pt idx="18">
                  <c:v>43040</c:v>
                </c:pt>
                <c:pt idx="19">
                  <c:v>43069</c:v>
                </c:pt>
                <c:pt idx="20">
                  <c:v>43070</c:v>
                </c:pt>
                <c:pt idx="21">
                  <c:v>43100</c:v>
                </c:pt>
                <c:pt idx="22">
                  <c:v>43101</c:v>
                </c:pt>
                <c:pt idx="23">
                  <c:v>43131</c:v>
                </c:pt>
                <c:pt idx="24">
                  <c:v>43132</c:v>
                </c:pt>
                <c:pt idx="25">
                  <c:v>43159</c:v>
                </c:pt>
                <c:pt idx="26">
                  <c:v>43160</c:v>
                </c:pt>
                <c:pt idx="27">
                  <c:v>43190</c:v>
                </c:pt>
                <c:pt idx="28">
                  <c:v>43191</c:v>
                </c:pt>
                <c:pt idx="29">
                  <c:v>43220</c:v>
                </c:pt>
                <c:pt idx="30">
                  <c:v>43221</c:v>
                </c:pt>
                <c:pt idx="31">
                  <c:v>43251</c:v>
                </c:pt>
                <c:pt idx="32">
                  <c:v>43252</c:v>
                </c:pt>
                <c:pt idx="33">
                  <c:v>43281</c:v>
                </c:pt>
                <c:pt idx="34">
                  <c:v>43282</c:v>
                </c:pt>
                <c:pt idx="35">
                  <c:v>43312</c:v>
                </c:pt>
                <c:pt idx="36">
                  <c:v>43313</c:v>
                </c:pt>
                <c:pt idx="37">
                  <c:v>43343</c:v>
                </c:pt>
                <c:pt idx="38">
                  <c:v>43344</c:v>
                </c:pt>
                <c:pt idx="39">
                  <c:v>43373</c:v>
                </c:pt>
                <c:pt idx="40">
                  <c:v>43374</c:v>
                </c:pt>
                <c:pt idx="41">
                  <c:v>43404</c:v>
                </c:pt>
                <c:pt idx="42">
                  <c:v>43405</c:v>
                </c:pt>
                <c:pt idx="43">
                  <c:v>43434</c:v>
                </c:pt>
                <c:pt idx="44">
                  <c:v>43435</c:v>
                </c:pt>
                <c:pt idx="45">
                  <c:v>43465</c:v>
                </c:pt>
                <c:pt idx="46">
                  <c:v>43466</c:v>
                </c:pt>
              </c:numCache>
            </c:numRef>
          </c:cat>
          <c:val>
            <c:numRef>
              <c:f>Scenerios!$D$111:$AZ$111</c:f>
              <c:numCache>
                <c:formatCode>0.00%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-2E-3</c:v>
                </c:pt>
                <c:pt idx="3">
                  <c:v>-3.0060120240480962E-3</c:v>
                </c:pt>
                <c:pt idx="4">
                  <c:v>-2.0100502512562816E-3</c:v>
                </c:pt>
                <c:pt idx="5">
                  <c:v>-3.0211480362537764E-3</c:v>
                </c:pt>
                <c:pt idx="6">
                  <c:v>0</c:v>
                </c:pt>
                <c:pt idx="7">
                  <c:v>-3.0303030303030303E-3</c:v>
                </c:pt>
                <c:pt idx="8">
                  <c:v>-3.0395136778115501E-3</c:v>
                </c:pt>
                <c:pt idx="9">
                  <c:v>-1.0162601626016261E-3</c:v>
                </c:pt>
                <c:pt idx="10">
                  <c:v>-3.0518819938962359E-3</c:v>
                </c:pt>
                <c:pt idx="11">
                  <c:v>0</c:v>
                </c:pt>
                <c:pt idx="12">
                  <c:v>-1.0204081632653062E-3</c:v>
                </c:pt>
                <c:pt idx="13">
                  <c:v>-1.0214504596527069E-3</c:v>
                </c:pt>
                <c:pt idx="14">
                  <c:v>-2.0449897750511249E-3</c:v>
                </c:pt>
                <c:pt idx="15">
                  <c:v>0</c:v>
                </c:pt>
                <c:pt idx="16">
                  <c:v>-3.0737704918032786E-3</c:v>
                </c:pt>
                <c:pt idx="17">
                  <c:v>-2.0554984583761563E-3</c:v>
                </c:pt>
                <c:pt idx="18">
                  <c:v>-1.0298661174047373E-3</c:v>
                </c:pt>
                <c:pt idx="19">
                  <c:v>0</c:v>
                </c:pt>
                <c:pt idx="20">
                  <c:v>0</c:v>
                </c:pt>
                <c:pt idx="21">
                  <c:v>-2.0618556701030928E-3</c:v>
                </c:pt>
                <c:pt idx="22">
                  <c:v>-1.0330578512396695E-3</c:v>
                </c:pt>
                <c:pt idx="23">
                  <c:v>0</c:v>
                </c:pt>
                <c:pt idx="24">
                  <c:v>0</c:v>
                </c:pt>
                <c:pt idx="25">
                  <c:v>-2.0682523267838678E-3</c:v>
                </c:pt>
                <c:pt idx="26">
                  <c:v>-3.1088082901554403E-3</c:v>
                </c:pt>
                <c:pt idx="27">
                  <c:v>-1.0395010395010396E-3</c:v>
                </c:pt>
                <c:pt idx="28">
                  <c:v>0</c:v>
                </c:pt>
                <c:pt idx="29">
                  <c:v>-1.0405827263267431E-3</c:v>
                </c:pt>
                <c:pt idx="30">
                  <c:v>-1.0416666666666667E-3</c:v>
                </c:pt>
                <c:pt idx="31">
                  <c:v>-1.0427528675703858E-3</c:v>
                </c:pt>
                <c:pt idx="32">
                  <c:v>0</c:v>
                </c:pt>
                <c:pt idx="33">
                  <c:v>0</c:v>
                </c:pt>
                <c:pt idx="34">
                  <c:v>-1.0438413361169101E-3</c:v>
                </c:pt>
                <c:pt idx="35">
                  <c:v>-3.134796238244514E-3</c:v>
                </c:pt>
                <c:pt idx="36">
                  <c:v>0</c:v>
                </c:pt>
                <c:pt idx="37">
                  <c:v>-1.0482180293501049E-3</c:v>
                </c:pt>
                <c:pt idx="38">
                  <c:v>-3.1479538300104933E-3</c:v>
                </c:pt>
                <c:pt idx="39">
                  <c:v>0</c:v>
                </c:pt>
                <c:pt idx="40">
                  <c:v>-2.1052631578947368E-3</c:v>
                </c:pt>
                <c:pt idx="41">
                  <c:v>-1.0548523206751054E-3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-3.1678986272439284E-3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21-431E-9215-02E2B2FB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54570176"/>
        <c:axId val="-1623843440"/>
      </c:lineChart>
      <c:dateAx>
        <c:axId val="-1854570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3843440"/>
        <c:crosses val="autoZero"/>
        <c:auto val="1"/>
        <c:lblOffset val="100"/>
        <c:baseTimeUnit val="days"/>
      </c:dateAx>
      <c:valAx>
        <c:axId val="-1623843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5457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331BC-5087-4564-BE78-FE742C92EB67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CAA05ED-2678-43E6-A16A-81A5E32DB98B}">
      <dgm:prSet phldrT="[Text]"/>
      <dgm:spPr/>
      <dgm:t>
        <a:bodyPr/>
        <a:lstStyle/>
        <a:p>
          <a:r>
            <a:rPr lang="en-AU" dirty="0"/>
            <a:t>S</a:t>
          </a:r>
        </a:p>
      </dgm:t>
    </dgm:pt>
    <dgm:pt modelId="{79CA8C74-7A3F-44E4-B7A5-43ED257BEE71}" type="parTrans" cxnId="{EA183A5A-545C-4F8F-BAF5-A4E2CA649055}">
      <dgm:prSet/>
      <dgm:spPr/>
      <dgm:t>
        <a:bodyPr/>
        <a:lstStyle/>
        <a:p>
          <a:endParaRPr lang="en-AU"/>
        </a:p>
      </dgm:t>
    </dgm:pt>
    <dgm:pt modelId="{E79522AD-E488-4D41-983A-6202495B14BF}" type="sibTrans" cxnId="{EA183A5A-545C-4F8F-BAF5-A4E2CA649055}">
      <dgm:prSet/>
      <dgm:spPr/>
      <dgm:t>
        <a:bodyPr/>
        <a:lstStyle/>
        <a:p>
          <a:endParaRPr lang="en-AU"/>
        </a:p>
      </dgm:t>
    </dgm:pt>
    <dgm:pt modelId="{077919B6-9233-4D92-A95A-FCC318AEFEFB}">
      <dgm:prSet phldrT="[Text]"/>
      <dgm:spPr>
        <a:noFill/>
      </dgm:spPr>
      <dgm:t>
        <a:bodyPr/>
        <a:lstStyle/>
        <a:p>
          <a:r>
            <a:rPr lang="en-AU" dirty="0"/>
            <a:t>3</a:t>
          </a:r>
          <a:r>
            <a:rPr lang="en-AU" baseline="30000" dirty="0"/>
            <a:t>rd</a:t>
          </a:r>
          <a:r>
            <a:rPr lang="en-AU" dirty="0"/>
            <a:t> party records</a:t>
          </a:r>
        </a:p>
      </dgm:t>
    </dgm:pt>
    <dgm:pt modelId="{3FC7AD82-8A05-4000-8DFD-69AF4F013645}" type="parTrans" cxnId="{8117ADDB-617C-425F-862A-C7D5FB64F7E6}">
      <dgm:prSet/>
      <dgm:spPr/>
      <dgm:t>
        <a:bodyPr/>
        <a:lstStyle/>
        <a:p>
          <a:endParaRPr lang="en-AU"/>
        </a:p>
      </dgm:t>
    </dgm:pt>
    <dgm:pt modelId="{D5736AEE-6A06-4E60-8BEF-076DF8F54DFA}" type="sibTrans" cxnId="{8117ADDB-617C-425F-862A-C7D5FB64F7E6}">
      <dgm:prSet/>
      <dgm:spPr/>
      <dgm:t>
        <a:bodyPr/>
        <a:lstStyle/>
        <a:p>
          <a:endParaRPr lang="en-AU"/>
        </a:p>
      </dgm:t>
    </dgm:pt>
    <dgm:pt modelId="{BF06C15C-0738-42C1-A290-EE270D5F338C}">
      <dgm:prSet phldrT="[Text]"/>
      <dgm:spPr/>
      <dgm:t>
        <a:bodyPr/>
        <a:lstStyle/>
        <a:p>
          <a:r>
            <a:rPr lang="en-AU" dirty="0"/>
            <a:t>W</a:t>
          </a:r>
        </a:p>
      </dgm:t>
    </dgm:pt>
    <dgm:pt modelId="{EFF1EB25-C12C-4BCA-AD8B-3BB8FF7784AC}" type="parTrans" cxnId="{D0628CFF-92E6-41BC-9570-59E3CB34BADC}">
      <dgm:prSet/>
      <dgm:spPr/>
      <dgm:t>
        <a:bodyPr/>
        <a:lstStyle/>
        <a:p>
          <a:endParaRPr lang="en-AU"/>
        </a:p>
      </dgm:t>
    </dgm:pt>
    <dgm:pt modelId="{04176A7B-14E0-46FC-A432-A1FF924B8708}" type="sibTrans" cxnId="{D0628CFF-92E6-41BC-9570-59E3CB34BADC}">
      <dgm:prSet/>
      <dgm:spPr/>
      <dgm:t>
        <a:bodyPr/>
        <a:lstStyle/>
        <a:p>
          <a:endParaRPr lang="en-AU"/>
        </a:p>
      </dgm:t>
    </dgm:pt>
    <dgm:pt modelId="{CC9C455D-6D0A-4486-80BE-30361417ADC4}">
      <dgm:prSet phldrT="[Text]" custT="1"/>
      <dgm:spPr>
        <a:noFill/>
      </dgm:spPr>
      <dgm:t>
        <a:bodyPr/>
        <a:lstStyle/>
        <a:p>
          <a:r>
            <a:rPr lang="en-AU" sz="2000" dirty="0"/>
            <a:t>Technology developments (APIs, algorithms to calculate Average Increment Savings)</a:t>
          </a:r>
        </a:p>
      </dgm:t>
    </dgm:pt>
    <dgm:pt modelId="{B415B3CA-769B-426F-B5B0-2CFB7F51B4FA}" type="parTrans" cxnId="{00E9EB6F-3AAA-4C69-AD94-D66B84248669}">
      <dgm:prSet/>
      <dgm:spPr/>
      <dgm:t>
        <a:bodyPr/>
        <a:lstStyle/>
        <a:p>
          <a:endParaRPr lang="en-AU"/>
        </a:p>
      </dgm:t>
    </dgm:pt>
    <dgm:pt modelId="{3A8DB912-B377-40CB-ACF4-52B8428D8BB9}" type="sibTrans" cxnId="{00E9EB6F-3AAA-4C69-AD94-D66B84248669}">
      <dgm:prSet/>
      <dgm:spPr/>
      <dgm:t>
        <a:bodyPr/>
        <a:lstStyle/>
        <a:p>
          <a:endParaRPr lang="en-AU"/>
        </a:p>
      </dgm:t>
    </dgm:pt>
    <dgm:pt modelId="{EC7447D8-EFF3-492E-93FD-CE2C5E95B5F2}">
      <dgm:prSet phldrT="[Text]"/>
      <dgm:spPr/>
      <dgm:t>
        <a:bodyPr/>
        <a:lstStyle/>
        <a:p>
          <a:r>
            <a:rPr lang="en-AU" dirty="0"/>
            <a:t>O</a:t>
          </a:r>
        </a:p>
      </dgm:t>
    </dgm:pt>
    <dgm:pt modelId="{44104022-F7C2-46A8-BF86-9B7709FFDE33}" type="parTrans" cxnId="{855969CD-B82C-4627-A9FB-D3A22486E401}">
      <dgm:prSet/>
      <dgm:spPr/>
      <dgm:t>
        <a:bodyPr/>
        <a:lstStyle/>
        <a:p>
          <a:endParaRPr lang="en-AU"/>
        </a:p>
      </dgm:t>
    </dgm:pt>
    <dgm:pt modelId="{7160F660-40AE-4AA0-A4FE-73EB7CF23496}" type="sibTrans" cxnId="{855969CD-B82C-4627-A9FB-D3A22486E401}">
      <dgm:prSet/>
      <dgm:spPr/>
      <dgm:t>
        <a:bodyPr/>
        <a:lstStyle/>
        <a:p>
          <a:endParaRPr lang="en-AU"/>
        </a:p>
      </dgm:t>
    </dgm:pt>
    <dgm:pt modelId="{39CABDED-5DA2-4B3F-BC94-6083C5FA8C78}">
      <dgm:prSet phldrT="[Text]"/>
      <dgm:spPr/>
      <dgm:t>
        <a:bodyPr/>
        <a:lstStyle/>
        <a:p>
          <a:r>
            <a:rPr lang="en-AU" dirty="0"/>
            <a:t>T</a:t>
          </a:r>
        </a:p>
      </dgm:t>
    </dgm:pt>
    <dgm:pt modelId="{5BFDFC83-EDC0-46FE-82AC-F21F08B49535}" type="parTrans" cxnId="{BDCD3B28-AB49-4F35-9CAB-41643CF8DCE1}">
      <dgm:prSet/>
      <dgm:spPr/>
      <dgm:t>
        <a:bodyPr/>
        <a:lstStyle/>
        <a:p>
          <a:endParaRPr lang="en-AU"/>
        </a:p>
      </dgm:t>
    </dgm:pt>
    <dgm:pt modelId="{C7672495-A378-4DD7-893B-31E3D6469A3A}" type="sibTrans" cxnId="{BDCD3B28-AB49-4F35-9CAB-41643CF8DCE1}">
      <dgm:prSet/>
      <dgm:spPr/>
      <dgm:t>
        <a:bodyPr/>
        <a:lstStyle/>
        <a:p>
          <a:endParaRPr lang="en-AU"/>
        </a:p>
      </dgm:t>
    </dgm:pt>
    <dgm:pt modelId="{5B5D836A-F83A-42F3-833E-723F350B47DA}">
      <dgm:prSet phldrT="[Text]" custT="1"/>
      <dgm:spPr>
        <a:noFill/>
      </dgm:spPr>
      <dgm:t>
        <a:bodyPr/>
        <a:lstStyle/>
        <a:p>
          <a:r>
            <a:rPr lang="en-AU" sz="2000" dirty="0"/>
            <a:t>Bank can develop same solutions</a:t>
          </a:r>
        </a:p>
      </dgm:t>
    </dgm:pt>
    <dgm:pt modelId="{B51F0DB5-FF58-4D5F-9048-BAAD20881844}" type="parTrans" cxnId="{D3D4ED2B-013E-4B28-9DEC-A677A4E22141}">
      <dgm:prSet/>
      <dgm:spPr/>
      <dgm:t>
        <a:bodyPr/>
        <a:lstStyle/>
        <a:p>
          <a:endParaRPr lang="en-AU"/>
        </a:p>
      </dgm:t>
    </dgm:pt>
    <dgm:pt modelId="{F14529C3-873F-4322-96C7-5FCBA20EA3DD}" type="sibTrans" cxnId="{D3D4ED2B-013E-4B28-9DEC-A677A4E22141}">
      <dgm:prSet/>
      <dgm:spPr/>
      <dgm:t>
        <a:bodyPr/>
        <a:lstStyle/>
        <a:p>
          <a:endParaRPr lang="en-AU"/>
        </a:p>
      </dgm:t>
    </dgm:pt>
    <dgm:pt modelId="{58DDAD9A-C6CF-4FFB-8C29-32E1B87C0BF2}">
      <dgm:prSet phldrT="[Text]"/>
      <dgm:spPr>
        <a:noFill/>
      </dgm:spPr>
      <dgm:t>
        <a:bodyPr/>
        <a:lstStyle/>
        <a:p>
          <a:r>
            <a:rPr lang="en-AU" dirty="0"/>
            <a:t>Target women</a:t>
          </a:r>
        </a:p>
      </dgm:t>
    </dgm:pt>
    <dgm:pt modelId="{42EB1107-85B8-4065-BE5B-D1537DE9EB2A}" type="parTrans" cxnId="{1DD65821-8039-4614-AB35-B1137776DA47}">
      <dgm:prSet/>
      <dgm:spPr/>
      <dgm:t>
        <a:bodyPr/>
        <a:lstStyle/>
        <a:p>
          <a:endParaRPr lang="en-AU"/>
        </a:p>
      </dgm:t>
    </dgm:pt>
    <dgm:pt modelId="{8B68C1CF-DA36-4D97-8C8C-DB4EFA326842}" type="sibTrans" cxnId="{1DD65821-8039-4614-AB35-B1137776DA47}">
      <dgm:prSet/>
      <dgm:spPr/>
      <dgm:t>
        <a:bodyPr/>
        <a:lstStyle/>
        <a:p>
          <a:endParaRPr lang="en-AU"/>
        </a:p>
      </dgm:t>
    </dgm:pt>
    <dgm:pt modelId="{65D8DF23-0B36-4944-913C-24856043255E}">
      <dgm:prSet phldrT="[Text]" custT="1"/>
      <dgm:spPr>
        <a:noFill/>
      </dgm:spPr>
      <dgm:t>
        <a:bodyPr/>
        <a:lstStyle/>
        <a:p>
          <a:r>
            <a:rPr lang="en-AU" sz="2000" dirty="0"/>
            <a:t>Heavily regulated financial  sectors with high confidentiality </a:t>
          </a:r>
        </a:p>
      </dgm:t>
    </dgm:pt>
    <dgm:pt modelId="{C4DDA995-0B8C-4635-A783-B9C0CFAEE82E}" type="parTrans" cxnId="{A130A050-C2BF-493B-B043-91A56D40BF1B}">
      <dgm:prSet/>
      <dgm:spPr/>
      <dgm:t>
        <a:bodyPr/>
        <a:lstStyle/>
        <a:p>
          <a:endParaRPr lang="en-AU"/>
        </a:p>
      </dgm:t>
    </dgm:pt>
    <dgm:pt modelId="{E279BAA7-F0BC-4B9D-8D64-1F9C57E2457B}" type="sibTrans" cxnId="{A130A050-C2BF-493B-B043-91A56D40BF1B}">
      <dgm:prSet/>
      <dgm:spPr/>
      <dgm:t>
        <a:bodyPr/>
        <a:lstStyle/>
        <a:p>
          <a:endParaRPr lang="en-AU"/>
        </a:p>
      </dgm:t>
    </dgm:pt>
    <dgm:pt modelId="{365B625D-3139-4541-B827-9133BD815F1D}">
      <dgm:prSet phldrT="[Text]"/>
      <dgm:spPr>
        <a:noFill/>
      </dgm:spPr>
      <dgm:t>
        <a:bodyPr/>
        <a:lstStyle/>
        <a:p>
          <a:r>
            <a:rPr lang="en-AU" dirty="0"/>
            <a:t>Technological pioneers for banking sectors on community supports</a:t>
          </a:r>
        </a:p>
      </dgm:t>
    </dgm:pt>
    <dgm:pt modelId="{69A284FA-7F3C-4198-B444-4B3B3CADF002}" type="parTrans" cxnId="{3A2857B6-FF3A-40E9-B740-C235BCCCB1E9}">
      <dgm:prSet/>
      <dgm:spPr/>
      <dgm:t>
        <a:bodyPr/>
        <a:lstStyle/>
        <a:p>
          <a:endParaRPr lang="en-AU"/>
        </a:p>
      </dgm:t>
    </dgm:pt>
    <dgm:pt modelId="{3542FFE1-DB05-44F8-A563-19818821059E}" type="sibTrans" cxnId="{3A2857B6-FF3A-40E9-B740-C235BCCCB1E9}">
      <dgm:prSet/>
      <dgm:spPr/>
      <dgm:t>
        <a:bodyPr/>
        <a:lstStyle/>
        <a:p>
          <a:endParaRPr lang="en-AU"/>
        </a:p>
      </dgm:t>
    </dgm:pt>
    <dgm:pt modelId="{1BED8205-E68A-4A69-9C19-5674C335B3D4}">
      <dgm:prSet phldrT="[Text]" custT="1"/>
      <dgm:spPr>
        <a:noFill/>
      </dgm:spPr>
      <dgm:t>
        <a:bodyPr/>
        <a:lstStyle/>
        <a:p>
          <a:r>
            <a:rPr lang="en-AU" sz="2000" dirty="0"/>
            <a:t>Family’s objections to women’s role</a:t>
          </a:r>
        </a:p>
      </dgm:t>
    </dgm:pt>
    <dgm:pt modelId="{7E48C999-5DCB-4B61-B093-FC75A8717F6F}" type="parTrans" cxnId="{E110EA18-8F4E-4B85-889B-C9F285E66A98}">
      <dgm:prSet/>
      <dgm:spPr/>
      <dgm:t>
        <a:bodyPr/>
        <a:lstStyle/>
        <a:p>
          <a:endParaRPr lang="en-AU"/>
        </a:p>
      </dgm:t>
    </dgm:pt>
    <dgm:pt modelId="{AADC7A4F-2A00-434B-8605-224016E6CCFA}" type="sibTrans" cxnId="{E110EA18-8F4E-4B85-889B-C9F285E66A98}">
      <dgm:prSet/>
      <dgm:spPr/>
      <dgm:t>
        <a:bodyPr/>
        <a:lstStyle/>
        <a:p>
          <a:endParaRPr lang="en-AU"/>
        </a:p>
      </dgm:t>
    </dgm:pt>
    <dgm:pt modelId="{9F8F13C9-226B-4CD6-89F8-646FBB911F42}">
      <dgm:prSet phldrT="[Text]" custT="1"/>
      <dgm:spPr>
        <a:noFill/>
      </dgm:spPr>
      <dgm:t>
        <a:bodyPr/>
        <a:lstStyle/>
        <a:p>
          <a:r>
            <a:rPr lang="en-AU" sz="2000" dirty="0"/>
            <a:t>Competitors from microfinance and other NGOs</a:t>
          </a:r>
        </a:p>
      </dgm:t>
    </dgm:pt>
    <dgm:pt modelId="{38179AE4-FDD6-4C91-B463-455A75A8A46C}" type="parTrans" cxnId="{53FDCAFF-B65B-4EEA-8BFB-4C4661A689E0}">
      <dgm:prSet/>
      <dgm:spPr/>
      <dgm:t>
        <a:bodyPr/>
        <a:lstStyle/>
        <a:p>
          <a:endParaRPr lang="en-AU"/>
        </a:p>
      </dgm:t>
    </dgm:pt>
    <dgm:pt modelId="{9F77F991-4175-4151-8988-9D86FD9687F4}" type="sibTrans" cxnId="{53FDCAFF-B65B-4EEA-8BFB-4C4661A689E0}">
      <dgm:prSet/>
      <dgm:spPr/>
      <dgm:t>
        <a:bodyPr/>
        <a:lstStyle/>
        <a:p>
          <a:endParaRPr lang="en-AU"/>
        </a:p>
      </dgm:t>
    </dgm:pt>
    <dgm:pt modelId="{6F2BEBF9-5294-4357-AF5D-4B2BAB59E2B1}">
      <dgm:prSet phldrT="[Text]" custT="1"/>
      <dgm:spPr>
        <a:noFill/>
      </dgm:spPr>
      <dgm:t>
        <a:bodyPr/>
        <a:lstStyle/>
        <a:p>
          <a:r>
            <a:rPr lang="en-AU" sz="1800" dirty="0"/>
            <a:t>Can partnership with microfinance sectors for further entrepreneurship program </a:t>
          </a:r>
        </a:p>
      </dgm:t>
    </dgm:pt>
    <dgm:pt modelId="{AFEFF68B-5587-425C-9A98-C9F0BDCEC88E}" type="sibTrans" cxnId="{EC58DEDA-CACC-4F92-B42A-797ED3FFB46D}">
      <dgm:prSet/>
      <dgm:spPr/>
      <dgm:t>
        <a:bodyPr/>
        <a:lstStyle/>
        <a:p>
          <a:endParaRPr lang="en-AU"/>
        </a:p>
      </dgm:t>
    </dgm:pt>
    <dgm:pt modelId="{BB88EB62-0FE7-41B1-B059-9F4BC6356F12}" type="parTrans" cxnId="{EC58DEDA-CACC-4F92-B42A-797ED3FFB46D}">
      <dgm:prSet/>
      <dgm:spPr/>
      <dgm:t>
        <a:bodyPr/>
        <a:lstStyle/>
        <a:p>
          <a:endParaRPr lang="en-AU"/>
        </a:p>
      </dgm:t>
    </dgm:pt>
    <dgm:pt modelId="{9B968D21-BB4C-4F15-9D5F-D03AE021FDEB}">
      <dgm:prSet phldrT="[Text]" custT="1"/>
      <dgm:spPr>
        <a:noFill/>
      </dgm:spPr>
      <dgm:t>
        <a:bodyPr/>
        <a:lstStyle/>
        <a:p>
          <a:r>
            <a:rPr lang="en-AU" sz="1800" dirty="0"/>
            <a:t>Raise awareness of women’s role in family and help her to achieve her financial solution.</a:t>
          </a:r>
        </a:p>
      </dgm:t>
    </dgm:pt>
    <dgm:pt modelId="{DF00D189-A342-4FCB-854E-2E85229DB696}" type="sibTrans" cxnId="{301AEBD7-6755-4208-BCF5-80F95167E1D1}">
      <dgm:prSet/>
      <dgm:spPr/>
      <dgm:t>
        <a:bodyPr/>
        <a:lstStyle/>
        <a:p>
          <a:endParaRPr lang="en-AU"/>
        </a:p>
      </dgm:t>
    </dgm:pt>
    <dgm:pt modelId="{D1191C90-1AE1-4725-B299-4B3054A14F99}" type="parTrans" cxnId="{301AEBD7-6755-4208-BCF5-80F95167E1D1}">
      <dgm:prSet/>
      <dgm:spPr/>
      <dgm:t>
        <a:bodyPr/>
        <a:lstStyle/>
        <a:p>
          <a:endParaRPr lang="en-AU"/>
        </a:p>
      </dgm:t>
    </dgm:pt>
    <dgm:pt modelId="{640AA1B6-B9D9-4D19-A7C0-6DA7B6EBC4BC}">
      <dgm:prSet phldrT="[Text]" custT="1"/>
      <dgm:spPr>
        <a:noFill/>
      </dgm:spPr>
      <dgm:t>
        <a:bodyPr/>
        <a:lstStyle/>
        <a:p>
          <a:r>
            <a:rPr lang="en-AU" sz="1800" dirty="0"/>
            <a:t>Partnership with Banks to promote online banking services to wider community</a:t>
          </a:r>
        </a:p>
      </dgm:t>
    </dgm:pt>
    <dgm:pt modelId="{B64023CD-4B6C-45A8-B850-692B98F57222}" type="sibTrans" cxnId="{3E1309B4-CE2D-4606-B377-79A4D6E32869}">
      <dgm:prSet/>
      <dgm:spPr/>
      <dgm:t>
        <a:bodyPr/>
        <a:lstStyle/>
        <a:p>
          <a:endParaRPr lang="en-AU"/>
        </a:p>
      </dgm:t>
    </dgm:pt>
    <dgm:pt modelId="{F96D7B6E-AA1D-4049-8457-7E11CADB9C59}" type="parTrans" cxnId="{3E1309B4-CE2D-4606-B377-79A4D6E32869}">
      <dgm:prSet/>
      <dgm:spPr/>
      <dgm:t>
        <a:bodyPr/>
        <a:lstStyle/>
        <a:p>
          <a:endParaRPr lang="en-AU"/>
        </a:p>
      </dgm:t>
    </dgm:pt>
    <dgm:pt modelId="{C81F0FA1-15AE-4137-8BAB-30BB2E4A3C99}">
      <dgm:prSet phldrT="[Text]" custT="1"/>
      <dgm:spPr>
        <a:noFill/>
      </dgm:spPr>
      <dgm:t>
        <a:bodyPr/>
        <a:lstStyle/>
        <a:p>
          <a:endParaRPr lang="en-AU" sz="2000" dirty="0"/>
        </a:p>
      </dgm:t>
    </dgm:pt>
    <dgm:pt modelId="{A2248649-306D-4D81-B653-A19CAA9FF1CC}" type="parTrans" cxnId="{C501685A-9A53-4535-B61F-66F08CCAF1B8}">
      <dgm:prSet/>
      <dgm:spPr/>
      <dgm:t>
        <a:bodyPr/>
        <a:lstStyle/>
        <a:p>
          <a:endParaRPr lang="en-AU"/>
        </a:p>
      </dgm:t>
    </dgm:pt>
    <dgm:pt modelId="{EFA8A8DC-FAA1-4DA1-B701-710A7E44B172}" type="sibTrans" cxnId="{C501685A-9A53-4535-B61F-66F08CCAF1B8}">
      <dgm:prSet/>
      <dgm:spPr/>
      <dgm:t>
        <a:bodyPr/>
        <a:lstStyle/>
        <a:p>
          <a:endParaRPr lang="en-AU"/>
        </a:p>
      </dgm:t>
    </dgm:pt>
    <dgm:pt modelId="{42A6CDE5-2B1B-4817-87D8-386AB269AD62}">
      <dgm:prSet phldrT="[Text]"/>
      <dgm:spPr>
        <a:noFill/>
      </dgm:spPr>
      <dgm:t>
        <a:bodyPr/>
        <a:lstStyle/>
        <a:p>
          <a:endParaRPr lang="en-AU" dirty="0"/>
        </a:p>
      </dgm:t>
    </dgm:pt>
    <dgm:pt modelId="{6228AB46-5E47-4599-B890-87ED3DEBDDC2}" type="parTrans" cxnId="{F5A0C20E-BDD0-4438-88EB-FBF09CF8B5CD}">
      <dgm:prSet/>
      <dgm:spPr/>
      <dgm:t>
        <a:bodyPr/>
        <a:lstStyle/>
        <a:p>
          <a:endParaRPr lang="en-AU"/>
        </a:p>
      </dgm:t>
    </dgm:pt>
    <dgm:pt modelId="{1391783C-3C75-4509-BC0B-0442B67A24C8}" type="sibTrans" cxnId="{F5A0C20E-BDD0-4438-88EB-FBF09CF8B5CD}">
      <dgm:prSet/>
      <dgm:spPr/>
      <dgm:t>
        <a:bodyPr/>
        <a:lstStyle/>
        <a:p>
          <a:endParaRPr lang="en-AU"/>
        </a:p>
      </dgm:t>
    </dgm:pt>
    <dgm:pt modelId="{EFDD2B59-7A64-4C2F-A4EE-66D9AC98A6B7}" type="pres">
      <dgm:prSet presAssocID="{D6C331BC-5087-4564-BE78-FE742C92EB6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BC96CC5-D51E-409A-871F-ACE12F5F40D2}" type="pres">
      <dgm:prSet presAssocID="{D6C331BC-5087-4564-BE78-FE742C92EB67}" presName="children" presStyleCnt="0"/>
      <dgm:spPr/>
    </dgm:pt>
    <dgm:pt modelId="{96F01AE3-6205-4E3F-B6B8-7F78FCAD0403}" type="pres">
      <dgm:prSet presAssocID="{D6C331BC-5087-4564-BE78-FE742C92EB67}" presName="child1group" presStyleCnt="0"/>
      <dgm:spPr/>
    </dgm:pt>
    <dgm:pt modelId="{5A0E3CF9-B6B4-4195-9318-84A3E4768357}" type="pres">
      <dgm:prSet presAssocID="{D6C331BC-5087-4564-BE78-FE742C92EB67}" presName="child1" presStyleLbl="bgAcc1" presStyleIdx="0" presStyleCnt="4" custScaleX="160244" custScaleY="186025" custLinFactNeighborX="-3643" custLinFactNeighborY="28118"/>
      <dgm:spPr/>
    </dgm:pt>
    <dgm:pt modelId="{747239D9-C55A-4937-B919-E20F59C6858D}" type="pres">
      <dgm:prSet presAssocID="{D6C331BC-5087-4564-BE78-FE742C92EB67}" presName="child1Text" presStyleLbl="bgAcc1" presStyleIdx="0" presStyleCnt="4">
        <dgm:presLayoutVars>
          <dgm:bulletEnabled val="1"/>
        </dgm:presLayoutVars>
      </dgm:prSet>
      <dgm:spPr/>
    </dgm:pt>
    <dgm:pt modelId="{26791FC0-5E97-4CC9-92AF-66E51DC3D938}" type="pres">
      <dgm:prSet presAssocID="{D6C331BC-5087-4564-BE78-FE742C92EB67}" presName="child2group" presStyleCnt="0"/>
      <dgm:spPr/>
    </dgm:pt>
    <dgm:pt modelId="{7E9BD5EF-3680-4637-928D-60EF2793395D}" type="pres">
      <dgm:prSet presAssocID="{D6C331BC-5087-4564-BE78-FE742C92EB67}" presName="child2" presStyleLbl="bgAcc1" presStyleIdx="1" presStyleCnt="4" custScaleX="152744" custScaleY="208732" custLinFactNeighborX="-729" custLinFactNeighborY="45552"/>
      <dgm:spPr/>
    </dgm:pt>
    <dgm:pt modelId="{7A19E504-8DBD-4310-9AA9-0231BCF5D0EC}" type="pres">
      <dgm:prSet presAssocID="{D6C331BC-5087-4564-BE78-FE742C92EB67}" presName="child2Text" presStyleLbl="bgAcc1" presStyleIdx="1" presStyleCnt="4">
        <dgm:presLayoutVars>
          <dgm:bulletEnabled val="1"/>
        </dgm:presLayoutVars>
      </dgm:prSet>
      <dgm:spPr/>
    </dgm:pt>
    <dgm:pt modelId="{A1B12B2E-AD22-4BB2-BF81-34B9405C320C}" type="pres">
      <dgm:prSet presAssocID="{D6C331BC-5087-4564-BE78-FE742C92EB67}" presName="child3group" presStyleCnt="0"/>
      <dgm:spPr/>
    </dgm:pt>
    <dgm:pt modelId="{F56A6B43-F21C-4D41-94C0-A26F52E1C10F}" type="pres">
      <dgm:prSet presAssocID="{D6C331BC-5087-4564-BE78-FE742C92EB67}" presName="child3" presStyleLbl="bgAcc1" presStyleIdx="2" presStyleCnt="4" custScaleX="168526" custScaleY="236332" custLinFactNeighborX="11633" custLinFactNeighborY="-6844"/>
      <dgm:spPr/>
    </dgm:pt>
    <dgm:pt modelId="{2D4A5557-F3BE-4D50-B173-87907D1E8EC0}" type="pres">
      <dgm:prSet presAssocID="{D6C331BC-5087-4564-BE78-FE742C92EB67}" presName="child3Text" presStyleLbl="bgAcc1" presStyleIdx="2" presStyleCnt="4">
        <dgm:presLayoutVars>
          <dgm:bulletEnabled val="1"/>
        </dgm:presLayoutVars>
      </dgm:prSet>
      <dgm:spPr/>
    </dgm:pt>
    <dgm:pt modelId="{7826C63A-4A9B-4A3C-A9E2-27849FCE1C1C}" type="pres">
      <dgm:prSet presAssocID="{D6C331BC-5087-4564-BE78-FE742C92EB67}" presName="child4group" presStyleCnt="0"/>
      <dgm:spPr/>
    </dgm:pt>
    <dgm:pt modelId="{015BE47F-0350-4FC2-9D18-70AF36A771DC}" type="pres">
      <dgm:prSet presAssocID="{D6C331BC-5087-4564-BE78-FE742C92EB67}" presName="child4" presStyleLbl="bgAcc1" presStyleIdx="3" presStyleCnt="4" custScaleX="180035" custScaleY="232355"/>
      <dgm:spPr/>
    </dgm:pt>
    <dgm:pt modelId="{8A637E18-FBB7-4CEB-B0D9-154EB97A5176}" type="pres">
      <dgm:prSet presAssocID="{D6C331BC-5087-4564-BE78-FE742C92EB67}" presName="child4Text" presStyleLbl="bgAcc1" presStyleIdx="3" presStyleCnt="4">
        <dgm:presLayoutVars>
          <dgm:bulletEnabled val="1"/>
        </dgm:presLayoutVars>
      </dgm:prSet>
      <dgm:spPr/>
    </dgm:pt>
    <dgm:pt modelId="{07D6B58E-1E22-4BCB-A79A-316417BC1EC0}" type="pres">
      <dgm:prSet presAssocID="{D6C331BC-5087-4564-BE78-FE742C92EB67}" presName="childPlaceholder" presStyleCnt="0"/>
      <dgm:spPr/>
    </dgm:pt>
    <dgm:pt modelId="{7540F615-4CF2-452C-A31C-FDE8754E13C1}" type="pres">
      <dgm:prSet presAssocID="{D6C331BC-5087-4564-BE78-FE742C92EB67}" presName="circle" presStyleCnt="0"/>
      <dgm:spPr/>
    </dgm:pt>
    <dgm:pt modelId="{0F3B3F80-BBC5-4251-9107-42274132249A}" type="pres">
      <dgm:prSet presAssocID="{D6C331BC-5087-4564-BE78-FE742C92EB67}" presName="quadrant1" presStyleLbl="node1" presStyleIdx="0" presStyleCnt="4" custScaleX="49011" custScaleY="44028" custLinFactNeighborX="19854" custLinFactNeighborY="24270">
        <dgm:presLayoutVars>
          <dgm:chMax val="1"/>
          <dgm:bulletEnabled val="1"/>
        </dgm:presLayoutVars>
      </dgm:prSet>
      <dgm:spPr/>
    </dgm:pt>
    <dgm:pt modelId="{2362497F-3C2E-454C-B588-DA7970738BBA}" type="pres">
      <dgm:prSet presAssocID="{D6C331BC-5087-4564-BE78-FE742C92EB67}" presName="quadrant2" presStyleLbl="node1" presStyleIdx="1" presStyleCnt="4" custScaleX="49909" custScaleY="45754" custLinFactNeighborX="-26759" custLinFactNeighborY="24270">
        <dgm:presLayoutVars>
          <dgm:chMax val="1"/>
          <dgm:bulletEnabled val="1"/>
        </dgm:presLayoutVars>
      </dgm:prSet>
      <dgm:spPr/>
    </dgm:pt>
    <dgm:pt modelId="{9BDC7E16-19F2-4B9F-A2EB-78BB3FE24D84}" type="pres">
      <dgm:prSet presAssocID="{D6C331BC-5087-4564-BE78-FE742C92EB67}" presName="quadrant3" presStyleLbl="node1" presStyleIdx="2" presStyleCnt="4" custScaleX="49909" custScaleY="42447" custLinFactNeighborX="-28054" custLinFactNeighborY="-32801">
        <dgm:presLayoutVars>
          <dgm:chMax val="1"/>
          <dgm:bulletEnabled val="1"/>
        </dgm:presLayoutVars>
      </dgm:prSet>
      <dgm:spPr/>
    </dgm:pt>
    <dgm:pt modelId="{8B314BF2-E94A-434B-AB78-F8B7A8495E4C}" type="pres">
      <dgm:prSet presAssocID="{D6C331BC-5087-4564-BE78-FE742C92EB67}" presName="quadrant4" presStyleLbl="node1" presStyleIdx="3" presStyleCnt="4" custScaleX="49873" custScaleY="46461" custLinFactNeighborX="19422" custLinFactNeighborY="-33664">
        <dgm:presLayoutVars>
          <dgm:chMax val="1"/>
          <dgm:bulletEnabled val="1"/>
        </dgm:presLayoutVars>
      </dgm:prSet>
      <dgm:spPr/>
    </dgm:pt>
    <dgm:pt modelId="{9DB00B9D-6A1C-49AF-AA46-00628C05756A}" type="pres">
      <dgm:prSet presAssocID="{D6C331BC-5087-4564-BE78-FE742C92EB67}" presName="quadrantPlaceholder" presStyleCnt="0"/>
      <dgm:spPr/>
    </dgm:pt>
    <dgm:pt modelId="{A4DD7ACB-660B-4164-BE80-B7469DC8F02B}" type="pres">
      <dgm:prSet presAssocID="{D6C331BC-5087-4564-BE78-FE742C92EB67}" presName="center1" presStyleLbl="fgShp" presStyleIdx="0" presStyleCnt="2" custLinFactY="-3503" custLinFactNeighborX="-15001" custLinFactNeighborY="-100000"/>
      <dgm:spPr/>
    </dgm:pt>
    <dgm:pt modelId="{31E72E59-1ECE-4B3F-871B-ADDD0E9E800D}" type="pres">
      <dgm:prSet presAssocID="{D6C331BC-5087-4564-BE78-FE742C92EB67}" presName="center2" presStyleLbl="fgShp" presStyleIdx="1" presStyleCnt="2" custLinFactNeighborX="-7501" custLinFactNeighborY="58939"/>
      <dgm:spPr/>
    </dgm:pt>
  </dgm:ptLst>
  <dgm:cxnLst>
    <dgm:cxn modelId="{F5A0C20E-BDD0-4438-88EB-FBF09CF8B5CD}" srcId="{ACAA05ED-2678-43E6-A16A-81A5E32DB98B}" destId="{42A6CDE5-2B1B-4817-87D8-386AB269AD62}" srcOrd="0" destOrd="0" parTransId="{6228AB46-5E47-4599-B890-87ED3DEBDDC2}" sibTransId="{1391783C-3C75-4509-BC0B-0442B67A24C8}"/>
    <dgm:cxn modelId="{B3974216-5673-4A16-AB3B-46B75AD69EAE}" type="presOf" srcId="{65D8DF23-0B36-4944-913C-24856043255E}" destId="{7A19E504-8DBD-4310-9AA9-0231BCF5D0EC}" srcOrd="1" destOrd="2" presId="urn:microsoft.com/office/officeart/2005/8/layout/cycle4"/>
    <dgm:cxn modelId="{E110EA18-8F4E-4B85-889B-C9F285E66A98}" srcId="{39CABDED-5DA2-4B3F-BC94-6083C5FA8C78}" destId="{1BED8205-E68A-4A69-9C19-5674C335B3D4}" srcOrd="1" destOrd="0" parTransId="{7E48C999-5DCB-4B61-B093-FC75A8717F6F}" sibTransId="{AADC7A4F-2A00-434B-8605-224016E6CCFA}"/>
    <dgm:cxn modelId="{E22DAF1D-A4FC-45BE-AB61-DBAE88F0E747}" type="presOf" srcId="{CC9C455D-6D0A-4486-80BE-30361417ADC4}" destId="{7E9BD5EF-3680-4637-928D-60EF2793395D}" srcOrd="0" destOrd="1" presId="urn:microsoft.com/office/officeart/2005/8/layout/cycle4"/>
    <dgm:cxn modelId="{1DD65821-8039-4614-AB35-B1137776DA47}" srcId="{ACAA05ED-2678-43E6-A16A-81A5E32DB98B}" destId="{58DDAD9A-C6CF-4FFB-8C29-32E1B87C0BF2}" srcOrd="2" destOrd="0" parTransId="{42EB1107-85B8-4065-BE5B-D1537DE9EB2A}" sibTransId="{8B68C1CF-DA36-4D97-8C8C-DB4EFA326842}"/>
    <dgm:cxn modelId="{BDCD3B28-AB49-4F35-9CAB-41643CF8DCE1}" srcId="{D6C331BC-5087-4564-BE78-FE742C92EB67}" destId="{39CABDED-5DA2-4B3F-BC94-6083C5FA8C78}" srcOrd="3" destOrd="0" parTransId="{5BFDFC83-EDC0-46FE-82AC-F21F08B49535}" sibTransId="{C7672495-A378-4DD7-893B-31E3D6469A3A}"/>
    <dgm:cxn modelId="{13AF7B29-209E-471B-A2E8-7474A06F99B9}" type="presOf" srcId="{EC7447D8-EFF3-492E-93FD-CE2C5E95B5F2}" destId="{9BDC7E16-19F2-4B9F-A2EB-78BB3FE24D84}" srcOrd="0" destOrd="0" presId="urn:microsoft.com/office/officeart/2005/8/layout/cycle4"/>
    <dgm:cxn modelId="{05FE572A-9B8D-42F3-967C-AF3402825035}" type="presOf" srcId="{1BED8205-E68A-4A69-9C19-5674C335B3D4}" destId="{015BE47F-0350-4FC2-9D18-70AF36A771DC}" srcOrd="0" destOrd="1" presId="urn:microsoft.com/office/officeart/2005/8/layout/cycle4"/>
    <dgm:cxn modelId="{D3D4ED2B-013E-4B28-9DEC-A677A4E22141}" srcId="{39CABDED-5DA2-4B3F-BC94-6083C5FA8C78}" destId="{5B5D836A-F83A-42F3-833E-723F350B47DA}" srcOrd="0" destOrd="0" parTransId="{B51F0DB5-FF58-4D5F-9048-BAAD20881844}" sibTransId="{F14529C3-873F-4322-96C7-5FCBA20EA3DD}"/>
    <dgm:cxn modelId="{F554A32E-ED25-4C8A-B24C-446E2B11C9ED}" type="presOf" srcId="{365B625D-3139-4541-B827-9133BD815F1D}" destId="{5A0E3CF9-B6B4-4195-9318-84A3E4768357}" srcOrd="0" destOrd="3" presId="urn:microsoft.com/office/officeart/2005/8/layout/cycle4"/>
    <dgm:cxn modelId="{4FEB4133-990B-44BB-A318-15D3C3C84A4D}" type="presOf" srcId="{58DDAD9A-C6CF-4FFB-8C29-32E1B87C0BF2}" destId="{5A0E3CF9-B6B4-4195-9318-84A3E4768357}" srcOrd="0" destOrd="2" presId="urn:microsoft.com/office/officeart/2005/8/layout/cycle4"/>
    <dgm:cxn modelId="{4786B236-E095-4D87-AFEA-CF595D29A28E}" type="presOf" srcId="{6F2BEBF9-5294-4357-AF5D-4B2BAB59E2B1}" destId="{2D4A5557-F3BE-4D50-B173-87907D1E8EC0}" srcOrd="1" destOrd="2" presId="urn:microsoft.com/office/officeart/2005/8/layout/cycle4"/>
    <dgm:cxn modelId="{C6548239-E2EB-4763-A016-9300A0ED7EAC}" type="presOf" srcId="{C81F0FA1-15AE-4137-8BAB-30BB2E4A3C99}" destId="{7E9BD5EF-3680-4637-928D-60EF2793395D}" srcOrd="0" destOrd="0" presId="urn:microsoft.com/office/officeart/2005/8/layout/cycle4"/>
    <dgm:cxn modelId="{BB06FA39-A1E9-4DC6-A418-28E320B1B5D6}" type="presOf" srcId="{640AA1B6-B9D9-4D19-A7C0-6DA7B6EBC4BC}" destId="{F56A6B43-F21C-4D41-94C0-A26F52E1C10F}" srcOrd="0" destOrd="0" presId="urn:microsoft.com/office/officeart/2005/8/layout/cycle4"/>
    <dgm:cxn modelId="{9C56093C-3B8D-4849-8479-B9BC1B217BFB}" type="presOf" srcId="{6F2BEBF9-5294-4357-AF5D-4B2BAB59E2B1}" destId="{F56A6B43-F21C-4D41-94C0-A26F52E1C10F}" srcOrd="0" destOrd="2" presId="urn:microsoft.com/office/officeart/2005/8/layout/cycle4"/>
    <dgm:cxn modelId="{D50B185E-4723-4B2A-9399-F9FFC09126F5}" type="presOf" srcId="{58DDAD9A-C6CF-4FFB-8C29-32E1B87C0BF2}" destId="{747239D9-C55A-4937-B919-E20F59C6858D}" srcOrd="1" destOrd="2" presId="urn:microsoft.com/office/officeart/2005/8/layout/cycle4"/>
    <dgm:cxn modelId="{0BAC5960-4BA1-478E-AD9C-29B635436ABC}" type="presOf" srcId="{9F8F13C9-226B-4CD6-89F8-646FBB911F42}" destId="{015BE47F-0350-4FC2-9D18-70AF36A771DC}" srcOrd="0" destOrd="2" presId="urn:microsoft.com/office/officeart/2005/8/layout/cycle4"/>
    <dgm:cxn modelId="{4E52E947-8E6B-45CF-8B48-5BBD606F47D9}" type="presOf" srcId="{9F8F13C9-226B-4CD6-89F8-646FBB911F42}" destId="{8A637E18-FBB7-4CEB-B0D9-154EB97A5176}" srcOrd="1" destOrd="2" presId="urn:microsoft.com/office/officeart/2005/8/layout/cycle4"/>
    <dgm:cxn modelId="{565C8268-F0AD-424A-91F4-4B12BFD80D20}" type="presOf" srcId="{ACAA05ED-2678-43E6-A16A-81A5E32DB98B}" destId="{0F3B3F80-BBC5-4251-9107-42274132249A}" srcOrd="0" destOrd="0" presId="urn:microsoft.com/office/officeart/2005/8/layout/cycle4"/>
    <dgm:cxn modelId="{99AA504A-20FC-467B-B3EB-C6F6DAC1A007}" type="presOf" srcId="{9B968D21-BB4C-4F15-9D5F-D03AE021FDEB}" destId="{2D4A5557-F3BE-4D50-B173-87907D1E8EC0}" srcOrd="1" destOrd="1" presId="urn:microsoft.com/office/officeart/2005/8/layout/cycle4"/>
    <dgm:cxn modelId="{A84CE74D-1463-44AD-9572-0543E5B1CDB5}" type="presOf" srcId="{1BED8205-E68A-4A69-9C19-5674C335B3D4}" destId="{8A637E18-FBB7-4CEB-B0D9-154EB97A5176}" srcOrd="1" destOrd="1" presId="urn:microsoft.com/office/officeart/2005/8/layout/cycle4"/>
    <dgm:cxn modelId="{00E9EB6F-3AAA-4C69-AD94-D66B84248669}" srcId="{BF06C15C-0738-42C1-A290-EE270D5F338C}" destId="{CC9C455D-6D0A-4486-80BE-30361417ADC4}" srcOrd="1" destOrd="0" parTransId="{B415B3CA-769B-426F-B5B0-2CFB7F51B4FA}" sibTransId="{3A8DB912-B377-40CB-ACF4-52B8428D8BB9}"/>
    <dgm:cxn modelId="{A130A050-C2BF-493B-B043-91A56D40BF1B}" srcId="{BF06C15C-0738-42C1-A290-EE270D5F338C}" destId="{65D8DF23-0B36-4944-913C-24856043255E}" srcOrd="2" destOrd="0" parTransId="{C4DDA995-0B8C-4635-A783-B9C0CFAEE82E}" sibTransId="{E279BAA7-F0BC-4B9D-8D64-1F9C57E2457B}"/>
    <dgm:cxn modelId="{D94A8B74-1A4D-454C-84BD-972F04A28130}" type="presOf" srcId="{BF06C15C-0738-42C1-A290-EE270D5F338C}" destId="{2362497F-3C2E-454C-B588-DA7970738BBA}" srcOrd="0" destOrd="0" presId="urn:microsoft.com/office/officeart/2005/8/layout/cycle4"/>
    <dgm:cxn modelId="{2B8F9856-911B-4DC8-8E55-CCCDA7EF892C}" type="presOf" srcId="{42A6CDE5-2B1B-4817-87D8-386AB269AD62}" destId="{5A0E3CF9-B6B4-4195-9318-84A3E4768357}" srcOrd="0" destOrd="0" presId="urn:microsoft.com/office/officeart/2005/8/layout/cycle4"/>
    <dgm:cxn modelId="{A808AC78-052E-4924-B127-2862823CBE8B}" type="presOf" srcId="{C81F0FA1-15AE-4137-8BAB-30BB2E4A3C99}" destId="{7A19E504-8DBD-4310-9AA9-0231BCF5D0EC}" srcOrd="1" destOrd="0" presId="urn:microsoft.com/office/officeart/2005/8/layout/cycle4"/>
    <dgm:cxn modelId="{EA183A5A-545C-4F8F-BAF5-A4E2CA649055}" srcId="{D6C331BC-5087-4564-BE78-FE742C92EB67}" destId="{ACAA05ED-2678-43E6-A16A-81A5E32DB98B}" srcOrd="0" destOrd="0" parTransId="{79CA8C74-7A3F-44E4-B7A5-43ED257BEE71}" sibTransId="{E79522AD-E488-4D41-983A-6202495B14BF}"/>
    <dgm:cxn modelId="{C501685A-9A53-4535-B61F-66F08CCAF1B8}" srcId="{BF06C15C-0738-42C1-A290-EE270D5F338C}" destId="{C81F0FA1-15AE-4137-8BAB-30BB2E4A3C99}" srcOrd="0" destOrd="0" parTransId="{A2248649-306D-4D81-B653-A19CAA9FF1CC}" sibTransId="{EFA8A8DC-FAA1-4DA1-B701-710A7E44B172}"/>
    <dgm:cxn modelId="{06CA4383-1440-4453-A4A4-FC928B902264}" type="presOf" srcId="{077919B6-9233-4D92-A95A-FCC318AEFEFB}" destId="{747239D9-C55A-4937-B919-E20F59C6858D}" srcOrd="1" destOrd="1" presId="urn:microsoft.com/office/officeart/2005/8/layout/cycle4"/>
    <dgm:cxn modelId="{4F26FA96-D32D-4192-85E0-BEE19A48D3AF}" type="presOf" srcId="{CC9C455D-6D0A-4486-80BE-30361417ADC4}" destId="{7A19E504-8DBD-4310-9AA9-0231BCF5D0EC}" srcOrd="1" destOrd="1" presId="urn:microsoft.com/office/officeart/2005/8/layout/cycle4"/>
    <dgm:cxn modelId="{518DF0AE-0FE8-4150-AD86-63105C4582C2}" type="presOf" srcId="{D6C331BC-5087-4564-BE78-FE742C92EB67}" destId="{EFDD2B59-7A64-4C2F-A4EE-66D9AC98A6B7}" srcOrd="0" destOrd="0" presId="urn:microsoft.com/office/officeart/2005/8/layout/cycle4"/>
    <dgm:cxn modelId="{3541E3B0-B60F-4C55-892F-3DAB95C6195C}" type="presOf" srcId="{9B968D21-BB4C-4F15-9D5F-D03AE021FDEB}" destId="{F56A6B43-F21C-4D41-94C0-A26F52E1C10F}" srcOrd="0" destOrd="1" presId="urn:microsoft.com/office/officeart/2005/8/layout/cycle4"/>
    <dgm:cxn modelId="{3E1309B4-CE2D-4606-B377-79A4D6E32869}" srcId="{EC7447D8-EFF3-492E-93FD-CE2C5E95B5F2}" destId="{640AA1B6-B9D9-4D19-A7C0-6DA7B6EBC4BC}" srcOrd="0" destOrd="0" parTransId="{F96D7B6E-AA1D-4049-8457-7E11CADB9C59}" sibTransId="{B64023CD-4B6C-45A8-B850-692B98F57222}"/>
    <dgm:cxn modelId="{3A2857B6-FF3A-40E9-B740-C235BCCCB1E9}" srcId="{ACAA05ED-2678-43E6-A16A-81A5E32DB98B}" destId="{365B625D-3139-4541-B827-9133BD815F1D}" srcOrd="3" destOrd="0" parTransId="{69A284FA-7F3C-4198-B444-4B3B3CADF002}" sibTransId="{3542FFE1-DB05-44F8-A563-19818821059E}"/>
    <dgm:cxn modelId="{CE787CBB-5E4A-4BFC-9932-6A8F4BDD078C}" type="presOf" srcId="{640AA1B6-B9D9-4D19-A7C0-6DA7B6EBC4BC}" destId="{2D4A5557-F3BE-4D50-B173-87907D1E8EC0}" srcOrd="1" destOrd="0" presId="urn:microsoft.com/office/officeart/2005/8/layout/cycle4"/>
    <dgm:cxn modelId="{C43FC2C3-4E6A-4928-A37B-9E10827D8708}" type="presOf" srcId="{39CABDED-5DA2-4B3F-BC94-6083C5FA8C78}" destId="{8B314BF2-E94A-434B-AB78-F8B7A8495E4C}" srcOrd="0" destOrd="0" presId="urn:microsoft.com/office/officeart/2005/8/layout/cycle4"/>
    <dgm:cxn modelId="{14D5D5C7-189D-4AE5-813E-5183A559289D}" type="presOf" srcId="{5B5D836A-F83A-42F3-833E-723F350B47DA}" destId="{015BE47F-0350-4FC2-9D18-70AF36A771DC}" srcOrd="0" destOrd="0" presId="urn:microsoft.com/office/officeart/2005/8/layout/cycle4"/>
    <dgm:cxn modelId="{407685CC-A577-44F1-A8ED-BEDDC60279A8}" type="presOf" srcId="{42A6CDE5-2B1B-4817-87D8-386AB269AD62}" destId="{747239D9-C55A-4937-B919-E20F59C6858D}" srcOrd="1" destOrd="0" presId="urn:microsoft.com/office/officeart/2005/8/layout/cycle4"/>
    <dgm:cxn modelId="{855969CD-B82C-4627-A9FB-D3A22486E401}" srcId="{D6C331BC-5087-4564-BE78-FE742C92EB67}" destId="{EC7447D8-EFF3-492E-93FD-CE2C5E95B5F2}" srcOrd="2" destOrd="0" parTransId="{44104022-F7C2-46A8-BF86-9B7709FFDE33}" sibTransId="{7160F660-40AE-4AA0-A4FE-73EB7CF23496}"/>
    <dgm:cxn modelId="{014F7ED4-92C0-4324-A6B6-7C58DABD76F6}" type="presOf" srcId="{65D8DF23-0B36-4944-913C-24856043255E}" destId="{7E9BD5EF-3680-4637-928D-60EF2793395D}" srcOrd="0" destOrd="2" presId="urn:microsoft.com/office/officeart/2005/8/layout/cycle4"/>
    <dgm:cxn modelId="{E83BCCD5-1981-477B-99DE-4891B3C90F55}" type="presOf" srcId="{365B625D-3139-4541-B827-9133BD815F1D}" destId="{747239D9-C55A-4937-B919-E20F59C6858D}" srcOrd="1" destOrd="3" presId="urn:microsoft.com/office/officeart/2005/8/layout/cycle4"/>
    <dgm:cxn modelId="{301AEBD7-6755-4208-BCF5-80F95167E1D1}" srcId="{EC7447D8-EFF3-492E-93FD-CE2C5E95B5F2}" destId="{9B968D21-BB4C-4F15-9D5F-D03AE021FDEB}" srcOrd="1" destOrd="0" parTransId="{D1191C90-1AE1-4725-B299-4B3054A14F99}" sibTransId="{DF00D189-A342-4FCB-854E-2E85229DB696}"/>
    <dgm:cxn modelId="{EC58DEDA-CACC-4F92-B42A-797ED3FFB46D}" srcId="{EC7447D8-EFF3-492E-93FD-CE2C5E95B5F2}" destId="{6F2BEBF9-5294-4357-AF5D-4B2BAB59E2B1}" srcOrd="2" destOrd="0" parTransId="{BB88EB62-0FE7-41B1-B059-9F4BC6356F12}" sibTransId="{AFEFF68B-5587-425C-9A98-C9F0BDCEC88E}"/>
    <dgm:cxn modelId="{8117ADDB-617C-425F-862A-C7D5FB64F7E6}" srcId="{ACAA05ED-2678-43E6-A16A-81A5E32DB98B}" destId="{077919B6-9233-4D92-A95A-FCC318AEFEFB}" srcOrd="1" destOrd="0" parTransId="{3FC7AD82-8A05-4000-8DFD-69AF4F013645}" sibTransId="{D5736AEE-6A06-4E60-8BEF-076DF8F54DFA}"/>
    <dgm:cxn modelId="{48FCEDE3-EEA6-4627-9B82-13F000254DE4}" type="presOf" srcId="{5B5D836A-F83A-42F3-833E-723F350B47DA}" destId="{8A637E18-FBB7-4CEB-B0D9-154EB97A5176}" srcOrd="1" destOrd="0" presId="urn:microsoft.com/office/officeart/2005/8/layout/cycle4"/>
    <dgm:cxn modelId="{85C003F2-E6E8-4538-B990-6D4391237824}" type="presOf" srcId="{077919B6-9233-4D92-A95A-FCC318AEFEFB}" destId="{5A0E3CF9-B6B4-4195-9318-84A3E4768357}" srcOrd="0" destOrd="1" presId="urn:microsoft.com/office/officeart/2005/8/layout/cycle4"/>
    <dgm:cxn modelId="{D0628CFF-92E6-41BC-9570-59E3CB34BADC}" srcId="{D6C331BC-5087-4564-BE78-FE742C92EB67}" destId="{BF06C15C-0738-42C1-A290-EE270D5F338C}" srcOrd="1" destOrd="0" parTransId="{EFF1EB25-C12C-4BCA-AD8B-3BB8FF7784AC}" sibTransId="{04176A7B-14E0-46FC-A432-A1FF924B8708}"/>
    <dgm:cxn modelId="{53FDCAFF-B65B-4EEA-8BFB-4C4661A689E0}" srcId="{39CABDED-5DA2-4B3F-BC94-6083C5FA8C78}" destId="{9F8F13C9-226B-4CD6-89F8-646FBB911F42}" srcOrd="2" destOrd="0" parTransId="{38179AE4-FDD6-4C91-B463-455A75A8A46C}" sibTransId="{9F77F991-4175-4151-8988-9D86FD9687F4}"/>
    <dgm:cxn modelId="{086C645F-0906-4B55-BAA5-370544CCEB32}" type="presParOf" srcId="{EFDD2B59-7A64-4C2F-A4EE-66D9AC98A6B7}" destId="{8BC96CC5-D51E-409A-871F-ACE12F5F40D2}" srcOrd="0" destOrd="0" presId="urn:microsoft.com/office/officeart/2005/8/layout/cycle4"/>
    <dgm:cxn modelId="{12F7F68D-6FB5-452D-A189-23209204AE5E}" type="presParOf" srcId="{8BC96CC5-D51E-409A-871F-ACE12F5F40D2}" destId="{96F01AE3-6205-4E3F-B6B8-7F78FCAD0403}" srcOrd="0" destOrd="0" presId="urn:microsoft.com/office/officeart/2005/8/layout/cycle4"/>
    <dgm:cxn modelId="{8253AB6C-7060-4214-AB70-21CCBA259755}" type="presParOf" srcId="{96F01AE3-6205-4E3F-B6B8-7F78FCAD0403}" destId="{5A0E3CF9-B6B4-4195-9318-84A3E4768357}" srcOrd="0" destOrd="0" presId="urn:microsoft.com/office/officeart/2005/8/layout/cycle4"/>
    <dgm:cxn modelId="{3EA737CC-FB9E-432F-8B0E-7D24ECA0D463}" type="presParOf" srcId="{96F01AE3-6205-4E3F-B6B8-7F78FCAD0403}" destId="{747239D9-C55A-4937-B919-E20F59C6858D}" srcOrd="1" destOrd="0" presId="urn:microsoft.com/office/officeart/2005/8/layout/cycle4"/>
    <dgm:cxn modelId="{7DE9F59F-97FE-4FFA-A6DD-B8C5B44E4AE4}" type="presParOf" srcId="{8BC96CC5-D51E-409A-871F-ACE12F5F40D2}" destId="{26791FC0-5E97-4CC9-92AF-66E51DC3D938}" srcOrd="1" destOrd="0" presId="urn:microsoft.com/office/officeart/2005/8/layout/cycle4"/>
    <dgm:cxn modelId="{ACD1BDB2-27B2-425D-9792-4DFF332AD56D}" type="presParOf" srcId="{26791FC0-5E97-4CC9-92AF-66E51DC3D938}" destId="{7E9BD5EF-3680-4637-928D-60EF2793395D}" srcOrd="0" destOrd="0" presId="urn:microsoft.com/office/officeart/2005/8/layout/cycle4"/>
    <dgm:cxn modelId="{8DDAC5E8-6733-44D4-916C-013434992FDF}" type="presParOf" srcId="{26791FC0-5E97-4CC9-92AF-66E51DC3D938}" destId="{7A19E504-8DBD-4310-9AA9-0231BCF5D0EC}" srcOrd="1" destOrd="0" presId="urn:microsoft.com/office/officeart/2005/8/layout/cycle4"/>
    <dgm:cxn modelId="{EB6949DB-B6A1-4DA4-851D-0730107A0C93}" type="presParOf" srcId="{8BC96CC5-D51E-409A-871F-ACE12F5F40D2}" destId="{A1B12B2E-AD22-4BB2-BF81-34B9405C320C}" srcOrd="2" destOrd="0" presId="urn:microsoft.com/office/officeart/2005/8/layout/cycle4"/>
    <dgm:cxn modelId="{FAEC2BEE-503B-4D48-9B40-EEB770F0FD6C}" type="presParOf" srcId="{A1B12B2E-AD22-4BB2-BF81-34B9405C320C}" destId="{F56A6B43-F21C-4D41-94C0-A26F52E1C10F}" srcOrd="0" destOrd="0" presId="urn:microsoft.com/office/officeart/2005/8/layout/cycle4"/>
    <dgm:cxn modelId="{7E8F9A9D-FC7A-47B3-8A7B-819EF39798D2}" type="presParOf" srcId="{A1B12B2E-AD22-4BB2-BF81-34B9405C320C}" destId="{2D4A5557-F3BE-4D50-B173-87907D1E8EC0}" srcOrd="1" destOrd="0" presId="urn:microsoft.com/office/officeart/2005/8/layout/cycle4"/>
    <dgm:cxn modelId="{4EB6C68C-1B6C-475F-A86E-EF98EF96BA32}" type="presParOf" srcId="{8BC96CC5-D51E-409A-871F-ACE12F5F40D2}" destId="{7826C63A-4A9B-4A3C-A9E2-27849FCE1C1C}" srcOrd="3" destOrd="0" presId="urn:microsoft.com/office/officeart/2005/8/layout/cycle4"/>
    <dgm:cxn modelId="{289804B1-BBE1-4865-97CA-AD1726C3AC91}" type="presParOf" srcId="{7826C63A-4A9B-4A3C-A9E2-27849FCE1C1C}" destId="{015BE47F-0350-4FC2-9D18-70AF36A771DC}" srcOrd="0" destOrd="0" presId="urn:microsoft.com/office/officeart/2005/8/layout/cycle4"/>
    <dgm:cxn modelId="{90E5C79E-91CB-475D-BF20-F0978F24D48C}" type="presParOf" srcId="{7826C63A-4A9B-4A3C-A9E2-27849FCE1C1C}" destId="{8A637E18-FBB7-4CEB-B0D9-154EB97A5176}" srcOrd="1" destOrd="0" presId="urn:microsoft.com/office/officeart/2005/8/layout/cycle4"/>
    <dgm:cxn modelId="{0D0D14F2-3B01-4AE0-A9AC-5C7B4580AC31}" type="presParOf" srcId="{8BC96CC5-D51E-409A-871F-ACE12F5F40D2}" destId="{07D6B58E-1E22-4BCB-A79A-316417BC1EC0}" srcOrd="4" destOrd="0" presId="urn:microsoft.com/office/officeart/2005/8/layout/cycle4"/>
    <dgm:cxn modelId="{9249AACA-8936-4E61-8BDE-44DE60B50B9A}" type="presParOf" srcId="{EFDD2B59-7A64-4C2F-A4EE-66D9AC98A6B7}" destId="{7540F615-4CF2-452C-A31C-FDE8754E13C1}" srcOrd="1" destOrd="0" presId="urn:microsoft.com/office/officeart/2005/8/layout/cycle4"/>
    <dgm:cxn modelId="{8FD67B70-EA42-4605-B3F9-581D2B86DE89}" type="presParOf" srcId="{7540F615-4CF2-452C-A31C-FDE8754E13C1}" destId="{0F3B3F80-BBC5-4251-9107-42274132249A}" srcOrd="0" destOrd="0" presId="urn:microsoft.com/office/officeart/2005/8/layout/cycle4"/>
    <dgm:cxn modelId="{0828CA58-DE7C-44FE-8AA8-21458A6154FF}" type="presParOf" srcId="{7540F615-4CF2-452C-A31C-FDE8754E13C1}" destId="{2362497F-3C2E-454C-B588-DA7970738BBA}" srcOrd="1" destOrd="0" presId="urn:microsoft.com/office/officeart/2005/8/layout/cycle4"/>
    <dgm:cxn modelId="{62810BC7-2153-4F4F-A3CA-357271F6EE3E}" type="presParOf" srcId="{7540F615-4CF2-452C-A31C-FDE8754E13C1}" destId="{9BDC7E16-19F2-4B9F-A2EB-78BB3FE24D84}" srcOrd="2" destOrd="0" presId="urn:microsoft.com/office/officeart/2005/8/layout/cycle4"/>
    <dgm:cxn modelId="{33841FFA-8EC2-4BA3-8F2A-BAA5B9B3A15A}" type="presParOf" srcId="{7540F615-4CF2-452C-A31C-FDE8754E13C1}" destId="{8B314BF2-E94A-434B-AB78-F8B7A8495E4C}" srcOrd="3" destOrd="0" presId="urn:microsoft.com/office/officeart/2005/8/layout/cycle4"/>
    <dgm:cxn modelId="{9ED12FEC-02F4-47D8-B503-AD3C20A0A38E}" type="presParOf" srcId="{7540F615-4CF2-452C-A31C-FDE8754E13C1}" destId="{9DB00B9D-6A1C-49AF-AA46-00628C05756A}" srcOrd="4" destOrd="0" presId="urn:microsoft.com/office/officeart/2005/8/layout/cycle4"/>
    <dgm:cxn modelId="{CAE9562C-81F8-4DA4-A798-2342E798B781}" type="presParOf" srcId="{EFDD2B59-7A64-4C2F-A4EE-66D9AC98A6B7}" destId="{A4DD7ACB-660B-4164-BE80-B7469DC8F02B}" srcOrd="2" destOrd="0" presId="urn:microsoft.com/office/officeart/2005/8/layout/cycle4"/>
    <dgm:cxn modelId="{307AB7E1-A1C1-42BA-9487-9DFC95A4150A}" type="presParOf" srcId="{EFDD2B59-7A64-4C2F-A4EE-66D9AC98A6B7}" destId="{31E72E59-1ECE-4B3F-871B-ADDD0E9E800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A6B43-F21C-4D41-94C0-A26F52E1C10F}">
      <dsp:nvSpPr>
        <dsp:cNvPr id="0" name=""/>
        <dsp:cNvSpPr/>
      </dsp:nvSpPr>
      <dsp:spPr>
        <a:xfrm>
          <a:off x="4405970" y="2534228"/>
          <a:ext cx="4918756" cy="446821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Partnership with Banks to promote online banking services to wider community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Raise awareness of women’s role in family and help her to achieve her financial solution.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dirty="0"/>
            <a:t>Can partnership with microfinance sectors for further entrepreneurship program </a:t>
          </a:r>
        </a:p>
      </dsp:txBody>
      <dsp:txXfrm>
        <a:off x="5979749" y="3749434"/>
        <a:ext cx="3246825" cy="3154856"/>
      </dsp:txXfrm>
    </dsp:sp>
    <dsp:sp modelId="{015BE47F-0350-4FC2-9D18-70AF36A771DC}">
      <dsp:nvSpPr>
        <dsp:cNvPr id="0" name=""/>
        <dsp:cNvSpPr/>
      </dsp:nvSpPr>
      <dsp:spPr>
        <a:xfrm>
          <a:off x="-524063" y="2701220"/>
          <a:ext cx="5254668" cy="439302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Bank can develop same solutions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Family’s objections to women’s role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Competitors from microfinance and other NGOs</a:t>
          </a:r>
        </a:p>
      </dsp:txBody>
      <dsp:txXfrm>
        <a:off x="-427563" y="3895976"/>
        <a:ext cx="3485268" cy="3101766"/>
      </dsp:txXfrm>
    </dsp:sp>
    <dsp:sp modelId="{7E9BD5EF-3680-4637-928D-60EF2793395D}">
      <dsp:nvSpPr>
        <dsp:cNvPr id="0" name=""/>
        <dsp:cNvSpPr/>
      </dsp:nvSpPr>
      <dsp:spPr>
        <a:xfrm>
          <a:off x="4615007" y="-231869"/>
          <a:ext cx="4458128" cy="394639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Technology developments (APIs, algorithms to calculate Average Increment Savings)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Heavily regulated financial  sectors with high confidentiality </a:t>
          </a:r>
        </a:p>
      </dsp:txBody>
      <dsp:txXfrm>
        <a:off x="6039135" y="-145180"/>
        <a:ext cx="2947311" cy="2786417"/>
      </dsp:txXfrm>
    </dsp:sp>
    <dsp:sp modelId="{5A0E3CF9-B6B4-4195-9318-84A3E4768357}">
      <dsp:nvSpPr>
        <dsp:cNvPr id="0" name=""/>
        <dsp:cNvSpPr/>
      </dsp:nvSpPr>
      <dsp:spPr>
        <a:xfrm>
          <a:off x="-235243" y="-346830"/>
          <a:ext cx="4677030" cy="351708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3</a:t>
          </a:r>
          <a:r>
            <a:rPr lang="en-AU" sz="2200" kern="1200" baseline="30000" dirty="0"/>
            <a:t>rd</a:t>
          </a:r>
          <a:r>
            <a:rPr lang="en-AU" sz="2200" kern="1200" dirty="0"/>
            <a:t> party records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Target women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Technological pioneers for banking sectors on community supports</a:t>
          </a:r>
        </a:p>
      </dsp:txBody>
      <dsp:txXfrm>
        <a:off x="-157984" y="-269571"/>
        <a:ext cx="3119403" cy="2483294"/>
      </dsp:txXfrm>
    </dsp:sp>
    <dsp:sp modelId="{0F3B3F80-BBC5-4251-9107-42274132249A}">
      <dsp:nvSpPr>
        <dsp:cNvPr id="0" name=""/>
        <dsp:cNvSpPr/>
      </dsp:nvSpPr>
      <dsp:spPr>
        <a:xfrm>
          <a:off x="2943106" y="1738858"/>
          <a:ext cx="1253842" cy="112636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S</a:t>
          </a:r>
        </a:p>
      </dsp:txBody>
      <dsp:txXfrm>
        <a:off x="3310348" y="2068762"/>
        <a:ext cx="886600" cy="796458"/>
      </dsp:txXfrm>
    </dsp:sp>
    <dsp:sp modelId="{2362497F-3C2E-454C-B588-DA7970738BBA}">
      <dsp:nvSpPr>
        <dsp:cNvPr id="0" name=""/>
        <dsp:cNvSpPr/>
      </dsp:nvSpPr>
      <dsp:spPr>
        <a:xfrm rot="5400000">
          <a:off x="4468727" y="1663631"/>
          <a:ext cx="1170518" cy="127681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W</a:t>
          </a:r>
        </a:p>
      </dsp:txBody>
      <dsp:txXfrm rot="-5400000">
        <a:off x="4415579" y="2059617"/>
        <a:ext cx="902845" cy="827681"/>
      </dsp:txXfrm>
    </dsp:sp>
    <dsp:sp modelId="{9BDC7E16-19F2-4B9F-A2EB-78BB3FE24D84}">
      <dsp:nvSpPr>
        <dsp:cNvPr id="0" name=""/>
        <dsp:cNvSpPr/>
      </dsp:nvSpPr>
      <dsp:spPr>
        <a:xfrm rot="10800000">
          <a:off x="4382448" y="2975494"/>
          <a:ext cx="1276815" cy="108591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O</a:t>
          </a:r>
        </a:p>
      </dsp:txBody>
      <dsp:txXfrm rot="10800000">
        <a:off x="4382448" y="2975494"/>
        <a:ext cx="902845" cy="767859"/>
      </dsp:txXfrm>
    </dsp:sp>
    <dsp:sp modelId="{8B314BF2-E94A-434B-AB78-F8B7A8495E4C}">
      <dsp:nvSpPr>
        <dsp:cNvPr id="0" name=""/>
        <dsp:cNvSpPr/>
      </dsp:nvSpPr>
      <dsp:spPr>
        <a:xfrm rot="16200000">
          <a:off x="2964673" y="2858427"/>
          <a:ext cx="1188605" cy="127589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T</a:t>
          </a:r>
        </a:p>
      </dsp:txBody>
      <dsp:txXfrm rot="5400000">
        <a:off x="3294730" y="2902072"/>
        <a:ext cx="902193" cy="840471"/>
      </dsp:txXfrm>
    </dsp:sp>
    <dsp:sp modelId="{A4DD7ACB-660B-4164-BE80-B7469DC8F02B}">
      <dsp:nvSpPr>
        <dsp:cNvPr id="0" name=""/>
        <dsp:cNvSpPr/>
      </dsp:nvSpPr>
      <dsp:spPr>
        <a:xfrm>
          <a:off x="3826185" y="1692641"/>
          <a:ext cx="883288" cy="76807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72E59-1ECE-4B3F-871B-ADDD0E9E800D}">
      <dsp:nvSpPr>
        <dsp:cNvPr id="0" name=""/>
        <dsp:cNvSpPr/>
      </dsp:nvSpPr>
      <dsp:spPr>
        <a:xfrm rot="10800000">
          <a:off x="3892432" y="3235735"/>
          <a:ext cx="883288" cy="76807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02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36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9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0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95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2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98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16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01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03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9421-DD65-4E0D-BBF0-34CA95C2397E}" type="datetimeFigureOut">
              <a:rPr lang="en-AU" smtClean="0"/>
              <a:t>30/04/2017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32F9-B25C-448F-B870-0B10AB91E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2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284381"/>
            <a:ext cx="9852838" cy="1244010"/>
          </a:xfrm>
        </p:spPr>
        <p:txBody>
          <a:bodyPr/>
          <a:lstStyle/>
          <a:p>
            <a:r>
              <a:rPr lang="en-A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Prototype concepts to empower women to be financially secured</a:t>
            </a:r>
          </a:p>
          <a:p>
            <a:r>
              <a:rPr lang="en-A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Presented by: Mervyn, </a:t>
            </a:r>
            <a:r>
              <a:rPr lang="en-AU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Krupa</a:t>
            </a:r>
            <a:r>
              <a:rPr lang="en-A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and Emilie</a:t>
            </a:r>
          </a:p>
          <a:p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59" y="2058988"/>
            <a:ext cx="2553136" cy="2466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658" y="304662"/>
            <a:ext cx="1106399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Let her $</a:t>
            </a:r>
            <a:r>
              <a:rPr lang="en-US" sz="6600" b="1" dirty="0" err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ave</a:t>
            </a:r>
            <a:r>
              <a:rPr lang="en-US" sz="66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so she can be $</a:t>
            </a:r>
            <a:r>
              <a:rPr lang="en-US" sz="6600" b="1" dirty="0" err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afe</a:t>
            </a:r>
            <a:endParaRPr lang="en-US" sz="66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</a:endParaRPr>
          </a:p>
          <a:p>
            <a:pPr algn="ctr"/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7" y="1857025"/>
            <a:ext cx="4784770" cy="30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96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60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97419" y="3282285"/>
            <a:ext cx="10515600" cy="1576794"/>
          </a:xfrm>
        </p:spPr>
        <p:txBody>
          <a:bodyPr>
            <a:normAutofit/>
          </a:bodyPr>
          <a:lstStyle/>
          <a:p>
            <a:pPr algn="ctr"/>
            <a:r>
              <a:rPr lang="en-AU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 for your attention and patience!</a:t>
            </a:r>
          </a:p>
          <a:p>
            <a:pPr algn="ctr"/>
            <a:r>
              <a:rPr lang="en-AU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Please let us know if you have any questions</a:t>
            </a:r>
          </a:p>
        </p:txBody>
      </p:sp>
    </p:spTree>
    <p:extLst>
      <p:ext uri="{BB962C8B-B14F-4D97-AF65-F5344CB8AC3E}">
        <p14:creationId xmlns:p14="http://schemas.microsoft.com/office/powerpoint/2010/main" val="79649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648828" y="1176965"/>
            <a:ext cx="9132045" cy="257973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Women are informally employed to perform tasks which do not return $$</a:t>
            </a:r>
          </a:p>
          <a:p>
            <a:r>
              <a:rPr lang="en-AU" dirty="0"/>
              <a:t>Women tend to give (spend on others/family) and not save for herself</a:t>
            </a:r>
          </a:p>
          <a:p>
            <a:r>
              <a:rPr lang="en-AU" dirty="0"/>
              <a:t>Women are at risk financially in the event of accidents and sudden loss of main source of income (e.g., husband)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893" y="3756700"/>
            <a:ext cx="5975496" cy="2548951"/>
          </a:xfrm>
          <a:prstGeom prst="rect">
            <a:avLst/>
          </a:prstGeom>
        </p:spPr>
      </p:pic>
      <p:sp>
        <p:nvSpPr>
          <p:cNvPr id="10" name="Content Placeholder 7"/>
          <p:cNvSpPr>
            <a:spLocks noGrp="1"/>
          </p:cNvSpPr>
          <p:nvPr>
            <p:ph sz="half" idx="2"/>
          </p:nvPr>
        </p:nvSpPr>
        <p:spPr>
          <a:xfrm>
            <a:off x="2977116" y="96125"/>
            <a:ext cx="7985051" cy="8323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are the problems? </a:t>
            </a:r>
          </a:p>
          <a:p>
            <a:pPr marL="0" indent="0" algn="ctr">
              <a:buNone/>
            </a:pPr>
            <a:r>
              <a:rPr lang="en-AU" dirty="0">
                <a:solidFill>
                  <a:srgbClr val="0070C0"/>
                </a:solidFill>
                <a:latin typeface="Arial Rounded MT Bold" panose="020F0704030504030204" pitchFamily="34" charset="0"/>
              </a:rPr>
              <a:t>$ Women Financial Independence $</a:t>
            </a:r>
          </a:p>
        </p:txBody>
      </p:sp>
    </p:spTree>
    <p:extLst>
      <p:ext uri="{BB962C8B-B14F-4D97-AF65-F5344CB8AC3E}">
        <p14:creationId xmlns:p14="http://schemas.microsoft.com/office/powerpoint/2010/main" val="16458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510" y="127590"/>
            <a:ext cx="8895964" cy="344439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AU" dirty="0"/>
              <a:t>What are we trying to solve?</a:t>
            </a:r>
          </a:p>
          <a:p>
            <a:r>
              <a:rPr lang="en-AU" dirty="0"/>
              <a:t>Encourage women in low paying and informal employment or full-time housewives </a:t>
            </a:r>
            <a:r>
              <a:rPr lang="en-AU" dirty="0" err="1"/>
              <a:t>manging</a:t>
            </a:r>
            <a:r>
              <a:rPr lang="en-AU" dirty="0"/>
              <a:t> household finances in developing countries to starting a habit of $</a:t>
            </a:r>
            <a:r>
              <a:rPr lang="en-AU" dirty="0" err="1"/>
              <a:t>aving</a:t>
            </a:r>
            <a:r>
              <a:rPr lang="en-AU" dirty="0"/>
              <a:t> on her own. </a:t>
            </a:r>
          </a:p>
          <a:p>
            <a:r>
              <a:rPr lang="en-AU" dirty="0"/>
              <a:t>Help women get access to formal financial institutions and their services</a:t>
            </a:r>
          </a:p>
          <a:p>
            <a:r>
              <a:rPr lang="en-AU" dirty="0"/>
              <a:t>Provide an indicator of financial credentials to back them up for future entrepreneurship.</a:t>
            </a:r>
          </a:p>
          <a:p>
            <a:r>
              <a:rPr lang="en-AU" dirty="0"/>
              <a:t>Create her self-confidence and build a supportive community around her.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88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62" y="3832037"/>
            <a:ext cx="3996217" cy="2334074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623" y="3001924"/>
            <a:ext cx="3717851" cy="37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65473" y="1800228"/>
            <a:ext cx="8472377" cy="43767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u="sng" dirty="0"/>
              <a:t>Features</a:t>
            </a:r>
          </a:p>
          <a:p>
            <a:pPr marL="0" indent="0">
              <a:buNone/>
            </a:pPr>
            <a:r>
              <a:rPr lang="en-AU" i="1" dirty="0"/>
              <a:t>Account Registration</a:t>
            </a:r>
          </a:p>
          <a:p>
            <a:r>
              <a:rPr lang="en-AU" dirty="0"/>
              <a:t>Link bank account</a:t>
            </a:r>
          </a:p>
          <a:p>
            <a:r>
              <a:rPr lang="en-AU" dirty="0"/>
              <a:t>Create bank account (via bank)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Financial Planning</a:t>
            </a:r>
          </a:p>
          <a:p>
            <a:r>
              <a:rPr lang="en-AU" dirty="0"/>
              <a:t>Set up saving goals</a:t>
            </a:r>
          </a:p>
          <a:p>
            <a:r>
              <a:rPr lang="en-AU" dirty="0"/>
              <a:t>Track achievements</a:t>
            </a:r>
          </a:p>
          <a:p>
            <a:r>
              <a:rPr lang="en-AU" dirty="0"/>
              <a:t>Assist/Encourage users to save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Financial Analysis</a:t>
            </a:r>
          </a:p>
          <a:p>
            <a:pPr marL="0" indent="0">
              <a:buNone/>
            </a:pPr>
            <a:r>
              <a:rPr lang="en-AU" b="1" dirty="0"/>
              <a:t>*$</a:t>
            </a:r>
            <a:r>
              <a:rPr lang="en-AU" b="1" dirty="0" err="1"/>
              <a:t>ave</a:t>
            </a:r>
            <a:r>
              <a:rPr lang="en-AU" b="1" dirty="0"/>
              <a:t> Index – Measuring the user’s ability to save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Rewards System</a:t>
            </a:r>
          </a:p>
          <a:p>
            <a:r>
              <a:rPr lang="en-AU" dirty="0"/>
              <a:t>Grant leaders in the savings board additional reward points</a:t>
            </a:r>
          </a:p>
          <a:p>
            <a:r>
              <a:rPr lang="en-AU" dirty="0"/>
              <a:t>Grant users reward points for collectively saving with other family members / friends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0819" y="361505"/>
            <a:ext cx="102483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How does $</a:t>
            </a:r>
            <a:r>
              <a:rPr lang="en-US" sz="3200" b="1" dirty="0" err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ave$afe</a:t>
            </a:r>
            <a:r>
              <a:rPr lang="en-US" sz="32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 App work?</a:t>
            </a:r>
          </a:p>
          <a:p>
            <a:pPr algn="ctr"/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3" y="3184452"/>
            <a:ext cx="2435323" cy="3391786"/>
          </a:xfrm>
          <a:prstGeom prst="rect">
            <a:avLst/>
          </a:prstGeom>
        </p:spPr>
      </p:pic>
      <p:pic>
        <p:nvPicPr>
          <p:cNvPr id="1026" name="Picture 2" descr="Image result for angularjs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942164" y="4105702"/>
            <a:ext cx="1508382" cy="5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164" y="1622225"/>
            <a:ext cx="687498" cy="68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o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109" y="1615363"/>
            <a:ext cx="695437" cy="6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hp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727" y="4801993"/>
            <a:ext cx="1508382" cy="8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164" y="2429493"/>
            <a:ext cx="1508382" cy="15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7685410" y="2603116"/>
            <a:ext cx="3001765" cy="10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992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8772" y="1523784"/>
            <a:ext cx="8685028" cy="4653179"/>
          </a:xfrm>
        </p:spPr>
        <p:txBody>
          <a:bodyPr/>
          <a:lstStyle/>
          <a:p>
            <a:r>
              <a:rPr lang="en-AU" dirty="0"/>
              <a:t>Our proprietary $</a:t>
            </a:r>
            <a:r>
              <a:rPr lang="en-AU" dirty="0" err="1"/>
              <a:t>aving</a:t>
            </a:r>
            <a:r>
              <a:rPr lang="en-AU" dirty="0"/>
              <a:t> Index</a:t>
            </a:r>
          </a:p>
          <a:p>
            <a:pPr lvl="1"/>
            <a:r>
              <a:rPr lang="en-AU" dirty="0"/>
              <a:t>Primary data </a:t>
            </a:r>
            <a:r>
              <a:rPr lang="en-AU" dirty="0" err="1"/>
              <a:t>depency</a:t>
            </a:r>
            <a:r>
              <a:rPr lang="en-AU" dirty="0"/>
              <a:t> – User’s account balance</a:t>
            </a:r>
          </a:p>
          <a:p>
            <a:pPr lvl="1"/>
            <a:r>
              <a:rPr lang="en-AU" dirty="0"/>
              <a:t>Two indices:</a:t>
            </a:r>
          </a:p>
          <a:p>
            <a:pPr lvl="2"/>
            <a:r>
              <a:rPr lang="en-AU" dirty="0"/>
              <a:t>% change of daily balance across a period of base days (configurable)</a:t>
            </a:r>
          </a:p>
          <a:p>
            <a:pPr lvl="2"/>
            <a:r>
              <a:rPr lang="en-AU" dirty="0"/>
              <a:t>% change of increment in the daily balance across the same period</a:t>
            </a:r>
          </a:p>
          <a:p>
            <a:endParaRPr lang="en-AU" dirty="0"/>
          </a:p>
          <a:p>
            <a:r>
              <a:rPr lang="en-AU" dirty="0"/>
              <a:t>Benefits:</a:t>
            </a:r>
          </a:p>
          <a:p>
            <a:pPr lvl="1"/>
            <a:r>
              <a:rPr lang="en-AU" dirty="0"/>
              <a:t>Encourage consistent savings - detect spikes in the account balance if a user attempts to cheat the rewards system</a:t>
            </a:r>
          </a:p>
          <a:p>
            <a:pPr lvl="1"/>
            <a:r>
              <a:rPr lang="en-AU" dirty="0"/>
              <a:t>Potentially can be used by microfinancing companies to assess the credit worthiness / financial savviness for loans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0819" y="361505"/>
            <a:ext cx="102483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Apps functionality (F) and Mechanics (M)</a:t>
            </a:r>
          </a:p>
          <a:p>
            <a:pPr algn="ctr"/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7497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8772" y="1102411"/>
            <a:ext cx="8685028" cy="465317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525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831372"/>
              </p:ext>
            </p:extLst>
          </p:nvPr>
        </p:nvGraphicFramePr>
        <p:xfrm>
          <a:off x="2553136" y="138223"/>
          <a:ext cx="8800664" cy="6038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15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553136" cy="246683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  <a:reflection stA="45000" endPos="65000" dist="50800" dir="5400000" sy="-100000" algn="bl" rotWithShape="0"/>
            <a:softEdge rad="63500"/>
          </a:effectLst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91856"/>
              </p:ext>
            </p:extLst>
          </p:nvPr>
        </p:nvGraphicFramePr>
        <p:xfrm>
          <a:off x="2553136" y="538609"/>
          <a:ext cx="9238371" cy="3752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9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Person 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Best Case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 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(</a:t>
                      </a:r>
                      <a:r>
                        <a:rPr lang="en-AU" sz="1400" u="none" strike="noStrike" dirty="0" err="1">
                          <a:effectLst/>
                        </a:rPr>
                        <a:t>R_save</a:t>
                      </a:r>
                      <a:r>
                        <a:rPr lang="en-AU" sz="1400" u="none" strike="noStrike" dirty="0">
                          <a:effectLst/>
                        </a:rPr>
                        <a:t> &gt;0 &amp;&amp; </a:t>
                      </a:r>
                      <a:r>
                        <a:rPr lang="en-AU" sz="1400" u="none" strike="noStrike" dirty="0" err="1">
                          <a:effectLst/>
                        </a:rPr>
                        <a:t>TAG_save</a:t>
                      </a:r>
                      <a:r>
                        <a:rPr lang="en-AU" sz="1400" u="none" strike="noStrike" dirty="0">
                          <a:effectLst/>
                        </a:rPr>
                        <a:t> == </a:t>
                      </a:r>
                      <a:r>
                        <a:rPr lang="en-AU" sz="1400" u="none" strike="noStrike" dirty="0" err="1">
                          <a:effectLst/>
                        </a:rPr>
                        <a:t>R_save</a:t>
                      </a:r>
                      <a:r>
                        <a:rPr lang="en-AU" sz="1400" u="none" strike="noStrike" dirty="0">
                          <a:effectLst/>
                        </a:rPr>
                        <a:t>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24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Date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 err="1">
                          <a:effectLst/>
                        </a:rPr>
                        <a:t>TAG_save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 err="1">
                          <a:effectLst/>
                        </a:rPr>
                        <a:t>V_balance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R_balance in bank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 err="1">
                          <a:effectLst/>
                        </a:rPr>
                        <a:t>R_save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(R_save &gt;0 &amp;&amp; TAG_save == R_save)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R_propensity_save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1/01/2017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-  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$300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50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 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 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31/01/2017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10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$310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60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10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CONGRATS, YOU HIT YOUR GOAL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20.00%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1/02/2017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21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$331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81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21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CONGRATS, YOU HIT YOUR GOAL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35.00%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28/02/2017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18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$349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99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18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22.22%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1/03/2017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44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$393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143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44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44.44%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24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31/03/2017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31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$424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174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31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21.68%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43686" y="0"/>
            <a:ext cx="1024831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Data Analytics Model</a:t>
            </a:r>
          </a:p>
          <a:p>
            <a:pPr algn="ctr"/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39730"/>
              </p:ext>
            </p:extLst>
          </p:nvPr>
        </p:nvGraphicFramePr>
        <p:xfrm>
          <a:off x="2553136" y="4499715"/>
          <a:ext cx="917589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8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7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1/11/2018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                             28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$1,548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1,298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28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2.20%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30/11/2018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                             35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$1,583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1,333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35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2.70%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1/12/2018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                             29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$1,612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1,362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29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2.18%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31/12/2018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30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$1,642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1,392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                              30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CONGRATS, YOU HIT YOUR GOAL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2.20%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8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1/01/2019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11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$1,653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 $             1,403 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$                                           11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>
                          <a:effectLst/>
                        </a:rPr>
                        <a:t> CONGRATS, YOU HIT YOUR GOAL 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u="none" strike="noStrike" dirty="0">
                          <a:effectLst/>
                        </a:rPr>
                        <a:t>0.79%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9973"/>
              </p:ext>
            </p:extLst>
          </p:nvPr>
        </p:nvGraphicFramePr>
        <p:xfrm>
          <a:off x="1212112" y="1424762"/>
          <a:ext cx="10515600" cy="5231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34272"/>
              </p:ext>
            </p:extLst>
          </p:nvPr>
        </p:nvGraphicFramePr>
        <p:xfrm>
          <a:off x="4933507" y="223284"/>
          <a:ext cx="6741043" cy="2103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621">
                <a:tc>
                  <a:txBody>
                    <a:bodyPr/>
                    <a:lstStyle/>
                    <a:p>
                      <a:pPr algn="l" fontAlgn="b"/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Initial Save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 err="1">
                          <a:effectLst/>
                        </a:rPr>
                        <a:t>YearToDate</a:t>
                      </a:r>
                      <a:r>
                        <a:rPr lang="en-AU" sz="2000" u="none" strike="noStrike" dirty="0">
                          <a:effectLst/>
                        </a:rPr>
                        <a:t> Save</a:t>
                      </a:r>
                      <a:endParaRPr lang="en-AU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$ave$afe Ratio</a:t>
                      </a:r>
                      <a:endParaRPr lang="en-AU" sz="2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Person 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50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1403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360.77%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Person 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20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121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191.85%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Person 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500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876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56.73%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1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Person 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>
                          <a:effectLst/>
                        </a:rPr>
                        <a:t>1000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944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-5.76%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5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741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$ave$afe</dc:title>
  <dc:creator>emily trans</dc:creator>
  <cp:lastModifiedBy>Mervyn Lee</cp:lastModifiedBy>
  <cp:revision>36</cp:revision>
  <dcterms:created xsi:type="dcterms:W3CDTF">2017-04-29T20:26:53Z</dcterms:created>
  <dcterms:modified xsi:type="dcterms:W3CDTF">2017-04-30T05:52:55Z</dcterms:modified>
</cp:coreProperties>
</file>