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Flow with all edge weights 1 and look at max flow to see if it is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Split vertices into two with an edge between them.  Do flow and look at the max flow to see if it is 2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(i) trivial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(ii) find strongly connected components (Kosaraju), topologically sort, check if linearly traversible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OPT(n, m) = min{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OPT(n - 1, m - 1) if S[n] = T[m],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or OPT(n - 1, m - 1) + 1 otherwise	Substitute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OPT(n - 1, m) + 1	Delete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OPT(n, m - 1) + 1	Insert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OPT(0, 0) =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O(nm)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</a:t>
            </a: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sort intervals by start time, and by end time : O(nlogn)</a:t>
            </a: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add all intervals in a BBST sorted by weight : O(nlogn)</a:t>
            </a: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while BBST is not empty:</a:t>
            </a:r>
          </a:p>
          <a:p>
            <a:pPr indent="-295275" lvl="1" marL="9144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find max element m : O(log n)</a:t>
            </a:r>
          </a:p>
          <a:p>
            <a:pPr indent="-295275" lvl="1" marL="9144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let S be set of intervals i where m.start &lt;= i.start &lt; m.end : O(log n)</a:t>
            </a:r>
          </a:p>
          <a:p>
            <a:pPr indent="-295275" lvl="1" marL="9144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let E be set of intervals i where m.start &lt; i.end &lt;= m.end : O(log n)</a:t>
            </a:r>
          </a:p>
          <a:p>
            <a:pPr indent="-295275" lvl="1" marL="9144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for each interval i in E union S: </a:t>
            </a:r>
          </a:p>
          <a:p>
            <a:pPr indent="-295275" lvl="2" marL="13716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delete from BBST : O(log n)</a:t>
            </a:r>
          </a:p>
          <a:p>
            <a:pPr indent="-295275" lvl="1" marL="914400" rtl="0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 sz="1050"/>
              <a:t>add m to return set</a:t>
            </a:r>
          </a:p>
          <a:p>
            <a:pPr indent="-295275" lvl="0" marL="457200">
              <a:spcBef>
                <a:spcPts val="0"/>
              </a:spcBef>
              <a:buSzPts val="1050"/>
              <a:buChar char="-"/>
            </a:pPr>
            <a:r>
              <a:rPr lang="en" sz="1050"/>
              <a:t>Return return 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2. 	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|--------------|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2       2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|------||------|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construct digraph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Method 1: Floyd Warshall O(n^3 + m)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Method 2 (works because graph is a DAG): Topological sort O(n^2 + 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JK THIS METHOD DOESN’T ACTUALLY 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Counterexample: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S1 -&gt; o -&gt; o -&gt; 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S2 -&gt; o -&gt; o^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convert S1 to S2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13 PSS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Shubhang Kulkarni &amp; Akshat Goyal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...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Swipe in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 groups of up to 3 (for collaboration)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Close laptops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 out notebook/paper and writing instruments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Solve problems!</a:t>
            </a:r>
          </a:p>
          <a:p>
            <a:pPr indent="-381000" lvl="1" marL="914400">
              <a:spcBef>
                <a:spcPts val="0"/>
              </a:spcBef>
              <a:buSzPts val="2400"/>
              <a:buChar char="○"/>
            </a:pPr>
            <a:r>
              <a:rPr lang="en" sz="2400"/>
              <a:t>These are not office hours.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938775" y="330342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13.1 (Flow)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G=(V,E) is a directed graph with two sources, s1 and s2, and two sinks, t1 and t2. G is represented by adjacency lists.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(i) Describe  an O(nm) time flow algorithm to determine whether G contains two</a:t>
            </a: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edge disjoint paths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each starting at a source and ending at a sink. All four sources and sinks should be used.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(ii) Describe  an O(nm) time flow algorithm to determine whether G contains two </a:t>
            </a: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vertex disjoint paths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each starting at one of the sources and ending at one of the sinks.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13.2 (Graph)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directed graph G=(V,E) is called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unilateral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if, for any two vertices u and v at least one of the two is reachable from the other one (i.e., there exists either a path from u to v or a path from v to u). Obviously, a graph that is strongly connected is also unilateral.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(i) Give an example of an unilateral graph that is not strongly connected and an example of a directed graph that is not unilateral.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(ii) Describe an O(n+m) time algorithm to determine whether a graph is unilateral.  (Hint: Consider the strongly connected components of the graph).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13.3 (DP)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two strings S (of length n) and T (of length m), return the “distance” between the two strings as measured by the  minimum number of “character edit operations” needed to turn string S into string 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DP recurrence relations to determine OPT(n,m) representing the minimum number of character edit operations needed.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11700" y="1930200"/>
            <a:ext cx="49092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The operations are: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Copy character from S over to T (cost = 0)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Delete a character in S (cost =1)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Insert a character in S (cost =1)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Substitute one character for another in S (cost=1)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966525" y="1979700"/>
            <a:ext cx="40926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Examples: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 = ALFORITHMSZ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 = ALGORITHMZ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Has cost(S,T) = 2 (substitute G for F; delete 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13.4 (Greedy)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given n intervals (l</a:t>
            </a:r>
            <a:r>
              <a:rPr baseline="-2500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,r</a:t>
            </a:r>
            <a:r>
              <a:rPr baseline="-2500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Each interval has a weight. The objective is to select non-overlapping intervals so that the sum of the weights of the selected intervals is a maximum.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following greedy algorithm: select the interval with maximum weight, remove all intervals overlapping with it, and repeat.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(i) One can implement this algorithm in what running time?  Describe any data structures used, how the removal of intervals is handled and the overall performance.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(ii) Does the algorithm select intervals with a maximum sum? Prove or disprove.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13.5 (Graph)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N currency conversions (Country1 Country2 R), where R is the conversion rate from Country1 to Country2, and 1/R is the conversion rate from Country2 to Country1, determine an algorithm to efficiently handle M new queries asking conversion rates between 2 countries.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that no provided rates are below 1 and that there are no conflicting conversion rates. Also assume that M &gt; N^100 (i.e. M is much larger than N).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 You are given 3 conversions (YEN, USD, 114), (USD, GBP, 1.32), (GBP, INR, 1.01), find the conversion rate between (YEN, GBP) or (USD, INR).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