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6538-FBE9-4133-A586-9749F12C3C8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9CF54-63B5-4A61-92B7-15B44A94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8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9CF54-63B5-4A61-92B7-15B44A942A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6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5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8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8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7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FCE2-183D-43C9-AE40-FE338065261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8072-E7DD-4DFE-9B4C-07793D6CAA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6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6: Functions</a:t>
            </a:r>
            <a:endParaRPr lang="en-US" dirty="0"/>
          </a:p>
        </p:txBody>
      </p:sp>
      <p:pic>
        <p:nvPicPr>
          <p:cNvPr id="5" name="Θέση εικόνας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200" t="44626" r="72301" b="43334"/>
          <a:stretch/>
        </p:blipFill>
        <p:spPr>
          <a:xfrm>
            <a:off x="5000625" y="3848100"/>
            <a:ext cx="2569703" cy="2047875"/>
          </a:xfrm>
          <a:prstGeom prst="rect">
            <a:avLst/>
          </a:prstGeo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772026" cy="4019550"/>
          </a:xfrm>
        </p:spPr>
        <p:txBody>
          <a:bodyPr>
            <a:normAutofit fontScale="92500"/>
          </a:bodyPr>
          <a:lstStyle/>
          <a:p>
            <a:r>
              <a:rPr lang="el-GR" dirty="0" smtClean="0"/>
              <a:t>Functions</a:t>
            </a:r>
            <a:r>
              <a:rPr lang="el-GR" dirty="0" smtClean="0"/>
              <a:t> </a:t>
            </a:r>
            <a:r>
              <a:rPr lang="el-GR" dirty="0"/>
              <a:t>(= </a:t>
            </a:r>
            <a:r>
              <a:rPr lang="el-GR" dirty="0" smtClean="0"/>
              <a:t>Συναρτήσεις) </a:t>
            </a:r>
            <a:r>
              <a:rPr lang="el-GR" dirty="0"/>
              <a:t>στην </a:t>
            </a:r>
            <a:r>
              <a:rPr lang="el-GR" dirty="0"/>
              <a:t>Python</a:t>
            </a:r>
            <a:r>
              <a:rPr lang="el-GR" dirty="0"/>
              <a:t> είναι μια συλλογή από εντολές που εκτελούνται όταν την καλούμε.</a:t>
            </a:r>
          </a:p>
          <a:p>
            <a:r>
              <a:rPr lang="el-GR" dirty="0"/>
              <a:t>Μπορούμε να κάνουμε δικά μας </a:t>
            </a:r>
            <a:r>
              <a:rPr lang="el-GR" dirty="0"/>
              <a:t>functions</a:t>
            </a:r>
            <a:r>
              <a:rPr lang="el-GR" dirty="0"/>
              <a:t> ή να χρησιμοποιήσουμε από τις </a:t>
            </a:r>
            <a:r>
              <a:rPr lang="el-GR" dirty="0" smtClean="0"/>
              <a:t>προ-εγκατεστημένες </a:t>
            </a:r>
            <a:r>
              <a:rPr lang="el-GR" dirty="0"/>
              <a:t>μέσα στην </a:t>
            </a:r>
            <a:r>
              <a:rPr lang="el-GR" dirty="0" smtClean="0"/>
              <a:t>Python</a:t>
            </a:r>
            <a:r>
              <a:rPr lang="en-US" dirty="0" smtClean="0"/>
              <a:t>.</a:t>
            </a:r>
            <a:endParaRPr lang="el-GR" dirty="0" smtClean="0"/>
          </a:p>
          <a:p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Εκτυπώνει </a:t>
            </a:r>
            <a:r>
              <a:rPr lang="el-GR" dirty="0"/>
              <a:t>την τιμή μιας παραμέτρου </a:t>
            </a:r>
            <a:r>
              <a:rPr lang="el-GR" dirty="0" smtClean="0"/>
              <a:t>στην οθόνη.</a:t>
            </a:r>
          </a:p>
          <a:p>
            <a:r>
              <a:rPr lang="el-GR" dirty="0" smtClean="0"/>
              <a:t>Επιτρέπει </a:t>
            </a:r>
            <a:r>
              <a:rPr lang="el-GR" dirty="0"/>
              <a:t>στον χρήστη να εισάγει τιμή σε μια </a:t>
            </a:r>
            <a:r>
              <a:rPr lang="el-GR" dirty="0" smtClean="0"/>
              <a:t>παράμετρο.</a:t>
            </a:r>
            <a:endParaRPr lang="el-GR" dirty="0"/>
          </a:p>
          <a:p>
            <a:r>
              <a:rPr lang="el-GR" dirty="0" smtClean="0"/>
              <a:t>Επιστρέφει </a:t>
            </a:r>
            <a:r>
              <a:rPr lang="el-GR" dirty="0"/>
              <a:t>το μήκος της τιμής μιας </a:t>
            </a:r>
            <a:r>
              <a:rPr lang="el-GR" dirty="0" smtClean="0"/>
              <a:t>παραμέτρου.</a:t>
            </a:r>
          </a:p>
          <a:p>
            <a:r>
              <a:rPr lang="el-GR" dirty="0" smtClean="0"/>
              <a:t>Επιστρέφει μια σειρά από αριθμούς από το 0 μέχρι την τιμή της παραμέτρου.</a:t>
            </a:r>
          </a:p>
          <a:p>
            <a:r>
              <a:rPr lang="el-GR" dirty="0" smtClean="0"/>
              <a:t>Μετατρέπει </a:t>
            </a:r>
            <a:r>
              <a:rPr lang="el-GR" dirty="0"/>
              <a:t>την τιμή μιας </a:t>
            </a:r>
            <a:r>
              <a:rPr lang="el-GR" dirty="0" smtClean="0"/>
              <a:t>παραμέτρου σε </a:t>
            </a:r>
            <a:r>
              <a:rPr lang="el-GR" dirty="0"/>
              <a:t>ακέραιο </a:t>
            </a:r>
            <a:r>
              <a:rPr lang="el-GR" dirty="0" smtClean="0"/>
              <a:t>αριθμό.</a:t>
            </a:r>
            <a:endParaRPr lang="el-GR" dirty="0"/>
          </a:p>
          <a:p>
            <a:endParaRPr lang="el-GR" dirty="0"/>
          </a:p>
          <a:p>
            <a:endParaRPr lang="en-US" dirty="0"/>
          </a:p>
        </p:txBody>
      </p:sp>
      <p:sp>
        <p:nvSpPr>
          <p:cNvPr id="6" name="Δεξιό βέλος 5"/>
          <p:cNvSpPr/>
          <p:nvPr/>
        </p:nvSpPr>
        <p:spPr>
          <a:xfrm>
            <a:off x="4000499" y="3971925"/>
            <a:ext cx="866775" cy="352425"/>
          </a:xfrm>
          <a:prstGeom prst="rightArrow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rgbClr val="1E1E1E"/>
              </a:solidFill>
            </a:endParaRPr>
          </a:p>
        </p:txBody>
      </p:sp>
      <p:sp>
        <p:nvSpPr>
          <p:cNvPr id="7" name="Δεξιό βέλος 6"/>
          <p:cNvSpPr/>
          <p:nvPr/>
        </p:nvSpPr>
        <p:spPr>
          <a:xfrm>
            <a:off x="4716069" y="5462036"/>
            <a:ext cx="245266" cy="352425"/>
          </a:xfrm>
          <a:prstGeom prst="rightArrow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rgbClr val="1E1E1E"/>
              </a:solidFill>
            </a:endParaRPr>
          </a:p>
        </p:txBody>
      </p:sp>
      <p:sp>
        <p:nvSpPr>
          <p:cNvPr id="9" name="Δεξιό βέλος 8"/>
          <p:cNvSpPr/>
          <p:nvPr/>
        </p:nvSpPr>
        <p:spPr>
          <a:xfrm rot="264139">
            <a:off x="3959679" y="4682720"/>
            <a:ext cx="866775" cy="352425"/>
          </a:xfrm>
          <a:prstGeom prst="rightArrow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rgbClr val="1E1E1E"/>
              </a:solidFill>
            </a:endParaRPr>
          </a:p>
        </p:txBody>
      </p:sp>
      <p:sp>
        <p:nvSpPr>
          <p:cNvPr id="10" name="Δεξιό βέλος 9"/>
          <p:cNvSpPr/>
          <p:nvPr/>
        </p:nvSpPr>
        <p:spPr>
          <a:xfrm rot="731163">
            <a:off x="4435070" y="5087955"/>
            <a:ext cx="445506" cy="282536"/>
          </a:xfrm>
          <a:prstGeom prst="rightArrow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rgbClr val="1E1E1E"/>
              </a:solidFill>
            </a:endParaRPr>
          </a:p>
        </p:txBody>
      </p:sp>
      <p:sp>
        <p:nvSpPr>
          <p:cNvPr id="12" name="Δεξιό βέλος 11"/>
          <p:cNvSpPr/>
          <p:nvPr/>
        </p:nvSpPr>
        <p:spPr>
          <a:xfrm>
            <a:off x="4648200" y="4352668"/>
            <a:ext cx="334569" cy="352425"/>
          </a:xfrm>
          <a:prstGeom prst="rightArrow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rgbClr val="1E1E1E"/>
              </a:solidFill>
            </a:endParaRPr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 rotWithShape="1">
          <a:blip r:embed="rId3"/>
          <a:srcRect l="19323" t="62685" r="49218" b="29907"/>
          <a:stretch/>
        </p:blipFill>
        <p:spPr>
          <a:xfrm>
            <a:off x="4903330" y="1089682"/>
            <a:ext cx="6903720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29462" y="457200"/>
            <a:ext cx="246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Παράδειγμα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7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22867" y="457200"/>
            <a:ext cx="3849158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Lesson 6: Functions</a:t>
            </a:r>
            <a:r>
              <a:rPr lang="el-GR" dirty="0" smtClean="0"/>
              <a:t> / </a:t>
            </a:r>
            <a:r>
              <a:rPr lang="el-GR" dirty="0"/>
              <a:t>Δημιουργία και κλήση </a:t>
            </a:r>
            <a:r>
              <a:rPr lang="el-GR" dirty="0" smtClean="0"/>
              <a:t>συνάρτησης</a:t>
            </a:r>
            <a:endParaRPr lang="en-US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 rotWithShape="1">
          <a:blip r:embed="rId2"/>
          <a:srcRect l="19250" t="61791" r="55109" b="22239"/>
          <a:stretch/>
        </p:blipFill>
        <p:spPr>
          <a:xfrm>
            <a:off x="599016" y="3933825"/>
            <a:ext cx="7611761" cy="2667001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 rotWithShape="1">
          <a:blip r:embed="rId2"/>
          <a:srcRect l="18807" t="39248" r="59610" b="43003"/>
          <a:stretch/>
        </p:blipFill>
        <p:spPr>
          <a:xfrm>
            <a:off x="5465341" y="256117"/>
            <a:ext cx="6344260" cy="2934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10777" y="4667160"/>
            <a:ext cx="3981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Στο παρόν παράδειγμα τα τυπωθεί στην οθόνη:</a:t>
            </a:r>
          </a:p>
          <a:p>
            <a:endParaRPr lang="el-GR" dirty="0"/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6: Functions / </a:t>
            </a:r>
            <a:r>
              <a:rPr lang="el-GR" dirty="0" smtClean="0"/>
              <a:t>Παράμετροι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772026" cy="1219200"/>
          </a:xfrm>
        </p:spPr>
        <p:txBody>
          <a:bodyPr>
            <a:normAutofit/>
          </a:bodyPr>
          <a:lstStyle/>
          <a:p>
            <a:r>
              <a:rPr lang="el-GR" dirty="0" smtClean="0"/>
              <a:t>Οι </a:t>
            </a:r>
            <a:r>
              <a:rPr lang="el-GR" dirty="0"/>
              <a:t>παράμετροι είναι προσωρινές μεταβλητές που χρησιμοποιούνται μόνο μέσα στην συνάρτηση.</a:t>
            </a:r>
          </a:p>
          <a:p>
            <a:r>
              <a:rPr lang="el-GR" dirty="0"/>
              <a:t>Μπορούμε να ορίσουμε πολλές παραμέτρους χωρίζοντάς τες με κόμμα</a:t>
            </a:r>
            <a:r>
              <a:rPr lang="el-GR" dirty="0" smtClean="0"/>
              <a:t>.</a:t>
            </a:r>
            <a:endParaRPr lang="el-GR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 rotWithShape="1">
          <a:blip r:embed="rId2"/>
          <a:srcRect l="19049" t="40401" r="49515" b="43345"/>
          <a:stretch/>
        </p:blipFill>
        <p:spPr>
          <a:xfrm>
            <a:off x="615156" y="3933825"/>
            <a:ext cx="7704137" cy="2240747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 rotWithShape="1">
          <a:blip r:embed="rId2"/>
          <a:srcRect l="18979" t="18742" r="37395" b="63632"/>
          <a:stretch/>
        </p:blipFill>
        <p:spPr>
          <a:xfrm>
            <a:off x="4467225" y="596864"/>
            <a:ext cx="7516019" cy="1708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9293" y="4592533"/>
            <a:ext cx="387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Στο παρόν παράδειγμα θα τυπωθεί στην οθόνη:</a:t>
            </a:r>
          </a:p>
          <a:p>
            <a:r>
              <a:rPr lang="en-US" dirty="0" smtClean="0"/>
              <a:t>Hello 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4352925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6: Functions / Global </a:t>
            </a:r>
            <a:r>
              <a:rPr lang="el-GR" dirty="0"/>
              <a:t>και </a:t>
            </a:r>
            <a:r>
              <a:rPr lang="en-US" dirty="0"/>
              <a:t>Local </a:t>
            </a:r>
            <a:r>
              <a:rPr lang="el-GR" dirty="0"/>
              <a:t>μεταβλητές</a:t>
            </a:r>
            <a:br>
              <a:rPr lang="el-GR" dirty="0"/>
            </a:b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l-GR" dirty="0" smtClean="0"/>
              <a:t>Global</a:t>
            </a:r>
            <a:endParaRPr lang="el-GR" dirty="0"/>
          </a:p>
          <a:p>
            <a:r>
              <a:rPr lang="el-GR" dirty="0" smtClean="0"/>
              <a:t>Οι </a:t>
            </a:r>
            <a:r>
              <a:rPr lang="el-GR" dirty="0" err="1"/>
              <a:t>global</a:t>
            </a:r>
            <a:r>
              <a:rPr lang="el-GR" dirty="0"/>
              <a:t> μεταβλητές είναι μεταβλητές που δημιουργούνται εκτός της συνάρτησης.</a:t>
            </a:r>
          </a:p>
          <a:p>
            <a:r>
              <a:rPr lang="el-GR" dirty="0"/>
              <a:t>Μπορούν να χρησιμοποιηθούν μέσα και έξω από την συνάρτηση.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Local</a:t>
            </a:r>
            <a:endParaRPr lang="el-GR" dirty="0"/>
          </a:p>
          <a:p>
            <a:r>
              <a:rPr lang="el-GR" dirty="0" smtClean="0"/>
              <a:t>Οι </a:t>
            </a:r>
            <a:r>
              <a:rPr lang="el-GR" dirty="0" err="1"/>
              <a:t>local</a:t>
            </a:r>
            <a:r>
              <a:rPr lang="el-GR" dirty="0"/>
              <a:t> μεταβλητές είναι μεταβλητές που δημιουργούνται μέσα στην συνάρτηση.</a:t>
            </a:r>
          </a:p>
          <a:p>
            <a:r>
              <a:rPr lang="el-GR" dirty="0"/>
              <a:t>Μπορούν να χρησιμοποιηθούν μόνο μέσα στην συνάρτηση</a:t>
            </a:r>
            <a:r>
              <a:rPr lang="el-GR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l-GR" dirty="0"/>
              <a:t>Μετατροπή Local μεταβλητής σε </a:t>
            </a:r>
            <a:r>
              <a:rPr lang="el-GR" dirty="0" smtClean="0"/>
              <a:t>Global</a:t>
            </a:r>
            <a:r>
              <a:rPr lang="en-US" dirty="0"/>
              <a:t>:</a:t>
            </a:r>
            <a:endParaRPr lang="el-GR" dirty="0"/>
          </a:p>
          <a:p>
            <a:endParaRPr lang="el-GR" dirty="0"/>
          </a:p>
          <a:p>
            <a:endParaRPr lang="en-US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 rotWithShape="1">
          <a:blip r:embed="rId3"/>
          <a:srcRect l="18956" t="27876" r="63367" b="54866"/>
          <a:stretch/>
        </p:blipFill>
        <p:spPr>
          <a:xfrm>
            <a:off x="6010274" y="419100"/>
            <a:ext cx="4752976" cy="2610241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 rotWithShape="1">
          <a:blip r:embed="rId4"/>
          <a:srcRect l="18739" t="37282" r="67248" b="50697"/>
          <a:stretch/>
        </p:blipFill>
        <p:spPr>
          <a:xfrm>
            <a:off x="4903785" y="3204716"/>
            <a:ext cx="3657600" cy="17648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72025" y="5214256"/>
            <a:ext cx="271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Στο παρόν παράδειγμα θα τυπωθεί στην οθόνη:</a:t>
            </a:r>
          </a:p>
          <a:p>
            <a:r>
              <a:rPr lang="en-US" dirty="0" smtClean="0"/>
              <a:t>fantastic</a:t>
            </a:r>
            <a:endParaRPr lang="el-GR" dirty="0"/>
          </a:p>
          <a:p>
            <a:endParaRPr lang="en-US" dirty="0"/>
          </a:p>
        </p:txBody>
      </p:sp>
      <p:pic>
        <p:nvPicPr>
          <p:cNvPr id="12" name="Εικόνα 11"/>
          <p:cNvPicPr>
            <a:picLocks noChangeAspect="1"/>
          </p:cNvPicPr>
          <p:nvPr/>
        </p:nvPicPr>
        <p:blipFill rotWithShape="1">
          <a:blip r:embed="rId5"/>
          <a:srcRect l="18958" t="53148" r="70625" b="26111"/>
          <a:stretch/>
        </p:blipFill>
        <p:spPr>
          <a:xfrm>
            <a:off x="8561384" y="3198979"/>
            <a:ext cx="3287715" cy="36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Ευχαριστούμε για </a:t>
            </a:r>
            <a:r>
              <a:rPr lang="el-GR" smtClean="0"/>
              <a:t>την παρακολούθηση.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219</Words>
  <Application>Microsoft Office PowerPoint</Application>
  <PresentationFormat>Ευρεία οθόνη</PresentationFormat>
  <Paragraphs>35</Paragraphs>
  <Slides>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Θέμα του Office</vt:lpstr>
      <vt:lpstr>Lesson 6</vt:lpstr>
      <vt:lpstr>Lesson 6: Functions</vt:lpstr>
      <vt:lpstr>Lesson 6: Functions / Δημιουργία και κλήση συνάρτησης</vt:lpstr>
      <vt:lpstr>Lesson 6: Functions / Παράμετροι</vt:lpstr>
      <vt:lpstr>Lesson 6: Functions / Global και Local μεταβλητές </vt:lpstr>
      <vt:lpstr>Ευχαριστούμε για την παρακολούθηση.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dc:creator>Chris</dc:creator>
  <cp:lastModifiedBy>Chris</cp:lastModifiedBy>
  <cp:revision>7</cp:revision>
  <dcterms:created xsi:type="dcterms:W3CDTF">2022-11-19T12:48:18Z</dcterms:created>
  <dcterms:modified xsi:type="dcterms:W3CDTF">2022-11-19T13:44:32Z</dcterms:modified>
</cp:coreProperties>
</file>