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Στυλ κύριου υπότιτλου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77A-CAE0-4762-B9DB-B1018ED41FA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2372-65DF-4F62-95E3-35CE5FA5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9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77A-CAE0-4762-B9DB-B1018ED41FA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2372-65DF-4F62-95E3-35CE5FA5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2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77A-CAE0-4762-B9DB-B1018ED41FA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2372-65DF-4F62-95E3-35CE5FA5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4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77A-CAE0-4762-B9DB-B1018ED41FA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2372-65DF-4F62-95E3-35CE5FA5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2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77A-CAE0-4762-B9DB-B1018ED41FA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2372-65DF-4F62-95E3-35CE5FA5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77A-CAE0-4762-B9DB-B1018ED41FA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2372-65DF-4F62-95E3-35CE5FA5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77A-CAE0-4762-B9DB-B1018ED41FA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2372-65DF-4F62-95E3-35CE5FA5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0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77A-CAE0-4762-B9DB-B1018ED41FA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2372-65DF-4F62-95E3-35CE5FA5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77A-CAE0-4762-B9DB-B1018ED41FA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2372-65DF-4F62-95E3-35CE5FA5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2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77A-CAE0-4762-B9DB-B1018ED41FA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2372-65DF-4F62-95E3-35CE5FA5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7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77A-CAE0-4762-B9DB-B1018ED41FA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2372-65DF-4F62-95E3-35CE5FA5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2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8377A-CAE0-4762-B9DB-B1018ED41FA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C2372-65DF-4F62-95E3-35CE5FA5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9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1</a:t>
            </a:r>
            <a:endParaRPr lang="en-US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Σχόλια</a:t>
            </a:r>
          </a:p>
          <a:p>
            <a:r>
              <a:rPr lang="en-US" dirty="0" smtClean="0"/>
              <a:t>Print</a:t>
            </a:r>
            <a:endParaRPr lang="el-GR" dirty="0" smtClean="0"/>
          </a:p>
          <a:p>
            <a:r>
              <a:rPr lang="el-GR" dirty="0" smtClean="0"/>
              <a:t>Πράξεις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0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Lesson 1</a:t>
            </a:r>
            <a:r>
              <a:rPr lang="el-GR" sz="4400" dirty="0" smtClean="0"/>
              <a:t>: Σχόλια</a:t>
            </a:r>
            <a:endParaRPr lang="en-US" sz="4400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352131" cy="3811588"/>
          </a:xfrm>
        </p:spPr>
        <p:txBody>
          <a:bodyPr>
            <a:normAutofit lnSpcReduction="10000"/>
          </a:bodyPr>
          <a:lstStyle/>
          <a:p>
            <a:r>
              <a:rPr lang="el-GR" sz="1800" dirty="0" smtClean="0"/>
              <a:t>Σχόλια είναι κομμάτια στον κώδικα που η </a:t>
            </a:r>
            <a:r>
              <a:rPr lang="en-US" sz="1800" dirty="0" smtClean="0"/>
              <a:t>Python </a:t>
            </a:r>
            <a:r>
              <a:rPr lang="el-GR" sz="1800" dirty="0" smtClean="0"/>
              <a:t>τα παραλείπει</a:t>
            </a:r>
            <a:r>
              <a:rPr lang="el-GR" sz="1800" dirty="0" smtClean="0"/>
              <a:t>.</a:t>
            </a:r>
          </a:p>
          <a:p>
            <a:r>
              <a:rPr lang="el-GR" sz="1800" dirty="0" smtClean="0"/>
              <a:t>Υπάρχουν μόνο 2τύποι σχολίων:</a:t>
            </a:r>
          </a:p>
          <a:p>
            <a:pPr marL="342900" indent="-342900">
              <a:buAutoNum type="arabicParenR"/>
            </a:pPr>
            <a:r>
              <a:rPr lang="el-GR" sz="1800" dirty="0" smtClean="0"/>
              <a:t>Τα μονογραμμικά σχόλια</a:t>
            </a:r>
          </a:p>
          <a:p>
            <a:r>
              <a:rPr lang="el-GR" sz="1800" dirty="0" smtClean="0"/>
              <a:t>Τα οποία  ορίζονται με ένα </a:t>
            </a:r>
            <a:r>
              <a:rPr lang="en-US" sz="1800" dirty="0" smtClean="0"/>
              <a:t>hashtag </a:t>
            </a:r>
            <a:r>
              <a:rPr lang="el-GR" sz="1800" dirty="0" smtClean="0"/>
              <a:t>στην αρχή της γραμμής και ισχύουν </a:t>
            </a:r>
            <a:r>
              <a:rPr lang="el-GR" sz="1800" b="1" dirty="0" smtClean="0"/>
              <a:t>μόνο</a:t>
            </a:r>
            <a:r>
              <a:rPr lang="el-GR" sz="1800" dirty="0" smtClean="0"/>
              <a:t> για αυτήν τη γραμμή.</a:t>
            </a:r>
          </a:p>
          <a:p>
            <a:r>
              <a:rPr lang="el-GR" sz="1800" dirty="0" smtClean="0"/>
              <a:t>2) Τα πολυγραμμικά σχόλια</a:t>
            </a:r>
          </a:p>
          <a:p>
            <a:r>
              <a:rPr lang="el-GR" sz="1800" dirty="0" smtClean="0"/>
              <a:t>Τα οποία ορίζονται με 3 απόστροφος στην από επάνω γραμμή και ισχύουν μέχρι να τα κλίσεις με άλλες 3 απόστροφος στην ακριβώς από κάτω σειρά από την οποία τελείωσες να γράφεις. </a:t>
            </a:r>
          </a:p>
          <a:p>
            <a:endParaRPr lang="en-US" sz="1800" dirty="0"/>
          </a:p>
        </p:txBody>
      </p:sp>
      <p:pic>
        <p:nvPicPr>
          <p:cNvPr id="7" name="Θέση εικόνας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" t="-65" r="-33872" b="665"/>
          <a:stretch/>
        </p:blipFill>
        <p:spPr>
          <a:xfrm>
            <a:off x="5241827" y="0"/>
            <a:ext cx="8685311" cy="6858000"/>
          </a:xfrm>
        </p:spPr>
      </p:pic>
    </p:spTree>
    <p:extLst>
      <p:ext uri="{BB962C8B-B14F-4D97-AF65-F5344CB8AC3E}">
        <p14:creationId xmlns:p14="http://schemas.microsoft.com/office/powerpoint/2010/main" val="102606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Lesson 1:Print</a:t>
            </a:r>
            <a:endParaRPr lang="en-US" sz="4400" b="1" dirty="0"/>
          </a:p>
        </p:txBody>
      </p:sp>
      <p:pic>
        <p:nvPicPr>
          <p:cNvPr id="5" name="Θέση εικόνας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" t="1" r="128" b="-180184"/>
          <a:stretch/>
        </p:blipFill>
        <p:spPr>
          <a:xfrm>
            <a:off x="4876800" y="1257300"/>
            <a:ext cx="7381875" cy="5880100"/>
          </a:xfrm>
        </p:spPr>
      </p:pic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dirty="0" smtClean="0"/>
              <a:t>Με το </a:t>
            </a:r>
            <a:r>
              <a:rPr lang="en-US" sz="2000" dirty="0" smtClean="0"/>
              <a:t>print </a:t>
            </a:r>
            <a:r>
              <a:rPr lang="el-GR" sz="2000" dirty="0" smtClean="0"/>
              <a:t>μπορείς να τυπώνεις κάτι στην οθόνη.</a:t>
            </a:r>
            <a:r>
              <a:rPr lang="en-US" sz="20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dirty="0" smtClean="0"/>
              <a:t>Υπάρχουν 4 βασικοί τύποι δεδομένων που μπορούν να τυπωθούν στην </a:t>
            </a:r>
            <a:r>
              <a:rPr lang="el-GR" sz="2000" dirty="0" smtClean="0"/>
              <a:t>οθόνη</a:t>
            </a:r>
            <a:r>
              <a:rPr lang="el-GR" sz="2000" dirty="0" smtClean="0"/>
              <a:t>:</a:t>
            </a:r>
          </a:p>
          <a:p>
            <a:r>
              <a:rPr lang="el-GR" sz="2000" dirty="0" smtClean="0"/>
              <a:t>Οι χαρακτήρες (Κείμενο)</a:t>
            </a:r>
          </a:p>
          <a:p>
            <a:r>
              <a:rPr lang="el-GR" sz="2000" dirty="0" smtClean="0"/>
              <a:t>Οι Ακέραιοι Αριθμοί</a:t>
            </a:r>
          </a:p>
          <a:p>
            <a:r>
              <a:rPr lang="el-GR" sz="2000" dirty="0" smtClean="0"/>
              <a:t>Οι Δεκαδικοί Αριθμοί</a:t>
            </a:r>
          </a:p>
          <a:p>
            <a:r>
              <a:rPr lang="el-GR" sz="2000" dirty="0" smtClean="0"/>
              <a:t>Το Σωστό - Λάθος</a:t>
            </a:r>
            <a:endParaRPr lang="en-US" sz="2000" dirty="0"/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48" b="7074"/>
          <a:stretch/>
        </p:blipFill>
        <p:spPr>
          <a:xfrm>
            <a:off x="7324725" y="3642817"/>
            <a:ext cx="4867275" cy="321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4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/>
              <a:t>Lesson 1: </a:t>
            </a:r>
            <a:r>
              <a:rPr lang="el-GR" sz="4200" b="1" dirty="0" smtClean="0"/>
              <a:t>Πράξεις</a:t>
            </a:r>
            <a:endParaRPr lang="en-US" sz="4200" b="1" dirty="0"/>
          </a:p>
        </p:txBody>
      </p:sp>
      <p:pic>
        <p:nvPicPr>
          <p:cNvPr id="5" name="Θέση εικόνας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8560" t="-42912" r="-37563" b="2913"/>
          <a:stretch/>
        </p:blipFill>
        <p:spPr>
          <a:xfrm>
            <a:off x="5648324" y="0"/>
            <a:ext cx="7400925" cy="6867524"/>
          </a:xfrm>
        </p:spPr>
      </p:pic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/>
          </a:bodyPr>
          <a:lstStyle/>
          <a:p>
            <a:r>
              <a:rPr lang="el-GR" sz="2000" dirty="0" smtClean="0"/>
              <a:t>Οι πράξεις που είναι δυνατόν να εκτελέσεις σε αυτή είναι οι εξής:</a:t>
            </a:r>
          </a:p>
          <a:p>
            <a:endParaRPr lang="el-GR" sz="2000" dirty="0" smtClean="0"/>
          </a:p>
          <a:p>
            <a:r>
              <a:rPr lang="el-GR" sz="2000" dirty="0" smtClean="0"/>
              <a:t>+  </a:t>
            </a:r>
            <a:r>
              <a:rPr lang="el-GR" sz="2000" dirty="0"/>
              <a:t>= πρόσθεση </a:t>
            </a:r>
            <a:endParaRPr lang="el-GR" sz="2000" dirty="0" smtClean="0"/>
          </a:p>
          <a:p>
            <a:r>
              <a:rPr lang="el-GR" sz="2000" dirty="0" smtClean="0"/>
              <a:t> </a:t>
            </a:r>
            <a:r>
              <a:rPr lang="en-US" sz="2000" dirty="0" smtClean="0"/>
              <a:t>-  </a:t>
            </a:r>
            <a:r>
              <a:rPr lang="en-US" sz="2000" dirty="0"/>
              <a:t>= </a:t>
            </a:r>
            <a:r>
              <a:rPr lang="el-GR" sz="2000" dirty="0"/>
              <a:t>αφαίρεση </a:t>
            </a:r>
            <a:endParaRPr lang="el-GR" sz="2000" dirty="0" smtClean="0"/>
          </a:p>
          <a:p>
            <a:r>
              <a:rPr lang="en-US" sz="2000" dirty="0" smtClean="0"/>
              <a:t>= </a:t>
            </a:r>
            <a:r>
              <a:rPr lang="el-GR" sz="2000" dirty="0"/>
              <a:t>πολλαπλασιασμός </a:t>
            </a:r>
            <a:endParaRPr lang="el-GR" sz="2000" dirty="0" smtClean="0"/>
          </a:p>
          <a:p>
            <a:r>
              <a:rPr lang="en-US" sz="2000" dirty="0" smtClean="0"/>
              <a:t>/  </a:t>
            </a:r>
            <a:r>
              <a:rPr lang="en-US" sz="2000" dirty="0"/>
              <a:t>= </a:t>
            </a:r>
            <a:r>
              <a:rPr lang="el-GR" sz="2000" dirty="0" smtClean="0"/>
              <a:t>διαίρεση</a:t>
            </a:r>
          </a:p>
          <a:p>
            <a:r>
              <a:rPr lang="en-US" sz="2000" dirty="0" smtClean="0"/>
              <a:t>** </a:t>
            </a:r>
            <a:r>
              <a:rPr lang="en-US" sz="2000" dirty="0"/>
              <a:t>= </a:t>
            </a:r>
            <a:r>
              <a:rPr lang="el-GR" sz="2000" dirty="0" smtClean="0"/>
              <a:t>ύψωση </a:t>
            </a:r>
            <a:r>
              <a:rPr lang="el-GR" sz="2000" dirty="0"/>
              <a:t>σε </a:t>
            </a:r>
            <a:r>
              <a:rPr lang="el-GR" sz="2000" dirty="0" smtClean="0"/>
              <a:t>δύναμη</a:t>
            </a:r>
          </a:p>
          <a:p>
            <a:r>
              <a:rPr lang="en-US" sz="2000" dirty="0" smtClean="0"/>
              <a:t>%  </a:t>
            </a:r>
            <a:r>
              <a:rPr lang="en-US" sz="2000" dirty="0"/>
              <a:t>= </a:t>
            </a:r>
            <a:r>
              <a:rPr lang="el-GR" sz="2000" dirty="0"/>
              <a:t>υπόλοιπο </a:t>
            </a:r>
            <a:r>
              <a:rPr lang="el-GR" sz="2000" dirty="0" smtClean="0"/>
              <a:t>διαίρεσης</a:t>
            </a:r>
          </a:p>
          <a:p>
            <a:endParaRPr lang="el-GR" sz="2000" dirty="0" smtClean="0"/>
          </a:p>
          <a:p>
            <a:r>
              <a:rPr lang="el-GR" sz="2000" dirty="0" smtClean="0"/>
              <a:t>Μερικά παραδείγματα;</a:t>
            </a:r>
            <a:endParaRPr lang="en-US" sz="2000" dirty="0"/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" r="29100"/>
          <a:stretch/>
        </p:blipFill>
        <p:spPr>
          <a:xfrm>
            <a:off x="5648324" y="1228724"/>
            <a:ext cx="4381501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Ευχαριστούμε για την παρακολούθηση.</a:t>
            </a:r>
            <a:endParaRPr lang="en-US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168</Words>
  <Application>Microsoft Office PowerPoint</Application>
  <PresentationFormat>Ευρεία οθόνη</PresentationFormat>
  <Paragraphs>30</Paragraphs>
  <Slides>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Θέμα του Office</vt:lpstr>
      <vt:lpstr>Lesson 1</vt:lpstr>
      <vt:lpstr>Lesson 1: Σχόλια</vt:lpstr>
      <vt:lpstr>Lesson 1:Print</vt:lpstr>
      <vt:lpstr>Lesson 1: Πράξεις</vt:lpstr>
      <vt:lpstr>Ευχαριστούμε για την παρακολούθηση.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creator>Chris</dc:creator>
  <cp:lastModifiedBy>Chris</cp:lastModifiedBy>
  <cp:revision>5</cp:revision>
  <dcterms:created xsi:type="dcterms:W3CDTF">2022-09-13T15:08:59Z</dcterms:created>
  <dcterms:modified xsi:type="dcterms:W3CDTF">2022-09-21T15:46:01Z</dcterms:modified>
</cp:coreProperties>
</file>