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8DAE0-595C-412E-85B7-4898F0E17D60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2EAE9-1A59-4974-BA69-AEAE05A05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2EAE9-1A59-4974-BA69-AEAE05A05F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Στυλ κύριου υπότιτλου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5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0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5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n-US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24904-64E9-4E71-934C-686430A08A11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EBF59-BE6F-4ECA-A635-EDB1AD0F7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Lesson 2: </a:t>
            </a:r>
            <a:r>
              <a:rPr lang="el-GR" dirty="0" smtClean="0"/>
              <a:t>Μεταβλητές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Τι είναι μεταβλητή;</a:t>
            </a:r>
          </a:p>
          <a:p>
            <a:r>
              <a:rPr lang="el-GR" dirty="0" smtClean="0"/>
              <a:t>Ορισμός και αλλαγή μίας μεταβλητής.</a:t>
            </a:r>
          </a:p>
          <a:p>
            <a:r>
              <a:rPr lang="el-GR" dirty="0" smtClean="0"/>
              <a:t>Πράξεις με μεταβλητές.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Lesson 2: </a:t>
            </a:r>
            <a:r>
              <a:rPr lang="el-GR" sz="3500" b="1" dirty="0" smtClean="0"/>
              <a:t/>
            </a:r>
            <a:br>
              <a:rPr lang="el-GR" sz="3500" b="1" dirty="0" smtClean="0"/>
            </a:br>
            <a:r>
              <a:rPr lang="el-GR" sz="3500" b="1" dirty="0" smtClean="0"/>
              <a:t>Ορισμός μεταβλητής</a:t>
            </a:r>
            <a:endParaRPr lang="en-US" sz="3500" b="1" dirty="0"/>
          </a:p>
        </p:txBody>
      </p:sp>
      <p:pic>
        <p:nvPicPr>
          <p:cNvPr id="5" name="Θέση εικόνας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" t="10" r="244" b="-37632"/>
          <a:stretch/>
        </p:blipFill>
        <p:spPr>
          <a:xfrm>
            <a:off x="4650882" y="127001"/>
            <a:ext cx="7432895" cy="6853472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 smtClean="0"/>
              <a:t>Μία μεταβλητή μπορούμε να την ορίσουμε διάφορους τύπους δεδομένων.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 smtClean="0"/>
              <a:t>Επίσης όταν θέλουμε να γράψουμε μια </a:t>
            </a:r>
            <a:r>
              <a:rPr lang="el-GR" sz="2000" dirty="0" err="1" smtClean="0"/>
              <a:t>μεταβλητη</a:t>
            </a:r>
            <a:r>
              <a:rPr lang="el-GR" sz="2000" dirty="0" smtClean="0"/>
              <a:t> με πολλών λέξεων τότε μεταξύ αυτών των λέξεων πρέπει να βάλουμε κάτω παύλα(_).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 smtClean="0"/>
              <a:t>Ως μεταβλητή μπορεί να οριστεί ως:</a:t>
            </a:r>
          </a:p>
        </p:txBody>
      </p:sp>
    </p:spTree>
    <p:extLst>
      <p:ext uri="{BB962C8B-B14F-4D97-AF65-F5344CB8AC3E}">
        <p14:creationId xmlns:p14="http://schemas.microsoft.com/office/powerpoint/2010/main" val="108663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b="1" dirty="0" smtClean="0"/>
              <a:t>Lesson 2: </a:t>
            </a:r>
            <a:r>
              <a:rPr lang="el-GR" sz="3700" b="1" dirty="0" smtClean="0"/>
              <a:t/>
            </a:r>
            <a:br>
              <a:rPr lang="el-GR" sz="3700" b="1" dirty="0" smtClean="0"/>
            </a:br>
            <a:r>
              <a:rPr lang="el-GR" sz="3700" b="1" dirty="0" smtClean="0"/>
              <a:t>Αλλαγή μεταβλητής</a:t>
            </a:r>
            <a:r>
              <a:rPr lang="en-US" sz="3700" b="1" dirty="0" smtClean="0"/>
              <a:t> </a:t>
            </a:r>
            <a:endParaRPr lang="en-US" sz="3700" b="1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l-GR" sz="1800" dirty="0" smtClean="0"/>
              <a:t>Όταν ξαναγράφεις μία υπάρχουσα μεταβλητή τότε αλλάζει η τιμή της σε αυτήν που όρισες.</a:t>
            </a:r>
          </a:p>
          <a:p>
            <a:r>
              <a:rPr lang="el-GR" sz="1800" dirty="0" smtClean="0"/>
              <a:t>Π.χ. </a:t>
            </a:r>
          </a:p>
          <a:p>
            <a:r>
              <a:rPr lang="el-GR" sz="1800" dirty="0" smtClean="0"/>
              <a:t>Στην 1η περίπτωση η </a:t>
            </a:r>
            <a:r>
              <a:rPr lang="en-US" sz="1800" dirty="0" err="1" smtClean="0"/>
              <a:t>hw</a:t>
            </a:r>
            <a:r>
              <a:rPr lang="en-US" sz="1800" dirty="0" smtClean="0"/>
              <a:t> = Hello World!! </a:t>
            </a:r>
            <a:endParaRPr lang="el-GR" sz="1800" dirty="0" smtClean="0"/>
          </a:p>
          <a:p>
            <a:r>
              <a:rPr lang="el-GR" sz="1800" dirty="0" smtClean="0"/>
              <a:t>Στην 2η περίπτωση η </a:t>
            </a:r>
            <a:r>
              <a:rPr lang="en-US" sz="1800" dirty="0" err="1" smtClean="0"/>
              <a:t>hw</a:t>
            </a:r>
            <a:r>
              <a:rPr lang="en-US" sz="1800" dirty="0" smtClean="0"/>
              <a:t> = hello world</a:t>
            </a:r>
            <a:endParaRPr lang="en-US" sz="1800" dirty="0"/>
          </a:p>
        </p:txBody>
      </p:sp>
      <p:pic>
        <p:nvPicPr>
          <p:cNvPr id="19" name="Θέση εικόνας 18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-13144" t="1311" r="-44" b="3725"/>
          <a:stretch/>
        </p:blipFill>
        <p:spPr>
          <a:xfrm>
            <a:off x="7009193" y="0"/>
            <a:ext cx="5182807" cy="5092702"/>
          </a:xfrm>
          <a:prstGeom prst="rect">
            <a:avLst/>
          </a:prstGeom>
        </p:spPr>
      </p:pic>
      <p:pic>
        <p:nvPicPr>
          <p:cNvPr id="20" name="Εικόνα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704" y="6010583"/>
            <a:ext cx="3871296" cy="84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Lesson 2: 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Πράξεις με μεταβλητές</a:t>
            </a:r>
            <a:endParaRPr lang="en-US" b="1" dirty="0"/>
          </a:p>
        </p:txBody>
      </p:sp>
      <p:pic>
        <p:nvPicPr>
          <p:cNvPr id="6" name="Θέση εικόνας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" r="-87702" b="-40940"/>
          <a:stretch/>
        </p:blipFill>
        <p:spPr>
          <a:xfrm>
            <a:off x="5050971" y="838200"/>
            <a:ext cx="7560000" cy="7056749"/>
          </a:xfrm>
        </p:spPr>
      </p:pic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 smtClean="0"/>
              <a:t>Μπορείς να κάνεις πράξεις με τις μεταβλητές αν είναι ακέραιοι / δεκαδικοί σε </a:t>
            </a:r>
            <a:r>
              <a:rPr lang="en-US" sz="2200" dirty="0" smtClean="0"/>
              <a:t>print </a:t>
            </a:r>
            <a:r>
              <a:rPr lang="el-GR" sz="2200" dirty="0" smtClean="0"/>
              <a:t>ή σε καινούργιες.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200" dirty="0" smtClean="0"/>
              <a:t>Επίσης μπορείς να ορίσεις μία μεταβλητή σε ένα νούμερο που προκύπτει από μία πράξη δύο </a:t>
            </a:r>
            <a:r>
              <a:rPr lang="el-GR" sz="2200" dirty="0"/>
              <a:t>ά</a:t>
            </a:r>
            <a:r>
              <a:rPr lang="el-GR" sz="2200" dirty="0" smtClean="0"/>
              <a:t>λλων μεταβλητών.</a:t>
            </a:r>
            <a:endParaRPr lang="en-US" sz="2200" dirty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1" y="838200"/>
            <a:ext cx="1469571" cy="491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Ευχαριστούμε για την παρακολούθηση.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141</Words>
  <Application>Microsoft Office PowerPoint</Application>
  <PresentationFormat>Ευρεία οθόνη</PresentationFormat>
  <Paragraphs>19</Paragraphs>
  <Slides>5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Θέμα του Office</vt:lpstr>
      <vt:lpstr>Lesson 2: Μεταβλητές</vt:lpstr>
      <vt:lpstr>Lesson 2:  Ορισμός μεταβλητής</vt:lpstr>
      <vt:lpstr>Lesson 2:  Αλλαγή μεταβλητής </vt:lpstr>
      <vt:lpstr>Lesson 2:  Πράξεις με μεταβλητές</vt:lpstr>
      <vt:lpstr>Ευχαριστούμε για την παρακολούθηση.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2: Μεταβλητές</dc:title>
  <dc:creator>Chris</dc:creator>
  <cp:lastModifiedBy>Chris</cp:lastModifiedBy>
  <cp:revision>7</cp:revision>
  <dcterms:created xsi:type="dcterms:W3CDTF">2022-09-13T15:32:37Z</dcterms:created>
  <dcterms:modified xsi:type="dcterms:W3CDTF">2022-09-21T15:38:41Z</dcterms:modified>
</cp:coreProperties>
</file>