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3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2A41-6239-448E-BA10-ABD88B1783E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B493-F407-441A-91AA-A82AA1CA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Elif</a:t>
            </a:r>
          </a:p>
          <a:p>
            <a:r>
              <a:rPr lang="en-US" dirty="0" smtClean="0"/>
              <a:t>Else</a:t>
            </a:r>
          </a:p>
          <a:p>
            <a:r>
              <a:rPr lang="el-GR" dirty="0" smtClean="0"/>
              <a:t>Ισοδυναμίες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 3: If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85" y="1828800"/>
            <a:ext cx="5030677" cy="2879002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sz="1800" dirty="0" smtClean="0"/>
              <a:t>Το </a:t>
            </a:r>
            <a:r>
              <a:rPr lang="en-US" sz="1800" dirty="0" smtClean="0"/>
              <a:t>If </a:t>
            </a:r>
            <a:r>
              <a:rPr lang="el-GR" sz="1800" dirty="0" smtClean="0"/>
              <a:t>είναι μία …… την οποία όταν την χρησιμοποιούμε, ελέγχουμε το ότι μόνο όταν πληρείται μία προϋπόθεση την οποία έχουμε ορίσει θα πραγματοποιείτε το αποτέλεσμα το οποίο </a:t>
            </a:r>
            <a:r>
              <a:rPr lang="el-GR" sz="1800" dirty="0"/>
              <a:t>έ</a:t>
            </a:r>
            <a:r>
              <a:rPr lang="el-GR" sz="1800" dirty="0" smtClean="0"/>
              <a:t>χουμε ορίσει επίσης.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50" dirty="0" smtClean="0"/>
              <a:t>Lesson 3: If - </a:t>
            </a:r>
            <a:r>
              <a:rPr lang="el-GR" sz="2850" dirty="0" smtClean="0"/>
              <a:t>Ισοδυναμίες</a:t>
            </a:r>
            <a:endParaRPr lang="en-US" sz="2850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24" t="9783" r="74217" b="71963"/>
          <a:stretch/>
        </p:blipFill>
        <p:spPr>
          <a:xfrm>
            <a:off x="8439150" y="180975"/>
            <a:ext cx="1107557" cy="6467381"/>
          </a:xfrm>
          <a:prstGeom prst="rect">
            <a:avLst/>
          </a:prstGeo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590550" y="2057400"/>
            <a:ext cx="4181476" cy="3811588"/>
          </a:xfrm>
        </p:spPr>
        <p:txBody>
          <a:bodyPr/>
          <a:lstStyle/>
          <a:p>
            <a:r>
              <a:rPr lang="el-GR" dirty="0" smtClean="0"/>
              <a:t>Οι 6 δυνατές ισοδυναμίες στην </a:t>
            </a:r>
            <a:r>
              <a:rPr lang="en-US" dirty="0" smtClean="0"/>
              <a:t>Python </a:t>
            </a:r>
            <a:r>
              <a:rPr lang="el-GR" dirty="0" smtClean="0"/>
              <a:t>είναι οι εξής:</a:t>
            </a:r>
          </a:p>
          <a:p>
            <a:endParaRPr lang="el-GR" dirty="0" smtClean="0"/>
          </a:p>
          <a:p>
            <a:r>
              <a:rPr lang="el-GR" sz="1800" dirty="0" smtClean="0"/>
              <a:t>==	=	Ίσο</a:t>
            </a:r>
          </a:p>
          <a:p>
            <a:r>
              <a:rPr lang="el-GR" sz="1800" dirty="0" smtClean="0"/>
              <a:t>!=	=	Διαφορετικό του ίσου</a:t>
            </a:r>
          </a:p>
          <a:p>
            <a:r>
              <a:rPr lang="el-GR" sz="1800" dirty="0" smtClean="0"/>
              <a:t>&gt;=	=	Μεγαλύτερο ή Ίσο</a:t>
            </a:r>
          </a:p>
          <a:p>
            <a:r>
              <a:rPr lang="el-GR" sz="1800" dirty="0" smtClean="0"/>
              <a:t>&lt;=	=	Μικρότερο ή Ίσο</a:t>
            </a:r>
          </a:p>
          <a:p>
            <a:r>
              <a:rPr lang="el-GR" sz="1800" dirty="0"/>
              <a:t>&gt;</a:t>
            </a:r>
            <a:r>
              <a:rPr lang="el-GR" sz="1800" dirty="0" smtClean="0"/>
              <a:t>	=	Μεγαλύτερο</a:t>
            </a:r>
          </a:p>
          <a:p>
            <a:r>
              <a:rPr lang="el-GR" sz="1800" dirty="0"/>
              <a:t>&lt;</a:t>
            </a:r>
            <a:r>
              <a:rPr lang="el-GR" sz="1800" dirty="0" smtClean="0"/>
              <a:t>	=	Μικρότερο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0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Lesson 3: If</a:t>
            </a:r>
            <a:r>
              <a:rPr lang="el-GR" sz="2800" dirty="0" smtClean="0"/>
              <a:t> - Παράδειγμα</a:t>
            </a:r>
            <a:endParaRPr lang="en-US" sz="280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el-GR" sz="1800" dirty="0" smtClean="0"/>
              <a:t>Εάν η προϋπόθεση ισχύει (όπως στην 1</a:t>
            </a:r>
            <a:r>
              <a:rPr lang="el-GR" sz="1800" baseline="30000" dirty="0" smtClean="0"/>
              <a:t>η</a:t>
            </a:r>
            <a:r>
              <a:rPr lang="el-GR" sz="1800" dirty="0" smtClean="0"/>
              <a:t> περίπτωση) , τότε το αποτέλεσμα τρέξει</a:t>
            </a:r>
            <a:r>
              <a:rPr lang="en-US" sz="1800" dirty="0" smtClean="0"/>
              <a:t>.</a:t>
            </a:r>
          </a:p>
          <a:p>
            <a:r>
              <a:rPr lang="el-GR" sz="1800" dirty="0" smtClean="0"/>
              <a:t>Εάν η προϋπόθεση δεν ισχύει (όπως στην 2</a:t>
            </a:r>
            <a:r>
              <a:rPr lang="el-GR" sz="1800" baseline="30000" dirty="0" smtClean="0"/>
              <a:t>η</a:t>
            </a:r>
            <a:r>
              <a:rPr lang="el-GR" sz="1800" dirty="0" smtClean="0"/>
              <a:t> περίπτωση) , τότε το αποτέλεσμα δεν πραγματοποιήται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28649"/>
            <a:ext cx="4322989" cy="2507811"/>
          </a:xfrm>
          <a:prstGeom prst="rect">
            <a:avLst/>
          </a:prstGeom>
        </p:spPr>
      </p:pic>
      <p:pic>
        <p:nvPicPr>
          <p:cNvPr id="8" name="Θέση περιεχομένου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53" y="3136460"/>
            <a:ext cx="4225447" cy="2451226"/>
          </a:xfrm>
        </p:spPr>
      </p:pic>
    </p:spTree>
    <p:extLst>
      <p:ext uri="{BB962C8B-B14F-4D97-AF65-F5344CB8AC3E}">
        <p14:creationId xmlns:p14="http://schemas.microsoft.com/office/powerpoint/2010/main" val="6904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If / Elif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26" y="887240"/>
            <a:ext cx="5320420" cy="4282289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l-GR" sz="1700" dirty="0" smtClean="0"/>
              <a:t>Εάν η προϋπόθεση ισχύει, τότε μπορούμε </a:t>
            </a:r>
            <a:r>
              <a:rPr lang="el-GR" sz="1800" dirty="0" smtClean="0"/>
              <a:t>να ελέγχουμε αν μια άλλη θα πραγματοποιηθεί.</a:t>
            </a:r>
            <a:endParaRPr lang="el-GR" b="1" dirty="0" smtClean="0">
              <a:solidFill>
                <a:srgbClr val="FF0000"/>
              </a:solidFill>
            </a:endParaRPr>
          </a:p>
          <a:p>
            <a:r>
              <a:rPr lang="el-GR" sz="2000" dirty="0" smtClean="0"/>
              <a:t>Σε αυτή την περίπτωση θα γίνει </a:t>
            </a:r>
            <a:r>
              <a:rPr lang="en-US" sz="2000" dirty="0" smtClean="0"/>
              <a:t>print hello again</a:t>
            </a:r>
            <a:endParaRPr lang="el-GR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Παράδειγμα:</a:t>
            </a:r>
            <a:endParaRPr lang="en-US" sz="2000" dirty="0" smtClean="0"/>
          </a:p>
          <a:p>
            <a:endParaRPr lang="el-GR" sz="2000" dirty="0" smtClean="0"/>
          </a:p>
          <a:p>
            <a:endParaRPr lang="el-GR" sz="2000" dirty="0"/>
          </a:p>
          <a:p>
            <a:r>
              <a:rPr lang="el-GR" sz="2000" b="1" dirty="0" smtClean="0">
                <a:solidFill>
                  <a:srgbClr val="FF0000"/>
                </a:solidFill>
              </a:rPr>
              <a:t>Προσοχή!!!</a:t>
            </a:r>
            <a:r>
              <a:rPr lang="el-GR" sz="2000" dirty="0" smtClean="0"/>
              <a:t> Το elif πρέπει να είναι ακριβός από κάτω ένα άλλο if ή elif.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If / Elif / Else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52" y="0"/>
            <a:ext cx="5852948" cy="6858000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l-GR" sz="1800" dirty="0" smtClean="0"/>
              <a:t>Στην περίπτωση που καμία από τις προηγούμενες προϋποθέσεις δεν ισχύσει, τότε το else θα πραγματοποιηθεί</a:t>
            </a:r>
            <a:r>
              <a:rPr lang="el-GR" sz="1700" dirty="0" smtClean="0"/>
              <a:t>.</a:t>
            </a:r>
          </a:p>
          <a:p>
            <a:endParaRPr lang="el-GR" sz="1700" dirty="0" smtClean="0"/>
          </a:p>
          <a:p>
            <a:endParaRPr lang="el-GR" sz="1700" dirty="0"/>
          </a:p>
          <a:p>
            <a:endParaRPr lang="el-GR" sz="1700" dirty="0" smtClean="0"/>
          </a:p>
          <a:p>
            <a:endParaRPr lang="en-US" sz="1700" dirty="0" smtClean="0"/>
          </a:p>
          <a:p>
            <a:r>
              <a:rPr lang="el-GR" sz="1800" b="1" dirty="0" smtClean="0">
                <a:solidFill>
                  <a:srgbClr val="FF0000"/>
                </a:solidFill>
              </a:rPr>
              <a:t>Προσοχή!!!</a:t>
            </a:r>
            <a:r>
              <a:rPr lang="el-GR" sz="1800" dirty="0" smtClean="0"/>
              <a:t> Το </a:t>
            </a:r>
            <a:r>
              <a:rPr lang="en-US" sz="1800" dirty="0" smtClean="0"/>
              <a:t>else </a:t>
            </a:r>
            <a:r>
              <a:rPr lang="el-GR" sz="1800" dirty="0" smtClean="0"/>
              <a:t>πρέπει να </a:t>
            </a:r>
            <a:r>
              <a:rPr lang="el-GR" sz="1800" dirty="0" err="1" smtClean="0"/>
              <a:t>βρήσκετε</a:t>
            </a:r>
            <a:r>
              <a:rPr lang="el-GR" sz="1800" dirty="0" smtClean="0"/>
              <a:t> κάτω από </a:t>
            </a:r>
            <a:r>
              <a:rPr lang="en-US" sz="1800" dirty="0" smtClean="0"/>
              <a:t>If </a:t>
            </a:r>
            <a:r>
              <a:rPr lang="el-GR" sz="1800" dirty="0" smtClean="0"/>
              <a:t>ή ένα </a:t>
            </a:r>
            <a:r>
              <a:rPr lang="en-US" sz="1800" dirty="0" smtClean="0"/>
              <a:t>Elif</a:t>
            </a:r>
            <a:r>
              <a:rPr lang="el-GR" sz="1800" dirty="0" smtClean="0"/>
              <a:t> όπως και δεν μπορούν να υπάρχουν πάνω από 1</a:t>
            </a:r>
            <a:r>
              <a:rPr lang="en-US" sz="1800" dirty="0" smtClean="0"/>
              <a:t> Else</a:t>
            </a:r>
            <a:r>
              <a:rPr lang="el-GR" sz="1800" dirty="0" smtClean="0"/>
              <a:t> κάτω από το ίδιο </a:t>
            </a:r>
            <a:r>
              <a:rPr lang="en-US" sz="1800" dirty="0" smtClean="0"/>
              <a:t>If.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719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9010" y="457200"/>
            <a:ext cx="4093015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Lesson 3: </a:t>
            </a:r>
            <a:r>
              <a:rPr lang="el-GR" sz="2800" dirty="0" smtClean="0"/>
              <a:t/>
            </a:r>
            <a:br>
              <a:rPr lang="el-GR" sz="2800" dirty="0" smtClean="0"/>
            </a:br>
            <a:r>
              <a:rPr lang="en-US" sz="2800" dirty="0" smtClean="0"/>
              <a:t>If / Elif / Else -</a:t>
            </a:r>
            <a:r>
              <a:rPr lang="el-GR" sz="2800" dirty="0" smtClean="0"/>
              <a:t> Παράδειγμα</a:t>
            </a:r>
            <a:endParaRPr lang="en-US" sz="2800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94" t="30384" r="60618" b="38584"/>
          <a:stretch/>
        </p:blipFill>
        <p:spPr>
          <a:xfrm>
            <a:off x="5910299" y="0"/>
            <a:ext cx="6281701" cy="6858000"/>
          </a:xfrm>
          <a:prstGeom prst="rect">
            <a:avLst/>
          </a:prstGeo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l-GR" dirty="0" smtClean="0"/>
              <a:t>Σε αυτό το παράδειγμα η αναγνώριση του κώδικα θα γίνει ως εξής: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Αρχι</a:t>
            </a:r>
            <a:r>
              <a:rPr lang="el-GR" dirty="0"/>
              <a:t>κ</a:t>
            </a:r>
            <a:r>
              <a:rPr lang="el-GR" dirty="0" smtClean="0"/>
              <a:t>ά το </a:t>
            </a:r>
            <a:r>
              <a:rPr lang="en-US" dirty="0" smtClean="0"/>
              <a:t>number</a:t>
            </a:r>
            <a:r>
              <a:rPr lang="el-GR" dirty="0"/>
              <a:t> </a:t>
            </a:r>
            <a:r>
              <a:rPr lang="el-GR" dirty="0" smtClean="0"/>
              <a:t>δεν είναι μεγαλύτερο ή ίσο με το 6 οπότε δεν θα εκτυπώσει το </a:t>
            </a:r>
            <a:r>
              <a:rPr lang="en-US" dirty="0" smtClean="0"/>
              <a:t>if</a:t>
            </a:r>
            <a:r>
              <a:rPr lang="el-G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Μετά το </a:t>
            </a:r>
            <a:r>
              <a:rPr lang="en-US" dirty="0" smtClean="0"/>
              <a:t>number</a:t>
            </a:r>
            <a:r>
              <a:rPr lang="el-GR" dirty="0" smtClean="0"/>
              <a:t> δεν είναι ούτε μικρότερο ή ίσο με το 4 οπότε δεν θα εκτυπώσει ούτε το </a:t>
            </a:r>
            <a:r>
              <a:rPr lang="en-US" dirty="0" smtClean="0"/>
              <a:t>1o </a:t>
            </a:r>
            <a:r>
              <a:rPr lang="en-US" dirty="0"/>
              <a:t>E</a:t>
            </a:r>
            <a:r>
              <a:rPr lang="en-US" dirty="0" smtClean="0"/>
              <a:t>lif.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Στην συνέχεια το </a:t>
            </a:r>
            <a:r>
              <a:rPr lang="en-US" dirty="0" smtClean="0"/>
              <a:t>number</a:t>
            </a:r>
            <a:r>
              <a:rPr lang="el-GR" dirty="0" smtClean="0"/>
              <a:t> δεν είναι ούτε κάτι άλλο εκτός του 5 οπότε ούτε θα εκτυπώσει το 2</a:t>
            </a:r>
            <a:r>
              <a:rPr lang="el-GR" baseline="30000" dirty="0" smtClean="0"/>
              <a:t>ο</a:t>
            </a:r>
            <a:r>
              <a:rPr lang="el-GR" dirty="0" smtClean="0"/>
              <a:t> </a:t>
            </a:r>
            <a:r>
              <a:rPr lang="en-US" dirty="0" smtClean="0"/>
              <a:t>Elif.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Τέλος το </a:t>
            </a:r>
            <a:r>
              <a:rPr lang="en-US" dirty="0" smtClean="0"/>
              <a:t>number</a:t>
            </a:r>
            <a:r>
              <a:rPr lang="el-GR" dirty="0" smtClean="0"/>
              <a:t> είναι ίσο με 5 οπότε θα εκτυπώσει το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 για την παρακολούθηση.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295</Words>
  <Application>Microsoft Office PowerPoint</Application>
  <PresentationFormat>Ευρεία οθόνη</PresentationFormat>
  <Paragraphs>41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Θέμα του Office</vt:lpstr>
      <vt:lpstr>Lesson 3</vt:lpstr>
      <vt:lpstr>Lesson 3: If</vt:lpstr>
      <vt:lpstr>Lesson 3: If - Ισοδυναμίες</vt:lpstr>
      <vt:lpstr>Lesson 3: If - Παράδειγμα</vt:lpstr>
      <vt:lpstr>Lesson 3: If / Elif</vt:lpstr>
      <vt:lpstr>Lesson 3: If / Elif / Else</vt:lpstr>
      <vt:lpstr>Lesson 3:  If / Elif / Else - Παράδειγμα</vt:lpstr>
      <vt:lpstr>Ευχαριστούμε για την παρακολούθηση.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Chris</dc:creator>
  <cp:lastModifiedBy>Chris</cp:lastModifiedBy>
  <cp:revision>8</cp:revision>
  <dcterms:created xsi:type="dcterms:W3CDTF">2022-09-21T14:22:51Z</dcterms:created>
  <dcterms:modified xsi:type="dcterms:W3CDTF">2022-09-21T15:34:21Z</dcterms:modified>
</cp:coreProperties>
</file>