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5"/>
  </p:notesMasterIdLst>
  <p:handoutMasterIdLst>
    <p:handoutMasterId r:id="rId26"/>
  </p:handoutMasterIdLst>
  <p:sldIdLst>
    <p:sldId id="256" r:id="rId5"/>
    <p:sldId id="261" r:id="rId6"/>
    <p:sldId id="295" r:id="rId7"/>
    <p:sldId id="296" r:id="rId8"/>
    <p:sldId id="297" r:id="rId9"/>
    <p:sldId id="289" r:id="rId10"/>
    <p:sldId id="264" r:id="rId11"/>
    <p:sldId id="258" r:id="rId12"/>
    <p:sldId id="278" r:id="rId13"/>
    <p:sldId id="266" r:id="rId14"/>
    <p:sldId id="292" r:id="rId15"/>
    <p:sldId id="268" r:id="rId16"/>
    <p:sldId id="280" r:id="rId17"/>
    <p:sldId id="270" r:id="rId18"/>
    <p:sldId id="294" r:id="rId19"/>
    <p:sldId id="260" r:id="rId20"/>
    <p:sldId id="282" r:id="rId21"/>
    <p:sldId id="283"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68" d="100"/>
          <a:sy n="68" d="100"/>
        </p:scale>
        <p:origin x="384"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uria moradpour" userId="7c2196378edbe4ba" providerId="LiveId" clId="{4F16256A-0960-4586-B9EA-5172615E0B3F}"/>
    <pc:docChg chg="custSel addSld delSld modSld sldOrd">
      <pc:chgData name="pouria moradpour" userId="7c2196378edbe4ba" providerId="LiveId" clId="{4F16256A-0960-4586-B9EA-5172615E0B3F}" dt="2022-05-05T11:34:54.993" v="3657" actId="207"/>
      <pc:docMkLst>
        <pc:docMk/>
      </pc:docMkLst>
      <pc:sldChg chg="modSp mod">
        <pc:chgData name="pouria moradpour" userId="7c2196378edbe4ba" providerId="LiveId" clId="{4F16256A-0960-4586-B9EA-5172615E0B3F}" dt="2022-05-05T08:40:36.398" v="370" actId="20577"/>
        <pc:sldMkLst>
          <pc:docMk/>
          <pc:sldMk cId="1642425379" sldId="256"/>
        </pc:sldMkLst>
        <pc:spChg chg="mod">
          <ac:chgData name="pouria moradpour" userId="7c2196378edbe4ba" providerId="LiveId" clId="{4F16256A-0960-4586-B9EA-5172615E0B3F}" dt="2022-05-05T08:40:25.641" v="353" actId="20577"/>
          <ac:spMkLst>
            <pc:docMk/>
            <pc:sldMk cId="1642425379" sldId="256"/>
            <ac:spMk id="2" creationId="{216815C6-3AD0-46E6-A74A-1967BD91AF50}"/>
          </ac:spMkLst>
        </pc:spChg>
        <pc:spChg chg="mod">
          <ac:chgData name="pouria moradpour" userId="7c2196378edbe4ba" providerId="LiveId" clId="{4F16256A-0960-4586-B9EA-5172615E0B3F}" dt="2022-05-05T08:40:36.398" v="370" actId="20577"/>
          <ac:spMkLst>
            <pc:docMk/>
            <pc:sldMk cId="1642425379" sldId="256"/>
            <ac:spMk id="3" creationId="{1901B20D-4C28-4DA3-ABBD-718C22A5E58B}"/>
          </ac:spMkLst>
        </pc:spChg>
      </pc:sldChg>
      <pc:sldChg chg="addSp delSp modSp mod ord">
        <pc:chgData name="pouria moradpour" userId="7c2196378edbe4ba" providerId="LiveId" clId="{4F16256A-0960-4586-B9EA-5172615E0B3F}" dt="2022-05-05T10:26:24.267" v="2722" actId="20577"/>
        <pc:sldMkLst>
          <pc:docMk/>
          <pc:sldMk cId="1738561688" sldId="261"/>
        </pc:sldMkLst>
        <pc:spChg chg="mod">
          <ac:chgData name="pouria moradpour" userId="7c2196378edbe4ba" providerId="LiveId" clId="{4F16256A-0960-4586-B9EA-5172615E0B3F}" dt="2022-05-05T08:45:06.289" v="419" actId="20577"/>
          <ac:spMkLst>
            <pc:docMk/>
            <pc:sldMk cId="1738561688" sldId="261"/>
            <ac:spMk id="3" creationId="{7D779DE4-CAEA-4617-897E-FEC9A2AC2D6A}"/>
          </ac:spMkLst>
        </pc:spChg>
        <pc:spChg chg="mod">
          <ac:chgData name="pouria moradpour" userId="7c2196378edbe4ba" providerId="LiveId" clId="{4F16256A-0960-4586-B9EA-5172615E0B3F}" dt="2022-05-05T10:26:14.299" v="2720" actId="1076"/>
          <ac:spMkLst>
            <pc:docMk/>
            <pc:sldMk cId="1738561688" sldId="261"/>
            <ac:spMk id="4" creationId="{F5FF1291-56EB-4A7B-A198-1D91F9ECC5D3}"/>
          </ac:spMkLst>
        </pc:spChg>
        <pc:spChg chg="add mod">
          <ac:chgData name="pouria moradpour" userId="7c2196378edbe4ba" providerId="LiveId" clId="{4F16256A-0960-4586-B9EA-5172615E0B3F}" dt="2022-05-05T10:13:45.182" v="2597" actId="122"/>
          <ac:spMkLst>
            <pc:docMk/>
            <pc:sldMk cId="1738561688" sldId="261"/>
            <ac:spMk id="5" creationId="{A6A39D57-B99D-FB0F-123E-6C934DD0852C}"/>
          </ac:spMkLst>
        </pc:spChg>
        <pc:spChg chg="mod">
          <ac:chgData name="pouria moradpour" userId="7c2196378edbe4ba" providerId="LiveId" clId="{4F16256A-0960-4586-B9EA-5172615E0B3F}" dt="2022-05-05T08:57:17.264" v="858" actId="20577"/>
          <ac:spMkLst>
            <pc:docMk/>
            <pc:sldMk cId="1738561688" sldId="261"/>
            <ac:spMk id="7" creationId="{D7EB25CA-DA83-483D-AF83-0001BDF2DE2B}"/>
          </ac:spMkLst>
        </pc:spChg>
        <pc:spChg chg="mod">
          <ac:chgData name="pouria moradpour" userId="7c2196378edbe4ba" providerId="LiveId" clId="{4F16256A-0960-4586-B9EA-5172615E0B3F}" dt="2022-05-05T10:26:24.267" v="2722" actId="20577"/>
          <ac:spMkLst>
            <pc:docMk/>
            <pc:sldMk cId="1738561688" sldId="261"/>
            <ac:spMk id="8" creationId="{B46CE8C6-E12D-4A0D-8553-7FFA31941D56}"/>
          </ac:spMkLst>
        </pc:spChg>
        <pc:spChg chg="del mod">
          <ac:chgData name="pouria moradpour" userId="7c2196378edbe4ba" providerId="LiveId" clId="{4F16256A-0960-4586-B9EA-5172615E0B3F}" dt="2022-05-05T08:30:31.350" v="346" actId="21"/>
          <ac:spMkLst>
            <pc:docMk/>
            <pc:sldMk cId="1738561688" sldId="261"/>
            <ac:spMk id="13" creationId="{E3984D70-BD95-4E1F-9725-902B5D74DED6}"/>
          </ac:spMkLst>
        </pc:spChg>
        <pc:spChg chg="mod">
          <ac:chgData name="pouria moradpour" userId="7c2196378edbe4ba" providerId="LiveId" clId="{4F16256A-0960-4586-B9EA-5172615E0B3F}" dt="2022-05-05T08:58:41.006" v="956" actId="20577"/>
          <ac:spMkLst>
            <pc:docMk/>
            <pc:sldMk cId="1738561688" sldId="261"/>
            <ac:spMk id="28" creationId="{1D284DCB-6738-C299-C307-4EEC080831BA}"/>
          </ac:spMkLst>
        </pc:spChg>
        <pc:spChg chg="mod">
          <ac:chgData name="pouria moradpour" userId="7c2196378edbe4ba" providerId="LiveId" clId="{4F16256A-0960-4586-B9EA-5172615E0B3F}" dt="2022-05-05T09:00:50.419" v="1028" actId="1076"/>
          <ac:spMkLst>
            <pc:docMk/>
            <pc:sldMk cId="1738561688" sldId="261"/>
            <ac:spMk id="29" creationId="{CA470ECE-DB97-F0C0-8397-4D9343093177}"/>
          </ac:spMkLst>
        </pc:spChg>
      </pc:sldChg>
      <pc:sldChg chg="del">
        <pc:chgData name="pouria moradpour" userId="7c2196378edbe4ba" providerId="LiveId" clId="{4F16256A-0960-4586-B9EA-5172615E0B3F}" dt="2022-05-05T09:03:29.335" v="1206" actId="2696"/>
        <pc:sldMkLst>
          <pc:docMk/>
          <pc:sldMk cId="1593920805" sldId="262"/>
        </pc:sldMkLst>
      </pc:sldChg>
      <pc:sldChg chg="del">
        <pc:chgData name="pouria moradpour" userId="7c2196378edbe4ba" providerId="LiveId" clId="{4F16256A-0960-4586-B9EA-5172615E0B3F}" dt="2022-05-05T08:40:44.600" v="371" actId="2696"/>
        <pc:sldMkLst>
          <pc:docMk/>
          <pc:sldMk cId="2243494996" sldId="277"/>
        </pc:sldMkLst>
      </pc:sldChg>
      <pc:sldChg chg="modSp new mod">
        <pc:chgData name="pouria moradpour" userId="7c2196378edbe4ba" providerId="LiveId" clId="{4F16256A-0960-4586-B9EA-5172615E0B3F}" dt="2022-05-05T10:27:55.512" v="2733" actId="255"/>
        <pc:sldMkLst>
          <pc:docMk/>
          <pc:sldMk cId="2034626253" sldId="295"/>
        </pc:sldMkLst>
        <pc:spChg chg="mod">
          <ac:chgData name="pouria moradpour" userId="7c2196378edbe4ba" providerId="LiveId" clId="{4F16256A-0960-4586-B9EA-5172615E0B3F}" dt="2022-05-05T09:20:09.985" v="1386" actId="20577"/>
          <ac:spMkLst>
            <pc:docMk/>
            <pc:sldMk cId="2034626253" sldId="295"/>
            <ac:spMk id="2" creationId="{08BAC5DA-F1BD-6BB4-D55E-762D40668AF7}"/>
          </ac:spMkLst>
        </pc:spChg>
        <pc:spChg chg="mod">
          <ac:chgData name="pouria moradpour" userId="7c2196378edbe4ba" providerId="LiveId" clId="{4F16256A-0960-4586-B9EA-5172615E0B3F}" dt="2022-05-05T10:27:55.512" v="2733" actId="255"/>
          <ac:spMkLst>
            <pc:docMk/>
            <pc:sldMk cId="2034626253" sldId="295"/>
            <ac:spMk id="3" creationId="{C42EC254-71BE-FE52-940D-3433C1E944B9}"/>
          </ac:spMkLst>
        </pc:spChg>
      </pc:sldChg>
      <pc:sldChg chg="addSp delSp modSp new mod">
        <pc:chgData name="pouria moradpour" userId="7c2196378edbe4ba" providerId="LiveId" clId="{4F16256A-0960-4586-B9EA-5172615E0B3F}" dt="2022-05-05T09:58:43.458" v="2563" actId="21"/>
        <pc:sldMkLst>
          <pc:docMk/>
          <pc:sldMk cId="3824099516" sldId="296"/>
        </pc:sldMkLst>
        <pc:spChg chg="mod">
          <ac:chgData name="pouria moradpour" userId="7c2196378edbe4ba" providerId="LiveId" clId="{4F16256A-0960-4586-B9EA-5172615E0B3F}" dt="2022-05-05T09:43:42.505" v="1851" actId="20577"/>
          <ac:spMkLst>
            <pc:docMk/>
            <pc:sldMk cId="3824099516" sldId="296"/>
            <ac:spMk id="2" creationId="{E64AFE37-6959-39F2-D128-A48852F162AC}"/>
          </ac:spMkLst>
        </pc:spChg>
        <pc:spChg chg="mod">
          <ac:chgData name="pouria moradpour" userId="7c2196378edbe4ba" providerId="LiveId" clId="{4F16256A-0960-4586-B9EA-5172615E0B3F}" dt="2022-05-05T09:53:47.763" v="2289" actId="1076"/>
          <ac:spMkLst>
            <pc:docMk/>
            <pc:sldMk cId="3824099516" sldId="296"/>
            <ac:spMk id="3" creationId="{EE035E82-C5C9-5AE1-5DAC-8E6EFF179355}"/>
          </ac:spMkLst>
        </pc:spChg>
        <pc:spChg chg="mod">
          <ac:chgData name="pouria moradpour" userId="7c2196378edbe4ba" providerId="LiveId" clId="{4F16256A-0960-4586-B9EA-5172615E0B3F}" dt="2022-05-05T09:52:41.755" v="2270" actId="1076"/>
          <ac:spMkLst>
            <pc:docMk/>
            <pc:sldMk cId="3824099516" sldId="296"/>
            <ac:spMk id="4" creationId="{2EBB40D2-D35B-D804-FE4D-1EE26EF9FA32}"/>
          </ac:spMkLst>
        </pc:spChg>
        <pc:spChg chg="mod">
          <ac:chgData name="pouria moradpour" userId="7c2196378edbe4ba" providerId="LiveId" clId="{4F16256A-0960-4586-B9EA-5172615E0B3F}" dt="2022-05-05T09:51:53.888" v="2267"/>
          <ac:spMkLst>
            <pc:docMk/>
            <pc:sldMk cId="3824099516" sldId="296"/>
            <ac:spMk id="5" creationId="{D41B8287-8E0E-CD97-E9D8-604BB1359935}"/>
          </ac:spMkLst>
        </pc:spChg>
        <pc:spChg chg="mod">
          <ac:chgData name="pouria moradpour" userId="7c2196378edbe4ba" providerId="LiveId" clId="{4F16256A-0960-4586-B9EA-5172615E0B3F}" dt="2022-05-05T09:53:41.267" v="2287" actId="1076"/>
          <ac:spMkLst>
            <pc:docMk/>
            <pc:sldMk cId="3824099516" sldId="296"/>
            <ac:spMk id="6" creationId="{529D3240-2D8C-A522-581C-EE9253E9B9C7}"/>
          </ac:spMkLst>
        </pc:spChg>
        <pc:spChg chg="mod">
          <ac:chgData name="pouria moradpour" userId="7c2196378edbe4ba" providerId="LiveId" clId="{4F16256A-0960-4586-B9EA-5172615E0B3F}" dt="2022-05-05T09:53:38.043" v="2286" actId="1076"/>
          <ac:spMkLst>
            <pc:docMk/>
            <pc:sldMk cId="3824099516" sldId="296"/>
            <ac:spMk id="7" creationId="{DE97ECC5-89AF-83FB-88E3-0D71F896A8C7}"/>
          </ac:spMkLst>
        </pc:spChg>
        <pc:spChg chg="del">
          <ac:chgData name="pouria moradpour" userId="7c2196378edbe4ba" providerId="LiveId" clId="{4F16256A-0960-4586-B9EA-5172615E0B3F}" dt="2022-05-05T09:57:36.511" v="2562" actId="21"/>
          <ac:spMkLst>
            <pc:docMk/>
            <pc:sldMk cId="3824099516" sldId="296"/>
            <ac:spMk id="8" creationId="{3A793A78-9250-A2C7-5FE4-6ED1DAB08E95}"/>
          </ac:spMkLst>
        </pc:spChg>
        <pc:spChg chg="del">
          <ac:chgData name="pouria moradpour" userId="7c2196378edbe4ba" providerId="LiveId" clId="{4F16256A-0960-4586-B9EA-5172615E0B3F}" dt="2022-05-05T09:58:43.458" v="2563" actId="21"/>
          <ac:spMkLst>
            <pc:docMk/>
            <pc:sldMk cId="3824099516" sldId="296"/>
            <ac:spMk id="9" creationId="{F3E549AA-C57B-A929-3229-24DB63175D7C}"/>
          </ac:spMkLst>
        </pc:spChg>
        <pc:spChg chg="mod">
          <ac:chgData name="pouria moradpour" userId="7c2196378edbe4ba" providerId="LiveId" clId="{4F16256A-0960-4586-B9EA-5172615E0B3F}" dt="2022-05-05T09:57:12.171" v="2561" actId="1076"/>
          <ac:spMkLst>
            <pc:docMk/>
            <pc:sldMk cId="3824099516" sldId="296"/>
            <ac:spMk id="10" creationId="{509EC623-D67E-DAF1-3007-01C8A519863A}"/>
          </ac:spMkLst>
        </pc:spChg>
        <pc:spChg chg="mod">
          <ac:chgData name="pouria moradpour" userId="7c2196378edbe4ba" providerId="LiveId" clId="{4F16256A-0960-4586-B9EA-5172615E0B3F}" dt="2022-05-05T09:53:10.989" v="2278" actId="113"/>
          <ac:spMkLst>
            <pc:docMk/>
            <pc:sldMk cId="3824099516" sldId="296"/>
            <ac:spMk id="11" creationId="{A5D814F5-1570-F02A-05D3-5B57B187271A}"/>
          </ac:spMkLst>
        </pc:spChg>
        <pc:spChg chg="del">
          <ac:chgData name="pouria moradpour" userId="7c2196378edbe4ba" providerId="LiveId" clId="{4F16256A-0960-4586-B9EA-5172615E0B3F}" dt="2022-05-05T09:52:52.231" v="2272" actId="21"/>
          <ac:spMkLst>
            <pc:docMk/>
            <pc:sldMk cId="3824099516" sldId="296"/>
            <ac:spMk id="12" creationId="{DBBC025B-1C37-41C9-9831-683DFB96A2D5}"/>
          </ac:spMkLst>
        </pc:spChg>
        <pc:spChg chg="add mod">
          <ac:chgData name="pouria moradpour" userId="7c2196378edbe4ba" providerId="LiveId" clId="{4F16256A-0960-4586-B9EA-5172615E0B3F}" dt="2022-05-05T09:48:51.995" v="2119" actId="1076"/>
          <ac:spMkLst>
            <pc:docMk/>
            <pc:sldMk cId="3824099516" sldId="296"/>
            <ac:spMk id="15" creationId="{8F766CF1-8D29-83E6-5F98-FE9DD8184253}"/>
          </ac:spMkLst>
        </pc:spChg>
      </pc:sldChg>
      <pc:sldChg chg="addSp delSp modSp new mod">
        <pc:chgData name="pouria moradpour" userId="7c2196378edbe4ba" providerId="LiveId" clId="{4F16256A-0960-4586-B9EA-5172615E0B3F}" dt="2022-05-05T11:34:54.993" v="3657" actId="207"/>
        <pc:sldMkLst>
          <pc:docMk/>
          <pc:sldMk cId="2553514590" sldId="297"/>
        </pc:sldMkLst>
        <pc:spChg chg="del">
          <ac:chgData name="pouria moradpour" userId="7c2196378edbe4ba" providerId="LiveId" clId="{4F16256A-0960-4586-B9EA-5172615E0B3F}" dt="2022-05-05T10:07:09.336" v="2565" actId="21"/>
          <ac:spMkLst>
            <pc:docMk/>
            <pc:sldMk cId="2553514590" sldId="297"/>
            <ac:spMk id="2" creationId="{69DB210E-0D56-8521-9CA3-0BF6A7FD514F}"/>
          </ac:spMkLst>
        </pc:spChg>
        <pc:spChg chg="del">
          <ac:chgData name="pouria moradpour" userId="7c2196378edbe4ba" providerId="LiveId" clId="{4F16256A-0960-4586-B9EA-5172615E0B3F}" dt="2022-05-05T10:07:11.180" v="2566" actId="21"/>
          <ac:spMkLst>
            <pc:docMk/>
            <pc:sldMk cId="2553514590" sldId="297"/>
            <ac:spMk id="3" creationId="{092AC595-1144-7DE8-861C-19AA0EF063A8}"/>
          </ac:spMkLst>
        </pc:spChg>
        <pc:spChg chg="add mod">
          <ac:chgData name="pouria moradpour" userId="7c2196378edbe4ba" providerId="LiveId" clId="{4F16256A-0960-4586-B9EA-5172615E0B3F}" dt="2022-05-05T10:53:15.221" v="2963" actId="14100"/>
          <ac:spMkLst>
            <pc:docMk/>
            <pc:sldMk cId="2553514590" sldId="297"/>
            <ac:spMk id="8" creationId="{333929DD-7FC1-8F34-4E8A-33E729098DBF}"/>
          </ac:spMkLst>
        </pc:spChg>
        <pc:spChg chg="add mod">
          <ac:chgData name="pouria moradpour" userId="7c2196378edbe4ba" providerId="LiveId" clId="{4F16256A-0960-4586-B9EA-5172615E0B3F}" dt="2022-05-05T11:18:39.929" v="3371" actId="20577"/>
          <ac:spMkLst>
            <pc:docMk/>
            <pc:sldMk cId="2553514590" sldId="297"/>
            <ac:spMk id="9" creationId="{0223EC7D-9754-BD58-1853-860D9D458F33}"/>
          </ac:spMkLst>
        </pc:spChg>
        <pc:spChg chg="add mod">
          <ac:chgData name="pouria moradpour" userId="7c2196378edbe4ba" providerId="LiveId" clId="{4F16256A-0960-4586-B9EA-5172615E0B3F}" dt="2022-05-05T10:53:29.654" v="2968" actId="14100"/>
          <ac:spMkLst>
            <pc:docMk/>
            <pc:sldMk cId="2553514590" sldId="297"/>
            <ac:spMk id="10" creationId="{B4F0FB11-0EFC-9D9B-DBF6-109ABCE43CEE}"/>
          </ac:spMkLst>
        </pc:spChg>
        <pc:spChg chg="add mod">
          <ac:chgData name="pouria moradpour" userId="7c2196378edbe4ba" providerId="LiveId" clId="{4F16256A-0960-4586-B9EA-5172615E0B3F}" dt="2022-05-05T10:59:44.136" v="3200" actId="20577"/>
          <ac:spMkLst>
            <pc:docMk/>
            <pc:sldMk cId="2553514590" sldId="297"/>
            <ac:spMk id="11" creationId="{7D28EA93-4D0C-1A25-F377-3066577D9E21}"/>
          </ac:spMkLst>
        </pc:spChg>
        <pc:spChg chg="add del mod">
          <ac:chgData name="pouria moradpour" userId="7c2196378edbe4ba" providerId="LiveId" clId="{4F16256A-0960-4586-B9EA-5172615E0B3F}" dt="2022-05-05T11:01:03.067" v="3204"/>
          <ac:spMkLst>
            <pc:docMk/>
            <pc:sldMk cId="2553514590" sldId="297"/>
            <ac:spMk id="12" creationId="{01DD47DE-578E-BA11-C8E0-E8065F7D6BCA}"/>
          </ac:spMkLst>
        </pc:spChg>
        <pc:spChg chg="add mod">
          <ac:chgData name="pouria moradpour" userId="7c2196378edbe4ba" providerId="LiveId" clId="{4F16256A-0960-4586-B9EA-5172615E0B3F}" dt="2022-05-05T11:18:56.749" v="3381" actId="20577"/>
          <ac:spMkLst>
            <pc:docMk/>
            <pc:sldMk cId="2553514590" sldId="297"/>
            <ac:spMk id="13" creationId="{706C6A6B-6D8B-B56A-6B3B-E82F0F271975}"/>
          </ac:spMkLst>
        </pc:spChg>
        <pc:spChg chg="add mod">
          <ac:chgData name="pouria moradpour" userId="7c2196378edbe4ba" providerId="LiveId" clId="{4F16256A-0960-4586-B9EA-5172615E0B3F}" dt="2022-05-05T11:12:05.870" v="3259" actId="20577"/>
          <ac:spMkLst>
            <pc:docMk/>
            <pc:sldMk cId="2553514590" sldId="297"/>
            <ac:spMk id="14" creationId="{39DDDE2F-2558-9856-0BD2-0E9B5B5C0338}"/>
          </ac:spMkLst>
        </pc:spChg>
        <pc:spChg chg="add del mod">
          <ac:chgData name="pouria moradpour" userId="7c2196378edbe4ba" providerId="LiveId" clId="{4F16256A-0960-4586-B9EA-5172615E0B3F}" dt="2022-05-05T11:27:18.438" v="3653"/>
          <ac:spMkLst>
            <pc:docMk/>
            <pc:sldMk cId="2553514590" sldId="297"/>
            <ac:spMk id="15" creationId="{7332A477-243B-FCAB-E798-C9164DB60709}"/>
          </ac:spMkLst>
        </pc:spChg>
        <pc:spChg chg="add mod">
          <ac:chgData name="pouria moradpour" userId="7c2196378edbe4ba" providerId="LiveId" clId="{4F16256A-0960-4586-B9EA-5172615E0B3F}" dt="2022-05-05T11:34:54.993" v="3657" actId="207"/>
          <ac:spMkLst>
            <pc:docMk/>
            <pc:sldMk cId="2553514590" sldId="297"/>
            <ac:spMk id="16" creationId="{7A1EF834-9ACC-3B66-8AFC-32D506A0BDBF}"/>
          </ac:spMkLst>
        </pc:spChg>
        <pc:picChg chg="add mod modCrop">
          <ac:chgData name="pouria moradpour" userId="7c2196378edbe4ba" providerId="LiveId" clId="{4F16256A-0960-4586-B9EA-5172615E0B3F}" dt="2022-05-05T10:53:22.099" v="2966" actId="1076"/>
          <ac:picMkLst>
            <pc:docMk/>
            <pc:sldMk cId="2553514590" sldId="297"/>
            <ac:picMk id="7" creationId="{B0235D23-6EBB-645C-67AD-A25A349ABC14}"/>
          </ac:picMkLst>
        </pc:picChg>
      </pc:sldChg>
    </pc:docChg>
  </pc:docChgLst>
  <pc:docChgLst>
    <pc:chgData name="pouria moradpour" userId="7c2196378edbe4ba" providerId="Windows Live" clId="Web-{5DE78CA6-FD84-4A45-8243-4074F4D3B6C7}"/>
    <pc:docChg chg="addSld delSld modSld">
      <pc:chgData name="pouria moradpour" userId="7c2196378edbe4ba" providerId="Windows Live" clId="Web-{5DE78CA6-FD84-4A45-8243-4074F4D3B6C7}" dt="2022-04-28T14:45:51.999" v="875" actId="1076"/>
      <pc:docMkLst>
        <pc:docMk/>
      </pc:docMkLst>
      <pc:sldChg chg="addSp delSp modSp">
        <pc:chgData name="pouria moradpour" userId="7c2196378edbe4ba" providerId="Windows Live" clId="Web-{5DE78CA6-FD84-4A45-8243-4074F4D3B6C7}" dt="2022-04-28T10:45:42.626" v="712" actId="1076"/>
        <pc:sldMkLst>
          <pc:docMk/>
          <pc:sldMk cId="1738561688" sldId="261"/>
        </pc:sldMkLst>
        <pc:spChg chg="mod">
          <ac:chgData name="pouria moradpour" userId="7c2196378edbe4ba" providerId="Windows Live" clId="Web-{5DE78CA6-FD84-4A45-8243-4074F4D3B6C7}" dt="2022-04-28T10:45:42.626" v="712" actId="1076"/>
          <ac:spMkLst>
            <pc:docMk/>
            <pc:sldMk cId="1738561688" sldId="261"/>
            <ac:spMk id="2" creationId="{67708C79-A4AC-4B5D-92DF-600737E4D11A}"/>
          </ac:spMkLst>
        </pc:spChg>
        <pc:spChg chg="mod">
          <ac:chgData name="pouria moradpour" userId="7c2196378edbe4ba" providerId="Windows Live" clId="Web-{5DE78CA6-FD84-4A45-8243-4074F4D3B6C7}" dt="2022-04-28T10:04:32.145" v="425" actId="1076"/>
          <ac:spMkLst>
            <pc:docMk/>
            <pc:sldMk cId="1738561688" sldId="261"/>
            <ac:spMk id="3" creationId="{7D779DE4-CAEA-4617-897E-FEC9A2AC2D6A}"/>
          </ac:spMkLst>
        </pc:spChg>
        <pc:spChg chg="mod">
          <ac:chgData name="pouria moradpour" userId="7c2196378edbe4ba" providerId="Windows Live" clId="Web-{5DE78CA6-FD84-4A45-8243-4074F4D3B6C7}" dt="2022-04-28T10:31:27.871" v="637" actId="1076"/>
          <ac:spMkLst>
            <pc:docMk/>
            <pc:sldMk cId="1738561688" sldId="261"/>
            <ac:spMk id="4" creationId="{F5FF1291-56EB-4A7B-A198-1D91F9ECC5D3}"/>
          </ac:spMkLst>
        </pc:spChg>
        <pc:spChg chg="del">
          <ac:chgData name="pouria moradpour" userId="7c2196378edbe4ba" providerId="Windows Live" clId="Web-{5DE78CA6-FD84-4A45-8243-4074F4D3B6C7}" dt="2022-04-28T10:25:09.315" v="578"/>
          <ac:spMkLst>
            <pc:docMk/>
            <pc:sldMk cId="1738561688" sldId="261"/>
            <ac:spMk id="5" creationId="{6184E21C-7534-4FB5-9709-F7D1A11034F3}"/>
          </ac:spMkLst>
        </pc:spChg>
        <pc:spChg chg="del">
          <ac:chgData name="pouria moradpour" userId="7c2196378edbe4ba" providerId="Windows Live" clId="Web-{5DE78CA6-FD84-4A45-8243-4074F4D3B6C7}" dt="2022-04-28T10:25:26.878" v="582"/>
          <ac:spMkLst>
            <pc:docMk/>
            <pc:sldMk cId="1738561688" sldId="261"/>
            <ac:spMk id="6" creationId="{5C594564-4FC6-401A-8586-44735EE819EC}"/>
          </ac:spMkLst>
        </pc:spChg>
        <pc:spChg chg="mod">
          <ac:chgData name="pouria moradpour" userId="7c2196378edbe4ba" providerId="Windows Live" clId="Web-{5DE78CA6-FD84-4A45-8243-4074F4D3B6C7}" dt="2022-04-28T10:45:12.391" v="708" actId="14100"/>
          <ac:spMkLst>
            <pc:docMk/>
            <pc:sldMk cId="1738561688" sldId="261"/>
            <ac:spMk id="7" creationId="{D7EB25CA-DA83-483D-AF83-0001BDF2DE2B}"/>
          </ac:spMkLst>
        </pc:spChg>
        <pc:spChg chg="mod">
          <ac:chgData name="pouria moradpour" userId="7c2196378edbe4ba" providerId="Windows Live" clId="Web-{5DE78CA6-FD84-4A45-8243-4074F4D3B6C7}" dt="2022-04-28T10:45:08.266" v="707" actId="14100"/>
          <ac:spMkLst>
            <pc:docMk/>
            <pc:sldMk cId="1738561688" sldId="261"/>
            <ac:spMk id="8" creationId="{B46CE8C6-E12D-4A0D-8553-7FFA31941D56}"/>
          </ac:spMkLst>
        </pc:spChg>
        <pc:spChg chg="del">
          <ac:chgData name="pouria moradpour" userId="7c2196378edbe4ba" providerId="Windows Live" clId="Web-{5DE78CA6-FD84-4A45-8243-4074F4D3B6C7}" dt="2022-04-28T10:25:03.034" v="577"/>
          <ac:spMkLst>
            <pc:docMk/>
            <pc:sldMk cId="1738561688" sldId="261"/>
            <ac:spMk id="9" creationId="{1C7D5285-85DF-4331-A6FA-1AE847CA47AE}"/>
          </ac:spMkLst>
        </pc:spChg>
        <pc:spChg chg="del">
          <ac:chgData name="pouria moradpour" userId="7c2196378edbe4ba" providerId="Windows Live" clId="Web-{5DE78CA6-FD84-4A45-8243-4074F4D3B6C7}" dt="2022-04-28T10:25:22.441" v="581"/>
          <ac:spMkLst>
            <pc:docMk/>
            <pc:sldMk cId="1738561688" sldId="261"/>
            <ac:spMk id="10" creationId="{02D305EF-9A88-496B-BFC1-D589A01EE381}"/>
          </ac:spMkLst>
        </pc:spChg>
        <pc:spChg chg="add del mod">
          <ac:chgData name="pouria moradpour" userId="7c2196378edbe4ba" providerId="Windows Live" clId="Web-{5DE78CA6-FD84-4A45-8243-4074F4D3B6C7}" dt="2022-04-28T10:09:03.948" v="488"/>
          <ac:spMkLst>
            <pc:docMk/>
            <pc:sldMk cId="1738561688" sldId="261"/>
            <ac:spMk id="11" creationId="{0813FC04-8C75-259D-8F87-1215408AD950}"/>
          </ac:spMkLst>
        </pc:spChg>
        <pc:spChg chg="add del">
          <ac:chgData name="pouria moradpour" userId="7c2196378edbe4ba" providerId="Windows Live" clId="Web-{5DE78CA6-FD84-4A45-8243-4074F4D3B6C7}" dt="2022-04-28T10:08:56.026" v="485"/>
          <ac:spMkLst>
            <pc:docMk/>
            <pc:sldMk cId="1738561688" sldId="261"/>
            <ac:spMk id="14" creationId="{71E46D86-E4B0-5B24-E978-417C60C3AF4D}"/>
          </ac:spMkLst>
        </pc:spChg>
        <pc:spChg chg="add del">
          <ac:chgData name="pouria moradpour" userId="7c2196378edbe4ba" providerId="Windows Live" clId="Web-{5DE78CA6-FD84-4A45-8243-4074F4D3B6C7}" dt="2022-04-28T10:13:35.142" v="574"/>
          <ac:spMkLst>
            <pc:docMk/>
            <pc:sldMk cId="1738561688" sldId="261"/>
            <ac:spMk id="15" creationId="{C8328FE2-D734-89D7-6387-D3F8B43A606C}"/>
          </ac:spMkLst>
        </pc:spChg>
        <pc:spChg chg="add del">
          <ac:chgData name="pouria moradpour" userId="7c2196378edbe4ba" providerId="Windows Live" clId="Web-{5DE78CA6-FD84-4A45-8243-4074F4D3B6C7}" dt="2022-04-28T10:24:54.362" v="576"/>
          <ac:spMkLst>
            <pc:docMk/>
            <pc:sldMk cId="1738561688" sldId="261"/>
            <ac:spMk id="16" creationId="{60464E51-0F94-A2E9-9662-2DA4703A7034}"/>
          </ac:spMkLst>
        </pc:spChg>
        <pc:spChg chg="add del mod">
          <ac:chgData name="pouria moradpour" userId="7c2196378edbe4ba" providerId="Windows Live" clId="Web-{5DE78CA6-FD84-4A45-8243-4074F4D3B6C7}" dt="2022-04-28T10:25:13.706" v="579"/>
          <ac:spMkLst>
            <pc:docMk/>
            <pc:sldMk cId="1738561688" sldId="261"/>
            <ac:spMk id="18" creationId="{CB049D72-3266-834D-F3E4-414333515CEC}"/>
          </ac:spMkLst>
        </pc:spChg>
        <pc:spChg chg="add del mod">
          <ac:chgData name="pouria moradpour" userId="7c2196378edbe4ba" providerId="Windows Live" clId="Web-{5DE78CA6-FD84-4A45-8243-4074F4D3B6C7}" dt="2022-04-28T10:25:17.284" v="580"/>
          <ac:spMkLst>
            <pc:docMk/>
            <pc:sldMk cId="1738561688" sldId="261"/>
            <ac:spMk id="20" creationId="{D586A01F-6F38-B0F4-04A9-40DD4F8729FD}"/>
          </ac:spMkLst>
        </pc:spChg>
        <pc:spChg chg="add del mod">
          <ac:chgData name="pouria moradpour" userId="7c2196378edbe4ba" providerId="Windows Live" clId="Web-{5DE78CA6-FD84-4A45-8243-4074F4D3B6C7}" dt="2022-04-28T10:25:33.300" v="583"/>
          <ac:spMkLst>
            <pc:docMk/>
            <pc:sldMk cId="1738561688" sldId="261"/>
            <ac:spMk id="22" creationId="{81A4DCF9-DAC0-326C-3754-57B552D3575D}"/>
          </ac:spMkLst>
        </pc:spChg>
        <pc:spChg chg="add del mod">
          <ac:chgData name="pouria moradpour" userId="7c2196378edbe4ba" providerId="Windows Live" clId="Web-{5DE78CA6-FD84-4A45-8243-4074F4D3B6C7}" dt="2022-04-28T10:25:38.207" v="584"/>
          <ac:spMkLst>
            <pc:docMk/>
            <pc:sldMk cId="1738561688" sldId="261"/>
            <ac:spMk id="24" creationId="{AB33E335-B442-7D03-F296-91EF9BD26EBF}"/>
          </ac:spMkLst>
        </pc:spChg>
        <pc:spChg chg="add del">
          <ac:chgData name="pouria moradpour" userId="7c2196378edbe4ba" providerId="Windows Live" clId="Web-{5DE78CA6-FD84-4A45-8243-4074F4D3B6C7}" dt="2022-04-28T10:26:40.036" v="587"/>
          <ac:spMkLst>
            <pc:docMk/>
            <pc:sldMk cId="1738561688" sldId="261"/>
            <ac:spMk id="25" creationId="{24577025-401A-1239-BBF4-F4E125551CB5}"/>
          </ac:spMkLst>
        </pc:spChg>
        <pc:spChg chg="add del">
          <ac:chgData name="pouria moradpour" userId="7c2196378edbe4ba" providerId="Windows Live" clId="Web-{5DE78CA6-FD84-4A45-8243-4074F4D3B6C7}" dt="2022-04-28T10:30:23.823" v="616"/>
          <ac:spMkLst>
            <pc:docMk/>
            <pc:sldMk cId="1738561688" sldId="261"/>
            <ac:spMk id="26" creationId="{3A06F50E-7C8D-1A20-E1D4-ACE0CB110E9B}"/>
          </ac:spMkLst>
        </pc:spChg>
        <pc:spChg chg="add del">
          <ac:chgData name="pouria moradpour" userId="7c2196378edbe4ba" providerId="Windows Live" clId="Web-{5DE78CA6-FD84-4A45-8243-4074F4D3B6C7}" dt="2022-04-28T10:31:44.997" v="640"/>
          <ac:spMkLst>
            <pc:docMk/>
            <pc:sldMk cId="1738561688" sldId="261"/>
            <ac:spMk id="27" creationId="{72EA410B-0036-4D11-EA6D-14127AA062C2}"/>
          </ac:spMkLst>
        </pc:spChg>
        <pc:spChg chg="add mod">
          <ac:chgData name="pouria moradpour" userId="7c2196378edbe4ba" providerId="Windows Live" clId="Web-{5DE78CA6-FD84-4A45-8243-4074F4D3B6C7}" dt="2022-04-28T10:45:26.970" v="710" actId="14100"/>
          <ac:spMkLst>
            <pc:docMk/>
            <pc:sldMk cId="1738561688" sldId="261"/>
            <ac:spMk id="28" creationId="{1D284DCB-6738-C299-C307-4EEC080831BA}"/>
          </ac:spMkLst>
        </pc:spChg>
        <pc:spChg chg="add mod">
          <ac:chgData name="pouria moradpour" userId="7c2196378edbe4ba" providerId="Windows Live" clId="Web-{5DE78CA6-FD84-4A45-8243-4074F4D3B6C7}" dt="2022-04-28T10:43:45.295" v="701" actId="1076"/>
          <ac:spMkLst>
            <pc:docMk/>
            <pc:sldMk cId="1738561688" sldId="261"/>
            <ac:spMk id="29" creationId="{CA470ECE-DB97-F0C0-8397-4D9343093177}"/>
          </ac:spMkLst>
        </pc:spChg>
        <pc:spChg chg="add del">
          <ac:chgData name="pouria moradpour" userId="7c2196378edbe4ba" providerId="Windows Live" clId="Web-{5DE78CA6-FD84-4A45-8243-4074F4D3B6C7}" dt="2022-04-28T10:44:24.265" v="705"/>
          <ac:spMkLst>
            <pc:docMk/>
            <pc:sldMk cId="1738561688" sldId="261"/>
            <ac:spMk id="30" creationId="{F1EC4A97-1FF6-3A21-CAAC-A770BA22880F}"/>
          </ac:spMkLst>
        </pc:spChg>
      </pc:sldChg>
      <pc:sldChg chg="addSp delSp modSp">
        <pc:chgData name="pouria moradpour" userId="7c2196378edbe4ba" providerId="Windows Live" clId="Web-{5DE78CA6-FD84-4A45-8243-4074F4D3B6C7}" dt="2022-04-28T14:45:51.999" v="875" actId="1076"/>
        <pc:sldMkLst>
          <pc:docMk/>
          <pc:sldMk cId="1593920805" sldId="262"/>
        </pc:sldMkLst>
        <pc:spChg chg="mod">
          <ac:chgData name="pouria moradpour" userId="7c2196378edbe4ba" providerId="Windows Live" clId="Web-{5DE78CA6-FD84-4A45-8243-4074F4D3B6C7}" dt="2022-04-28T14:45:51.999" v="875" actId="1076"/>
          <ac:spMkLst>
            <pc:docMk/>
            <pc:sldMk cId="1593920805" sldId="262"/>
            <ac:spMk id="2" creationId="{75031FE9-9059-4FE8-B4AC-9771F23A1B89}"/>
          </ac:spMkLst>
        </pc:spChg>
        <pc:spChg chg="del">
          <ac:chgData name="pouria moradpour" userId="7c2196378edbe4ba" providerId="Windows Live" clId="Web-{5DE78CA6-FD84-4A45-8243-4074F4D3B6C7}" dt="2022-04-28T14:43:13.349" v="871"/>
          <ac:spMkLst>
            <pc:docMk/>
            <pc:sldMk cId="1593920805" sldId="262"/>
            <ac:spMk id="3" creationId="{D4A2EB3F-4D60-451F-8F45-7D6654D2FCD9}"/>
          </ac:spMkLst>
        </pc:spChg>
        <pc:spChg chg="del">
          <ac:chgData name="pouria moradpour" userId="7c2196378edbe4ba" providerId="Windows Live" clId="Web-{5DE78CA6-FD84-4A45-8243-4074F4D3B6C7}" dt="2022-04-28T14:43:17.412" v="872"/>
          <ac:spMkLst>
            <pc:docMk/>
            <pc:sldMk cId="1593920805" sldId="262"/>
            <ac:spMk id="4" creationId="{AC1C80FB-53F9-42EE-B1E6-D0F998EC5DFA}"/>
          </ac:spMkLst>
        </pc:spChg>
        <pc:spChg chg="mod">
          <ac:chgData name="pouria moradpour" userId="7c2196378edbe4ba" providerId="Windows Live" clId="Web-{5DE78CA6-FD84-4A45-8243-4074F4D3B6C7}" dt="2022-04-28T14:42:45.223" v="868" actId="20577"/>
          <ac:spMkLst>
            <pc:docMk/>
            <pc:sldMk cId="1593920805" sldId="262"/>
            <ac:spMk id="6" creationId="{7E7D4C34-22A0-4D54-A07D-E1E9A11463E5}"/>
          </ac:spMkLst>
        </pc:spChg>
        <pc:spChg chg="mod">
          <ac:chgData name="pouria moradpour" userId="7c2196378edbe4ba" providerId="Windows Live" clId="Web-{5DE78CA6-FD84-4A45-8243-4074F4D3B6C7}" dt="2022-04-28T14:42:56.176" v="870" actId="20577"/>
          <ac:spMkLst>
            <pc:docMk/>
            <pc:sldMk cId="1593920805" sldId="262"/>
            <ac:spMk id="8" creationId="{51C26CE0-2506-4B44-A26F-C12BFA5B18B5}"/>
          </ac:spMkLst>
        </pc:spChg>
        <pc:spChg chg="mod">
          <ac:chgData name="pouria moradpour" userId="7c2196378edbe4ba" providerId="Windows Live" clId="Web-{5DE78CA6-FD84-4A45-8243-4074F4D3B6C7}" dt="2022-04-28T14:42:51.035" v="869" actId="20577"/>
          <ac:spMkLst>
            <pc:docMk/>
            <pc:sldMk cId="1593920805" sldId="262"/>
            <ac:spMk id="10" creationId="{7F39C97C-2DDC-4706-B96C-B02FAE53A426}"/>
          </ac:spMkLst>
        </pc:spChg>
        <pc:spChg chg="add del mod">
          <ac:chgData name="pouria moradpour" userId="7c2196378edbe4ba" providerId="Windows Live" clId="Web-{5DE78CA6-FD84-4A45-8243-4074F4D3B6C7}" dt="2022-04-28T14:43:21.990" v="873"/>
          <ac:spMkLst>
            <pc:docMk/>
            <pc:sldMk cId="1593920805" sldId="262"/>
            <ac:spMk id="12" creationId="{4EC4D6A8-2563-5E15-3516-BC86BCA5B3DA}"/>
          </ac:spMkLst>
        </pc:spChg>
        <pc:spChg chg="add del mod">
          <ac:chgData name="pouria moradpour" userId="7c2196378edbe4ba" providerId="Windows Live" clId="Web-{5DE78CA6-FD84-4A45-8243-4074F4D3B6C7}" dt="2022-04-28T14:43:26.381" v="874"/>
          <ac:spMkLst>
            <pc:docMk/>
            <pc:sldMk cId="1593920805" sldId="262"/>
            <ac:spMk id="14" creationId="{5E632DBA-00E0-295B-70E0-CB0B01981D2B}"/>
          </ac:spMkLst>
        </pc:spChg>
      </pc:sldChg>
      <pc:sldChg chg="addSp delSp modSp new del">
        <pc:chgData name="pouria moradpour" userId="7c2196378edbe4ba" providerId="Windows Live" clId="Web-{5DE78CA6-FD84-4A45-8243-4074F4D3B6C7}" dt="2022-04-28T10:44:13.843" v="704"/>
        <pc:sldMkLst>
          <pc:docMk/>
          <pc:sldMk cId="2910487503" sldId="295"/>
        </pc:sldMkLst>
        <pc:spChg chg="del mod">
          <ac:chgData name="pouria moradpour" userId="7c2196378edbe4ba" providerId="Windows Live" clId="Web-{5DE78CA6-FD84-4A45-8243-4074F4D3B6C7}" dt="2022-04-28T09:36:15.432" v="3"/>
          <ac:spMkLst>
            <pc:docMk/>
            <pc:sldMk cId="2910487503" sldId="295"/>
            <ac:spMk id="2" creationId="{84ADC8F0-C17D-8C4B-CC8D-FD73FFC50047}"/>
          </ac:spMkLst>
        </pc:spChg>
        <pc:spChg chg="add mod">
          <ac:chgData name="pouria moradpour" userId="7c2196378edbe4ba" providerId="Windows Live" clId="Web-{5DE78CA6-FD84-4A45-8243-4074F4D3B6C7}" dt="2022-04-28T09:38:07.669" v="21" actId="1076"/>
          <ac:spMkLst>
            <pc:docMk/>
            <pc:sldMk cId="2910487503" sldId="295"/>
            <ac:spMk id="4" creationId="{26B2ADE3-CA9A-6A94-6C73-B8DBB9BD1C83}"/>
          </ac:spMkLst>
        </pc:spChg>
        <pc:picChg chg="add del mod">
          <ac:chgData name="pouria moradpour" userId="7c2196378edbe4ba" providerId="Windows Live" clId="Web-{5DE78CA6-FD84-4A45-8243-4074F4D3B6C7}" dt="2022-04-28T09:40:16.891" v="28"/>
          <ac:picMkLst>
            <pc:docMk/>
            <pc:sldMk cId="2910487503" sldId="295"/>
            <ac:picMk id="3" creationId="{BC1B405A-793F-9835-061D-DACD01B9979F}"/>
          </ac:picMkLst>
        </pc:picChg>
      </pc:sldChg>
      <pc:sldChg chg="new del">
        <pc:chgData name="pouria moradpour" userId="7c2196378edbe4ba" providerId="Windows Live" clId="Web-{5DE78CA6-FD84-4A45-8243-4074F4D3B6C7}" dt="2022-04-28T09:39:30.015" v="24"/>
        <pc:sldMkLst>
          <pc:docMk/>
          <pc:sldMk cId="418039651" sldId="296"/>
        </pc:sldMkLst>
      </pc:sldChg>
      <pc:sldChg chg="addSp delSp modSp new del">
        <pc:chgData name="pouria moradpour" userId="7c2196378edbe4ba" providerId="Windows Live" clId="Web-{5DE78CA6-FD84-4A45-8243-4074F4D3B6C7}" dt="2022-04-28T10:44:01.811" v="703"/>
        <pc:sldMkLst>
          <pc:docMk/>
          <pc:sldMk cId="2721261752" sldId="296"/>
        </pc:sldMkLst>
        <pc:spChg chg="del">
          <ac:chgData name="pouria moradpour" userId="7c2196378edbe4ba" providerId="Windows Live" clId="Web-{5DE78CA6-FD84-4A45-8243-4074F4D3B6C7}" dt="2022-04-28T09:40:21.829" v="31"/>
          <ac:spMkLst>
            <pc:docMk/>
            <pc:sldMk cId="2721261752" sldId="296"/>
            <ac:spMk id="2" creationId="{3AC51A4F-0DB6-24F2-F4E2-C3FD38C204D4}"/>
          </ac:spMkLst>
        </pc:spChg>
        <pc:spChg chg="del">
          <ac:chgData name="pouria moradpour" userId="7c2196378edbe4ba" providerId="Windows Live" clId="Web-{5DE78CA6-FD84-4A45-8243-4074F4D3B6C7}" dt="2022-04-28T09:40:20.016" v="30"/>
          <ac:spMkLst>
            <pc:docMk/>
            <pc:sldMk cId="2721261752" sldId="296"/>
            <ac:spMk id="3" creationId="{AC755B4F-F173-0F8D-E5C9-2032A40A7FC4}"/>
          </ac:spMkLst>
        </pc:spChg>
        <pc:spChg chg="add mod">
          <ac:chgData name="pouria moradpour" userId="7c2196378edbe4ba" providerId="Windows Live" clId="Web-{5DE78CA6-FD84-4A45-8243-4074F4D3B6C7}" dt="2022-04-28T09:47:03.619" v="169" actId="1076"/>
          <ac:spMkLst>
            <pc:docMk/>
            <pc:sldMk cId="2721261752" sldId="296"/>
            <ac:spMk id="5" creationId="{F88FEB00-EB71-26FD-BE4F-FF59E30460A5}"/>
          </ac:spMkLst>
        </pc:spChg>
        <pc:spChg chg="add mod">
          <ac:chgData name="pouria moradpour" userId="7c2196378edbe4ba" providerId="Windows Live" clId="Web-{5DE78CA6-FD84-4A45-8243-4074F4D3B6C7}" dt="2022-04-28T09:52:40.706" v="224" actId="1076"/>
          <ac:spMkLst>
            <pc:docMk/>
            <pc:sldMk cId="2721261752" sldId="296"/>
            <ac:spMk id="6" creationId="{CB95592A-F34B-EFCB-0C4E-8BD3F11A4BF5}"/>
          </ac:spMkLst>
        </pc:spChg>
        <pc:picChg chg="add mod modCrop">
          <ac:chgData name="pouria moradpour" userId="7c2196378edbe4ba" providerId="Windows Live" clId="Web-{5DE78CA6-FD84-4A45-8243-4074F4D3B6C7}" dt="2022-04-28T09:52:59.769" v="226" actId="1076"/>
          <ac:picMkLst>
            <pc:docMk/>
            <pc:sldMk cId="2721261752" sldId="296"/>
            <ac:picMk id="4" creationId="{28D57496-F3E3-5304-8676-07A76E2E92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6.xml"/><Relationship Id="rId5" Type="http://schemas.openxmlformats.org/officeDocument/2006/relationships/image" Target="../media/image33.jpeg"/><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17.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 Id="rId9" Type="http://schemas.openxmlformats.org/officeDocument/2006/relationships/image" Target="../media/image4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ARTEMIS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a:t>Pouria Moradpour</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13</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130615" y="4560513"/>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17988" y="1481138"/>
            <a:ext cx="2387756" cy="514350"/>
          </a:xfrm>
        </p:spPr>
        <p:txBody>
          <a:bodyPr vert="horz" lIns="91440" tIns="45720" rIns="91440" bIns="45720" rtlCol="0" anchor="ctr">
            <a:noAutofit/>
          </a:bodyPr>
          <a:lstStyle/>
          <a:p>
            <a:r>
              <a:rPr lang="en-US" sz="1900">
                <a:cs typeface="Mj_Parand" panose="00000700000000000000" pitchFamily="2" charset="-78"/>
              </a:rPr>
              <a:t>The ravening consumption</a:t>
            </a:r>
            <a:endParaRPr lang="en-US" sz="1900" dirty="0">
              <a:cs typeface="Mj_Parand" panose="00000700000000000000" pitchFamily="2" charset="-78"/>
            </a:endParaRP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1134144" y="2629364"/>
            <a:ext cx="2094649" cy="782344"/>
          </a:xfrm>
        </p:spPr>
        <p:txBody>
          <a:bodyPr/>
          <a:lstStyle/>
          <a:p>
            <a:pPr algn="ctr"/>
            <a:r>
              <a:rPr lang="en-US" sz="1900">
                <a:cs typeface="Mj_Parand" panose="00000700000000000000" pitchFamily="2" charset="-78"/>
              </a:rPr>
              <a:t>Usage of fossil fuels</a:t>
            </a:r>
            <a:endParaRPr lang="en-US" sz="1900" dirty="0">
              <a:cs typeface="Mj_Parand" panose="00000700000000000000" pitchFamily="2" charset="-78"/>
            </a:endParaRPr>
          </a:p>
          <a:p>
            <a:pPr algn="ct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224028" y="1251690"/>
            <a:ext cx="6502378" cy="1298389"/>
          </a:xfrm>
        </p:spPr>
        <p:txBody>
          <a:bodyPr vert="horz" lIns="91440" tIns="45720" rIns="91440" bIns="45720" rtlCol="0" anchor="t">
            <a:noAutofit/>
          </a:bodyPr>
          <a:lstStyle/>
          <a:p>
            <a:r>
              <a:rPr lang="en-US" sz="1900">
                <a:cs typeface="Mj_Nadine" panose="00000400000000000000" pitchFamily="2" charset="-78"/>
              </a:rPr>
              <a:t>Currently, the electricity used by DataCenters is more than the </a:t>
            </a:r>
            <a:r>
              <a:rPr lang="en-US" sz="1900" b="0" i="0">
                <a:solidFill>
                  <a:srgbClr val="222222"/>
                </a:solidFill>
                <a:effectLst/>
                <a:latin typeface="Harding"/>
              </a:rPr>
              <a:t>national energy consumption of Iran, and it’s expected to grow 8 times by 2030. </a:t>
            </a:r>
            <a:r>
              <a:rPr lang="en-US" sz="1900">
                <a:cs typeface="Mj_Nadine" panose="00000400000000000000" pitchFamily="2" charset="-78"/>
              </a:rPr>
              <a:t>  </a:t>
            </a:r>
            <a:endParaRPr lang="en-US" sz="1900" dirty="0" err="1">
              <a:cs typeface="Mj_Nadine" panose="00000400000000000000" pitchFamily="2" charset="-78"/>
            </a:endParaRP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712859" y="2596300"/>
            <a:ext cx="6013547" cy="1010842"/>
          </a:xfrm>
        </p:spPr>
        <p:txBody>
          <a:bodyPr/>
          <a:lstStyle/>
          <a:p>
            <a:r>
              <a:rPr lang="en-US" sz="1900">
                <a:ea typeface="+mn-lt"/>
                <a:cs typeface="Mj_Nadine" panose="00000400000000000000" pitchFamily="2" charset="-78"/>
              </a:rPr>
              <a:t>By the year 2030, 50% of the electricity is still produced using fossil fuels.</a:t>
            </a:r>
            <a:endParaRPr lang="en-US" sz="1900" dirty="0">
              <a:cs typeface="Mj_Nadine" panose="00000400000000000000" pitchFamily="2" charset="-78"/>
            </a:endParaRP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28" name="TextBox 27">
            <a:extLst>
              <a:ext uri="{FF2B5EF4-FFF2-40B4-BE49-F238E27FC236}">
                <a16:creationId xmlns:a16="http://schemas.microsoft.com/office/drawing/2014/main" id="{1D284DCB-6738-C299-C307-4EEC080831BA}"/>
              </a:ext>
            </a:extLst>
          </p:cNvPr>
          <p:cNvSpPr txBox="1"/>
          <p:nvPr/>
        </p:nvSpPr>
        <p:spPr>
          <a:xfrm>
            <a:off x="5323757" y="3713492"/>
            <a:ext cx="540301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a:cs typeface="Mj_Nadine" panose="00000400000000000000" pitchFamily="2" charset="-78"/>
              </a:rPr>
              <a:t>Around 50% to 80% of the data stored in various organizations, is duplicated.</a:t>
            </a:r>
            <a:endParaRPr lang="en-US" sz="1900" dirty="0" err="1">
              <a:cs typeface="Mj_Nadine" panose="00000400000000000000" pitchFamily="2" charset="-78"/>
            </a:endParaRPr>
          </a:p>
        </p:txBody>
      </p:sp>
      <p:sp>
        <p:nvSpPr>
          <p:cNvPr id="29" name="TextBox 28">
            <a:extLst>
              <a:ext uri="{FF2B5EF4-FFF2-40B4-BE49-F238E27FC236}">
                <a16:creationId xmlns:a16="http://schemas.microsoft.com/office/drawing/2014/main" id="{CA470ECE-DB97-F0C0-8397-4D9343093177}"/>
              </a:ext>
            </a:extLst>
          </p:cNvPr>
          <p:cNvSpPr txBox="1"/>
          <p:nvPr/>
        </p:nvSpPr>
        <p:spPr>
          <a:xfrm>
            <a:off x="1134144" y="3584526"/>
            <a:ext cx="2743200"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900">
                <a:cs typeface="Mj_Parand" panose="00000700000000000000" pitchFamily="2" charset="-78"/>
              </a:rPr>
              <a:t>THE LARGE NUMBER OF DUPLICATED DATA</a:t>
            </a:r>
          </a:p>
          <a:p>
            <a:pPr algn="ctr"/>
            <a:endParaRPr lang="en-GB" sz="1900" dirty="0" err="1">
              <a:cs typeface="Mj_Parand" panose="00000700000000000000" pitchFamily="2" charset="-78"/>
            </a:endParaRPr>
          </a:p>
        </p:txBody>
      </p:sp>
      <p:sp>
        <p:nvSpPr>
          <p:cNvPr id="5" name="TextBox 4">
            <a:extLst>
              <a:ext uri="{FF2B5EF4-FFF2-40B4-BE49-F238E27FC236}">
                <a16:creationId xmlns:a16="http://schemas.microsoft.com/office/drawing/2014/main" id="{A6A39D57-B99D-FB0F-123E-6C934DD0852C}"/>
              </a:ext>
            </a:extLst>
          </p:cNvPr>
          <p:cNvSpPr txBox="1"/>
          <p:nvPr/>
        </p:nvSpPr>
        <p:spPr>
          <a:xfrm>
            <a:off x="-1" y="5376862"/>
            <a:ext cx="12192001" cy="415498"/>
          </a:xfrm>
          <a:prstGeom prst="rect">
            <a:avLst/>
          </a:prstGeom>
          <a:noFill/>
        </p:spPr>
        <p:txBody>
          <a:bodyPr wrap="square" rtlCol="0">
            <a:spAutoFit/>
          </a:bodyPr>
          <a:lstStyle/>
          <a:p>
            <a:pPr algn="ctr"/>
            <a:r>
              <a:rPr lang="fa-IR" sz="2100">
                <a:cs typeface="Mj_Nadine" panose="00000400000000000000" pitchFamily="2" charset="-78"/>
              </a:rPr>
              <a:t> </a:t>
            </a:r>
            <a:r>
              <a:rPr lang="en-US" sz="2100">
                <a:cs typeface="Mj_Nadine" panose="00000400000000000000" pitchFamily="2" charset="-78"/>
              </a:rPr>
              <a:t>Given this knowledge, the only practical way would be to detect and delete the duplicated data.</a:t>
            </a:r>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C5DA-F1BD-6BB4-D55E-762D40668AF7}"/>
              </a:ext>
            </a:extLst>
          </p:cNvPr>
          <p:cNvSpPr>
            <a:spLocks noGrp="1"/>
          </p:cNvSpPr>
          <p:nvPr>
            <p:ph type="title"/>
          </p:nvPr>
        </p:nvSpPr>
        <p:spPr>
          <a:xfrm>
            <a:off x="1362074" y="1002932"/>
            <a:ext cx="5605463" cy="696059"/>
          </a:xfrm>
        </p:spPr>
        <p:txBody>
          <a:bodyPr>
            <a:normAutofit fontScale="90000"/>
          </a:bodyPr>
          <a:lstStyle/>
          <a:p>
            <a:r>
              <a:rPr lang="en-US"/>
              <a:t>ARTEMIS, the most CLEVER soloution TO THis PROBLEM</a:t>
            </a:r>
          </a:p>
        </p:txBody>
      </p:sp>
      <p:sp>
        <p:nvSpPr>
          <p:cNvPr id="3" name="Text Placeholder 2">
            <a:extLst>
              <a:ext uri="{FF2B5EF4-FFF2-40B4-BE49-F238E27FC236}">
                <a16:creationId xmlns:a16="http://schemas.microsoft.com/office/drawing/2014/main" id="{C42EC254-71BE-FE52-940D-3433C1E944B9}"/>
              </a:ext>
            </a:extLst>
          </p:cNvPr>
          <p:cNvSpPr>
            <a:spLocks noGrp="1"/>
          </p:cNvSpPr>
          <p:nvPr>
            <p:ph type="body" idx="1"/>
          </p:nvPr>
        </p:nvSpPr>
        <p:spPr/>
        <p:txBody>
          <a:bodyPr>
            <a:noAutofit/>
          </a:bodyPr>
          <a:lstStyle/>
          <a:p>
            <a:r>
              <a:rPr lang="en-US" sz="1900"/>
              <a:t>when installled on a server, artemis automatically detects data that seems to be duplicated and sends them to our server,if we made sure that they are similar, our client deletes and free up the server space for you.</a:t>
            </a:r>
          </a:p>
        </p:txBody>
      </p:sp>
      <p:sp>
        <p:nvSpPr>
          <p:cNvPr id="4" name="Footer Placeholder 3">
            <a:extLst>
              <a:ext uri="{FF2B5EF4-FFF2-40B4-BE49-F238E27FC236}">
                <a16:creationId xmlns:a16="http://schemas.microsoft.com/office/drawing/2014/main" id="{C5FE8406-59EB-9795-B8EB-49B1F7D9A27C}"/>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353932D2-E0D4-03DC-AB5F-D41F8C936E99}"/>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03462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FE37-6959-39F2-D128-A48852F162AC}"/>
              </a:ext>
            </a:extLst>
          </p:cNvPr>
          <p:cNvSpPr>
            <a:spLocks noGrp="1"/>
          </p:cNvSpPr>
          <p:nvPr>
            <p:ph type="title"/>
          </p:nvPr>
        </p:nvSpPr>
        <p:spPr/>
        <p:txBody>
          <a:bodyPr/>
          <a:lstStyle/>
          <a:p>
            <a:r>
              <a:rPr lang="en-US"/>
              <a:t>HOW ARTEMIS WORKS</a:t>
            </a:r>
          </a:p>
        </p:txBody>
      </p:sp>
      <p:sp>
        <p:nvSpPr>
          <p:cNvPr id="3" name="Text Placeholder 2">
            <a:extLst>
              <a:ext uri="{FF2B5EF4-FFF2-40B4-BE49-F238E27FC236}">
                <a16:creationId xmlns:a16="http://schemas.microsoft.com/office/drawing/2014/main" id="{EE035E82-C5C9-5AE1-5DAC-8E6EFF179355}"/>
              </a:ext>
            </a:extLst>
          </p:cNvPr>
          <p:cNvSpPr>
            <a:spLocks noGrp="1"/>
          </p:cNvSpPr>
          <p:nvPr>
            <p:ph type="body" sz="quarter" idx="15"/>
          </p:nvPr>
        </p:nvSpPr>
        <p:spPr>
          <a:xfrm>
            <a:off x="4835640" y="1591429"/>
            <a:ext cx="2467140" cy="492025"/>
          </a:xfrm>
        </p:spPr>
        <p:txBody>
          <a:bodyPr>
            <a:noAutofit/>
          </a:bodyPr>
          <a:lstStyle/>
          <a:p>
            <a:r>
              <a:rPr lang="en-US" sz="2000" b="1"/>
              <a:t>artemis client</a:t>
            </a:r>
          </a:p>
        </p:txBody>
      </p:sp>
      <p:sp>
        <p:nvSpPr>
          <p:cNvPr id="4" name="Text Placeholder 3">
            <a:extLst>
              <a:ext uri="{FF2B5EF4-FFF2-40B4-BE49-F238E27FC236}">
                <a16:creationId xmlns:a16="http://schemas.microsoft.com/office/drawing/2014/main" id="{2EBB40D2-D35B-D804-FE4D-1EE26EF9FA32}"/>
              </a:ext>
            </a:extLst>
          </p:cNvPr>
          <p:cNvSpPr>
            <a:spLocks noGrp="1"/>
          </p:cNvSpPr>
          <p:nvPr>
            <p:ph type="body" sz="quarter" idx="20"/>
          </p:nvPr>
        </p:nvSpPr>
        <p:spPr>
          <a:xfrm>
            <a:off x="2637747" y="2341907"/>
            <a:ext cx="2435698" cy="965055"/>
          </a:xfrm>
        </p:spPr>
        <p:txBody>
          <a:bodyPr/>
          <a:lstStyle/>
          <a:p>
            <a:r>
              <a:rPr lang="en-US" sz="1600"/>
              <a:t>the only thing your users might detect is that their media has better quality!</a:t>
            </a:r>
          </a:p>
        </p:txBody>
      </p:sp>
      <p:sp>
        <p:nvSpPr>
          <p:cNvPr id="5" name="Text Placeholder 4">
            <a:extLst>
              <a:ext uri="{FF2B5EF4-FFF2-40B4-BE49-F238E27FC236}">
                <a16:creationId xmlns:a16="http://schemas.microsoft.com/office/drawing/2014/main" id="{D41B8287-8E0E-CD97-E9D8-604BB1359935}"/>
              </a:ext>
            </a:extLst>
          </p:cNvPr>
          <p:cNvSpPr>
            <a:spLocks noGrp="1"/>
          </p:cNvSpPr>
          <p:nvPr>
            <p:ph type="body" sz="quarter" idx="26"/>
          </p:nvPr>
        </p:nvSpPr>
        <p:spPr>
          <a:xfrm>
            <a:off x="7118556" y="1912327"/>
            <a:ext cx="2639223" cy="1497548"/>
          </a:xfrm>
        </p:spPr>
        <p:txBody>
          <a:bodyPr/>
          <a:lstStyle/>
          <a:p>
            <a:r>
              <a:rPr lang="en-US" sz="1600" b="0" cap="none"/>
              <a:t>client detects potentially similar data just based on file type/size to decrease the load on your server*</a:t>
            </a:r>
          </a:p>
        </p:txBody>
      </p:sp>
      <p:sp>
        <p:nvSpPr>
          <p:cNvPr id="6" name="Text Placeholder 5">
            <a:extLst>
              <a:ext uri="{FF2B5EF4-FFF2-40B4-BE49-F238E27FC236}">
                <a16:creationId xmlns:a16="http://schemas.microsoft.com/office/drawing/2014/main" id="{529D3240-2D8C-A522-581C-EE9253E9B9C7}"/>
              </a:ext>
            </a:extLst>
          </p:cNvPr>
          <p:cNvSpPr>
            <a:spLocks noGrp="1"/>
          </p:cNvSpPr>
          <p:nvPr>
            <p:ph type="body" sz="quarter" idx="25"/>
          </p:nvPr>
        </p:nvSpPr>
        <p:spPr>
          <a:xfrm>
            <a:off x="720213" y="3528828"/>
            <a:ext cx="1715853" cy="492025"/>
          </a:xfrm>
        </p:spPr>
        <p:txBody>
          <a:bodyPr/>
          <a:lstStyle/>
          <a:p>
            <a:r>
              <a:rPr lang="en-US" sz="2000" b="1"/>
              <a:t>Your user</a:t>
            </a:r>
          </a:p>
        </p:txBody>
      </p:sp>
      <p:sp>
        <p:nvSpPr>
          <p:cNvPr id="7" name="Text Placeholder 6">
            <a:extLst>
              <a:ext uri="{FF2B5EF4-FFF2-40B4-BE49-F238E27FC236}">
                <a16:creationId xmlns:a16="http://schemas.microsoft.com/office/drawing/2014/main" id="{DE97ECC5-89AF-83FB-88E3-0D71F896A8C7}"/>
              </a:ext>
            </a:extLst>
          </p:cNvPr>
          <p:cNvSpPr>
            <a:spLocks noGrp="1"/>
          </p:cNvSpPr>
          <p:nvPr>
            <p:ph type="body" sz="quarter" idx="19"/>
          </p:nvPr>
        </p:nvSpPr>
        <p:spPr>
          <a:xfrm>
            <a:off x="9982200" y="3528828"/>
            <a:ext cx="1896911" cy="492025"/>
          </a:xfrm>
        </p:spPr>
        <p:txBody>
          <a:bodyPr/>
          <a:lstStyle/>
          <a:p>
            <a:r>
              <a:rPr lang="en-US" sz="2000" b="1"/>
              <a:t>Your server</a:t>
            </a:r>
          </a:p>
        </p:txBody>
      </p:sp>
      <p:sp>
        <p:nvSpPr>
          <p:cNvPr id="10" name="Text Placeholder 9">
            <a:extLst>
              <a:ext uri="{FF2B5EF4-FFF2-40B4-BE49-F238E27FC236}">
                <a16:creationId xmlns:a16="http://schemas.microsoft.com/office/drawing/2014/main" id="{509EC623-D67E-DAF1-3007-01C8A519863A}"/>
              </a:ext>
            </a:extLst>
          </p:cNvPr>
          <p:cNvSpPr>
            <a:spLocks noGrp="1"/>
          </p:cNvSpPr>
          <p:nvPr>
            <p:ph type="body" sz="quarter" idx="23"/>
          </p:nvPr>
        </p:nvSpPr>
        <p:spPr>
          <a:xfrm>
            <a:off x="7401315" y="4450564"/>
            <a:ext cx="2073703" cy="492025"/>
          </a:xfrm>
        </p:spPr>
        <p:txBody>
          <a:bodyPr/>
          <a:lstStyle/>
          <a:p>
            <a:r>
              <a:rPr lang="en-US" sz="1600"/>
              <a:t>our client now sends the potentially similar data to our servers so we can make sure wether or not they’re similar</a:t>
            </a:r>
          </a:p>
        </p:txBody>
      </p:sp>
      <p:sp>
        <p:nvSpPr>
          <p:cNvPr id="11" name="Text Placeholder 10">
            <a:extLst>
              <a:ext uri="{FF2B5EF4-FFF2-40B4-BE49-F238E27FC236}">
                <a16:creationId xmlns:a16="http://schemas.microsoft.com/office/drawing/2014/main" id="{A5D814F5-1570-F02A-05D3-5B57B187271A}"/>
              </a:ext>
            </a:extLst>
          </p:cNvPr>
          <p:cNvSpPr>
            <a:spLocks noGrp="1"/>
          </p:cNvSpPr>
          <p:nvPr>
            <p:ph type="body" sz="quarter" idx="17"/>
          </p:nvPr>
        </p:nvSpPr>
        <p:spPr/>
        <p:txBody>
          <a:bodyPr>
            <a:normAutofit/>
          </a:bodyPr>
          <a:lstStyle/>
          <a:p>
            <a:r>
              <a:rPr lang="en-US" sz="2000" b="1"/>
              <a:t>Our server</a:t>
            </a:r>
          </a:p>
        </p:txBody>
      </p:sp>
      <p:sp>
        <p:nvSpPr>
          <p:cNvPr id="13" name="Footer Placeholder 12">
            <a:extLst>
              <a:ext uri="{FF2B5EF4-FFF2-40B4-BE49-F238E27FC236}">
                <a16:creationId xmlns:a16="http://schemas.microsoft.com/office/drawing/2014/main" id="{D4EED173-8436-9DE4-7960-063705F0F8C3}"/>
              </a:ext>
            </a:extLst>
          </p:cNvPr>
          <p:cNvSpPr>
            <a:spLocks noGrp="1"/>
          </p:cNvSpPr>
          <p:nvPr>
            <p:ph type="ftr" sz="quarter" idx="11"/>
          </p:nvPr>
        </p:nvSpPr>
        <p:spPr/>
        <p:txBody>
          <a:bodyPr/>
          <a:lstStyle/>
          <a:p>
            <a:r>
              <a:rPr lang="en-US"/>
              <a:t>Pitch Deck</a:t>
            </a:r>
            <a:endParaRPr lang="en-US" dirty="0"/>
          </a:p>
        </p:txBody>
      </p:sp>
      <p:sp>
        <p:nvSpPr>
          <p:cNvPr id="14" name="Slide Number Placeholder 13">
            <a:extLst>
              <a:ext uri="{FF2B5EF4-FFF2-40B4-BE49-F238E27FC236}">
                <a16:creationId xmlns:a16="http://schemas.microsoft.com/office/drawing/2014/main" id="{EF210773-A557-F751-7AA3-F8811492977E}"/>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15" name="TextBox 14">
            <a:extLst>
              <a:ext uri="{FF2B5EF4-FFF2-40B4-BE49-F238E27FC236}">
                <a16:creationId xmlns:a16="http://schemas.microsoft.com/office/drawing/2014/main" id="{8F766CF1-8D29-83E6-5F98-FE9DD8184253}"/>
              </a:ext>
            </a:extLst>
          </p:cNvPr>
          <p:cNvSpPr txBox="1"/>
          <p:nvPr/>
        </p:nvSpPr>
        <p:spPr>
          <a:xfrm>
            <a:off x="-104220" y="6154555"/>
            <a:ext cx="7248523" cy="323165"/>
          </a:xfrm>
          <a:prstGeom prst="rect">
            <a:avLst/>
          </a:prstGeom>
          <a:noFill/>
        </p:spPr>
        <p:txBody>
          <a:bodyPr wrap="none" rtlCol="0">
            <a:spAutoFit/>
          </a:bodyPr>
          <a:lstStyle/>
          <a:p>
            <a:r>
              <a:rPr lang="en-US" sz="1500"/>
              <a:t>* you can schedule data detection so your users won’t  observe any performance loss</a:t>
            </a:r>
          </a:p>
        </p:txBody>
      </p:sp>
    </p:spTree>
    <p:extLst>
      <p:ext uri="{BB962C8B-B14F-4D97-AF65-F5344CB8AC3E}">
        <p14:creationId xmlns:p14="http://schemas.microsoft.com/office/powerpoint/2010/main" val="382409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776FBD-32C2-083F-89C3-A0EA67281404}"/>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65B0D680-1763-07CF-7852-F0B6AE7EFE1C}"/>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7" name="Picture 6">
            <a:extLst>
              <a:ext uri="{FF2B5EF4-FFF2-40B4-BE49-F238E27FC236}">
                <a16:creationId xmlns:a16="http://schemas.microsoft.com/office/drawing/2014/main" id="{B0235D23-6EBB-645C-67AD-A25A349ABC14}"/>
              </a:ext>
            </a:extLst>
          </p:cNvPr>
          <p:cNvPicPr>
            <a:picLocks noChangeAspect="1"/>
          </p:cNvPicPr>
          <p:nvPr/>
        </p:nvPicPr>
        <p:blipFill rotWithShape="1">
          <a:blip r:embed="rId2"/>
          <a:srcRect l="7783" t="14545" r="8198" b="17797"/>
          <a:stretch/>
        </p:blipFill>
        <p:spPr>
          <a:xfrm>
            <a:off x="674847" y="220383"/>
            <a:ext cx="10842304" cy="6417233"/>
          </a:xfrm>
          <a:prstGeom prst="rect">
            <a:avLst/>
          </a:prstGeom>
        </p:spPr>
      </p:pic>
      <p:sp>
        <p:nvSpPr>
          <p:cNvPr id="8" name="TextBox 7">
            <a:extLst>
              <a:ext uri="{FF2B5EF4-FFF2-40B4-BE49-F238E27FC236}">
                <a16:creationId xmlns:a16="http://schemas.microsoft.com/office/drawing/2014/main" id="{333929DD-7FC1-8F34-4E8A-33E729098DBF}"/>
              </a:ext>
            </a:extLst>
          </p:cNvPr>
          <p:cNvSpPr txBox="1"/>
          <p:nvPr/>
        </p:nvSpPr>
        <p:spPr>
          <a:xfrm>
            <a:off x="9340949" y="787790"/>
            <a:ext cx="2176204" cy="1477328"/>
          </a:xfrm>
          <a:prstGeom prst="rect">
            <a:avLst/>
          </a:prstGeom>
          <a:noFill/>
        </p:spPr>
        <p:txBody>
          <a:bodyPr wrap="square" rtlCol="0">
            <a:spAutoFit/>
          </a:bodyPr>
          <a:lstStyle/>
          <a:p>
            <a:r>
              <a:rPr lang="en-US"/>
              <a:t>1-organizations</a:t>
            </a:r>
          </a:p>
          <a:p>
            <a:r>
              <a:rPr lang="en-US"/>
              <a:t>2-social media </a:t>
            </a:r>
          </a:p>
          <a:p>
            <a:r>
              <a:rPr lang="en-US"/>
              <a:t>websites</a:t>
            </a:r>
          </a:p>
          <a:p>
            <a:r>
              <a:rPr lang="en-US"/>
              <a:t>3-data cneters</a:t>
            </a:r>
          </a:p>
          <a:p>
            <a:r>
              <a:rPr lang="en-US"/>
              <a:t>4-individuals*</a:t>
            </a:r>
          </a:p>
        </p:txBody>
      </p:sp>
      <p:sp>
        <p:nvSpPr>
          <p:cNvPr id="9" name="TextBox 8">
            <a:extLst>
              <a:ext uri="{FF2B5EF4-FFF2-40B4-BE49-F238E27FC236}">
                <a16:creationId xmlns:a16="http://schemas.microsoft.com/office/drawing/2014/main" id="{0223EC7D-9754-BD58-1853-860D9D458F33}"/>
              </a:ext>
            </a:extLst>
          </p:cNvPr>
          <p:cNvSpPr txBox="1"/>
          <p:nvPr/>
        </p:nvSpPr>
        <p:spPr>
          <a:xfrm>
            <a:off x="7164744" y="787790"/>
            <a:ext cx="2176204" cy="1477328"/>
          </a:xfrm>
          <a:prstGeom prst="rect">
            <a:avLst/>
          </a:prstGeom>
          <a:noFill/>
        </p:spPr>
        <p:txBody>
          <a:bodyPr wrap="square" rtlCol="0">
            <a:spAutoFit/>
          </a:bodyPr>
          <a:lstStyle/>
          <a:p>
            <a:r>
              <a:rPr lang="en-US"/>
              <a:t>1-vairous discounts</a:t>
            </a:r>
          </a:p>
          <a:p>
            <a:r>
              <a:rPr lang="en-US"/>
              <a:t>For long term customers </a:t>
            </a:r>
          </a:p>
          <a:p>
            <a:r>
              <a:rPr lang="en-US"/>
              <a:t>2-24/7 customer suppport</a:t>
            </a:r>
          </a:p>
        </p:txBody>
      </p:sp>
      <p:sp>
        <p:nvSpPr>
          <p:cNvPr id="10" name="TextBox 9">
            <a:extLst>
              <a:ext uri="{FF2B5EF4-FFF2-40B4-BE49-F238E27FC236}">
                <a16:creationId xmlns:a16="http://schemas.microsoft.com/office/drawing/2014/main" id="{B4F0FB11-0EFC-9D9B-DBF6-109ABCE43CEE}"/>
              </a:ext>
            </a:extLst>
          </p:cNvPr>
          <p:cNvSpPr txBox="1"/>
          <p:nvPr/>
        </p:nvSpPr>
        <p:spPr>
          <a:xfrm>
            <a:off x="7164744" y="3059667"/>
            <a:ext cx="2176204" cy="1754326"/>
          </a:xfrm>
          <a:prstGeom prst="rect">
            <a:avLst/>
          </a:prstGeom>
          <a:noFill/>
        </p:spPr>
        <p:txBody>
          <a:bodyPr wrap="square" rtlCol="0">
            <a:spAutoFit/>
          </a:bodyPr>
          <a:lstStyle/>
          <a:p>
            <a:r>
              <a:rPr lang="en-US"/>
              <a:t>1-Our website</a:t>
            </a:r>
          </a:p>
          <a:p>
            <a:r>
              <a:rPr lang="en-US"/>
              <a:t>2-Pages in social media</a:t>
            </a:r>
          </a:p>
          <a:p>
            <a:r>
              <a:rPr lang="en-US"/>
              <a:t>3-customer support </a:t>
            </a:r>
          </a:p>
          <a:p>
            <a:endParaRPr lang="en-US"/>
          </a:p>
          <a:p>
            <a:endParaRPr lang="en-US"/>
          </a:p>
        </p:txBody>
      </p:sp>
      <p:sp>
        <p:nvSpPr>
          <p:cNvPr id="11" name="TextBox 10">
            <a:extLst>
              <a:ext uri="{FF2B5EF4-FFF2-40B4-BE49-F238E27FC236}">
                <a16:creationId xmlns:a16="http://schemas.microsoft.com/office/drawing/2014/main" id="{7D28EA93-4D0C-1A25-F377-3066577D9E21}"/>
              </a:ext>
            </a:extLst>
          </p:cNvPr>
          <p:cNvSpPr txBox="1"/>
          <p:nvPr/>
        </p:nvSpPr>
        <p:spPr>
          <a:xfrm>
            <a:off x="5027257" y="750161"/>
            <a:ext cx="2137485" cy="3139321"/>
          </a:xfrm>
          <a:prstGeom prst="rect">
            <a:avLst/>
          </a:prstGeom>
          <a:noFill/>
        </p:spPr>
        <p:txBody>
          <a:bodyPr wrap="square" rtlCol="0">
            <a:spAutoFit/>
          </a:bodyPr>
          <a:lstStyle/>
          <a:p>
            <a:r>
              <a:rPr lang="en-US"/>
              <a:t>Freed up storage on the server which leads to:</a:t>
            </a:r>
          </a:p>
          <a:p>
            <a:r>
              <a:rPr lang="en-US"/>
              <a:t>1-cost savings due to less energy consumption</a:t>
            </a:r>
          </a:p>
          <a:p>
            <a:r>
              <a:rPr lang="en-US"/>
              <a:t>2-easier server management</a:t>
            </a:r>
          </a:p>
          <a:p>
            <a:r>
              <a:rPr lang="en-US"/>
              <a:t>3-cost savings due to less needed server storage</a:t>
            </a:r>
          </a:p>
        </p:txBody>
      </p:sp>
      <p:sp>
        <p:nvSpPr>
          <p:cNvPr id="13" name="TextBox 12">
            <a:extLst>
              <a:ext uri="{FF2B5EF4-FFF2-40B4-BE49-F238E27FC236}">
                <a16:creationId xmlns:a16="http://schemas.microsoft.com/office/drawing/2014/main" id="{706C6A6B-6D8B-B56A-6B3B-E82F0F271975}"/>
              </a:ext>
            </a:extLst>
          </p:cNvPr>
          <p:cNvSpPr txBox="1"/>
          <p:nvPr/>
        </p:nvSpPr>
        <p:spPr>
          <a:xfrm>
            <a:off x="2851050" y="3059667"/>
            <a:ext cx="2176204" cy="1754326"/>
          </a:xfrm>
          <a:prstGeom prst="rect">
            <a:avLst/>
          </a:prstGeom>
          <a:noFill/>
        </p:spPr>
        <p:txBody>
          <a:bodyPr wrap="square" rtlCol="0">
            <a:spAutoFit/>
          </a:bodyPr>
          <a:lstStyle/>
          <a:p>
            <a:r>
              <a:rPr lang="en-US"/>
              <a:t>1-Data scentists </a:t>
            </a:r>
          </a:p>
          <a:p>
            <a:r>
              <a:rPr lang="en-US"/>
              <a:t>2-Developers </a:t>
            </a:r>
          </a:p>
          <a:p>
            <a:r>
              <a:rPr lang="en-US"/>
              <a:t>3-Server to host  our AI</a:t>
            </a:r>
          </a:p>
          <a:p>
            <a:r>
              <a:rPr lang="en-US"/>
              <a:t>4-Office for our engineers</a:t>
            </a:r>
          </a:p>
        </p:txBody>
      </p:sp>
      <p:sp>
        <p:nvSpPr>
          <p:cNvPr id="14" name="TextBox 13">
            <a:extLst>
              <a:ext uri="{FF2B5EF4-FFF2-40B4-BE49-F238E27FC236}">
                <a16:creationId xmlns:a16="http://schemas.microsoft.com/office/drawing/2014/main" id="{39DDDE2F-2558-9856-0BD2-0E9B5B5C0338}"/>
              </a:ext>
            </a:extLst>
          </p:cNvPr>
          <p:cNvSpPr txBox="1"/>
          <p:nvPr/>
        </p:nvSpPr>
        <p:spPr>
          <a:xfrm>
            <a:off x="2851051" y="750161"/>
            <a:ext cx="2176204" cy="646331"/>
          </a:xfrm>
          <a:prstGeom prst="rect">
            <a:avLst/>
          </a:prstGeom>
          <a:noFill/>
        </p:spPr>
        <p:txBody>
          <a:bodyPr wrap="square" rtlCol="0">
            <a:spAutoFit/>
          </a:bodyPr>
          <a:lstStyle/>
          <a:p>
            <a:r>
              <a:rPr lang="en-US"/>
              <a:t>Actively improving the client and AI </a:t>
            </a:r>
          </a:p>
        </p:txBody>
      </p:sp>
      <p:sp>
        <p:nvSpPr>
          <p:cNvPr id="16" name="TextBox 15">
            <a:extLst>
              <a:ext uri="{FF2B5EF4-FFF2-40B4-BE49-F238E27FC236}">
                <a16:creationId xmlns:a16="http://schemas.microsoft.com/office/drawing/2014/main" id="{7A1EF834-9ACC-3B66-8AFC-32D506A0BDBF}"/>
              </a:ext>
            </a:extLst>
          </p:cNvPr>
          <p:cNvSpPr txBox="1"/>
          <p:nvPr/>
        </p:nvSpPr>
        <p:spPr>
          <a:xfrm>
            <a:off x="674844" y="696459"/>
            <a:ext cx="2176204" cy="2308324"/>
          </a:xfrm>
          <a:prstGeom prst="rect">
            <a:avLst/>
          </a:prstGeom>
          <a:noFill/>
        </p:spPr>
        <p:txBody>
          <a:bodyPr wrap="square" rtlCol="0">
            <a:spAutoFit/>
          </a:bodyPr>
          <a:lstStyle/>
          <a:p>
            <a:r>
              <a:rPr lang="en-US"/>
              <a:t>1-Data centers as customer or cloud sompution provider</a:t>
            </a:r>
          </a:p>
          <a:p>
            <a:r>
              <a:rPr lang="en-US"/>
              <a:t>2-Hardware companies</a:t>
            </a:r>
          </a:p>
          <a:p>
            <a:r>
              <a:rPr lang="en-US">
                <a:latin typeface="+mj-lt"/>
              </a:rPr>
              <a:t>3-</a:t>
            </a:r>
            <a:r>
              <a:rPr lang="en-US" b="0" i="0">
                <a:effectLst/>
                <a:latin typeface="+mj-lt"/>
              </a:rPr>
              <a:t>Environmental</a:t>
            </a:r>
            <a:r>
              <a:rPr lang="en-US" b="0" i="0">
                <a:solidFill>
                  <a:srgbClr val="BDC1C6"/>
                </a:solidFill>
                <a:effectLst/>
                <a:latin typeface="+mj-lt"/>
              </a:rPr>
              <a:t> </a:t>
            </a:r>
            <a:r>
              <a:rPr lang="en-US" b="0" i="0">
                <a:effectLst/>
                <a:latin typeface="+mj-lt"/>
              </a:rPr>
              <a:t>Organizations</a:t>
            </a:r>
            <a:endParaRPr lang="en-US">
              <a:latin typeface="+mj-lt"/>
            </a:endParaRPr>
          </a:p>
          <a:p>
            <a:endParaRPr lang="en-US"/>
          </a:p>
        </p:txBody>
      </p:sp>
    </p:spTree>
    <p:extLst>
      <p:ext uri="{BB962C8B-B14F-4D97-AF65-F5344CB8AC3E}">
        <p14:creationId xmlns:p14="http://schemas.microsoft.com/office/powerpoint/2010/main" val="255351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14FED0-9A95-4A83-8CAA-A3BB5938F805}">
  <ds:schemaRefs>
    <ds:schemaRef ds:uri="http://purl.org/dc/terms/"/>
    <ds:schemaRef ds:uri="http://purl.org/dc/elements/1.1/"/>
    <ds:schemaRef ds:uri="http://schemas.microsoft.com/sharepoint/v3"/>
    <ds:schemaRef ds:uri="http://schemas.microsoft.com/office/infopath/2007/PartnerControls"/>
    <ds:schemaRef ds:uri="230e9df3-be65-4c73-a93b-d1236ebd677e"/>
    <ds:schemaRef ds:uri="16c05727-aa75-4e4a-9b5f-8a80a1165891"/>
    <ds:schemaRef ds:uri="http://schemas.microsoft.com/office/2006/documentManagement/types"/>
    <ds:schemaRef ds:uri="71af3243-3dd4-4a8d-8c0d-dd76da1f02a5"/>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216</TotalTime>
  <Words>901</Words>
  <Application>Microsoft Office PowerPoint</Application>
  <PresentationFormat>Widescreen</PresentationFormat>
  <Paragraphs>266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Harding</vt:lpstr>
      <vt:lpstr>Tenorite</vt:lpstr>
      <vt:lpstr>Monoline</vt:lpstr>
      <vt:lpstr>ARTEMIS</vt:lpstr>
      <vt:lpstr>PROBLEM</vt:lpstr>
      <vt:lpstr>ARTEMIS, the most CLEVER soloution TO THis PROBLEM</vt:lpstr>
      <vt:lpstr>HOW ARTEMIS WORKS</vt:lpstr>
      <vt:lpstr>PowerPoint Presentation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TWO-YEAR ACTION PLAN</vt:lpstr>
      <vt:lpstr>FINANCIALS</vt:lpstr>
      <vt:lpstr>MEET THE TEAM</vt:lpstr>
      <vt:lpstr>MEET THE TEAM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Pouria Moradpour</dc:creator>
  <cp:keywords>ideashow</cp:keywords>
  <cp:lastModifiedBy>pouria moradpour</cp:lastModifiedBy>
  <cp:revision>257</cp:revision>
  <dcterms:created xsi:type="dcterms:W3CDTF">2022-04-28T09:28:21Z</dcterms:created>
  <dcterms:modified xsi:type="dcterms:W3CDTF">2022-05-05T11:35:27Z</dcterms:modified>
  <cp:category>pitch deck</cp:category>
  <cp:contentStatus>in work</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