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7212d32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7212d32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212d32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212d32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212d32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212d32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212d32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212d32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2qf-1JnQOWB9jyEax6FChXfFHyrLGu9A/view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" y="1072075"/>
            <a:ext cx="4877499" cy="356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5246775" y="163175"/>
            <a:ext cx="20700" cy="4771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5432700" y="318100"/>
            <a:ext cx="3480600" cy="4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eorgia"/>
                <a:ea typeface="Georgia"/>
                <a:cs typeface="Georgia"/>
                <a:sym typeface="Georgia"/>
              </a:rPr>
              <a:t>Traffic  Light         Controller 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Course : CS322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By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    Kadum Perme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    1601CS17                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7250" y="318100"/>
            <a:ext cx="48543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            </a:t>
            </a: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Mini Project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Architectural Design :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25" y="473100"/>
            <a:ext cx="7408900" cy="31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8770" l="2350" r="-2350" t="-8770"/>
          <a:stretch/>
        </p:blipFill>
        <p:spPr>
          <a:xfrm>
            <a:off x="1131300" y="3499250"/>
            <a:ext cx="7460526" cy="15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385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mfortaa"/>
                <a:ea typeface="Comfortaa"/>
                <a:cs typeface="Comfortaa"/>
                <a:sym typeface="Comfortaa"/>
              </a:rPr>
              <a:t>Symbol Meanings :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-1829" l="22916" r="32970" t="1830"/>
          <a:stretch/>
        </p:blipFill>
        <p:spPr>
          <a:xfrm>
            <a:off x="392475" y="917150"/>
            <a:ext cx="4916278" cy="3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flipH="1">
            <a:off x="5505125" y="1020425"/>
            <a:ext cx="10200" cy="3769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5670250" y="917150"/>
            <a:ext cx="32535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aseline="-25000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= Bit assigned for blinking lights on ith road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aseline="-25000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ir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</a:t>
            </a:r>
            <a:r>
              <a:rPr baseline="-25000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Bit assigned for red light for ith road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aseline="-25000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iy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Bit assigned for yellow light for ith road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aseline="-25000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ig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= Bit assigned for green light for ith road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-43375"/>
            <a:ext cx="85206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Comfortaa"/>
                <a:ea typeface="Comfortaa"/>
                <a:cs typeface="Comfortaa"/>
                <a:sym typeface="Comfortaa"/>
              </a:rPr>
              <a:t>Brief Explanation :</a:t>
            </a:r>
            <a:endParaRPr b="1" sz="23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50" y="390400"/>
            <a:ext cx="7477701" cy="475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Logisim_ traffic_controller of traffic_controller 18-Nov-18 2_33_53 AM.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63050" cy="4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