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ncome_by_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772400" cy="4572000"/>
          </a:xfrm>
          <a:prstGeom prst="rect">
            <a:avLst/>
          </a:prstGeom>
        </p:spPr>
      </p:pic>
      <p:pic>
        <p:nvPicPr>
          <p:cNvPr id="4" name="Picture 3" descr="gender_distribu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71600"/>
            <a:ext cx="7772400" cy="4572000"/>
          </a:xfrm>
          <a:prstGeom prst="rect">
            <a:avLst/>
          </a:prstGeom>
        </p:spPr>
      </p:pic>
      <p:pic>
        <p:nvPicPr>
          <p:cNvPr id="5" name="Picture 4" descr="income_by_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7724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