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howGuides="1">
      <p:cViewPr varScale="1">
        <p:scale>
          <a:sx n="164" d="100"/>
          <a:sy n="164" d="100"/>
        </p:scale>
        <p:origin x="2694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0644-06F4-40FE-BED1-537E1782D607}" type="datetimeFigureOut">
              <a:rPr lang="en-GB" smtClean="0"/>
              <a:t>02/03/2017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CC6E-EAE1-4F10-9280-FA9DD347F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21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0644-06F4-40FE-BED1-537E1782D607}" type="datetimeFigureOut">
              <a:rPr lang="en-GB" smtClean="0"/>
              <a:t>02/03/2017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CC6E-EAE1-4F10-9280-FA9DD347F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24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0644-06F4-40FE-BED1-537E1782D607}" type="datetimeFigureOut">
              <a:rPr lang="en-GB" smtClean="0"/>
              <a:t>02/03/2017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CC6E-EAE1-4F10-9280-FA9DD347F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00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0644-06F4-40FE-BED1-537E1782D607}" type="datetimeFigureOut">
              <a:rPr lang="en-GB" smtClean="0"/>
              <a:t>02/03/2017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CC6E-EAE1-4F10-9280-FA9DD347F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86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0644-06F4-40FE-BED1-537E1782D607}" type="datetimeFigureOut">
              <a:rPr lang="en-GB" smtClean="0"/>
              <a:t>02/03/2017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CC6E-EAE1-4F10-9280-FA9DD347F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26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0644-06F4-40FE-BED1-537E1782D607}" type="datetimeFigureOut">
              <a:rPr lang="en-GB" smtClean="0"/>
              <a:t>02/03/2017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CC6E-EAE1-4F10-9280-FA9DD347F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69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0644-06F4-40FE-BED1-537E1782D607}" type="datetimeFigureOut">
              <a:rPr lang="en-GB" smtClean="0"/>
              <a:t>02/03/2017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CC6E-EAE1-4F10-9280-FA9DD347F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76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0644-06F4-40FE-BED1-537E1782D607}" type="datetimeFigureOut">
              <a:rPr lang="en-GB" smtClean="0"/>
              <a:t>02/03/2017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CC6E-EAE1-4F10-9280-FA9DD347F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12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0644-06F4-40FE-BED1-537E1782D607}" type="datetimeFigureOut">
              <a:rPr lang="en-GB" smtClean="0"/>
              <a:t>02/03/2017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CC6E-EAE1-4F10-9280-FA9DD347F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70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0644-06F4-40FE-BED1-537E1782D607}" type="datetimeFigureOut">
              <a:rPr lang="en-GB" smtClean="0"/>
              <a:t>02/03/2017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CC6E-EAE1-4F10-9280-FA9DD347F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09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0644-06F4-40FE-BED1-537E1782D607}" type="datetimeFigureOut">
              <a:rPr lang="en-GB" smtClean="0"/>
              <a:t>02/03/2017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FCC6E-EAE1-4F10-9280-FA9DD347F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89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C0644-06F4-40FE-BED1-537E1782D607}" type="datetimeFigureOut">
              <a:rPr lang="en-GB" smtClean="0"/>
              <a:t>02/03/2017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FCC6E-EAE1-4F10-9280-FA9DD347FF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13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7971" y="1519174"/>
            <a:ext cx="933711" cy="423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rgbClr val="002060"/>
                </a:solidFill>
              </a:rPr>
              <a:t>Wait For </a:t>
            </a:r>
            <a:r>
              <a:rPr lang="en-GB" sz="1000" dirty="0" err="1">
                <a:solidFill>
                  <a:srgbClr val="002060"/>
                </a:solidFill>
              </a:rPr>
              <a:t>BlueHealthy</a:t>
            </a:r>
            <a:endParaRPr lang="en-GB" sz="1000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02384" y="1519174"/>
            <a:ext cx="960332" cy="423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rgbClr val="002060"/>
                </a:solidFill>
              </a:rPr>
              <a:t>Wait For </a:t>
            </a:r>
            <a:r>
              <a:rPr lang="en-GB" sz="1000" dirty="0" err="1">
                <a:solidFill>
                  <a:srgbClr val="002060"/>
                </a:solidFill>
              </a:rPr>
              <a:t>GreenHealthy</a:t>
            </a:r>
            <a:endParaRPr lang="en-GB" sz="1000" dirty="0">
              <a:solidFill>
                <a:srgbClr val="002060"/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1781682" y="1731006"/>
            <a:ext cx="8207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83418" y="1521976"/>
            <a:ext cx="948218" cy="418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rgbClr val="002060"/>
                </a:solidFill>
              </a:rPr>
              <a:t>Add Blue To Live</a:t>
            </a:r>
          </a:p>
        </p:txBody>
      </p:sp>
      <p:cxnSp>
        <p:nvCxnSpPr>
          <p:cNvPr id="10" name="Straight Arrow Connector 9"/>
          <p:cNvCxnSpPr>
            <a:stCxn id="5" idx="3"/>
            <a:endCxn id="8" idx="1"/>
          </p:cNvCxnSpPr>
          <p:nvPr/>
        </p:nvCxnSpPr>
        <p:spPr>
          <a:xfrm>
            <a:off x="3562716" y="1731006"/>
            <a:ext cx="8207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152337" y="1521976"/>
            <a:ext cx="960331" cy="418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rgbClr val="002060"/>
                </a:solidFill>
              </a:rPr>
              <a:t>Blue Live</a:t>
            </a:r>
          </a:p>
        </p:txBody>
      </p:sp>
      <p:cxnSp>
        <p:nvCxnSpPr>
          <p:cNvPr id="12" name="Straight Arrow Connector 11"/>
          <p:cNvCxnSpPr>
            <a:stCxn id="8" idx="3"/>
            <a:endCxn id="11" idx="1"/>
          </p:cNvCxnSpPr>
          <p:nvPr/>
        </p:nvCxnSpPr>
        <p:spPr>
          <a:xfrm>
            <a:off x="5331636" y="1731006"/>
            <a:ext cx="8207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26698" y="1541973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/>
              <a:t>BlueIsHealthy</a:t>
            </a:r>
            <a:endParaRPr lang="en-GB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3503811" y="1544775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/>
              <a:t>GreenIsHealthy</a:t>
            </a:r>
            <a:endParaRPr lang="en-GB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5360249" y="1544775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/>
              <a:t>LiveHasOne</a:t>
            </a:r>
            <a:endParaRPr lang="en-GB" sz="1000" dirty="0"/>
          </a:p>
        </p:txBody>
      </p:sp>
      <p:sp>
        <p:nvSpPr>
          <p:cNvPr id="52" name="Rectangle 51"/>
          <p:cNvSpPr/>
          <p:nvPr/>
        </p:nvSpPr>
        <p:spPr>
          <a:xfrm>
            <a:off x="6944424" y="3217168"/>
            <a:ext cx="960332" cy="423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rgbClr val="002060"/>
                </a:solidFill>
              </a:rPr>
              <a:t>Green Failed</a:t>
            </a:r>
          </a:p>
        </p:txBody>
      </p:sp>
      <p:cxnSp>
        <p:nvCxnSpPr>
          <p:cNvPr id="54" name="Straight Arrow Connector 53"/>
          <p:cNvCxnSpPr>
            <a:stCxn id="11" idx="2"/>
            <a:endCxn id="52" idx="0"/>
          </p:cNvCxnSpPr>
          <p:nvPr/>
        </p:nvCxnSpPr>
        <p:spPr>
          <a:xfrm>
            <a:off x="6632503" y="1940036"/>
            <a:ext cx="792087" cy="1277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956891" y="2586511"/>
            <a:ext cx="1125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/>
              <a:t>GreenIsUnhealthy</a:t>
            </a:r>
            <a:endParaRPr lang="en-GB" sz="1000" dirty="0"/>
          </a:p>
        </p:txBody>
      </p:sp>
      <p:sp>
        <p:nvSpPr>
          <p:cNvPr id="57" name="Rectangle 56"/>
          <p:cNvSpPr/>
          <p:nvPr/>
        </p:nvSpPr>
        <p:spPr>
          <a:xfrm>
            <a:off x="5023687" y="3217168"/>
            <a:ext cx="960332" cy="423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rgbClr val="002060"/>
                </a:solidFill>
              </a:rPr>
              <a:t>Blue Failed</a:t>
            </a:r>
          </a:p>
        </p:txBody>
      </p:sp>
      <p:cxnSp>
        <p:nvCxnSpPr>
          <p:cNvPr id="58" name="Straight Arrow Connector 57"/>
          <p:cNvCxnSpPr>
            <a:stCxn id="11" idx="2"/>
            <a:endCxn id="57" idx="0"/>
          </p:cNvCxnSpPr>
          <p:nvPr/>
        </p:nvCxnSpPr>
        <p:spPr>
          <a:xfrm flipH="1">
            <a:off x="5503853" y="1940036"/>
            <a:ext cx="1128650" cy="1277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52" idx="3"/>
            <a:endCxn id="11" idx="3"/>
          </p:cNvCxnSpPr>
          <p:nvPr/>
        </p:nvCxnSpPr>
        <p:spPr>
          <a:xfrm flipH="1" flipV="1">
            <a:off x="7112668" y="1731006"/>
            <a:ext cx="792088" cy="1697994"/>
          </a:xfrm>
          <a:prstGeom prst="curvedConnector3">
            <a:avLst>
              <a:gd name="adj1" fmla="val -288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310913" y="2057926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/>
              <a:t>GreenIsHealthy</a:t>
            </a:r>
            <a:endParaRPr lang="en-GB" sz="1000" dirty="0"/>
          </a:p>
        </p:txBody>
      </p:sp>
      <p:sp>
        <p:nvSpPr>
          <p:cNvPr id="68" name="Rectangle 67"/>
          <p:cNvSpPr/>
          <p:nvPr/>
        </p:nvSpPr>
        <p:spPr>
          <a:xfrm>
            <a:off x="2686006" y="4767036"/>
            <a:ext cx="960332" cy="423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rgbClr val="002060"/>
                </a:solidFill>
              </a:rPr>
              <a:t>Green Live</a:t>
            </a:r>
          </a:p>
        </p:txBody>
      </p:sp>
      <p:cxnSp>
        <p:nvCxnSpPr>
          <p:cNvPr id="70" name="Straight Arrow Connector 69"/>
          <p:cNvCxnSpPr>
            <a:stCxn id="57" idx="2"/>
            <a:endCxn id="88" idx="0"/>
          </p:cNvCxnSpPr>
          <p:nvPr/>
        </p:nvCxnSpPr>
        <p:spPr>
          <a:xfrm>
            <a:off x="5503853" y="3640832"/>
            <a:ext cx="0" cy="1126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686006" y="2832732"/>
            <a:ext cx="960332" cy="423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rgbClr val="002060"/>
                </a:solidFill>
              </a:rPr>
              <a:t>Return Green</a:t>
            </a:r>
          </a:p>
          <a:p>
            <a:pPr algn="ctr"/>
            <a:r>
              <a:rPr lang="en-GB" sz="1000">
                <a:solidFill>
                  <a:srgbClr val="002060"/>
                </a:solidFill>
              </a:rPr>
              <a:t>From </a:t>
            </a:r>
            <a:r>
              <a:rPr lang="en-GB" sz="1000" dirty="0">
                <a:solidFill>
                  <a:srgbClr val="002060"/>
                </a:solidFill>
              </a:rPr>
              <a:t>Live</a:t>
            </a:r>
          </a:p>
        </p:txBody>
      </p:sp>
      <p:cxnSp>
        <p:nvCxnSpPr>
          <p:cNvPr id="73" name="Straight Arrow Connector 72"/>
          <p:cNvCxnSpPr>
            <a:stCxn id="68" idx="0"/>
            <a:endCxn id="71" idx="2"/>
          </p:cNvCxnSpPr>
          <p:nvPr/>
        </p:nvCxnSpPr>
        <p:spPr>
          <a:xfrm flipV="1">
            <a:off x="3166172" y="3256396"/>
            <a:ext cx="0" cy="1510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1" idx="0"/>
            <a:endCxn id="8" idx="2"/>
          </p:cNvCxnSpPr>
          <p:nvPr/>
        </p:nvCxnSpPr>
        <p:spPr>
          <a:xfrm flipV="1">
            <a:off x="3166172" y="1940036"/>
            <a:ext cx="1691355" cy="892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08212" y="3888605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/>
              <a:t>BlueIsHealthy</a:t>
            </a:r>
            <a:endParaRPr lang="en-GB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3891488" y="4769943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LiveHasOne</a:t>
            </a:r>
            <a:endParaRPr lang="en-GB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5695797" y="2586511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/>
              <a:t>BlueIsUnhealthy</a:t>
            </a:r>
            <a:endParaRPr lang="en-GB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3635929" y="2386384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/>
              <a:t>LiveHasNone</a:t>
            </a:r>
            <a:endParaRPr lang="en-GB" sz="1000" dirty="0"/>
          </a:p>
        </p:txBody>
      </p:sp>
      <p:sp>
        <p:nvSpPr>
          <p:cNvPr id="80" name="Oval 79"/>
          <p:cNvSpPr/>
          <p:nvPr/>
        </p:nvSpPr>
        <p:spPr>
          <a:xfrm>
            <a:off x="2115421" y="3140968"/>
            <a:ext cx="1008112" cy="42366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002060"/>
                </a:solidFill>
              </a:rPr>
              <a:t>Remove Green from Live ELB</a:t>
            </a:r>
          </a:p>
        </p:txBody>
      </p:sp>
      <p:sp>
        <p:nvSpPr>
          <p:cNvPr id="81" name="Oval 80"/>
          <p:cNvSpPr/>
          <p:nvPr/>
        </p:nvSpPr>
        <p:spPr>
          <a:xfrm>
            <a:off x="3680389" y="1862162"/>
            <a:ext cx="1008112" cy="42366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002060"/>
                </a:solidFill>
              </a:rPr>
              <a:t>Add Blue to Live ELB</a:t>
            </a:r>
          </a:p>
        </p:txBody>
      </p:sp>
      <p:sp>
        <p:nvSpPr>
          <p:cNvPr id="83" name="Oval 82"/>
          <p:cNvSpPr/>
          <p:nvPr/>
        </p:nvSpPr>
        <p:spPr>
          <a:xfrm>
            <a:off x="4316470" y="3515467"/>
            <a:ext cx="1008112" cy="42366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002060"/>
                </a:solidFill>
              </a:rPr>
              <a:t>Remove Blue from Live ELB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023687" y="4767036"/>
            <a:ext cx="960332" cy="423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rgbClr val="002060"/>
                </a:solidFill>
              </a:rPr>
              <a:t>Add Green To Live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081814" y="4172117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/>
              <a:t>LiveHasNone</a:t>
            </a:r>
            <a:endParaRPr lang="en-GB" sz="1000" dirty="0"/>
          </a:p>
        </p:txBody>
      </p:sp>
      <p:sp>
        <p:nvSpPr>
          <p:cNvPr id="82" name="Oval 81"/>
          <p:cNvSpPr/>
          <p:nvPr/>
        </p:nvSpPr>
        <p:spPr>
          <a:xfrm>
            <a:off x="4316470" y="5034672"/>
            <a:ext cx="1008112" cy="42366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002060"/>
                </a:solidFill>
              </a:rPr>
              <a:t>Add Green to Live ELB</a:t>
            </a:r>
          </a:p>
        </p:txBody>
      </p:sp>
      <p:cxnSp>
        <p:nvCxnSpPr>
          <p:cNvPr id="93" name="Straight Arrow Connector 92"/>
          <p:cNvCxnSpPr>
            <a:stCxn id="88" idx="1"/>
            <a:endCxn id="68" idx="3"/>
          </p:cNvCxnSpPr>
          <p:nvPr/>
        </p:nvCxnSpPr>
        <p:spPr>
          <a:xfrm flipH="1">
            <a:off x="3646338" y="4978868"/>
            <a:ext cx="13773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358391" y="4445598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/>
              <a:t>BlueIsUnhealthy</a:t>
            </a:r>
            <a:endParaRPr lang="en-GB" sz="1000" dirty="0"/>
          </a:p>
        </p:txBody>
      </p:sp>
      <p:sp>
        <p:nvSpPr>
          <p:cNvPr id="108" name="Rectangle 107"/>
          <p:cNvSpPr/>
          <p:nvPr/>
        </p:nvSpPr>
        <p:spPr>
          <a:xfrm>
            <a:off x="6944424" y="5593432"/>
            <a:ext cx="960332" cy="423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rgbClr val="002060"/>
                </a:solidFill>
              </a:rPr>
              <a:t>Recovery</a:t>
            </a:r>
          </a:p>
        </p:txBody>
      </p:sp>
      <p:cxnSp>
        <p:nvCxnSpPr>
          <p:cNvPr id="113" name="Curved Connector 112"/>
          <p:cNvCxnSpPr>
            <a:stCxn id="88" idx="2"/>
            <a:endCxn id="108" idx="1"/>
          </p:cNvCxnSpPr>
          <p:nvPr/>
        </p:nvCxnSpPr>
        <p:spPr>
          <a:xfrm rot="16200000" flipH="1">
            <a:off x="5916856" y="4777696"/>
            <a:ext cx="614564" cy="144057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/>
          <p:cNvCxnSpPr>
            <a:stCxn id="68" idx="2"/>
            <a:endCxn id="108" idx="1"/>
          </p:cNvCxnSpPr>
          <p:nvPr/>
        </p:nvCxnSpPr>
        <p:spPr>
          <a:xfrm rot="16200000" flipH="1">
            <a:off x="4748016" y="3608856"/>
            <a:ext cx="614564" cy="377825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695797" y="5473699"/>
            <a:ext cx="1125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/>
              <a:t>GreenIsUnhealthy</a:t>
            </a:r>
            <a:endParaRPr lang="en-GB" sz="1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663919" y="5473699"/>
            <a:ext cx="1125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/>
              <a:t>GreenIsUnhealthy</a:t>
            </a:r>
            <a:endParaRPr lang="en-GB" sz="1000" dirty="0"/>
          </a:p>
        </p:txBody>
      </p:sp>
      <p:cxnSp>
        <p:nvCxnSpPr>
          <p:cNvPr id="128" name="Curved Connector 127"/>
          <p:cNvCxnSpPr>
            <a:cxnSpLocks/>
            <a:stCxn id="108" idx="2"/>
            <a:endCxn id="8" idx="0"/>
          </p:cNvCxnSpPr>
          <p:nvPr/>
        </p:nvCxnSpPr>
        <p:spPr>
          <a:xfrm rot="5400000" flipH="1">
            <a:off x="3893499" y="2486005"/>
            <a:ext cx="4495120" cy="2567063"/>
          </a:xfrm>
          <a:prstGeom prst="curvedConnector5">
            <a:avLst>
              <a:gd name="adj1" fmla="val -5086"/>
              <a:gd name="adj2" fmla="val -61962"/>
              <a:gd name="adj3" fmla="val 1050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8267024" y="3251762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/>
              <a:t>BlueIsHealthy</a:t>
            </a:r>
            <a:endParaRPr lang="en-GB" sz="1000" dirty="0"/>
          </a:p>
        </p:txBody>
      </p:sp>
      <p:cxnSp>
        <p:nvCxnSpPr>
          <p:cNvPr id="131" name="Curved Connector 130"/>
          <p:cNvCxnSpPr>
            <a:stCxn id="52" idx="3"/>
            <a:endCxn id="108" idx="3"/>
          </p:cNvCxnSpPr>
          <p:nvPr/>
        </p:nvCxnSpPr>
        <p:spPr>
          <a:xfrm>
            <a:off x="7904756" y="3429000"/>
            <a:ext cx="12700" cy="2376264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108" idx="0"/>
            <a:endCxn id="88" idx="3"/>
          </p:cNvCxnSpPr>
          <p:nvPr/>
        </p:nvCxnSpPr>
        <p:spPr>
          <a:xfrm rot="16200000" flipV="1">
            <a:off x="6397023" y="4565864"/>
            <a:ext cx="614564" cy="144057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6320580" y="4911561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/>
              <a:t>GreenIsHealthy</a:t>
            </a:r>
            <a:endParaRPr lang="en-GB" sz="1000" dirty="0"/>
          </a:p>
        </p:txBody>
      </p:sp>
      <p:sp>
        <p:nvSpPr>
          <p:cNvPr id="135" name="Oval 134"/>
          <p:cNvSpPr/>
          <p:nvPr/>
        </p:nvSpPr>
        <p:spPr>
          <a:xfrm>
            <a:off x="7688732" y="5885656"/>
            <a:ext cx="1008112" cy="42366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002060"/>
                </a:solidFill>
              </a:rPr>
              <a:t>Remove All From Live ELB</a:t>
            </a:r>
          </a:p>
        </p:txBody>
      </p:sp>
      <p:cxnSp>
        <p:nvCxnSpPr>
          <p:cNvPr id="139" name="Curved Connector 138"/>
          <p:cNvCxnSpPr>
            <a:stCxn id="8" idx="3"/>
            <a:endCxn id="57" idx="0"/>
          </p:cNvCxnSpPr>
          <p:nvPr/>
        </p:nvCxnSpPr>
        <p:spPr>
          <a:xfrm>
            <a:off x="5331636" y="1731006"/>
            <a:ext cx="172217" cy="148616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089005" y="2026866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/>
              <a:t>BlueIsUnhealthy</a:t>
            </a:r>
            <a:endParaRPr lang="en-GB" sz="1000" dirty="0"/>
          </a:p>
        </p:txBody>
      </p:sp>
      <p:sp>
        <p:nvSpPr>
          <p:cNvPr id="142" name="TextBox 141"/>
          <p:cNvSpPr txBox="1"/>
          <p:nvPr/>
        </p:nvSpPr>
        <p:spPr>
          <a:xfrm>
            <a:off x="559940" y="5877272"/>
            <a:ext cx="2741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Alfonso State </a:t>
            </a:r>
            <a:r>
              <a:rPr lang="en-GB"/>
              <a:t>Machine v2.0</a:t>
            </a:r>
            <a:endParaRPr lang="en-GB" dirty="0"/>
          </a:p>
        </p:txBody>
      </p:sp>
      <p:sp>
        <p:nvSpPr>
          <p:cNvPr id="50" name="Oval 49"/>
          <p:cNvSpPr/>
          <p:nvPr/>
        </p:nvSpPr>
        <p:spPr>
          <a:xfrm>
            <a:off x="199900" y="1862162"/>
            <a:ext cx="1008112" cy="42366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002060"/>
                </a:solidFill>
              </a:rPr>
              <a:t>Add Blue to Blue ELB</a:t>
            </a:r>
          </a:p>
        </p:txBody>
      </p:sp>
      <p:sp>
        <p:nvSpPr>
          <p:cNvPr id="51" name="Oval 50"/>
          <p:cNvSpPr/>
          <p:nvPr/>
        </p:nvSpPr>
        <p:spPr>
          <a:xfrm>
            <a:off x="1930924" y="1862162"/>
            <a:ext cx="1008112" cy="42366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002060"/>
                </a:solidFill>
              </a:rPr>
              <a:t>Add Green to Green ELB</a:t>
            </a:r>
          </a:p>
        </p:txBody>
      </p:sp>
    </p:spTree>
    <p:extLst>
      <p:ext uri="{BB962C8B-B14F-4D97-AF65-F5344CB8AC3E}">
        <p14:creationId xmlns:p14="http://schemas.microsoft.com/office/powerpoint/2010/main" val="3949643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82</Words>
  <Application>Microsoft Office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lewisf</dc:creator>
  <cp:lastModifiedBy>lewisf</cp:lastModifiedBy>
  <cp:revision>20</cp:revision>
  <dcterms:created xsi:type="dcterms:W3CDTF">2015-05-15T13:02:41Z</dcterms:created>
  <dcterms:modified xsi:type="dcterms:W3CDTF">2017-03-02T14:24:44Z</dcterms:modified>
</cp:coreProperties>
</file>