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57" r:id="rId5"/>
    <p:sldId id="263" r:id="rId6"/>
    <p:sldId id="298" r:id="rId7"/>
    <p:sldId id="260" r:id="rId8"/>
    <p:sldId id="261" r:id="rId9"/>
    <p:sldId id="271" r:id="rId10"/>
    <p:sldId id="262" r:id="rId11"/>
    <p:sldId id="267" r:id="rId12"/>
    <p:sldId id="268" r:id="rId13"/>
    <p:sldId id="265" r:id="rId14"/>
    <p:sldId id="266" r:id="rId15"/>
    <p:sldId id="269" r:id="rId16"/>
    <p:sldId id="270" r:id="rId17"/>
    <p:sldId id="272" r:id="rId18"/>
    <p:sldId id="273" r:id="rId19"/>
    <p:sldId id="274" r:id="rId20"/>
    <p:sldId id="275" r:id="rId21"/>
    <p:sldId id="282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0" autoAdjust="0"/>
  </p:normalViewPr>
  <p:slideViewPr>
    <p:cSldViewPr snapToGrid="0">
      <p:cViewPr varScale="1">
        <p:scale>
          <a:sx n="81" d="100"/>
          <a:sy n="81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FE6C1-6247-40F5-A880-A4D97F4B443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07F6-2686-4219-9FC0-0989D4E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tracert</a:t>
            </a:r>
            <a:r>
              <a:rPr lang="de-DE" dirty="0"/>
              <a:t> wikipedia.org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907F6-2686-4219-9FC0-0989D4E787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4mb= 4000000 </a:t>
            </a:r>
            <a:r>
              <a:rPr lang="de-DE" dirty="0" err="1"/>
              <a:t>byte</a:t>
            </a:r>
            <a:r>
              <a:rPr lang="de-DE" dirty="0"/>
              <a:t> = 32000000 </a:t>
            </a:r>
            <a:r>
              <a:rPr lang="de-DE" dirty="0" err="1"/>
              <a:t>bit</a:t>
            </a:r>
            <a:endParaRPr lang="de-DE" dirty="0"/>
          </a:p>
          <a:p>
            <a:r>
              <a:rPr lang="de-DE" dirty="0"/>
              <a:t>2mbit= 200000 </a:t>
            </a:r>
            <a:r>
              <a:rPr lang="de-DE" dirty="0" err="1"/>
              <a:t>bit</a:t>
            </a:r>
            <a:endParaRPr lang="de-DE" dirty="0"/>
          </a:p>
          <a:p>
            <a:r>
              <a:rPr lang="de-DE" dirty="0"/>
              <a:t>32000000/2000000 = 16 </a:t>
            </a:r>
            <a:r>
              <a:rPr lang="de-DE" dirty="0" err="1"/>
              <a:t>seonds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907F6-2686-4219-9FC0-0989D4E787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26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8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3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1CF8-7292-4C45-A943-09DDF94CB92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5347-CF84-4250-8D26-ABB0E4E1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3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ikigame.com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inggamesforkids.com/geography-games/europe/sc_whichword_europ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google.com/search?q=cat+pictures&amp;newwindow=1&amp;client=firefox-b-d&amp;sxsrf=ACYBGNTlzvqiaRFf_wgLhjrIOAjsh0qtug:1580239849180&amp;source=lnms&amp;tbm=isch&amp;sa=X&amp;ved=2ahUKEwjU7_qWhKfnAhWKL1AKHW4kAs8Q_AUoAXoECCMQAw&amp;biw=1680&amp;bih=9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eb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fif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D646-34C6-4426-B17F-F03BE07DE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Computer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2DC3-F999-483D-AB08-45F124CF1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B8DBC-86B9-497B-AD13-47B6A3FD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99916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Windows and </a:t>
            </a:r>
            <a:r>
              <a:rPr lang="de-DE" sz="3200" dirty="0" err="1"/>
              <a:t>Programs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5A7786-3665-49F5-B84D-BB38DF47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Desktop =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area</a:t>
            </a: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Parts:</a:t>
            </a:r>
          </a:p>
          <a:p>
            <a:pPr lvl="1"/>
            <a:r>
              <a:rPr lang="en-US" sz="1600" dirty="0"/>
              <a:t>Desktop icons (shortcuts, documents)</a:t>
            </a:r>
          </a:p>
          <a:p>
            <a:pPr lvl="1"/>
            <a:r>
              <a:rPr lang="en-US" sz="1600" dirty="0"/>
              <a:t>Start Button</a:t>
            </a:r>
          </a:p>
          <a:p>
            <a:pPr lvl="1"/>
            <a:r>
              <a:rPr lang="en-US" sz="1600" dirty="0"/>
              <a:t>Taskbar (open program buttons)</a:t>
            </a:r>
          </a:p>
          <a:p>
            <a:pPr lvl="1"/>
            <a:r>
              <a:rPr lang="en-US" sz="1600" dirty="0"/>
              <a:t>System tray (info, notifications)</a:t>
            </a:r>
          </a:p>
          <a:p>
            <a:pPr lvl="1"/>
            <a:r>
              <a:rPr lang="en-US" sz="1600" dirty="0"/>
              <a:t>Open programs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720B9-32D8-442C-AC3C-AAFAAA539E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145" y="1957388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5865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9AD7-CA33-427C-99F5-02A37E47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CBE5-0D79-4017-BA09-50F456E2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54" y="2249487"/>
            <a:ext cx="10276758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Mouse:</a:t>
            </a:r>
          </a:p>
          <a:p>
            <a:r>
              <a:rPr lang="de-DE" dirty="0"/>
              <a:t>Point</a:t>
            </a:r>
          </a:p>
          <a:p>
            <a:r>
              <a:rPr lang="de-DE" dirty="0"/>
              <a:t>Click: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,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textbox</a:t>
            </a:r>
            <a:endParaRPr lang="de-DE" dirty="0"/>
          </a:p>
          <a:p>
            <a:r>
              <a:rPr lang="de-DE" dirty="0"/>
              <a:t>Click: (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)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, (link) open link, </a:t>
            </a:r>
          </a:p>
          <a:p>
            <a:r>
              <a:rPr lang="de-DE" dirty="0"/>
              <a:t>Double </a:t>
            </a:r>
            <a:r>
              <a:rPr lang="de-DE" dirty="0" err="1"/>
              <a:t>click</a:t>
            </a:r>
            <a:r>
              <a:rPr lang="de-DE" dirty="0"/>
              <a:t>: open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Right </a:t>
            </a:r>
            <a:r>
              <a:rPr lang="de-DE" dirty="0" err="1"/>
              <a:t>click</a:t>
            </a:r>
            <a:r>
              <a:rPr lang="de-DE" dirty="0"/>
              <a:t>: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(</a:t>
            </a:r>
            <a:r>
              <a:rPr lang="de-DE" dirty="0" err="1"/>
              <a:t>desktop</a:t>
            </a:r>
            <a:r>
              <a:rPr lang="de-DE" dirty="0"/>
              <a:t>,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website</a:t>
            </a:r>
            <a:r>
              <a:rPr lang="de-DE" dirty="0"/>
              <a:t>, </a:t>
            </a:r>
            <a:r>
              <a:rPr lang="de-DE" dirty="0" err="1"/>
              <a:t>window</a:t>
            </a:r>
            <a:r>
              <a:rPr lang="de-DE" dirty="0"/>
              <a:t>, </a:t>
            </a:r>
            <a:r>
              <a:rPr lang="de-DE" dirty="0" err="1"/>
              <a:t>taskbar</a:t>
            </a:r>
            <a:r>
              <a:rPr lang="de-DE" dirty="0"/>
              <a:t>…)</a:t>
            </a:r>
          </a:p>
          <a:p>
            <a:r>
              <a:rPr lang="de-DE" dirty="0"/>
              <a:t>Hold </a:t>
            </a:r>
            <a:r>
              <a:rPr lang="de-DE" dirty="0" err="1"/>
              <a:t>click</a:t>
            </a:r>
            <a:r>
              <a:rPr lang="de-DE" dirty="0"/>
              <a:t>: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,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,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51F85-1D70-48C5-9121-618BE872D3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326" y="398606"/>
            <a:ext cx="4447893" cy="33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2818-BFF7-400F-9A16-F5A45B80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46A9-DF45-482F-8230-BE8EF2F6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Keyboard</a:t>
            </a:r>
          </a:p>
          <a:p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typing</a:t>
            </a:r>
            <a:endParaRPr lang="de-DE" dirty="0"/>
          </a:p>
          <a:p>
            <a:r>
              <a:rPr lang="de-DE" dirty="0" err="1"/>
              <a:t>shortcuts</a:t>
            </a:r>
            <a:endParaRPr lang="de-DE" dirty="0"/>
          </a:p>
          <a:p>
            <a:endParaRPr lang="en-US" dirty="0"/>
          </a:p>
        </p:txBody>
      </p:sp>
      <p:pic>
        <p:nvPicPr>
          <p:cNvPr id="5" name="Picture 4" descr="A picture containing many, lot&#10;&#10;Description automatically generated">
            <a:extLst>
              <a:ext uri="{FF2B5EF4-FFF2-40B4-BE49-F238E27FC236}">
                <a16:creationId xmlns:a16="http://schemas.microsoft.com/office/drawing/2014/main" id="{EEB1417E-BA21-4C7D-B5BF-F515A6D25C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0694" y="1731553"/>
            <a:ext cx="6262688" cy="48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9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466C-70C4-4265-99B6-3BFE0313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B149-8FF2-4005-A9FA-9030AE49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task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and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:</a:t>
            </a:r>
          </a:p>
          <a:p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explorer</a:t>
            </a:r>
            <a:r>
              <a:rPr lang="de-DE" dirty="0"/>
              <a:t> and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Open Paint,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de-DE" dirty="0"/>
          </a:p>
          <a:p>
            <a:r>
              <a:rPr lang="de-DE" dirty="0"/>
              <a:t>Pin Paint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taskbar</a:t>
            </a:r>
            <a:endParaRPr lang="de-DE" dirty="0"/>
          </a:p>
          <a:p>
            <a:r>
              <a:rPr lang="en-US" dirty="0"/>
              <a:t>Open notepad and type “hello world” and save it to the desktop</a:t>
            </a:r>
          </a:p>
          <a:p>
            <a:r>
              <a:rPr lang="en-US" dirty="0"/>
              <a:t>Rename that file afterwards (how many ways to rename a file do you know?)</a:t>
            </a:r>
          </a:p>
          <a:p>
            <a:r>
              <a:rPr lang="en-US" dirty="0"/>
              <a:t>Put two file explorer windows next to each other</a:t>
            </a:r>
          </a:p>
          <a:p>
            <a:r>
              <a:rPr lang="en-US" dirty="0"/>
              <a:t>Create a new folder on the desktop and move the file into that folder</a:t>
            </a:r>
          </a:p>
        </p:txBody>
      </p:sp>
    </p:spTree>
    <p:extLst>
      <p:ext uri="{BB962C8B-B14F-4D97-AF65-F5344CB8AC3E}">
        <p14:creationId xmlns:p14="http://schemas.microsoft.com/office/powerpoint/2010/main" val="11233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E5F1-3249-4993-A669-43D2562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F858-708C-4377-A264-661AA52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Press x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corner</a:t>
            </a:r>
            <a:endParaRPr lang="de-DE" dirty="0"/>
          </a:p>
          <a:p>
            <a:pPr lvl="1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in </a:t>
            </a:r>
            <a:r>
              <a:rPr lang="de-DE" dirty="0" err="1"/>
              <a:t>taskbar</a:t>
            </a:r>
            <a:r>
              <a:rPr lang="de-DE" dirty="0"/>
              <a:t> and press </a:t>
            </a:r>
            <a:r>
              <a:rPr lang="de-DE" dirty="0" err="1"/>
              <a:t>close</a:t>
            </a:r>
            <a:endParaRPr lang="de-DE" dirty="0"/>
          </a:p>
          <a:p>
            <a:pPr lvl="1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window</a:t>
            </a:r>
            <a:r>
              <a:rPr lang="de-DE" dirty="0"/>
              <a:t> title and press </a:t>
            </a:r>
            <a:r>
              <a:rPr lang="de-DE" dirty="0" err="1"/>
              <a:t>close</a:t>
            </a:r>
            <a:endParaRPr lang="de-DE" dirty="0"/>
          </a:p>
          <a:p>
            <a:pPr lvl="1"/>
            <a:r>
              <a:rPr lang="de-DE" dirty="0"/>
              <a:t>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corner</a:t>
            </a:r>
            <a:endParaRPr lang="de-DE" dirty="0"/>
          </a:p>
          <a:p>
            <a:pPr lvl="1"/>
            <a:r>
              <a:rPr lang="de-DE" dirty="0"/>
              <a:t>Press alt+f4</a:t>
            </a:r>
          </a:p>
          <a:p>
            <a:pPr lvl="1"/>
            <a:r>
              <a:rPr lang="de-DE" dirty="0"/>
              <a:t>Open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and kill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(not nice)</a:t>
            </a:r>
          </a:p>
          <a:p>
            <a:pPr lvl="1"/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taskkill</a:t>
            </a:r>
            <a:r>
              <a:rPr lang="de-DE" dirty="0"/>
              <a:t> /im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BC8A-22D7-4CB9-B67D-97B51E3F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7330-4F22-4E36-93C9-D917620E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6" y="2249487"/>
            <a:ext cx="10085386" cy="3541714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(C: </a:t>
            </a:r>
            <a:r>
              <a:rPr lang="de-DE" dirty="0" err="1"/>
              <a:t>drive</a:t>
            </a:r>
            <a:r>
              <a:rPr lang="de-DE" dirty="0"/>
              <a:t>,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r>
              <a:rPr lang="en-US" dirty="0"/>
              <a:t>Explain different file types</a:t>
            </a:r>
          </a:p>
          <a:p>
            <a:pPr lvl="1"/>
            <a:r>
              <a:rPr lang="en-US" dirty="0"/>
              <a:t>pictures, videos, music</a:t>
            </a:r>
          </a:p>
          <a:p>
            <a:pPr lvl="1"/>
            <a:r>
              <a:rPr lang="en-US" dirty="0"/>
              <a:t>Shortcuts</a:t>
            </a:r>
          </a:p>
          <a:p>
            <a:pPr lvl="1"/>
            <a:r>
              <a:rPr lang="en-US" dirty="0"/>
              <a:t>Folders</a:t>
            </a:r>
          </a:p>
          <a:p>
            <a:pPr lvl="1"/>
            <a:r>
              <a:rPr lang="en-US" dirty="0"/>
              <a:t>installation files</a:t>
            </a:r>
          </a:p>
          <a:p>
            <a:pPr lvl="1"/>
            <a:r>
              <a:rPr lang="en-US" dirty="0"/>
              <a:t>configuration files, system files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Explain difference between copy and cut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94E1A7EF-A75E-48F2-80B7-E8D7774958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7454" y="3200445"/>
            <a:ext cx="4434609" cy="29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6C80-5DD4-4DAF-8955-B89E84FF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</a:t>
            </a:r>
            <a:r>
              <a:rPr lang="de-DE" dirty="0" err="1"/>
              <a:t>windows</a:t>
            </a:r>
            <a:r>
              <a:rPr lang="de-DE" dirty="0"/>
              <a:t>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D1BF-C70A-4D0F-B4BD-2D2E296B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phone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textfile</a:t>
            </a:r>
            <a:r>
              <a:rPr lang="de-DE" dirty="0"/>
              <a:t> (</a:t>
            </a:r>
            <a:r>
              <a:rPr lang="de-DE" dirty="0" err="1"/>
              <a:t>notepad</a:t>
            </a:r>
            <a:r>
              <a:rPr lang="de-DE" dirty="0"/>
              <a:t>) on </a:t>
            </a:r>
            <a:r>
              <a:rPr lang="de-DE" dirty="0" err="1"/>
              <a:t>computer</a:t>
            </a:r>
            <a:r>
              <a:rPr lang="de-DE" dirty="0"/>
              <a:t> and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phone</a:t>
            </a:r>
            <a:endParaRPr lang="de-DE" dirty="0"/>
          </a:p>
          <a:p>
            <a:r>
              <a:rPr lang="de-DE" dirty="0"/>
              <a:t>Delete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textfile</a:t>
            </a:r>
            <a:r>
              <a:rPr lang="de-DE" dirty="0"/>
              <a:t> and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recycle bin</a:t>
            </a:r>
          </a:p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word.exe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2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B17-8025-4913-A50C-5D20F1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EA8-0A78-4B62-A79D-A723833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undo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(recycle bin, 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undo</a:t>
            </a:r>
            <a:r>
              <a:rPr lang="de-DE" dirty="0"/>
              <a:t>, </a:t>
            </a:r>
            <a:r>
              <a:rPr lang="de-DE" dirty="0" err="1"/>
              <a:t>ctrl</a:t>
            </a:r>
            <a:r>
              <a:rPr lang="de-DE" dirty="0"/>
              <a:t> + z, press </a:t>
            </a:r>
            <a:r>
              <a:rPr lang="de-DE" dirty="0" err="1"/>
              <a:t>backspace</a:t>
            </a:r>
            <a:r>
              <a:rPr lang="de-DE" dirty="0"/>
              <a:t>)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(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f1)</a:t>
            </a:r>
          </a:p>
          <a:p>
            <a:r>
              <a:rPr lang="en-US" dirty="0"/>
              <a:t>How to update windows and scan for viruses (defender system scan and </a:t>
            </a:r>
            <a:r>
              <a:rPr lang="en-US" dirty="0" err="1"/>
              <a:t>rightclick</a:t>
            </a:r>
            <a:r>
              <a:rPr lang="en-US" dirty="0"/>
              <a:t> scan folder or file)</a:t>
            </a:r>
          </a:p>
          <a:p>
            <a:r>
              <a:rPr lang="en-US" dirty="0"/>
              <a:t>How to create a screenshot (snipping tool; press print and paste into paint)</a:t>
            </a:r>
          </a:p>
          <a:p>
            <a:r>
              <a:rPr lang="en-US" dirty="0"/>
              <a:t>Check task manager and kill a program</a:t>
            </a:r>
          </a:p>
        </p:txBody>
      </p:sp>
    </p:spTree>
    <p:extLst>
      <p:ext uri="{BB962C8B-B14F-4D97-AF65-F5344CB8AC3E}">
        <p14:creationId xmlns:p14="http://schemas.microsoft.com/office/powerpoint/2010/main" val="21319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FDD6-81DA-4455-AFD1-05E6005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and </a:t>
            </a:r>
            <a:r>
              <a:rPr lang="de-DE" dirty="0" err="1"/>
              <a:t>programs</a:t>
            </a:r>
            <a:r>
              <a:rPr lang="de-DE" dirty="0"/>
              <a:t>	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F7A8-BFC8-4177-84EE-3A641E2E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Office (</a:t>
            </a:r>
            <a:r>
              <a:rPr lang="de-DE" dirty="0" err="1"/>
              <a:t>word</a:t>
            </a:r>
            <a:r>
              <a:rPr lang="de-DE" dirty="0"/>
              <a:t>, </a:t>
            </a:r>
            <a:r>
              <a:rPr lang="de-DE" dirty="0" err="1"/>
              <a:t>excel</a:t>
            </a:r>
            <a:r>
              <a:rPr lang="de-DE" dirty="0"/>
              <a:t>, </a:t>
            </a:r>
            <a:r>
              <a:rPr lang="de-DE" dirty="0" err="1"/>
              <a:t>powerpoint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PDF </a:t>
            </a:r>
            <a:r>
              <a:rPr lang="de-DE" dirty="0" err="1"/>
              <a:t>software</a:t>
            </a:r>
            <a:r>
              <a:rPr lang="de-DE" dirty="0"/>
              <a:t> (</a:t>
            </a:r>
            <a:r>
              <a:rPr lang="de-DE" dirty="0" err="1"/>
              <a:t>adobe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Media </a:t>
            </a:r>
            <a:r>
              <a:rPr lang="de-DE" dirty="0" err="1"/>
              <a:t>player</a:t>
            </a:r>
            <a:r>
              <a:rPr lang="de-DE" dirty="0"/>
              <a:t> (</a:t>
            </a:r>
            <a:r>
              <a:rPr lang="de-DE" dirty="0" err="1"/>
              <a:t>vlc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Paint (paint.net)</a:t>
            </a:r>
          </a:p>
          <a:p>
            <a:pPr lvl="1"/>
            <a:r>
              <a:rPr lang="en-US" dirty="0"/>
              <a:t>Browser (</a:t>
            </a:r>
            <a:r>
              <a:rPr lang="en-US" dirty="0" err="1"/>
              <a:t>firefox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Free software vs paid software. (Advertising, pro versions, commercial use)</a:t>
            </a:r>
          </a:p>
          <a:p>
            <a:pPr marL="457200" lvl="1" indent="0">
              <a:buNone/>
            </a:pPr>
            <a:r>
              <a:rPr lang="en-US" dirty="0"/>
              <a:t>Open source vs closed source.</a:t>
            </a:r>
          </a:p>
          <a:p>
            <a:pPr marL="457200" lvl="1" indent="0">
              <a:buNone/>
            </a:pPr>
            <a:r>
              <a:rPr lang="en-US" dirty="0"/>
              <a:t>Installed program, vs portable program vs web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56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BDBB-E297-4D9F-B9F9-6168162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BF88-8147-4D6F-9CAC-39FC6E64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viewer</a:t>
            </a:r>
            <a:endParaRPr lang="de-DE" dirty="0"/>
          </a:p>
          <a:p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viewer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ram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uses</a:t>
            </a:r>
            <a:endParaRPr lang="de-DE" dirty="0"/>
          </a:p>
          <a:p>
            <a:r>
              <a:rPr lang="de-DE" dirty="0" err="1"/>
              <a:t>Uninstall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7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97DE-5469-40D6-973E-E992D6B0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teachers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8308-C58C-4D7E-8D39-6850962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: 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/ </a:t>
            </a:r>
            <a:r>
              <a:rPr lang="de-DE" dirty="0" err="1"/>
              <a:t>nextcloud</a:t>
            </a:r>
            <a:r>
              <a:rPr lang="de-DE" dirty="0"/>
              <a:t>)</a:t>
            </a:r>
          </a:p>
          <a:p>
            <a:r>
              <a:rPr lang="en-US" dirty="0"/>
              <a:t>20 min presentation, 40 min training</a:t>
            </a:r>
          </a:p>
          <a:p>
            <a:r>
              <a:rPr lang="en-US" dirty="0"/>
              <a:t>Ask questions before teaching something</a:t>
            </a:r>
          </a:p>
          <a:p>
            <a:r>
              <a:rPr lang="en-US" dirty="0"/>
              <a:t>Draw similarities to smartphone (program = app)</a:t>
            </a:r>
          </a:p>
          <a:p>
            <a:r>
              <a:rPr lang="en-US" dirty="0"/>
              <a:t>Constantly spark interest: underline the importance of computers and the specific topic you are talking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ACD9-A48F-486C-8AFA-86D07639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8BFB03-F96E-44D5-924B-3D25F0D5B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492" y="2363548"/>
            <a:ext cx="5502920" cy="354171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9432AB-75EB-4D47-836D-580E6AAF82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965" y="1700077"/>
            <a:ext cx="5800201" cy="46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72D-1658-45D2-97D3-02A2AE6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FD06-BE78-43E4-8D78-52698020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 a </a:t>
            </a:r>
            <a:r>
              <a:rPr lang="de-DE" dirty="0" err="1"/>
              <a:t>raceroute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wikipedia.org (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network „hops“ a ping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1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E9C3-0B7F-4D9F-ACEE-30C68B8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9D174D-42E4-45CD-8245-AA93E18EC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143" y="2249486"/>
            <a:ext cx="5366657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Browser = </a:t>
            </a:r>
            <a:r>
              <a:rPr lang="de-DE" dirty="0" err="1"/>
              <a:t>program</a:t>
            </a:r>
            <a:endParaRPr lang="de-DE" dirty="0"/>
          </a:p>
          <a:p>
            <a:r>
              <a:rPr lang="en-US" dirty="0"/>
              <a:t>Shows websites</a:t>
            </a:r>
          </a:p>
          <a:p>
            <a:r>
              <a:rPr lang="en-US" dirty="0"/>
              <a:t>Manages downloads</a:t>
            </a:r>
          </a:p>
          <a:p>
            <a:r>
              <a:rPr lang="en-US" dirty="0"/>
              <a:t>Saves bookmarks</a:t>
            </a:r>
          </a:p>
          <a:p>
            <a:r>
              <a:rPr lang="en-US" dirty="0"/>
              <a:t>Manages cookies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90BF61-1FC3-4500-8761-80F101F2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057" y="2249486"/>
            <a:ext cx="4495799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Website =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r>
              <a:rPr lang="de-DE" dirty="0" err="1"/>
              <a:t>Hosted</a:t>
            </a:r>
            <a:r>
              <a:rPr lang="de-DE" dirty="0"/>
              <a:t> on </a:t>
            </a:r>
            <a:r>
              <a:rPr lang="de-DE" dirty="0" err="1"/>
              <a:t>computers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(all </a:t>
            </a:r>
            <a:r>
              <a:rPr lang="de-DE" dirty="0" err="1"/>
              <a:t>connected</a:t>
            </a:r>
            <a:r>
              <a:rPr lang="de-DE" dirty="0"/>
              <a:t> via </a:t>
            </a:r>
            <a:r>
              <a:rPr lang="de-DE" dirty="0" err="1"/>
              <a:t>internet</a:t>
            </a:r>
            <a:r>
              <a:rPr lang="de-DE" dirty="0"/>
              <a:t>)</a:t>
            </a:r>
          </a:p>
          <a:p>
            <a:r>
              <a:rPr lang="en-US" dirty="0"/>
              <a:t>Can contain text, pictures, videos</a:t>
            </a:r>
          </a:p>
          <a:p>
            <a:r>
              <a:rPr lang="en-US" dirty="0"/>
              <a:t>Written in specific HTML code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E85FCEE-AA70-4826-8EB5-988C4A40DF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950028"/>
            <a:ext cx="3766457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9A8423-6B51-4C22-B31F-A3BEE418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A197B-AE6D-4181-BE23-E3D04EDF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515" y="1658143"/>
            <a:ext cx="6602518" cy="4957063"/>
          </a:xfrm>
        </p:spPr>
      </p:pic>
    </p:spTree>
    <p:extLst>
      <p:ext uri="{BB962C8B-B14F-4D97-AF65-F5344CB8AC3E}">
        <p14:creationId xmlns:p14="http://schemas.microsoft.com/office/powerpoint/2010/main" val="391483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169-226C-48B6-BCBE-658B1457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693D-8D3A-4024-B3A2-013A9FEF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6771"/>
            <a:ext cx="9905999" cy="3864430"/>
          </a:xfrm>
        </p:spPr>
        <p:txBody>
          <a:bodyPr/>
          <a:lstStyle/>
          <a:p>
            <a:r>
              <a:rPr lang="de-DE" dirty="0"/>
              <a:t>Source code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website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10A33-B0CC-49D0-B4D0-42B1A3AB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9174" y="1312636"/>
            <a:ext cx="5287113" cy="541095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0CE95-47A7-4FEA-A2BD-8E3F01D6B6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536" y="2420166"/>
            <a:ext cx="6556638" cy="43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1D4D-FF33-444A-A3AB-173147DA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96B7-4ECB-452C-B80C-D3FFB0A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03" y="2410691"/>
            <a:ext cx="6035243" cy="3541714"/>
          </a:xfrm>
        </p:spPr>
        <p:txBody>
          <a:bodyPr/>
          <a:lstStyle/>
          <a:p>
            <a:r>
              <a:rPr lang="de-DE" dirty="0"/>
              <a:t>Search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just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not </a:t>
            </a:r>
            <a:r>
              <a:rPr lang="de-DE" dirty="0" err="1"/>
              <a:t>sentences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6E6F3-3731-48FC-B5A4-25CCFF0A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1931" y="2410691"/>
            <a:ext cx="5775281" cy="41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0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ABE6-955C-41A6-8BC6-90D9C733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3710-AD9E-4BBA-9291-2DE4A317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rainradar</a:t>
            </a:r>
            <a:r>
              <a:rPr lang="de-DE" dirty="0"/>
              <a:t>) on </a:t>
            </a:r>
            <a:r>
              <a:rPr lang="de-DE" dirty="0" err="1"/>
              <a:t>Lesvos</a:t>
            </a: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opening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cinema</a:t>
            </a:r>
            <a:r>
              <a:rPr lang="de-DE" dirty="0"/>
              <a:t> in </a:t>
            </a:r>
            <a:r>
              <a:rPr lang="de-DE" dirty="0" err="1"/>
              <a:t>Mytillini</a:t>
            </a: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English - Farsi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live in </a:t>
            </a:r>
            <a:r>
              <a:rPr lang="de-DE" dirty="0" err="1"/>
              <a:t>Greece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scabies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photos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in Excel</a:t>
            </a:r>
          </a:p>
          <a:p>
            <a:r>
              <a:rPr lang="en-US" dirty="0"/>
              <a:t>Search why the sky is blue</a:t>
            </a:r>
          </a:p>
          <a:p>
            <a:r>
              <a:rPr lang="en-US" dirty="0"/>
              <a:t>Search for a blog about a topic that interests you (hobby)</a:t>
            </a:r>
          </a:p>
          <a:p>
            <a:r>
              <a:rPr lang="en-US" dirty="0"/>
              <a:t>Bookmark a website that you liked</a:t>
            </a:r>
          </a:p>
          <a:p>
            <a:r>
              <a:rPr lang="en-US" dirty="0"/>
              <a:t>Find the setting for the home page</a:t>
            </a:r>
          </a:p>
        </p:txBody>
      </p:sp>
    </p:spTree>
    <p:extLst>
      <p:ext uri="{BB962C8B-B14F-4D97-AF65-F5344CB8AC3E}">
        <p14:creationId xmlns:p14="http://schemas.microsoft.com/office/powerpoint/2010/main" val="288558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D6BB-2854-40B5-ACFF-A938BEEA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E9DA-A29D-4BD8-9A75-B0AB2657C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236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Website </a:t>
            </a:r>
            <a:r>
              <a:rPr lang="de-DE" dirty="0" err="1"/>
              <a:t>categories</a:t>
            </a:r>
            <a:r>
              <a:rPr lang="de-DE" dirty="0"/>
              <a:t>:</a:t>
            </a:r>
          </a:p>
          <a:p>
            <a:r>
              <a:rPr lang="de-DE" dirty="0"/>
              <a:t>News</a:t>
            </a:r>
          </a:p>
          <a:p>
            <a:r>
              <a:rPr lang="de-DE" dirty="0"/>
              <a:t>Online </a:t>
            </a:r>
            <a:r>
              <a:rPr lang="de-DE" dirty="0" err="1"/>
              <a:t>shops</a:t>
            </a:r>
            <a:endParaRPr lang="de-DE" dirty="0"/>
          </a:p>
          <a:p>
            <a:r>
              <a:rPr lang="de-DE" dirty="0"/>
              <a:t>Blogs</a:t>
            </a:r>
          </a:p>
          <a:p>
            <a:r>
              <a:rPr lang="de-DE" dirty="0"/>
              <a:t>Forums</a:t>
            </a:r>
          </a:p>
          <a:p>
            <a:r>
              <a:rPr lang="de-DE" dirty="0"/>
              <a:t>Portals</a:t>
            </a:r>
          </a:p>
          <a:p>
            <a:r>
              <a:rPr lang="de-DE" dirty="0"/>
              <a:t>Content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engines</a:t>
            </a:r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endParaRPr lang="de-DE" dirty="0"/>
          </a:p>
          <a:p>
            <a:r>
              <a:rPr lang="de-DE" dirty="0"/>
              <a:t>Wikis</a:t>
            </a:r>
          </a:p>
          <a:p>
            <a:r>
              <a:rPr lang="de-DE" dirty="0"/>
              <a:t>Web </a:t>
            </a:r>
            <a:r>
              <a:rPr lang="de-DE" dirty="0" err="1"/>
              <a:t>games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94D4C-B128-49C5-84A0-BBE00EA0B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/>
              <a:t>Mentionable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  <a:p>
            <a:r>
              <a:rPr lang="de-DE" dirty="0"/>
              <a:t>Wikipedia</a:t>
            </a:r>
          </a:p>
          <a:p>
            <a:r>
              <a:rPr lang="de-DE" dirty="0"/>
              <a:t>Khan Academy</a:t>
            </a:r>
            <a:endParaRPr lang="en-US" dirty="0"/>
          </a:p>
          <a:p>
            <a:r>
              <a:rPr lang="en-US" dirty="0"/>
              <a:t>TED</a:t>
            </a:r>
          </a:p>
        </p:txBody>
      </p:sp>
    </p:spTree>
    <p:extLst>
      <p:ext uri="{BB962C8B-B14F-4D97-AF65-F5344CB8AC3E}">
        <p14:creationId xmlns:p14="http://schemas.microsoft.com/office/powerpoint/2010/main" val="269885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086-7892-4D1C-933A-C544C6FC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E26F7-7EC9-4D0E-8033-F35B37CB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8727"/>
            <a:ext cx="8861570" cy="4082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highlight>
                  <a:srgbClr val="FF0000"/>
                </a:highlight>
              </a:rPr>
              <a:t>Awareness</a:t>
            </a:r>
          </a:p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traced</a:t>
            </a:r>
            <a:r>
              <a:rPr lang="de-DE" dirty="0"/>
              <a:t> (</a:t>
            </a:r>
            <a:r>
              <a:rPr lang="de-DE" dirty="0" err="1"/>
              <a:t>mousemovements</a:t>
            </a:r>
            <a:r>
              <a:rPr lang="de-DE" dirty="0"/>
              <a:t>, </a:t>
            </a:r>
            <a:r>
              <a:rPr lang="de-DE" dirty="0" err="1"/>
              <a:t>clicks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advertising</a:t>
            </a:r>
            <a:endParaRPr lang="de-DE" dirty="0"/>
          </a:p>
          <a:p>
            <a:r>
              <a:rPr lang="de-DE" dirty="0" err="1"/>
              <a:t>Everyhing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publish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(</a:t>
            </a:r>
            <a:r>
              <a:rPr lang="de-DE" dirty="0" err="1"/>
              <a:t>wayback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)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illegal </a:t>
            </a:r>
            <a:r>
              <a:rPr lang="de-DE" dirty="0" err="1"/>
              <a:t>content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harmful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(</a:t>
            </a:r>
            <a:r>
              <a:rPr lang="de-DE" dirty="0" err="1"/>
              <a:t>viruses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28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DA6-248A-4622-BC36-7F2EADFA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4B29BF-02F1-4870-AAF7-0A0AE4DA9E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9" y="1521012"/>
            <a:ext cx="4582164" cy="14384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0EACE-899D-4802-996C-E0196035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4491" y="2240250"/>
            <a:ext cx="4875211" cy="3541714"/>
          </a:xfrm>
        </p:spPr>
        <p:txBody>
          <a:bodyPr/>
          <a:lstStyle/>
          <a:p>
            <a:r>
              <a:rPr lang="de-DE" dirty="0" err="1"/>
              <a:t>Address</a:t>
            </a:r>
            <a:r>
              <a:rPr lang="de-DE" dirty="0"/>
              <a:t> bar: URL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en-US" dirty="0"/>
              <a:t>Uniform Resource Locator)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F66AF-DBCD-48FE-AEA5-55DC744A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22" y="3562152"/>
            <a:ext cx="4291277" cy="2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02DF-DC14-4314-A217-6B6C39A4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2408-8E5A-47B4-89BF-CEEADE9D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41714"/>
            <a:ext cx="4954590" cy="4853050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/>
              <a:t> (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future</a:t>
            </a:r>
            <a:r>
              <a:rPr lang="de-DE" dirty="0"/>
              <a:t>)</a:t>
            </a:r>
          </a:p>
          <a:p>
            <a:r>
              <a:rPr lang="de-DE" dirty="0"/>
              <a:t>Parts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computer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 (</a:t>
            </a:r>
            <a:r>
              <a:rPr lang="de-DE" dirty="0" err="1"/>
              <a:t>mouse</a:t>
            </a:r>
            <a:r>
              <a:rPr lang="de-DE" dirty="0"/>
              <a:t> and </a:t>
            </a:r>
            <a:r>
              <a:rPr lang="de-DE" dirty="0" err="1"/>
              <a:t>keyboard</a:t>
            </a:r>
            <a:r>
              <a:rPr lang="de-DE" dirty="0"/>
              <a:t>)</a:t>
            </a:r>
          </a:p>
          <a:p>
            <a:r>
              <a:rPr lang="de-DE" dirty="0"/>
              <a:t>Windows and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/>
              <a:t>Start </a:t>
            </a:r>
            <a:r>
              <a:rPr lang="de-DE" dirty="0" err="1"/>
              <a:t>menu</a:t>
            </a:r>
            <a:endParaRPr lang="de-DE" dirty="0"/>
          </a:p>
          <a:p>
            <a:pPr lvl="1"/>
            <a:r>
              <a:rPr lang="de-DE" dirty="0"/>
              <a:t>Settings (</a:t>
            </a:r>
            <a:r>
              <a:rPr lang="de-DE" dirty="0" err="1"/>
              <a:t>wallpaper</a:t>
            </a:r>
            <a:r>
              <a:rPr lang="de-DE" dirty="0"/>
              <a:t>,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keyboard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Explorer</a:t>
            </a:r>
          </a:p>
          <a:p>
            <a:pPr lvl="1"/>
            <a:r>
              <a:rPr lang="de-DE" dirty="0"/>
              <a:t>Drives,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folders</a:t>
            </a:r>
            <a:r>
              <a:rPr lang="de-DE" dirty="0"/>
              <a:t> (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create</a:t>
            </a:r>
            <a:r>
              <a:rPr lang="de-DE" dirty="0"/>
              <a:t>, </a:t>
            </a:r>
            <a:r>
              <a:rPr lang="de-DE" dirty="0" err="1"/>
              <a:t>copy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Programs</a:t>
            </a:r>
            <a:r>
              <a:rPr lang="de-DE" dirty="0"/>
              <a:t> (</a:t>
            </a:r>
            <a:r>
              <a:rPr lang="de-DE" dirty="0" err="1"/>
              <a:t>installing</a:t>
            </a:r>
            <a:r>
              <a:rPr lang="de-DE" dirty="0"/>
              <a:t>, </a:t>
            </a:r>
            <a:r>
              <a:rPr lang="de-DE" dirty="0" err="1"/>
              <a:t>uninstalling</a:t>
            </a:r>
            <a:r>
              <a:rPr lang="de-DE" dirty="0"/>
              <a:t>, </a:t>
            </a:r>
            <a:r>
              <a:rPr lang="de-DE" dirty="0" err="1"/>
              <a:t>multitasking</a:t>
            </a:r>
            <a:r>
              <a:rPr lang="de-DE" dirty="0"/>
              <a:t>)</a:t>
            </a:r>
          </a:p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de-DE" dirty="0"/>
          </a:p>
          <a:p>
            <a:pPr lvl="1"/>
            <a:r>
              <a:rPr lang="de-DE" dirty="0"/>
              <a:t>Theory (network, </a:t>
            </a:r>
            <a:r>
              <a:rPr lang="de-DE" dirty="0" err="1"/>
              <a:t>www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Browser</a:t>
            </a:r>
          </a:p>
          <a:p>
            <a:pPr lvl="1"/>
            <a:r>
              <a:rPr lang="de-DE" dirty="0"/>
              <a:t>Search </a:t>
            </a:r>
            <a:r>
              <a:rPr lang="de-DE" dirty="0" err="1"/>
              <a:t>engines</a:t>
            </a:r>
            <a:r>
              <a:rPr lang="de-DE" dirty="0"/>
              <a:t> (</a:t>
            </a:r>
            <a:r>
              <a:rPr lang="de-DE" dirty="0" err="1"/>
              <a:t>google</a:t>
            </a:r>
            <a:r>
              <a:rPr lang="de-DE" dirty="0"/>
              <a:t>, </a:t>
            </a:r>
            <a:r>
              <a:rPr lang="de-DE" dirty="0" err="1"/>
              <a:t>bing</a:t>
            </a:r>
            <a:r>
              <a:rPr lang="de-DE" dirty="0"/>
              <a:t>, </a:t>
            </a:r>
            <a:r>
              <a:rPr lang="de-DE" dirty="0" err="1"/>
              <a:t>booksearch</a:t>
            </a:r>
            <a:r>
              <a:rPr lang="de-DE" dirty="0"/>
              <a:t>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Websites (</a:t>
            </a:r>
            <a:r>
              <a:rPr lang="de-DE" dirty="0" err="1"/>
              <a:t>wikipedia</a:t>
            </a:r>
            <a:r>
              <a:rPr lang="de-DE" dirty="0"/>
              <a:t>, </a:t>
            </a:r>
            <a:r>
              <a:rPr lang="de-DE" dirty="0" err="1"/>
              <a:t>youtube</a:t>
            </a:r>
            <a:r>
              <a:rPr lang="de-DE" dirty="0"/>
              <a:t>, </a:t>
            </a:r>
            <a:r>
              <a:rPr lang="de-DE" dirty="0" err="1"/>
              <a:t>whatsapp</a:t>
            </a:r>
            <a:r>
              <a:rPr lang="de-DE" dirty="0"/>
              <a:t> web, </a:t>
            </a:r>
            <a:r>
              <a:rPr lang="de-DE" dirty="0" err="1"/>
              <a:t>facebook</a:t>
            </a:r>
            <a:r>
              <a:rPr lang="de-DE" dirty="0"/>
              <a:t>,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Downloading</a:t>
            </a:r>
            <a:r>
              <a:rPr lang="de-DE" dirty="0"/>
              <a:t> and </a:t>
            </a:r>
            <a:r>
              <a:rPr lang="de-DE" dirty="0" err="1"/>
              <a:t>uploading</a:t>
            </a:r>
            <a:endParaRPr lang="de-DE" dirty="0"/>
          </a:p>
          <a:p>
            <a:pPr lvl="1"/>
            <a:r>
              <a:rPr lang="de-DE" dirty="0"/>
              <a:t>Webmail (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,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, </a:t>
            </a:r>
            <a:r>
              <a:rPr lang="de-DE" dirty="0" err="1"/>
              <a:t>attachments</a:t>
            </a:r>
            <a:r>
              <a:rPr lang="de-DE" dirty="0"/>
              <a:t>, </a:t>
            </a:r>
            <a:r>
              <a:rPr lang="de-DE" dirty="0" err="1"/>
              <a:t>spam</a:t>
            </a:r>
            <a:r>
              <a:rPr lang="de-DE" dirty="0"/>
              <a:t>, </a:t>
            </a:r>
            <a:r>
              <a:rPr lang="de-DE" dirty="0" err="1"/>
              <a:t>virusses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Media (</a:t>
            </a:r>
            <a:r>
              <a:rPr lang="de-DE" dirty="0" err="1"/>
              <a:t>streaming</a:t>
            </a:r>
            <a:r>
              <a:rPr lang="de-DE" dirty="0"/>
              <a:t>)</a:t>
            </a:r>
          </a:p>
          <a:p>
            <a:r>
              <a:rPr lang="en-US" dirty="0"/>
              <a:t>Office programs</a:t>
            </a:r>
          </a:p>
          <a:p>
            <a:pPr lvl="1"/>
            <a:r>
              <a:rPr lang="en-US" dirty="0"/>
              <a:t>Word, Excel,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2502-133D-4755-8340-9224F249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3257"/>
            <a:ext cx="4875211" cy="5094514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Windows Updates, Defender</a:t>
            </a:r>
          </a:p>
          <a:p>
            <a:pPr lvl="1"/>
            <a:r>
              <a:rPr lang="de-DE" dirty="0"/>
              <a:t>Keyboard </a:t>
            </a:r>
            <a:r>
              <a:rPr lang="de-DE" dirty="0" err="1"/>
              <a:t>shortcuts</a:t>
            </a:r>
            <a:r>
              <a:rPr lang="de-DE" dirty="0"/>
              <a:t> (Windows, Office)</a:t>
            </a:r>
          </a:p>
          <a:p>
            <a:pPr lvl="1"/>
            <a:r>
              <a:rPr lang="de-DE" dirty="0"/>
              <a:t>File </a:t>
            </a:r>
            <a:r>
              <a:rPr lang="de-DE" dirty="0" err="1"/>
              <a:t>extensions</a:t>
            </a:r>
            <a:r>
              <a:rPr lang="de-DE" dirty="0"/>
              <a:t>,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 err="1"/>
              <a:t>Cmd</a:t>
            </a:r>
            <a:r>
              <a:rPr lang="de-DE" dirty="0"/>
              <a:t>,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/>
              <a:t>Registry</a:t>
            </a:r>
          </a:p>
          <a:p>
            <a:pPr lvl="1"/>
            <a:r>
              <a:rPr lang="de-DE" dirty="0" err="1"/>
              <a:t>Appdata</a:t>
            </a:r>
            <a:endParaRPr lang="de-DE" dirty="0"/>
          </a:p>
          <a:p>
            <a:pPr lvl="1"/>
            <a:r>
              <a:rPr lang="de-DE" dirty="0"/>
              <a:t>External </a:t>
            </a:r>
            <a:r>
              <a:rPr lang="de-DE" dirty="0" err="1"/>
              <a:t>storage</a:t>
            </a:r>
            <a:r>
              <a:rPr lang="de-DE" dirty="0"/>
              <a:t>, </a:t>
            </a:r>
            <a:r>
              <a:rPr lang="de-DE" dirty="0" err="1"/>
              <a:t>partitions</a:t>
            </a:r>
            <a:r>
              <a:rPr lang="de-DE" dirty="0"/>
              <a:t>,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lvl="1"/>
            <a:r>
              <a:rPr lang="en-US" dirty="0"/>
              <a:t>10 finger typing</a:t>
            </a:r>
          </a:p>
          <a:p>
            <a:pPr lvl="1"/>
            <a:r>
              <a:rPr lang="en-US" dirty="0"/>
              <a:t>Bits and bytes, file sizes</a:t>
            </a:r>
          </a:p>
          <a:p>
            <a:pPr lvl="1"/>
            <a:r>
              <a:rPr lang="en-US" dirty="0"/>
              <a:t>Use computer with keyboard and no mouse</a:t>
            </a:r>
          </a:p>
          <a:p>
            <a:pPr lvl="1"/>
            <a:r>
              <a:rPr lang="en-US" dirty="0"/>
              <a:t>Troubleshooting problems (restart program or computer)</a:t>
            </a:r>
          </a:p>
          <a:p>
            <a:pPr lvl="1"/>
            <a:r>
              <a:rPr lang="en-US" dirty="0"/>
              <a:t>Speed up computer (Disable programs from startup, defragment disk, delete unused files, uninstall unused programs, update drivers, upgrade hardware</a:t>
            </a:r>
          </a:p>
          <a:p>
            <a:pPr lvl="1"/>
            <a:r>
              <a:rPr lang="en-US" dirty="0"/>
              <a:t>Backup and restore (copy files, backup windows)</a:t>
            </a:r>
          </a:p>
          <a:p>
            <a:pPr lvl="1"/>
            <a:r>
              <a:rPr lang="en-US" dirty="0"/>
              <a:t>Boot into safe mode (shift click on restart)</a:t>
            </a:r>
          </a:p>
          <a:p>
            <a:pPr lvl="1"/>
            <a:r>
              <a:rPr lang="en-US" dirty="0"/>
              <a:t>Adblocker</a:t>
            </a:r>
          </a:p>
          <a:p>
            <a:pPr lvl="1"/>
            <a:r>
              <a:rPr lang="en-US" dirty="0"/>
              <a:t>VPN</a:t>
            </a:r>
          </a:p>
          <a:p>
            <a:pPr lvl="1"/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702336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CC05-BC64-4EC0-B972-9F6AF292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CA61-7926-40B8-9FEB-D227E320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time!</a:t>
            </a:r>
          </a:p>
          <a:p>
            <a:r>
              <a:rPr lang="en-US" dirty="0"/>
              <a:t>Learn!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https://www.thewikigame.com/</a:t>
            </a:r>
            <a:endParaRPr lang="en-US" dirty="0"/>
          </a:p>
          <a:p>
            <a:r>
              <a:rPr lang="en-US" dirty="0">
                <a:hlinkClick r:id="rId4"/>
              </a:rPr>
              <a:t>https://www.learninggamesforkids.com/geography-games/europe/sc_whichword_europe.html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33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B8DB-F4E9-4502-9EE4-96C91943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6E193-38A1-461D-BAD4-B6590E7C8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692753"/>
            <a:ext cx="4878387" cy="30211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59208-DCFE-4BDD-8CBF-75F16F323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255" y="2203304"/>
            <a:ext cx="4875211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Downloading</a:t>
            </a:r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careful</a:t>
            </a:r>
            <a:r>
              <a:rPr lang="de-DE" dirty="0"/>
              <a:t>!</a:t>
            </a:r>
          </a:p>
          <a:p>
            <a:r>
              <a:rPr lang="de-DE" dirty="0"/>
              <a:t>Use an </a:t>
            </a:r>
            <a:r>
              <a:rPr lang="de-DE" dirty="0" err="1"/>
              <a:t>adblocker</a:t>
            </a:r>
            <a:endParaRPr lang="de-DE" dirty="0"/>
          </a:p>
          <a:p>
            <a:r>
              <a:rPr lang="en-US" dirty="0"/>
              <a:t>Default folder: user/downloads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B77A7-4A2B-4476-83FA-1FC683714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55" y="3788090"/>
            <a:ext cx="4686300" cy="2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3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896E-8DB1-4529-B1CC-0B24C07A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0BF4-D4C1-4992-A57F-AB8DD6D3C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259890" cy="3541714"/>
          </a:xfrm>
        </p:spPr>
        <p:txBody>
          <a:bodyPr>
            <a:normAutofit/>
          </a:bodyPr>
          <a:lstStyle/>
          <a:p>
            <a:r>
              <a:rPr lang="de-DE" dirty="0" err="1"/>
              <a:t>Compare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adblocker</a:t>
            </a:r>
            <a:endParaRPr lang="de-DE" dirty="0"/>
          </a:p>
          <a:p>
            <a:r>
              <a:rPr lang="de-DE" dirty="0" err="1"/>
              <a:t>Install</a:t>
            </a:r>
            <a:r>
              <a:rPr lang="de-DE" dirty="0"/>
              <a:t> a </a:t>
            </a:r>
            <a:r>
              <a:rPr lang="de-DE" dirty="0" err="1"/>
              <a:t>browser</a:t>
            </a:r>
            <a:r>
              <a:rPr lang="de-DE" dirty="0"/>
              <a:t> and </a:t>
            </a:r>
            <a:r>
              <a:rPr lang="de-DE" dirty="0" err="1"/>
              <a:t>adblocker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smartphone</a:t>
            </a:r>
            <a:endParaRPr lang="de-DE" dirty="0"/>
          </a:p>
          <a:p>
            <a:r>
              <a:rPr lang="en-US" dirty="0"/>
              <a:t>Check the speed of your internet connection</a:t>
            </a:r>
          </a:p>
          <a:p>
            <a:r>
              <a:rPr lang="en-US" dirty="0"/>
              <a:t>Download a cat or dog picture (high resolution!) and check the progress</a:t>
            </a:r>
          </a:p>
          <a:p>
            <a:r>
              <a:rPr lang="en-US" dirty="0"/>
              <a:t>How long does it take for a 4MB file to download, when internet speed is 2mbit/s (8 bit = 1 byte)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4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0AC-9F50-416E-8DBF-1316530C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244111-2D5B-492B-ACF4-367CE18B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E-Mail = electronic mail (send and </a:t>
            </a:r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and </a:t>
            </a:r>
            <a:r>
              <a:rPr lang="de-DE" dirty="0" err="1"/>
              <a:t>attachments</a:t>
            </a:r>
            <a:r>
              <a:rPr lang="de-DE" dirty="0"/>
              <a:t>)</a:t>
            </a:r>
          </a:p>
          <a:p>
            <a:r>
              <a:rPr lang="de-DE" dirty="0"/>
              <a:t>E-Mail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„</a:t>
            </a:r>
            <a:r>
              <a:rPr lang="de-DE" dirty="0" err="1"/>
              <a:t>unique.name@provider.topleveldomain</a:t>
            </a:r>
            <a:r>
              <a:rPr lang="de-DE" dirty="0"/>
              <a:t>“</a:t>
            </a:r>
          </a:p>
          <a:p>
            <a:r>
              <a:rPr lang="de-DE" dirty="0"/>
              <a:t>Providers = </a:t>
            </a:r>
            <a:r>
              <a:rPr lang="de-DE" dirty="0" err="1"/>
              <a:t>google</a:t>
            </a:r>
            <a:r>
              <a:rPr lang="de-DE" dirty="0"/>
              <a:t>, </a:t>
            </a:r>
            <a:r>
              <a:rPr lang="de-DE" dirty="0" err="1"/>
              <a:t>microsoft</a:t>
            </a:r>
            <a:r>
              <a:rPr lang="de-DE" dirty="0"/>
              <a:t>, </a:t>
            </a:r>
            <a:r>
              <a:rPr lang="de-DE" dirty="0" err="1"/>
              <a:t>yahoo</a:t>
            </a:r>
            <a:r>
              <a:rPr lang="de-DE" dirty="0"/>
              <a:t>, …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website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instant </a:t>
            </a:r>
            <a:r>
              <a:rPr lang="de-DE" dirty="0" err="1"/>
              <a:t>messager</a:t>
            </a:r>
            <a:r>
              <a:rPr lang="de-DE" dirty="0"/>
              <a:t>:</a:t>
            </a:r>
          </a:p>
          <a:p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and </a:t>
            </a:r>
            <a:r>
              <a:rPr lang="de-DE" dirty="0" err="1"/>
              <a:t>organize</a:t>
            </a:r>
            <a:r>
              <a:rPr lang="de-DE" dirty="0"/>
              <a:t> (</a:t>
            </a:r>
            <a:r>
              <a:rPr lang="de-DE" dirty="0" err="1"/>
              <a:t>subject</a:t>
            </a:r>
            <a:r>
              <a:rPr lang="de-DE" dirty="0"/>
              <a:t>, </a:t>
            </a:r>
            <a:r>
              <a:rPr lang="de-DE" dirty="0" err="1"/>
              <a:t>folders</a:t>
            </a:r>
            <a:r>
              <a:rPr lang="de-DE" dirty="0"/>
              <a:t>)</a:t>
            </a:r>
            <a:endParaRPr lang="en-US" dirty="0"/>
          </a:p>
          <a:p>
            <a:r>
              <a:rPr lang="en-US" dirty="0"/>
              <a:t>Slower</a:t>
            </a:r>
          </a:p>
          <a:p>
            <a:r>
              <a:rPr lang="en-US" dirty="0"/>
              <a:t>Can be different providers (chat partners need to have the same app)</a:t>
            </a:r>
          </a:p>
        </p:txBody>
      </p:sp>
    </p:spTree>
    <p:extLst>
      <p:ext uri="{BB962C8B-B14F-4D97-AF65-F5344CB8AC3E}">
        <p14:creationId xmlns:p14="http://schemas.microsoft.com/office/powerpoint/2010/main" val="27520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30E-784A-451A-9AC4-9D845785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</a:t>
            </a:r>
            <a:r>
              <a:rPr lang="de-DE" dirty="0" err="1"/>
              <a:t>internet</a:t>
            </a:r>
            <a:r>
              <a:rPr lang="de-DE" dirty="0"/>
              <a:t>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599E-2DB1-472D-B159-68372BB3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an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google</a:t>
            </a:r>
            <a:endParaRPr lang="de-DE" dirty="0"/>
          </a:p>
          <a:p>
            <a:pPr lvl="1"/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,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anonymous</a:t>
            </a:r>
            <a:endParaRPr lang="de-DE" dirty="0"/>
          </a:p>
          <a:p>
            <a:pPr lvl="1"/>
            <a:r>
              <a:rPr lang="de-DE" dirty="0" err="1"/>
              <a:t>Choose</a:t>
            </a:r>
            <a:r>
              <a:rPr lang="de-DE" dirty="0"/>
              <a:t> a strong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(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. Never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)</a:t>
            </a:r>
          </a:p>
          <a:p>
            <a:r>
              <a:rPr lang="de-DE" dirty="0"/>
              <a:t>Create a </a:t>
            </a:r>
            <a:r>
              <a:rPr lang="de-DE" dirty="0" err="1"/>
              <a:t>folder</a:t>
            </a:r>
            <a:r>
              <a:rPr lang="de-DE" dirty="0"/>
              <a:t> „</a:t>
            </a:r>
            <a:r>
              <a:rPr lang="de-DE" dirty="0" err="1"/>
              <a:t>work</a:t>
            </a:r>
            <a:r>
              <a:rPr lang="de-DE" dirty="0"/>
              <a:t>“ „</a:t>
            </a:r>
            <a:r>
              <a:rPr lang="de-DE" dirty="0" err="1"/>
              <a:t>shopping</a:t>
            </a:r>
            <a:r>
              <a:rPr lang="de-DE" dirty="0"/>
              <a:t>“ „</a:t>
            </a:r>
            <a:r>
              <a:rPr lang="de-DE" dirty="0" err="1"/>
              <a:t>friends</a:t>
            </a:r>
            <a:r>
              <a:rPr lang="de-DE" dirty="0"/>
              <a:t> and </a:t>
            </a:r>
            <a:r>
              <a:rPr lang="de-DE" dirty="0" err="1"/>
              <a:t>family</a:t>
            </a:r>
            <a:r>
              <a:rPr lang="de-DE" dirty="0"/>
              <a:t>“</a:t>
            </a:r>
          </a:p>
          <a:p>
            <a:r>
              <a:rPr lang="de-DE" dirty="0"/>
              <a:t>Write an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</a:t>
            </a:r>
            <a:r>
              <a:rPr lang="de-DE" dirty="0" err="1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9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9BED-9F65-47A0-99F5-4CE0D10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7871-0764-4F2F-A3BA-147352C0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ighlight>
                  <a:srgbClr val="FF0000"/>
                </a:highlight>
              </a:rPr>
              <a:t>Awareness</a:t>
            </a:r>
          </a:p>
          <a:p>
            <a:r>
              <a:rPr lang="de-DE" dirty="0"/>
              <a:t>Spam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compromised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Newsletters after </a:t>
            </a: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unsubscribed</a:t>
            </a:r>
            <a:endParaRPr lang="de-DE" dirty="0"/>
          </a:p>
          <a:p>
            <a:r>
              <a:rPr lang="de-DE" dirty="0"/>
              <a:t>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dangerous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(check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,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2"/>
              </a:rPr>
              <a:t>www.dog-pictures.com</a:t>
            </a:r>
            <a:endParaRPr lang="de-DE" dirty="0"/>
          </a:p>
          <a:p>
            <a:r>
              <a:rPr lang="de-DE" dirty="0"/>
              <a:t>Attachments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viruses</a:t>
            </a:r>
            <a:r>
              <a:rPr lang="de-DE" dirty="0"/>
              <a:t> (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45462-BBAB-426A-83CE-45B69D56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58" y="944739"/>
            <a:ext cx="5774192" cy="52947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899DB-BCB4-46DD-9632-4DD022040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16" y="618733"/>
            <a:ext cx="729716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0681-0A99-4F55-9FA8-CED2AEE7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</a:t>
            </a:r>
            <a:r>
              <a:rPr lang="de-DE" dirty="0" err="1"/>
              <a:t>internet</a:t>
            </a:r>
            <a:r>
              <a:rPr lang="de-DE" dirty="0"/>
              <a:t>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A183-89D4-4FAA-9756-F14F0C09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Send an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(email not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1MB!)</a:t>
            </a:r>
          </a:p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link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</a:t>
            </a:r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de-DE" dirty="0"/>
          </a:p>
          <a:p>
            <a:r>
              <a:rPr lang="de-DE" dirty="0"/>
              <a:t>Forward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at </a:t>
            </a:r>
            <a:r>
              <a:rPr lang="de-DE" dirty="0" err="1"/>
              <a:t>thee</a:t>
            </a:r>
            <a:r>
              <a:rPr lang="de-DE" dirty="0"/>
              <a:t> same time</a:t>
            </a:r>
          </a:p>
          <a:p>
            <a:r>
              <a:rPr lang="de-DE" dirty="0"/>
              <a:t>Delete an </a:t>
            </a:r>
            <a:r>
              <a:rPr lang="de-DE" dirty="0" err="1"/>
              <a:t>e-mail</a:t>
            </a:r>
            <a:r>
              <a:rPr lang="de-DE" dirty="0"/>
              <a:t> and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trash</a:t>
            </a:r>
            <a:r>
              <a:rPr lang="de-DE" dirty="0"/>
              <a:t> bin</a:t>
            </a:r>
          </a:p>
          <a:p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spam</a:t>
            </a:r>
            <a:r>
              <a:rPr lang="de-DE" dirty="0"/>
              <a:t> </a:t>
            </a:r>
            <a:r>
              <a:rPr lang="de-DE" dirty="0" err="1"/>
              <a:t>e-mails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60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72D6-2225-42C9-B84C-A94263C1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and </a:t>
            </a:r>
            <a:r>
              <a:rPr lang="de-DE" dirty="0" err="1"/>
              <a:t>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F888-8718-4592-A33E-6FF48BFF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in a „</a:t>
            </a:r>
            <a:r>
              <a:rPr lang="de-DE" dirty="0" err="1"/>
              <a:t>thread</a:t>
            </a:r>
            <a:r>
              <a:rPr lang="de-DE" dirty="0"/>
              <a:t>“</a:t>
            </a:r>
          </a:p>
          <a:p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include</a:t>
            </a:r>
            <a:r>
              <a:rPr lang="de-DE" dirty="0"/>
              <a:t> „</a:t>
            </a:r>
            <a:r>
              <a:rPr lang="de-DE" dirty="0" err="1"/>
              <a:t>re</a:t>
            </a:r>
            <a:r>
              <a:rPr lang="de-DE" dirty="0"/>
              <a:t>:“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subject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inbox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gigabyte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.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textmails</a:t>
            </a:r>
            <a:r>
              <a:rPr lang="de-DE" dirty="0"/>
              <a:t>,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</a:t>
            </a:r>
          </a:p>
          <a:p>
            <a:r>
              <a:rPr lang="de-DE" dirty="0"/>
              <a:t>Max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e-mails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50MB</a:t>
            </a:r>
          </a:p>
          <a:p>
            <a:r>
              <a:rPr lang="de-DE" dirty="0"/>
              <a:t>Sharing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uploading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sharing</a:t>
            </a:r>
            <a:r>
              <a:rPr lang="de-DE" dirty="0"/>
              <a:t> a link</a:t>
            </a:r>
          </a:p>
          <a:p>
            <a:pPr lvl="1"/>
            <a:r>
              <a:rPr lang="de-DE" dirty="0"/>
              <a:t>Dropbox, </a:t>
            </a:r>
            <a:r>
              <a:rPr lang="de-DE" dirty="0" err="1"/>
              <a:t>wetransfer</a:t>
            </a:r>
            <a:r>
              <a:rPr lang="de-DE" dirty="0"/>
              <a:t>, </a:t>
            </a:r>
            <a:r>
              <a:rPr lang="de-DE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DC8-CF29-4F91-9D52-D07227F8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E38E-B11B-4557-A699-AEE5AFF1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Streaming</a:t>
            </a:r>
          </a:p>
          <a:p>
            <a:r>
              <a:rPr lang="en-US" dirty="0"/>
              <a:t>Video: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vimeo</a:t>
            </a:r>
            <a:r>
              <a:rPr lang="en-US" dirty="0"/>
              <a:t>, …</a:t>
            </a:r>
          </a:p>
          <a:p>
            <a:r>
              <a:rPr lang="en-US" dirty="0"/>
              <a:t>Music: </a:t>
            </a:r>
            <a:r>
              <a:rPr lang="en-US" dirty="0" err="1"/>
              <a:t>spotify</a:t>
            </a:r>
            <a:r>
              <a:rPr lang="en-US" dirty="0"/>
              <a:t>, </a:t>
            </a:r>
            <a:r>
              <a:rPr lang="en-US" dirty="0" err="1"/>
              <a:t>internetradio</a:t>
            </a:r>
            <a:endParaRPr lang="en-US" dirty="0"/>
          </a:p>
          <a:p>
            <a:r>
              <a:rPr lang="en-US" dirty="0"/>
              <a:t>Websites or programs/apps (more features)</a:t>
            </a:r>
          </a:p>
          <a:p>
            <a:r>
              <a:rPr lang="en-US" dirty="0"/>
              <a:t>Lots of data (check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4574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F70A-05AC-4A7A-853F-549BB1F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Tasks: </a:t>
            </a:r>
            <a:r>
              <a:rPr lang="de-DE" dirty="0" err="1"/>
              <a:t>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B083-F81E-49A9-8610-810CA942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jazz </a:t>
            </a:r>
            <a:r>
              <a:rPr lang="de-DE" dirty="0" err="1"/>
              <a:t>music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photography</a:t>
            </a:r>
            <a:r>
              <a:rPr lang="de-DE" dirty="0"/>
              <a:t> </a:t>
            </a:r>
            <a:r>
              <a:rPr lang="de-DE" dirty="0" err="1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6280-2912-4246-8ECD-C128E5EC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5B9-08B3-4AA3-86AD-F38C1127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49487"/>
            <a:ext cx="10133011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PCs</a:t>
            </a:r>
          </a:p>
          <a:p>
            <a:r>
              <a:rPr lang="de-DE" dirty="0"/>
              <a:t>1941: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computer</a:t>
            </a:r>
            <a:endParaRPr lang="de-DE" dirty="0"/>
          </a:p>
          <a:p>
            <a:r>
              <a:rPr lang="de-DE" dirty="0"/>
              <a:t>1977: </a:t>
            </a:r>
            <a:r>
              <a:rPr lang="de-DE" dirty="0" err="1"/>
              <a:t>first</a:t>
            </a:r>
            <a:r>
              <a:rPr lang="de-DE" dirty="0"/>
              <a:t> PC</a:t>
            </a:r>
          </a:p>
          <a:p>
            <a:r>
              <a:rPr lang="de-DE" dirty="0"/>
              <a:t>1989: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laptop</a:t>
            </a:r>
            <a:endParaRPr lang="de-DE" dirty="0"/>
          </a:p>
          <a:p>
            <a:r>
              <a:rPr lang="de-DE" dirty="0"/>
              <a:t>2007: </a:t>
            </a:r>
            <a:r>
              <a:rPr lang="de-DE" dirty="0" err="1"/>
              <a:t>first</a:t>
            </a:r>
            <a:r>
              <a:rPr lang="de-DE" dirty="0"/>
              <a:t> iPhone</a:t>
            </a:r>
          </a:p>
          <a:p>
            <a:r>
              <a:rPr lang="de-DE" dirty="0"/>
              <a:t>2020: </a:t>
            </a: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computer</a:t>
            </a:r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Smaller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More </a:t>
            </a:r>
            <a:r>
              <a:rPr lang="de-DE" dirty="0" err="1"/>
              <a:t>complex</a:t>
            </a:r>
            <a:endParaRPr lang="de-DE" dirty="0"/>
          </a:p>
        </p:txBody>
      </p:sp>
      <p:pic>
        <p:nvPicPr>
          <p:cNvPr id="5" name="Picture 4" descr="A picture containing building, photo, store, front&#10;&#10;Description automatically generated">
            <a:extLst>
              <a:ext uri="{FF2B5EF4-FFF2-40B4-BE49-F238E27FC236}">
                <a16:creationId xmlns:a16="http://schemas.microsoft.com/office/drawing/2014/main" id="{15B26A3F-2476-47CD-8BD3-78A8660D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179" y="1877434"/>
            <a:ext cx="6076950" cy="4562475"/>
          </a:xfrm>
          <a:prstGeom prst="rect">
            <a:avLst/>
          </a:prstGeom>
        </p:spPr>
      </p:pic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BE4A2FA3-1944-4368-9E84-985E2FB0F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179" y="1877433"/>
            <a:ext cx="6076950" cy="4562475"/>
          </a:xfrm>
          <a:prstGeom prst="rect">
            <a:avLst/>
          </a:prstGeom>
        </p:spPr>
      </p:pic>
      <p:pic>
        <p:nvPicPr>
          <p:cNvPr id="9" name="Picture 8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CAF8B79-DD69-4DAC-B17C-A8D45840A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179" y="2097087"/>
            <a:ext cx="6241016" cy="4035857"/>
          </a:xfrm>
          <a:prstGeom prst="rect">
            <a:avLst/>
          </a:prstGeom>
        </p:spPr>
      </p:pic>
      <p:pic>
        <p:nvPicPr>
          <p:cNvPr id="11" name="Picture 10" descr="A hand holding a cellphone&#10;&#10;Description automatically generated">
            <a:extLst>
              <a:ext uri="{FF2B5EF4-FFF2-40B4-BE49-F238E27FC236}">
                <a16:creationId xmlns:a16="http://schemas.microsoft.com/office/drawing/2014/main" id="{8FC66745-1920-452C-A651-BE5465BCAA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363" y="1877432"/>
            <a:ext cx="6379874" cy="4255512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8CB80FC6-F017-44EB-93AF-266D9F34F01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197" y="1890335"/>
            <a:ext cx="6674040" cy="44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8B17-85D4-4B3B-9E53-10B7E18E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5A5-425A-44A3-B7A4-E4B7AF9A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Office</a:t>
            </a:r>
          </a:p>
          <a:p>
            <a:pPr lvl="1"/>
            <a:r>
              <a:rPr lang="de-DE" dirty="0"/>
              <a:t>Word, Excel, </a:t>
            </a:r>
            <a:r>
              <a:rPr lang="de-DE" dirty="0" err="1"/>
              <a:t>Powerpoint</a:t>
            </a:r>
            <a:r>
              <a:rPr lang="de-DE" dirty="0"/>
              <a:t>, OneNote</a:t>
            </a:r>
          </a:p>
          <a:p>
            <a:r>
              <a:rPr lang="de-DE" dirty="0"/>
              <a:t>Alternatives:</a:t>
            </a:r>
          </a:p>
          <a:p>
            <a:pPr lvl="1"/>
            <a:r>
              <a:rPr lang="de-DE" dirty="0"/>
              <a:t>Online: Google Drive</a:t>
            </a:r>
          </a:p>
          <a:p>
            <a:pPr lvl="1"/>
            <a:r>
              <a:rPr lang="de-DE" dirty="0"/>
              <a:t>Open Source: Libre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7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1313-5428-45E5-9508-C7200E6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 </a:t>
            </a:r>
            <a:r>
              <a:rPr lang="de-DE" dirty="0" err="1"/>
              <a:t>programs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1F5E-4030-45A4-A615-985EC3BE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Word</a:t>
            </a:r>
          </a:p>
          <a:p>
            <a:r>
              <a:rPr lang="de-DE" dirty="0"/>
              <a:t>New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Enter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paragraph</a:t>
            </a:r>
            <a:endParaRPr lang="de-DE" dirty="0"/>
          </a:p>
          <a:p>
            <a:pPr lvl="1"/>
            <a:r>
              <a:rPr lang="de-DE" dirty="0" err="1"/>
              <a:t>Backspace</a:t>
            </a:r>
            <a:r>
              <a:rPr lang="de-DE" dirty="0"/>
              <a:t> = </a:t>
            </a:r>
            <a:r>
              <a:rPr lang="de-DE" dirty="0" err="1"/>
              <a:t>delete</a:t>
            </a:r>
            <a:r>
              <a:rPr lang="de-DE" dirty="0"/>
              <a:t> last </a:t>
            </a:r>
            <a:r>
              <a:rPr lang="de-DE" dirty="0" err="1"/>
              <a:t>letter</a:t>
            </a:r>
            <a:endParaRPr lang="de-DE" dirty="0"/>
          </a:p>
          <a:p>
            <a:pPr lvl="1"/>
            <a:r>
              <a:rPr lang="en-US" dirty="0"/>
              <a:t>Shift = capital letters</a:t>
            </a:r>
          </a:p>
          <a:p>
            <a:pPr lvl="1"/>
            <a:r>
              <a:rPr lang="en-US" dirty="0"/>
              <a:t>Del = delete next letter</a:t>
            </a:r>
          </a:p>
          <a:p>
            <a:pPr lvl="1"/>
            <a:r>
              <a:rPr lang="en-US" dirty="0"/>
              <a:t>Double mouse click = mark word</a:t>
            </a:r>
          </a:p>
          <a:p>
            <a:pPr lvl="1"/>
            <a:r>
              <a:rPr lang="en-US" dirty="0"/>
              <a:t>Click and drag mouse = mark text</a:t>
            </a:r>
          </a:p>
          <a:p>
            <a:r>
              <a:rPr lang="en-US" dirty="0"/>
              <a:t>Right click on underlined word = check spelling</a:t>
            </a:r>
          </a:p>
          <a:p>
            <a:r>
              <a:rPr lang="en-US" dirty="0"/>
              <a:t>Ribbons = group of functions to format the text</a:t>
            </a:r>
          </a:p>
          <a:p>
            <a:r>
              <a:rPr lang="en-US" dirty="0"/>
              <a:t>There is always several ways to do the same task!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BF3E7B-9AB9-4006-A5C5-0F08FCB3D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92" y="1396207"/>
            <a:ext cx="6873079" cy="36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6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D2B8-55A9-42D8-8544-25392380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CA96-D257-48C1-901B-E05053B3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Word </a:t>
            </a:r>
            <a:r>
              <a:rPr lang="de-DE" dirty="0" err="1"/>
              <a:t>document</a:t>
            </a:r>
            <a:r>
              <a:rPr lang="de-DE" dirty="0"/>
              <a:t> and save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Write a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yesterday</a:t>
            </a:r>
            <a:r>
              <a:rPr lang="de-DE" dirty="0"/>
              <a:t> and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paragraph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tomorrow</a:t>
            </a:r>
            <a:endParaRPr lang="de-DE" dirty="0"/>
          </a:p>
          <a:p>
            <a:r>
              <a:rPr lang="de-DE" dirty="0" err="1"/>
              <a:t>Underline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sentence</a:t>
            </a:r>
            <a:endParaRPr lang="de-DE" dirty="0"/>
          </a:p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narrow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borders</a:t>
            </a:r>
            <a:endParaRPr lang="de-DE" dirty="0"/>
          </a:p>
          <a:p>
            <a:r>
              <a:rPr lang="de-DE" dirty="0"/>
              <a:t>Insert a </a:t>
            </a:r>
            <a:r>
              <a:rPr lang="de-DE" dirty="0" err="1"/>
              <a:t>bird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Save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regularly</a:t>
            </a:r>
            <a:r>
              <a:rPr lang="de-DE" dirty="0"/>
              <a:t>!</a:t>
            </a:r>
          </a:p>
          <a:p>
            <a:r>
              <a:rPr lang="en-US" dirty="0"/>
              <a:t>Save it as pdf</a:t>
            </a:r>
          </a:p>
          <a:p>
            <a:r>
              <a:rPr lang="en-US" dirty="0"/>
              <a:t>Print the pdf</a:t>
            </a:r>
          </a:p>
        </p:txBody>
      </p:sp>
    </p:spTree>
    <p:extLst>
      <p:ext uri="{BB962C8B-B14F-4D97-AF65-F5344CB8AC3E}">
        <p14:creationId xmlns:p14="http://schemas.microsoft.com/office/powerpoint/2010/main" val="247508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CBA6-4203-4000-B00A-AA595C7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EBC3-A06F-4AC8-8035-1136180A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40" y="2249487"/>
            <a:ext cx="3609433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Job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and </a:t>
            </a:r>
            <a:r>
              <a:rPr lang="de-DE" dirty="0" err="1"/>
              <a:t>now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everywhere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affected</a:t>
            </a:r>
            <a:endParaRPr lang="de-DE" dirty="0"/>
          </a:p>
        </p:txBody>
      </p:sp>
      <p:pic>
        <p:nvPicPr>
          <p:cNvPr id="5" name="Picture 4" descr="A person standing next to a cow&#10;&#10;Description automatically generated">
            <a:extLst>
              <a:ext uri="{FF2B5EF4-FFF2-40B4-BE49-F238E27FC236}">
                <a16:creationId xmlns:a16="http://schemas.microsoft.com/office/drawing/2014/main" id="{0278D06C-C158-48AB-B6E7-B0170DA6CD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781" y="2097088"/>
            <a:ext cx="5671127" cy="4253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767BB-AAB2-464C-BC3A-615381D63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86" y="1842510"/>
            <a:ext cx="4762500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33371-19A1-4182-95B0-BA492FDB8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67" y="1973711"/>
            <a:ext cx="6384929" cy="42533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8A3878-0335-46BD-ACAE-4DBB62C05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0" y="1975396"/>
            <a:ext cx="6093802" cy="4375037"/>
          </a:xfrm>
          <a:prstGeom prst="rect">
            <a:avLst/>
          </a:prstGeom>
        </p:spPr>
      </p:pic>
      <p:pic>
        <p:nvPicPr>
          <p:cNvPr id="18" name="Picture 17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31741EC-99F7-40EC-9551-DDD86F767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20" y="1848931"/>
            <a:ext cx="6190620" cy="4557249"/>
          </a:xfrm>
          <a:prstGeom prst="rect">
            <a:avLst/>
          </a:prstGeom>
        </p:spPr>
      </p:pic>
      <p:pic>
        <p:nvPicPr>
          <p:cNvPr id="21" name="Picture 20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ADB8B279-7B50-4E8A-AC18-9694E62D4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37" y="2150398"/>
            <a:ext cx="7040857" cy="4023347"/>
          </a:xfrm>
          <a:prstGeom prst="rect">
            <a:avLst/>
          </a:prstGeom>
        </p:spPr>
      </p:pic>
      <p:pic>
        <p:nvPicPr>
          <p:cNvPr id="23" name="Picture 22" descr="A person on a computer&#10;&#10;Description automatically generated">
            <a:extLst>
              <a:ext uri="{FF2B5EF4-FFF2-40B4-BE49-F238E27FC236}">
                <a16:creationId xmlns:a16="http://schemas.microsoft.com/office/drawing/2014/main" id="{4DA2448B-123D-4F43-8812-FF89EE480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20" y="2200620"/>
            <a:ext cx="7472219" cy="4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0FB1-2BCA-4114-B71B-7EE8E38D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65FA-5705-452D-8AED-6E3420E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2249487"/>
            <a:ext cx="10618786" cy="3541714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Communicate</a:t>
            </a:r>
            <a:r>
              <a:rPr lang="de-DE" dirty="0"/>
              <a:t> (</a:t>
            </a:r>
            <a:r>
              <a:rPr lang="de-DE" dirty="0" err="1"/>
              <a:t>chat</a:t>
            </a:r>
            <a:r>
              <a:rPr lang="de-DE" dirty="0"/>
              <a:t>, </a:t>
            </a:r>
            <a:r>
              <a:rPr lang="de-DE" dirty="0" err="1"/>
              <a:t>e-mail</a:t>
            </a:r>
            <a:r>
              <a:rPr lang="de-DE" dirty="0"/>
              <a:t>, </a:t>
            </a:r>
            <a:r>
              <a:rPr lang="de-DE" dirty="0" err="1"/>
              <a:t>forum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Research (online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ecyclopedias</a:t>
            </a:r>
            <a:r>
              <a:rPr lang="de-DE" dirty="0"/>
              <a:t>, </a:t>
            </a:r>
            <a:r>
              <a:rPr lang="de-DE" dirty="0" err="1"/>
              <a:t>tutorials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(</a:t>
            </a:r>
            <a:r>
              <a:rPr lang="de-DE" dirty="0" err="1"/>
              <a:t>writing</a:t>
            </a:r>
            <a:r>
              <a:rPr lang="de-DE" dirty="0"/>
              <a:t>, </a:t>
            </a:r>
            <a:r>
              <a:rPr lang="de-DE" dirty="0" err="1"/>
              <a:t>presenting</a:t>
            </a:r>
            <a:r>
              <a:rPr lang="de-DE" dirty="0"/>
              <a:t>, </a:t>
            </a:r>
            <a:r>
              <a:rPr lang="de-DE" dirty="0" err="1"/>
              <a:t>calculating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Watching</a:t>
            </a:r>
            <a:r>
              <a:rPr lang="de-DE" dirty="0"/>
              <a:t>, </a:t>
            </a:r>
            <a:r>
              <a:rPr lang="de-DE" dirty="0" err="1"/>
              <a:t>editing</a:t>
            </a:r>
            <a:r>
              <a:rPr lang="de-DE" dirty="0"/>
              <a:t>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pictures</a:t>
            </a:r>
            <a:endParaRPr lang="de-DE" dirty="0"/>
          </a:p>
          <a:p>
            <a:pPr lvl="1"/>
            <a:r>
              <a:rPr lang="de-DE" dirty="0" err="1"/>
              <a:t>Watching</a:t>
            </a:r>
            <a:r>
              <a:rPr lang="de-DE" dirty="0"/>
              <a:t>, </a:t>
            </a:r>
            <a:r>
              <a:rPr lang="de-DE" dirty="0" err="1"/>
              <a:t>editing</a:t>
            </a:r>
            <a:r>
              <a:rPr lang="de-DE" dirty="0"/>
              <a:t>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  <a:p>
            <a:pPr lvl="1"/>
            <a:r>
              <a:rPr lang="de-DE" dirty="0" err="1"/>
              <a:t>Playing</a:t>
            </a:r>
            <a:r>
              <a:rPr lang="de-DE" dirty="0"/>
              <a:t>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pPr lvl="1"/>
            <a:r>
              <a:rPr lang="de-DE" dirty="0"/>
              <a:t>Listening </a:t>
            </a:r>
            <a:r>
              <a:rPr lang="de-DE" dirty="0" err="1"/>
              <a:t>to</a:t>
            </a:r>
            <a:r>
              <a:rPr lang="de-DE" dirty="0"/>
              <a:t>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805F-CF1B-48C5-B3C8-1858DB20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</a:t>
            </a:r>
            <a:r>
              <a:rPr lang="de-DE" dirty="0" err="1"/>
              <a:t>parts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7277F-2C1D-4D04-9106-E3CCFE69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645" y="1808270"/>
            <a:ext cx="6471445" cy="4638712"/>
          </a:xfrm>
        </p:spPr>
      </p:pic>
    </p:spTree>
    <p:extLst>
      <p:ext uri="{BB962C8B-B14F-4D97-AF65-F5344CB8AC3E}">
        <p14:creationId xmlns:p14="http://schemas.microsoft.com/office/powerpoint/2010/main" val="5967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B74-D669-4EEC-AEC2-936BEFC6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a </a:t>
            </a:r>
            <a:r>
              <a:rPr lang="de-DE" dirty="0" err="1"/>
              <a:t>computer</a:t>
            </a:r>
            <a:endParaRPr lang="en-US" dirty="0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74DFDC07-7133-441D-B7F3-051A72A61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4042" y="2097088"/>
            <a:ext cx="7143143" cy="436525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4042C1-18AF-45BA-9E8D-2D7AB3AF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180" y="1554011"/>
            <a:ext cx="5594929" cy="5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D958-139E-4876-94D3-E0A8D4D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and </a:t>
            </a:r>
            <a:r>
              <a:rPr lang="de-DE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2573-9EEA-40D5-A98A-CD5BDF04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Operating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Tasks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139AB-045C-4C3A-A722-7EF2C5B2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362" y="1849726"/>
            <a:ext cx="6076950" cy="4562475"/>
          </a:xfrm>
          <a:prstGeom prst="rect">
            <a:avLst/>
          </a:prstGeo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F3A1C97-FE3F-4F64-A7ED-0BD1FA43E1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461" y="1664954"/>
            <a:ext cx="6076950" cy="49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1887</Words>
  <Application>Microsoft Office PowerPoint</Application>
  <PresentationFormat>Widescreen</PresentationFormat>
  <Paragraphs>309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Trebuchet MS</vt:lpstr>
      <vt:lpstr>Tw Cen MT</vt:lpstr>
      <vt:lpstr>Wingdings</vt:lpstr>
      <vt:lpstr>Circuit</vt:lpstr>
      <vt:lpstr>Computer Basics</vt:lpstr>
      <vt:lpstr>For teachers</vt:lpstr>
      <vt:lpstr>Content</vt:lpstr>
      <vt:lpstr>Importance of computers</vt:lpstr>
      <vt:lpstr>Importance of computers</vt:lpstr>
      <vt:lpstr>Importance of computers</vt:lpstr>
      <vt:lpstr>Computer parts</vt:lpstr>
      <vt:lpstr>Inside a computer</vt:lpstr>
      <vt:lpstr>Windows and Programs</vt:lpstr>
      <vt:lpstr>Windows and Programs</vt:lpstr>
      <vt:lpstr>How to use a computer</vt:lpstr>
      <vt:lpstr>How to use a computer</vt:lpstr>
      <vt:lpstr>TASK: Windows and Programs</vt:lpstr>
      <vt:lpstr>Windows and programs</vt:lpstr>
      <vt:lpstr>Windows and programs</vt:lpstr>
      <vt:lpstr>Task: windows and programs</vt:lpstr>
      <vt:lpstr>Windows and Programs</vt:lpstr>
      <vt:lpstr>Windows and programs   </vt:lpstr>
      <vt:lpstr>Task: Windows and programs</vt:lpstr>
      <vt:lpstr>Internet and e-mail</vt:lpstr>
      <vt:lpstr>Internet and e-mail</vt:lpstr>
      <vt:lpstr>Internet and E-mail</vt:lpstr>
      <vt:lpstr>Internet and e-mail</vt:lpstr>
      <vt:lpstr>Internet and e-mail</vt:lpstr>
      <vt:lpstr>Internet and e-mail</vt:lpstr>
      <vt:lpstr>Task: Internet and e-mail</vt:lpstr>
      <vt:lpstr>Internet and e-mail</vt:lpstr>
      <vt:lpstr>Internet and e-mail</vt:lpstr>
      <vt:lpstr>Internet and e-mail</vt:lpstr>
      <vt:lpstr>Task: Internet and e-mail</vt:lpstr>
      <vt:lpstr>Internet and e-mail</vt:lpstr>
      <vt:lpstr>Task: Internet and e-mail</vt:lpstr>
      <vt:lpstr>Internet and e-mail</vt:lpstr>
      <vt:lpstr>Task: internet and e-mail</vt:lpstr>
      <vt:lpstr>Internet and e-mail</vt:lpstr>
      <vt:lpstr>Task: internet and e-mail</vt:lpstr>
      <vt:lpstr>Internet and e-mail</vt:lpstr>
      <vt:lpstr>Media </vt:lpstr>
      <vt:lpstr>Tasks: media</vt:lpstr>
      <vt:lpstr>Office programs</vt:lpstr>
      <vt:lpstr>Office programs </vt:lpstr>
      <vt:lpstr>Task: office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</dc:title>
  <dc:creator>Robert Gillé</dc:creator>
  <cp:lastModifiedBy>Cyber Café Guest</cp:lastModifiedBy>
  <cp:revision>206</cp:revision>
  <dcterms:created xsi:type="dcterms:W3CDTF">2020-01-27T14:12:08Z</dcterms:created>
  <dcterms:modified xsi:type="dcterms:W3CDTF">2020-02-10T08:32:07Z</dcterms:modified>
</cp:coreProperties>
</file>