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065-07EA-31D6-E57C-658AECCB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45C63-FEE3-0C82-DC3A-9EE5BDD9B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A5B6-AF5A-1D9D-EFA3-B5BEF36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F2B-EA06-44BF-9D0A-362834662BA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8B244-6AEE-BBA8-2DD5-FFA3141A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FD44-53BE-7012-71F9-BB9E0FE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959-2DE2-4835-B910-5F52284E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37F5-2D6F-49EA-4685-3D052726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C785A-64CB-6375-9805-B946A923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4D10-84A2-2BAB-5849-10F8BA90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F2B-EA06-44BF-9D0A-362834662BA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9857A-4BB0-ED41-1FD1-1D507A22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17A7-8DAD-651F-22AD-AAF97909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959-2DE2-4835-B910-5F52284E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39D8E-0A19-3E97-1273-798ABE4CB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2D6-6E57-D190-93F8-C76D1162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29C97-93DA-EDA9-FE0C-944C6F9D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F2B-EA06-44BF-9D0A-362834662BA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2E02-33B6-13A6-ACFE-08EF2DE6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C62B-4A47-61F9-9D66-7F156E3A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959-2DE2-4835-B910-5F52284E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8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20A5-3AE4-8A68-3CF4-A7BD0910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D905-61B3-C6F1-97E8-1B4EA5FB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3D2A1-65F1-7296-7C17-E9D90BC9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F2B-EA06-44BF-9D0A-362834662BA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33254-9E0B-9744-C63D-C134CECF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C76D-C4C6-CD92-C2C1-879CAB3A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959-2DE2-4835-B910-5F52284E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C23B-CBEC-DD4B-65CD-12813741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750AC-AE6B-F786-0F39-364CDB79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22C7C-21AD-2E87-6B5A-272B9594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F2B-EA06-44BF-9D0A-362834662BA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9081A-9B55-15C7-BC20-77EAEE45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01E33-1C0E-3389-9AEA-C4391108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959-2DE2-4835-B910-5F52284E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5BFA-4E15-4E3F-4E4E-4939B15D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76E1-2613-2A72-056E-0C5C20DE8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CC06-ACAC-6E85-827E-F58B785C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8644B-3D59-816F-ACAE-7CFAB1BC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F2B-EA06-44BF-9D0A-362834662BA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75CA4-86F7-0079-43C6-1CBAFB84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0C37E-736F-FACF-D414-809D9F66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959-2DE2-4835-B910-5F52284E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D2D3-611A-B267-F920-3B678D5A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5EC87-10E1-9649-A1B5-816CBDC8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29CC-62DB-3075-A68F-9302CFA3C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1A3BB-170D-F2ED-A159-8F6514561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5CD45-4FBF-1036-F6EA-30756129D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99F49-9809-A674-103D-A16F019E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F2B-EA06-44BF-9D0A-362834662BA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A282E-7988-3F2B-8A7F-3B6548E9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2ABAD-7760-419D-0E5C-469D435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959-2DE2-4835-B910-5F52284E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87D0-0BBE-3401-AA36-58B379B6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3475E-98BD-91AF-C777-EEAFCB20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F2B-EA06-44BF-9D0A-362834662BA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91EB5-21CF-E5A6-E57F-A7B96B1D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315BA-8D19-957B-7210-D6F81629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959-2DE2-4835-B910-5F52284E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0871C-065E-0FEC-BB5A-ED10C091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F2B-EA06-44BF-9D0A-362834662BA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0523C-76E4-0012-CB26-1570A31A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F1EFF-0B1B-DC18-D95C-F90A6DC5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959-2DE2-4835-B910-5F52284E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8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BD6D-442C-84AD-0A1D-0019A785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EDDD-4A5B-9DFB-4F1A-4F499418E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5FC67-72A1-C409-B98A-67D2FB1EB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58298-8F5C-3F25-56E4-7FA850F6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F2B-EA06-44BF-9D0A-362834662BA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F5831-68AB-EDF1-D27E-0543965F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202E5-C194-4F05-5619-65911DB6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959-2DE2-4835-B910-5F52284E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5129-91B4-60E7-EEB2-6DB0DBA7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E9053-95C4-03D2-3CD4-7E18A5F3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21D65-109B-29A0-3368-696D33EE8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B3552-D0D5-DE7E-F3F0-40108D95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F2B-EA06-44BF-9D0A-362834662BA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E2442-DF85-1023-E44F-5EFAF6E3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AEC4A-4EB7-5D87-23E5-614C6F97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959-2DE2-4835-B910-5F52284E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EC6E-C009-07F4-56C2-1CF140E8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E71D3-06C1-92F7-20F0-1E5848CB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5376-ED54-F653-F855-F96F7FEFB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EF2B-EA06-44BF-9D0A-362834662BA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F454F-0515-98AB-3692-093B3EBFC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5837-8095-4DEE-B2A8-8C9E5870C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8959-2DE2-4835-B910-5F52284E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8F7EFD-7360-52CF-F4B2-A925E626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41" y="479804"/>
            <a:ext cx="10813717" cy="5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9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8AF73-3F6F-853C-DD3D-EF57153A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" y="502666"/>
            <a:ext cx="10798476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3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2A6B8-1036-5AD9-03EA-F3722670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2" y="487425"/>
            <a:ext cx="10806096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E1D0-B472-BEA2-B596-5B05D2AC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1" y="483615"/>
            <a:ext cx="10828958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9D586-7E3B-AD41-48E1-90762755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2" y="483615"/>
            <a:ext cx="10806096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Nyander Wheeler</dc:creator>
  <cp:lastModifiedBy>Nyander Wheeler</cp:lastModifiedBy>
  <cp:revision>1</cp:revision>
  <dcterms:created xsi:type="dcterms:W3CDTF">2022-09-26T00:49:34Z</dcterms:created>
  <dcterms:modified xsi:type="dcterms:W3CDTF">2022-09-26T00:59:28Z</dcterms:modified>
</cp:coreProperties>
</file>