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14T01:25:51.516">
    <p:pos x="6000" y="0"/>
    <p:text>-Raghavan 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4" name="Google Shape;44;p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BUSINESS OBJECTIVE</a:t>
            </a:r>
            <a:endParaRPr sz="4200"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AtliQ is a company that owns multiple hotel chains across various cities of India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Managing director / CEO of AtliQ wants to incorporate ‘Business and Data Intelligence’ to identify and track the source of revenue for AtliQ hotels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Hence, it is decided to develop a KPI Dashboard for AtliQ, using May-22 to July-22 data, which can help track its revenue sources and other relevant KPIs across various dimensions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It’ll help the management take strategic business decisions based on the insights generated from the dashboard</a:t>
            </a:r>
            <a:endParaRPr/>
          </a:p>
          <a:p>
            <a:pPr indent="-85724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066800" y="378100"/>
            <a:ext cx="10058400" cy="1015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FEATURES OF THE DASHBOARD</a:t>
            </a:r>
            <a:endParaRPr sz="4200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066800" y="1580225"/>
            <a:ext cx="10061448" cy="459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A bunch of card visuals were placed in the left to show the values of important KPIs 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following filters were provided to slice and dice the data:</a:t>
            </a:r>
            <a:endParaRPr/>
          </a:p>
          <a:p>
            <a:pPr indent="-182879" lvl="2" marL="73152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Month-year</a:t>
            </a:r>
            <a:endParaRPr/>
          </a:p>
          <a:p>
            <a:pPr indent="-182879" lvl="2" marL="7315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City</a:t>
            </a:r>
            <a:endParaRPr/>
          </a:p>
          <a:p>
            <a:pPr indent="-182879" lvl="2" marL="7315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Booking status</a:t>
            </a:r>
            <a:endParaRPr/>
          </a:p>
          <a:p>
            <a:pPr indent="-182879" lvl="2" marL="7315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Booking platform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theme of the dashboard is based on the logo of the company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visuals are interactive in nature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Tooltips pop-up when hovering over a visual for more information about the data point</a:t>
            </a:r>
            <a:endParaRPr/>
          </a:p>
          <a:p>
            <a:pPr indent="-85724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BUSINESS OUTCOMES</a:t>
            </a:r>
            <a:endParaRPr sz="420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following are some important business insights derived from the revenue dashboard: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Mumbai generates highest revenue and Delhi the least revenue during May to Jul 2022. Company need to focus on increasing the revenue in Delhi.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The occupancy rate is higher during weekends across all cities, months and booking platforms. Leverage this insight to increase revenue generated during weekends.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70% of the bookings are checked out while 5% of booking don’t show up across all cities and booking platforms which means 75% of bookings generate revenue for AtliQ hotels. Identify and analyze the reasons for cancellations and try to reduce them.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BUSINESS OUTCOMES</a:t>
            </a:r>
            <a:endParaRPr sz="4200"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following are some important business insights derived from the revenue dashboard: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Avg rating varies between 3.4 to 3.8 across cities and avg stay duration is 2.4 for each booking. Compare it with the industry benchmark across cities and evaluate the performance.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Occupancy rate is highest at Delhi with 60+ % for all months though generates least revenue compared to other cities. Identify the reason for higher occupancy and use that to drive the revenue growth.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CONCLUSION</a:t>
            </a:r>
            <a:endParaRPr sz="4200"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A revenue dashboard was built for AtliQ hotels depicting its various KPIs visually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Relevant filters along with tooltips and interactions was provided in the dashboard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This dashboard can be used for both high-level and in-depth analysis of KPIs across various dimensions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066800" y="262432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PROBLEM STATEMENT / PROJECT SCOPE</a:t>
            </a:r>
            <a:endParaRPr sz="4200"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Identify the data sources pertaining to revenue management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Clean and model the data as per requirement for analysis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Create a revenue dashboard that measures important KPIs 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Relevant filters need to provided to slice and dice the data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dashboard should depict both high level and granular insights</a:t>
            </a:r>
            <a:endParaRPr/>
          </a:p>
          <a:p>
            <a:pPr indent="-85724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838199" y="951051"/>
            <a:ext cx="10321031" cy="602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SOLUTION APPROACH</a:t>
            </a:r>
            <a:endParaRPr sz="4200"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838199" y="2219416"/>
            <a:ext cx="10933591" cy="395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There are 5 tables provided for tracking revenue, 3 dimension tables (date, hotel, room) and 2 fact tables (bookings, aggregated bookings)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Power BI was the tool used for creating the visualization/dashboard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data was imported, analysed and transformed as per necessity within Power Query</a:t>
            </a:r>
            <a:endParaRPr/>
          </a:p>
          <a:p>
            <a:pPr indent="-18288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relationships between the tables were created within Power Pivot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630532" y="97654"/>
            <a:ext cx="8930935" cy="1109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ckwell"/>
              <a:buNone/>
            </a:pPr>
            <a:r>
              <a:rPr lang="en-US" sz="3600"/>
              <a:t>DATA CLEANING/TRANSFORMATION IN POWER QUERY</a:t>
            </a:r>
            <a:endParaRPr sz="3600"/>
          </a:p>
        </p:txBody>
      </p:sp>
      <p:pic>
        <p:nvPicPr>
          <p:cNvPr id="123" name="Google Shape;123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371" y="1089195"/>
            <a:ext cx="10174287" cy="545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832901" y="214205"/>
            <a:ext cx="6526198" cy="700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ckwell"/>
              <a:buNone/>
            </a:pPr>
            <a:r>
              <a:rPr lang="en-US" sz="3600"/>
              <a:t>DATA MODELLING IN POWER PIVOT</a:t>
            </a:r>
            <a:endParaRPr sz="3600"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65624"/>
            <a:ext cx="11277600" cy="484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826764"/>
            <a:ext cx="10321031" cy="602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SOLUTION APPROACH</a:t>
            </a:r>
            <a:endParaRPr sz="4200"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838200" y="1757779"/>
            <a:ext cx="10711650" cy="376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A few measures were created to calculate the KPIs as shown below: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Revenue </a:t>
            </a:r>
            <a:r>
              <a:rPr lang="en-US" sz="1800"/>
              <a:t>= Sum of revenue_realized from Bookings table (in Rs.)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Total bookings </a:t>
            </a:r>
            <a:r>
              <a:rPr lang="en-US" sz="1800"/>
              <a:t>= Count of booking_id from Bookings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Avg rating</a:t>
            </a:r>
            <a:r>
              <a:rPr lang="en-US" sz="1800"/>
              <a:t> = Average of ratings from Bookings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Total capacity </a:t>
            </a:r>
            <a:r>
              <a:rPr lang="en-US" sz="1800"/>
              <a:t>= Sum of capacity from Aggregated bookings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Total successful bookings </a:t>
            </a:r>
            <a:r>
              <a:rPr lang="en-US" sz="1800"/>
              <a:t>= Sum of successful bookings from Aggregated bookings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1004317"/>
            <a:ext cx="10321031" cy="602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SOLUTION APPROACH</a:t>
            </a:r>
            <a:endParaRPr sz="420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838200" y="1907559"/>
            <a:ext cx="11049001" cy="352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A few measures were created to measure the KPIs as shown below: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Occupancy rate </a:t>
            </a:r>
            <a:r>
              <a:rPr lang="en-US" sz="1800"/>
              <a:t>= Total successful bookings / Total capacity (in %)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Total cancelled bookings </a:t>
            </a:r>
            <a:r>
              <a:rPr lang="en-US" sz="1800"/>
              <a:t>= Count of booking_id with status=‘cancelled’ from Bookings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Cancellation rate </a:t>
            </a:r>
            <a:r>
              <a:rPr lang="en-US" sz="1800"/>
              <a:t>= Total cancelled bookings / Total bookings (in %)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	</a:t>
            </a:r>
            <a:r>
              <a:rPr b="1" lang="en-US" sz="1800"/>
              <a:t>Avg stay duration </a:t>
            </a:r>
            <a:r>
              <a:rPr lang="en-US" sz="1800"/>
              <a:t>= Average days stayed by customer in a room per booking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662190" y="240838"/>
            <a:ext cx="6867617" cy="62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REVENUE DASHBOARD</a:t>
            </a:r>
            <a:endParaRPr sz="4200"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522" y="976544"/>
            <a:ext cx="10380955" cy="575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066800" y="351467"/>
            <a:ext cx="10058400" cy="935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Rockwell"/>
              <a:buNone/>
            </a:pPr>
            <a:r>
              <a:rPr lang="en-US" sz="4200"/>
              <a:t>FEATURES OF THE DASHBOARD</a:t>
            </a:r>
            <a:endParaRPr sz="420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066800" y="1403603"/>
            <a:ext cx="10058400" cy="510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800"/>
              <a:t>The following 5 visuals were provided: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Revenue by platform </a:t>
            </a:r>
            <a:r>
              <a:rPr lang="en-US"/>
              <a:t>= Bar chart shows the revenue generated across various booking platforms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Occupancy rate </a:t>
            </a:r>
            <a:r>
              <a:rPr lang="en-US"/>
              <a:t>= Column chart shows the percentage of rooms occupied by weekend and weekday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Revenue by room type </a:t>
            </a:r>
            <a:r>
              <a:rPr lang="en-US"/>
              <a:t>= Dough nut chart shows the distribution of revenue by room type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Bookings by status</a:t>
            </a:r>
            <a:r>
              <a:rPr lang="en-US"/>
              <a:t> = Pie chart shows the distribution of number of bookings based on booking status</a:t>
            </a:r>
            <a:endParaRPr/>
          </a:p>
          <a:p>
            <a:pPr indent="-182880" lvl="1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/>
              <a:t>KPI table </a:t>
            </a:r>
            <a:r>
              <a:rPr lang="en-US"/>
              <a:t>= A matrix visual (pivot table) showing the various KPIs across cities and hotels in each city</a:t>
            </a:r>
            <a:endParaRPr/>
          </a:p>
          <a:p>
            <a:pPr indent="-85724" lvl="0" marL="18288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