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6" r:id="rId6"/>
    <p:sldId id="257" r:id="rId7"/>
    <p:sldId id="275" r:id="rId8"/>
    <p:sldId id="259" r:id="rId9"/>
    <p:sldId id="263" r:id="rId10"/>
    <p:sldId id="265" r:id="rId11"/>
    <p:sldId id="262" r:id="rId12"/>
    <p:sldId id="264" r:id="rId13"/>
    <p:sldId id="267" r:id="rId14"/>
    <p:sldId id="268" r:id="rId15"/>
    <p:sldId id="270" r:id="rId16"/>
    <p:sldId id="271" r:id="rId17"/>
    <p:sldId id="272" r:id="rId18"/>
    <p:sldId id="26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6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B146A-00C2-45FF-9949-39E4EFE550DD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E62F-F7A6-4EBA-8417-482B98931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9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E62F-F7A6-4EBA-8417-482B989319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2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09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271788" y="116632"/>
            <a:ext cx="2592288" cy="504056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H="1"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1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788" y="116632"/>
            <a:ext cx="2592288" cy="504056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8" name="Browser" descr="&lt;SmartSettings&gt;&lt;SmartResize enabled=&quot;True&quot; minWidth=&quot;140&quot; minHeight=&quot;5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271788" y="899206"/>
            <a:ext cx="8619716" cy="5626138"/>
            <a:chOff x="595684" y="1261242"/>
            <a:chExt cx="6668462" cy="4352543"/>
          </a:xfrm>
        </p:grpSpPr>
        <p:sp>
          <p:nvSpPr>
            <p:cNvPr id="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75121"/>
              <a:ext cx="6668462" cy="39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15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0113" y="1499179"/>
              <a:ext cx="115445" cy="8719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1000" y="1316361"/>
              <a:ext cx="76144" cy="7368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294206" y="1450815"/>
              <a:ext cx="5717320" cy="1839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3098" y="1491195"/>
              <a:ext cx="72460" cy="10316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Navigation Buttons"/>
            <p:cNvGrpSpPr/>
            <p:nvPr/>
          </p:nvGrpSpPr>
          <p:grpSpPr>
            <a:xfrm>
              <a:off x="693094" y="1475844"/>
              <a:ext cx="496169" cy="133867"/>
              <a:chOff x="693094" y="1475844"/>
              <a:chExt cx="496169" cy="133867"/>
            </a:xfrm>
          </p:grpSpPr>
          <p:sp>
            <p:nvSpPr>
              <p:cNvPr id="16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094" y="1496108"/>
                <a:ext cx="117901" cy="9333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9771" y="1496109"/>
                <a:ext cx="117901" cy="9333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6449" y="1475844"/>
                <a:ext cx="122814" cy="13386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22" name="직선 연결선 21"/>
          <p:cNvCxnSpPr/>
          <p:nvPr userDrawn="1"/>
        </p:nvCxnSpPr>
        <p:spPr>
          <a:xfrm flipH="1"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Mac\Home\Desktop\bg_blog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31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hyperlink" Target="http://simpolor.com/img/map.png" TargetMode="Externa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10" Type="http://schemas.openxmlformats.org/officeDocument/2006/relationships/tags" Target="../tags/tag117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26" Type="http://schemas.openxmlformats.org/officeDocument/2006/relationships/tags" Target="../tags/tag151.xml"/><Relationship Id="rId3" Type="http://schemas.openxmlformats.org/officeDocument/2006/relationships/tags" Target="../tags/tag128.xml"/><Relationship Id="rId21" Type="http://schemas.openxmlformats.org/officeDocument/2006/relationships/tags" Target="../tags/tag146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5" Type="http://schemas.openxmlformats.org/officeDocument/2006/relationships/tags" Target="../tags/tag150.xml"/><Relationship Id="rId33" Type="http://schemas.openxmlformats.org/officeDocument/2006/relationships/slideLayout" Target="../slideLayouts/slideLayout3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29" Type="http://schemas.openxmlformats.org/officeDocument/2006/relationships/tags" Target="../tags/tag154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tags" Target="../tags/tag149.xml"/><Relationship Id="rId32" Type="http://schemas.openxmlformats.org/officeDocument/2006/relationships/tags" Target="../tags/tag157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tags" Target="../tags/tag148.xml"/><Relationship Id="rId28" Type="http://schemas.openxmlformats.org/officeDocument/2006/relationships/tags" Target="../tags/tag153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31" Type="http://schemas.openxmlformats.org/officeDocument/2006/relationships/tags" Target="../tags/tag156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Relationship Id="rId27" Type="http://schemas.openxmlformats.org/officeDocument/2006/relationships/tags" Target="../tags/tag152.xml"/><Relationship Id="rId30" Type="http://schemas.openxmlformats.org/officeDocument/2006/relationships/tags" Target="../tags/tag155.xml"/><Relationship Id="rId8" Type="http://schemas.openxmlformats.org/officeDocument/2006/relationships/tags" Target="../tags/tag1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10" Type="http://schemas.openxmlformats.org/officeDocument/2006/relationships/tags" Target="../tags/tag167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9" Type="http://schemas.openxmlformats.org/officeDocument/2006/relationships/tags" Target="../tags/tag69.xml"/><Relationship Id="rId21" Type="http://schemas.openxmlformats.org/officeDocument/2006/relationships/tags" Target="../tags/tag51.xml"/><Relationship Id="rId34" Type="http://schemas.openxmlformats.org/officeDocument/2006/relationships/tags" Target="../tags/tag64.xml"/><Relationship Id="rId42" Type="http://schemas.openxmlformats.org/officeDocument/2006/relationships/tags" Target="../tags/tag72.xml"/><Relationship Id="rId47" Type="http://schemas.openxmlformats.org/officeDocument/2006/relationships/tags" Target="../tags/tag77.xml"/><Relationship Id="rId50" Type="http://schemas.openxmlformats.org/officeDocument/2006/relationships/tags" Target="../tags/tag80.xml"/><Relationship Id="rId55" Type="http://schemas.openxmlformats.org/officeDocument/2006/relationships/tags" Target="../tags/tag85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9" Type="http://schemas.openxmlformats.org/officeDocument/2006/relationships/tags" Target="../tags/tag59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tags" Target="../tags/tag67.xml"/><Relationship Id="rId40" Type="http://schemas.openxmlformats.org/officeDocument/2006/relationships/tags" Target="../tags/tag70.xml"/><Relationship Id="rId45" Type="http://schemas.openxmlformats.org/officeDocument/2006/relationships/tags" Target="../tags/tag75.xml"/><Relationship Id="rId53" Type="http://schemas.openxmlformats.org/officeDocument/2006/relationships/tags" Target="../tags/tag83.xml"/><Relationship Id="rId5" Type="http://schemas.openxmlformats.org/officeDocument/2006/relationships/tags" Target="../tags/tag35.xml"/><Relationship Id="rId19" Type="http://schemas.openxmlformats.org/officeDocument/2006/relationships/tags" Target="../tags/tag49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tags" Target="../tags/tag65.xml"/><Relationship Id="rId43" Type="http://schemas.openxmlformats.org/officeDocument/2006/relationships/tags" Target="../tags/tag73.xml"/><Relationship Id="rId48" Type="http://schemas.openxmlformats.org/officeDocument/2006/relationships/tags" Target="../tags/tag78.xml"/><Relationship Id="rId56" Type="http://schemas.openxmlformats.org/officeDocument/2006/relationships/tags" Target="../tags/tag86.xml"/><Relationship Id="rId8" Type="http://schemas.openxmlformats.org/officeDocument/2006/relationships/tags" Target="../tags/tag38.xml"/><Relationship Id="rId51" Type="http://schemas.openxmlformats.org/officeDocument/2006/relationships/tags" Target="../tags/tag81.xml"/><Relationship Id="rId3" Type="http://schemas.openxmlformats.org/officeDocument/2006/relationships/tags" Target="../tags/tag33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38" Type="http://schemas.openxmlformats.org/officeDocument/2006/relationships/tags" Target="../tags/tag68.xml"/><Relationship Id="rId46" Type="http://schemas.openxmlformats.org/officeDocument/2006/relationships/tags" Target="../tags/tag76.xml"/><Relationship Id="rId20" Type="http://schemas.openxmlformats.org/officeDocument/2006/relationships/tags" Target="../tags/tag50.xml"/><Relationship Id="rId41" Type="http://schemas.openxmlformats.org/officeDocument/2006/relationships/tags" Target="../tags/tag71.xml"/><Relationship Id="rId54" Type="http://schemas.openxmlformats.org/officeDocument/2006/relationships/tags" Target="../tags/tag84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tags" Target="../tags/tag66.xml"/><Relationship Id="rId49" Type="http://schemas.openxmlformats.org/officeDocument/2006/relationships/tags" Target="../tags/tag79.xml"/><Relationship Id="rId57" Type="http://schemas.openxmlformats.org/officeDocument/2006/relationships/slideLayout" Target="../slideLayouts/slideLayout3.xml"/><Relationship Id="rId10" Type="http://schemas.openxmlformats.org/officeDocument/2006/relationships/tags" Target="../tags/tag40.xml"/><Relationship Id="rId31" Type="http://schemas.openxmlformats.org/officeDocument/2006/relationships/tags" Target="../tags/tag61.xml"/><Relationship Id="rId44" Type="http://schemas.openxmlformats.org/officeDocument/2006/relationships/tags" Target="../tags/tag74.xml"/><Relationship Id="rId52" Type="http://schemas.openxmlformats.org/officeDocument/2006/relationships/tags" Target="../tags/tag8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CMS</a:t>
            </a:r>
            <a:br>
              <a:rPr lang="en-US" altLang="ko-KR" dirty="0" smtClean="0"/>
            </a:br>
            <a:r>
              <a:rPr lang="en-US" altLang="ko-KR" sz="2800" dirty="0" smtClean="0"/>
              <a:t>( Content Management System 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660232" y="555962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1">
                    <a:lumMod val="75000"/>
                  </a:schemeClr>
                </a:solidFill>
              </a:rPr>
              <a:t>Simpolor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616543" y="1988840"/>
            <a:ext cx="5843889" cy="419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000" y="1440024"/>
            <a:ext cx="1998480" cy="508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819394" y="1652645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4400" y="2751815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관리자</a:t>
            </a:r>
            <a:r>
              <a:rPr lang="ko-KR" altLang="en-US" sz="1200" dirty="0" smtClean="0"/>
              <a:t> 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환영합니다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6543" y="1584408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atin typeface="+mj-ea"/>
                <a:ea typeface="+mj-ea"/>
              </a:rPr>
              <a:t>콘텐츠관리</a:t>
            </a:r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&gt; </a:t>
            </a:r>
            <a:r>
              <a:rPr lang="ko-KR" altLang="en-US" sz="1200" b="1" dirty="0" err="1" smtClean="0">
                <a:latin typeface="+mj-ea"/>
                <a:ea typeface="+mj-ea"/>
              </a:rPr>
              <a:t>콘텐츠설정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2" name="Panel"/>
          <p:cNvSpPr/>
          <p:nvPr/>
        </p:nvSpPr>
        <p:spPr>
          <a:xfrm>
            <a:off x="2987824" y="2267064"/>
            <a:ext cx="5112568" cy="339418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Box"/>
          <p:cNvSpPr/>
          <p:nvPr/>
        </p:nvSpPr>
        <p:spPr>
          <a:xfrm>
            <a:off x="3203848" y="2467828"/>
            <a:ext cx="468052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오시는 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/>
          <p:cNvSpPr>
            <a:spLocks/>
          </p:cNvSpPr>
          <p:nvPr/>
        </p:nvSpPr>
        <p:spPr bwMode="auto">
          <a:xfrm>
            <a:off x="7298908" y="5805264"/>
            <a:ext cx="801484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컨텐츠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생성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Rich Text Editor" descr="&lt;SmartSettings&gt;&lt;SmartResize enabled=&quot;True&quot; minWidth=&quot;248&quot; minHeight=&quot;4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197961" y="2844695"/>
            <a:ext cx="4686408" cy="2672537"/>
            <a:chOff x="1011166" y="3043238"/>
            <a:chExt cx="3921272" cy="1643063"/>
          </a:xfrm>
        </p:grpSpPr>
        <p:sp>
          <p:nvSpPr>
            <p:cNvPr id="19" name="Text Editor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1011166" y="3215281"/>
              <a:ext cx="3921268" cy="14710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91440" rIns="237744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&lt;html&gt;</a:t>
              </a:r>
            </a:p>
            <a:p>
              <a:pPr>
                <a:spcAft>
                  <a:spcPts val="6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&lt;head&gt;</a:t>
              </a:r>
            </a:p>
            <a:p>
              <a:pPr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&lt;title&gt;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오시는 길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&lt;/title&gt;</a:t>
              </a:r>
            </a:p>
            <a:p>
              <a:pPr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&lt;/head&gt;</a:t>
              </a:r>
            </a:p>
            <a:p>
              <a:pPr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&lt;body&gt;</a:t>
              </a:r>
            </a:p>
            <a:p>
              <a:pPr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&lt;h3&gt;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오시는 길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&lt;/h3&gt;</a:t>
              </a:r>
            </a:p>
            <a:p>
              <a:pPr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&lt;img src=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20"/>
                </a:rPr>
                <a:t>http://simpolor.com/img/map.png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title=“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오시는 길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”/&gt;</a:t>
              </a:r>
            </a:p>
            <a:p>
              <a:pPr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&lt;/body&gt;</a:t>
              </a:r>
            </a:p>
            <a:p>
              <a:pPr>
                <a:spcAft>
                  <a:spcPts val="6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&lt;/html&gt;</a:t>
              </a:r>
            </a:p>
            <a:p>
              <a:pPr>
                <a:spcAft>
                  <a:spcPts val="600"/>
                </a:spcAft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Formatting Toolbar"/>
            <p:cNvGrpSpPr/>
            <p:nvPr/>
          </p:nvGrpSpPr>
          <p:grpSpPr>
            <a:xfrm>
              <a:off x="1011166" y="3043238"/>
              <a:ext cx="3921268" cy="172044"/>
              <a:chOff x="1011166" y="3043238"/>
              <a:chExt cx="3921268" cy="172044"/>
            </a:xfrm>
          </p:grpSpPr>
          <p:sp>
            <p:nvSpPr>
              <p:cNvPr id="25" name="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011166" y="3043238"/>
                <a:ext cx="3921268" cy="17204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7" name="Font Drop-Down Box"/>
              <p:cNvGrpSpPr/>
              <p:nvPr/>
            </p:nvGrpSpPr>
            <p:grpSpPr>
              <a:xfrm>
                <a:off x="1079791" y="3075332"/>
                <a:ext cx="836778" cy="107856"/>
                <a:chOff x="1079791" y="3085869"/>
                <a:chExt cx="836778" cy="107856"/>
              </a:xfrm>
            </p:grpSpPr>
            <p:sp>
              <p:nvSpPr>
                <p:cNvPr id="38" name="Text Box" descr="&lt;SmartSettings&gt;&lt;SmartResize anchorLeft=&quot;Absolute&quot; anchorTop=&quot;Absolute&quot; anchorRight=&quot;None&quot; anchorBottom=&quot;Non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079791" y="3085869"/>
                  <a:ext cx="836778" cy="107856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18288" rIns="256032" bIns="18288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Font</a:t>
                  </a:r>
                </a:p>
              </p:txBody>
            </p:sp>
            <p:sp>
              <p:nvSpPr>
                <p:cNvPr id="39" name="Arrow Down" descr="&lt;SmartSettings&gt;&lt;SmartResize anchorLeft=&quot;Absolute&quot; anchorTop=&quot;Absolute&quot; anchorRight=&quot;None&quot; anchorBottom=&quot;None&quot; /&gt;&lt;/SmartSettings&gt;"/>
                <p:cNvSpPr>
                  <a:spLocks noChangeAspect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 flipH="1">
                  <a:off x="1800417" y="3128676"/>
                  <a:ext cx="53558" cy="22241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Justify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520294" y="3099492"/>
                <a:ext cx="92982" cy="59536"/>
              </a:xfrm>
              <a:custGeom>
                <a:avLst/>
                <a:gdLst>
                  <a:gd name="T0" fmla="*/ 10 w 283"/>
                  <a:gd name="T1" fmla="*/ 0 h 245"/>
                  <a:gd name="T2" fmla="*/ 0 w 283"/>
                  <a:gd name="T3" fmla="*/ 9 h 245"/>
                  <a:gd name="T4" fmla="*/ 10 w 283"/>
                  <a:gd name="T5" fmla="*/ 18 h 245"/>
                  <a:gd name="T6" fmla="*/ 274 w 283"/>
                  <a:gd name="T7" fmla="*/ 18 h 245"/>
                  <a:gd name="T8" fmla="*/ 283 w 283"/>
                  <a:gd name="T9" fmla="*/ 9 h 245"/>
                  <a:gd name="T10" fmla="*/ 274 w 283"/>
                  <a:gd name="T11" fmla="*/ 0 h 245"/>
                  <a:gd name="T12" fmla="*/ 10 w 283"/>
                  <a:gd name="T13" fmla="*/ 0 h 245"/>
                  <a:gd name="T14" fmla="*/ 10 w 283"/>
                  <a:gd name="T15" fmla="*/ 56 h 245"/>
                  <a:gd name="T16" fmla="*/ 0 w 283"/>
                  <a:gd name="T17" fmla="*/ 66 h 245"/>
                  <a:gd name="T18" fmla="*/ 10 w 283"/>
                  <a:gd name="T19" fmla="*/ 75 h 245"/>
                  <a:gd name="T20" fmla="*/ 274 w 283"/>
                  <a:gd name="T21" fmla="*/ 75 h 245"/>
                  <a:gd name="T22" fmla="*/ 283 w 283"/>
                  <a:gd name="T23" fmla="*/ 66 h 245"/>
                  <a:gd name="T24" fmla="*/ 274 w 283"/>
                  <a:gd name="T25" fmla="*/ 56 h 245"/>
                  <a:gd name="T26" fmla="*/ 10 w 283"/>
                  <a:gd name="T27" fmla="*/ 56 h 245"/>
                  <a:gd name="T28" fmla="*/ 10 w 283"/>
                  <a:gd name="T29" fmla="*/ 113 h 245"/>
                  <a:gd name="T30" fmla="*/ 0 w 283"/>
                  <a:gd name="T31" fmla="*/ 122 h 245"/>
                  <a:gd name="T32" fmla="*/ 10 w 283"/>
                  <a:gd name="T33" fmla="*/ 132 h 245"/>
                  <a:gd name="T34" fmla="*/ 274 w 283"/>
                  <a:gd name="T35" fmla="*/ 132 h 245"/>
                  <a:gd name="T36" fmla="*/ 283 w 283"/>
                  <a:gd name="T37" fmla="*/ 122 h 245"/>
                  <a:gd name="T38" fmla="*/ 274 w 283"/>
                  <a:gd name="T39" fmla="*/ 113 h 245"/>
                  <a:gd name="T40" fmla="*/ 10 w 283"/>
                  <a:gd name="T41" fmla="*/ 113 h 245"/>
                  <a:gd name="T42" fmla="*/ 10 w 283"/>
                  <a:gd name="T43" fmla="*/ 169 h 245"/>
                  <a:gd name="T44" fmla="*/ 0 w 283"/>
                  <a:gd name="T45" fmla="*/ 179 h 245"/>
                  <a:gd name="T46" fmla="*/ 10 w 283"/>
                  <a:gd name="T47" fmla="*/ 188 h 245"/>
                  <a:gd name="T48" fmla="*/ 274 w 283"/>
                  <a:gd name="T49" fmla="*/ 188 h 245"/>
                  <a:gd name="T50" fmla="*/ 283 w 283"/>
                  <a:gd name="T51" fmla="*/ 179 h 245"/>
                  <a:gd name="T52" fmla="*/ 274 w 283"/>
                  <a:gd name="T53" fmla="*/ 169 h 245"/>
                  <a:gd name="T54" fmla="*/ 10 w 283"/>
                  <a:gd name="T55" fmla="*/ 169 h 245"/>
                  <a:gd name="T56" fmla="*/ 10 w 283"/>
                  <a:gd name="T57" fmla="*/ 226 h 245"/>
                  <a:gd name="T58" fmla="*/ 0 w 283"/>
                  <a:gd name="T59" fmla="*/ 235 h 245"/>
                  <a:gd name="T60" fmla="*/ 10 w 283"/>
                  <a:gd name="T61" fmla="*/ 245 h 245"/>
                  <a:gd name="T62" fmla="*/ 274 w 283"/>
                  <a:gd name="T63" fmla="*/ 245 h 245"/>
                  <a:gd name="T64" fmla="*/ 283 w 283"/>
                  <a:gd name="T65" fmla="*/ 235 h 245"/>
                  <a:gd name="T66" fmla="*/ 274 w 283"/>
                  <a:gd name="T67" fmla="*/ 226 h 245"/>
                  <a:gd name="T68" fmla="*/ 10 w 283"/>
                  <a:gd name="T69" fmla="*/ 22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45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10" y="18"/>
                    </a:cubicBezTo>
                    <a:lnTo>
                      <a:pt x="274" y="18"/>
                    </a:lnTo>
                    <a:cubicBezTo>
                      <a:pt x="279" y="18"/>
                      <a:pt x="283" y="14"/>
                      <a:pt x="283" y="9"/>
                    </a:cubicBezTo>
                    <a:cubicBezTo>
                      <a:pt x="283" y="4"/>
                      <a:pt x="279" y="0"/>
                      <a:pt x="274" y="0"/>
                    </a:cubicBezTo>
                    <a:lnTo>
                      <a:pt x="10" y="0"/>
                    </a:lnTo>
                    <a:close/>
                    <a:moveTo>
                      <a:pt x="10" y="56"/>
                    </a:moveTo>
                    <a:cubicBezTo>
                      <a:pt x="4" y="56"/>
                      <a:pt x="0" y="60"/>
                      <a:pt x="0" y="66"/>
                    </a:cubicBezTo>
                    <a:cubicBezTo>
                      <a:pt x="0" y="71"/>
                      <a:pt x="4" y="75"/>
                      <a:pt x="10" y="75"/>
                    </a:cubicBezTo>
                    <a:lnTo>
                      <a:pt x="274" y="75"/>
                    </a:lnTo>
                    <a:cubicBezTo>
                      <a:pt x="279" y="75"/>
                      <a:pt x="283" y="71"/>
                      <a:pt x="283" y="66"/>
                    </a:cubicBezTo>
                    <a:cubicBezTo>
                      <a:pt x="283" y="60"/>
                      <a:pt x="279" y="56"/>
                      <a:pt x="274" y="56"/>
                    </a:cubicBezTo>
                    <a:lnTo>
                      <a:pt x="10" y="56"/>
                    </a:lnTo>
                    <a:close/>
                    <a:moveTo>
                      <a:pt x="10" y="113"/>
                    </a:moveTo>
                    <a:cubicBezTo>
                      <a:pt x="4" y="113"/>
                      <a:pt x="0" y="117"/>
                      <a:pt x="0" y="122"/>
                    </a:cubicBezTo>
                    <a:cubicBezTo>
                      <a:pt x="0" y="127"/>
                      <a:pt x="4" y="132"/>
                      <a:pt x="10" y="132"/>
                    </a:cubicBezTo>
                    <a:lnTo>
                      <a:pt x="274" y="132"/>
                    </a:lnTo>
                    <a:cubicBezTo>
                      <a:pt x="279" y="132"/>
                      <a:pt x="283" y="127"/>
                      <a:pt x="283" y="122"/>
                    </a:cubicBezTo>
                    <a:cubicBezTo>
                      <a:pt x="283" y="117"/>
                      <a:pt x="279" y="113"/>
                      <a:pt x="274" y="113"/>
                    </a:cubicBezTo>
                    <a:lnTo>
                      <a:pt x="10" y="113"/>
                    </a:lnTo>
                    <a:close/>
                    <a:moveTo>
                      <a:pt x="10" y="169"/>
                    </a:moveTo>
                    <a:cubicBezTo>
                      <a:pt x="4" y="169"/>
                      <a:pt x="0" y="174"/>
                      <a:pt x="0" y="179"/>
                    </a:cubicBezTo>
                    <a:cubicBezTo>
                      <a:pt x="0" y="184"/>
                      <a:pt x="4" y="188"/>
                      <a:pt x="10" y="188"/>
                    </a:cubicBezTo>
                    <a:lnTo>
                      <a:pt x="274" y="188"/>
                    </a:lnTo>
                    <a:cubicBezTo>
                      <a:pt x="279" y="188"/>
                      <a:pt x="283" y="184"/>
                      <a:pt x="283" y="179"/>
                    </a:cubicBezTo>
                    <a:cubicBezTo>
                      <a:pt x="283" y="174"/>
                      <a:pt x="279" y="169"/>
                      <a:pt x="274" y="169"/>
                    </a:cubicBezTo>
                    <a:lnTo>
                      <a:pt x="10" y="169"/>
                    </a:lnTo>
                    <a:close/>
                    <a:moveTo>
                      <a:pt x="10" y="226"/>
                    </a:moveTo>
                    <a:cubicBezTo>
                      <a:pt x="4" y="226"/>
                      <a:pt x="0" y="230"/>
                      <a:pt x="0" y="235"/>
                    </a:cubicBezTo>
                    <a:cubicBezTo>
                      <a:pt x="0" y="241"/>
                      <a:pt x="4" y="245"/>
                      <a:pt x="10" y="245"/>
                    </a:cubicBezTo>
                    <a:lnTo>
                      <a:pt x="274" y="245"/>
                    </a:lnTo>
                    <a:cubicBezTo>
                      <a:pt x="279" y="245"/>
                      <a:pt x="283" y="241"/>
                      <a:pt x="283" y="235"/>
                    </a:cubicBezTo>
                    <a:cubicBezTo>
                      <a:pt x="283" y="230"/>
                      <a:pt x="279" y="226"/>
                      <a:pt x="274" y="226"/>
                    </a:cubicBezTo>
                    <a:lnTo>
                      <a:pt x="10" y="226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Align Right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339735" y="3096076"/>
                <a:ext cx="94310" cy="66367"/>
              </a:xfrm>
              <a:custGeom>
                <a:avLst/>
                <a:gdLst>
                  <a:gd name="T0" fmla="*/ 11 w 283"/>
                  <a:gd name="T1" fmla="*/ 0 h 272"/>
                  <a:gd name="T2" fmla="*/ 0 w 283"/>
                  <a:gd name="T3" fmla="*/ 10 h 272"/>
                  <a:gd name="T4" fmla="*/ 11 w 283"/>
                  <a:gd name="T5" fmla="*/ 21 h 272"/>
                  <a:gd name="T6" fmla="*/ 273 w 283"/>
                  <a:gd name="T7" fmla="*/ 21 h 272"/>
                  <a:gd name="T8" fmla="*/ 283 w 283"/>
                  <a:gd name="T9" fmla="*/ 10 h 272"/>
                  <a:gd name="T10" fmla="*/ 273 w 283"/>
                  <a:gd name="T11" fmla="*/ 0 h 272"/>
                  <a:gd name="T12" fmla="*/ 11 w 283"/>
                  <a:gd name="T13" fmla="*/ 0 h 272"/>
                  <a:gd name="T14" fmla="*/ 32 w 283"/>
                  <a:gd name="T15" fmla="*/ 63 h 272"/>
                  <a:gd name="T16" fmla="*/ 21 w 283"/>
                  <a:gd name="T17" fmla="*/ 73 h 272"/>
                  <a:gd name="T18" fmla="*/ 32 w 283"/>
                  <a:gd name="T19" fmla="*/ 84 h 272"/>
                  <a:gd name="T20" fmla="*/ 273 w 283"/>
                  <a:gd name="T21" fmla="*/ 84 h 272"/>
                  <a:gd name="T22" fmla="*/ 283 w 283"/>
                  <a:gd name="T23" fmla="*/ 73 h 272"/>
                  <a:gd name="T24" fmla="*/ 273 w 283"/>
                  <a:gd name="T25" fmla="*/ 63 h 272"/>
                  <a:gd name="T26" fmla="*/ 32 w 283"/>
                  <a:gd name="T27" fmla="*/ 63 h 272"/>
                  <a:gd name="T28" fmla="*/ 53 w 283"/>
                  <a:gd name="T29" fmla="*/ 126 h 272"/>
                  <a:gd name="T30" fmla="*/ 43 w 283"/>
                  <a:gd name="T31" fmla="*/ 136 h 272"/>
                  <a:gd name="T32" fmla="*/ 53 w 283"/>
                  <a:gd name="T33" fmla="*/ 147 h 272"/>
                  <a:gd name="T34" fmla="*/ 273 w 283"/>
                  <a:gd name="T35" fmla="*/ 147 h 272"/>
                  <a:gd name="T36" fmla="*/ 283 w 283"/>
                  <a:gd name="T37" fmla="*/ 136 h 272"/>
                  <a:gd name="T38" fmla="*/ 273 w 283"/>
                  <a:gd name="T39" fmla="*/ 126 h 272"/>
                  <a:gd name="T40" fmla="*/ 53 w 283"/>
                  <a:gd name="T41" fmla="*/ 126 h 272"/>
                  <a:gd name="T42" fmla="*/ 11 w 283"/>
                  <a:gd name="T43" fmla="*/ 189 h 272"/>
                  <a:gd name="T44" fmla="*/ 0 w 283"/>
                  <a:gd name="T45" fmla="*/ 199 h 272"/>
                  <a:gd name="T46" fmla="*/ 11 w 283"/>
                  <a:gd name="T47" fmla="*/ 210 h 272"/>
                  <a:gd name="T48" fmla="*/ 273 w 283"/>
                  <a:gd name="T49" fmla="*/ 210 h 272"/>
                  <a:gd name="T50" fmla="*/ 283 w 283"/>
                  <a:gd name="T51" fmla="*/ 199 h 272"/>
                  <a:gd name="T52" fmla="*/ 273 w 283"/>
                  <a:gd name="T53" fmla="*/ 189 h 272"/>
                  <a:gd name="T54" fmla="*/ 11 w 283"/>
                  <a:gd name="T55" fmla="*/ 189 h 272"/>
                  <a:gd name="T56" fmla="*/ 116 w 283"/>
                  <a:gd name="T57" fmla="*/ 252 h 272"/>
                  <a:gd name="T58" fmla="*/ 105 w 283"/>
                  <a:gd name="T59" fmla="*/ 262 h 272"/>
                  <a:gd name="T60" fmla="*/ 116 w 283"/>
                  <a:gd name="T61" fmla="*/ 272 h 272"/>
                  <a:gd name="T62" fmla="*/ 273 w 283"/>
                  <a:gd name="T63" fmla="*/ 272 h 272"/>
                  <a:gd name="T64" fmla="*/ 283 w 283"/>
                  <a:gd name="T65" fmla="*/ 262 h 272"/>
                  <a:gd name="T66" fmla="*/ 273 w 283"/>
                  <a:gd name="T67" fmla="*/ 252 h 272"/>
                  <a:gd name="T68" fmla="*/ 116 w 283"/>
                  <a:gd name="T69" fmla="*/ 25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72">
                    <a:moveTo>
                      <a:pt x="11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lnTo>
                      <a:pt x="273" y="21"/>
                    </a:lnTo>
                    <a:cubicBezTo>
                      <a:pt x="279" y="21"/>
                      <a:pt x="283" y="16"/>
                      <a:pt x="283" y="10"/>
                    </a:cubicBezTo>
                    <a:cubicBezTo>
                      <a:pt x="283" y="5"/>
                      <a:pt x="279" y="0"/>
                      <a:pt x="273" y="0"/>
                    </a:cubicBezTo>
                    <a:lnTo>
                      <a:pt x="11" y="0"/>
                    </a:lnTo>
                    <a:close/>
                    <a:moveTo>
                      <a:pt x="32" y="63"/>
                    </a:moveTo>
                    <a:cubicBezTo>
                      <a:pt x="26" y="63"/>
                      <a:pt x="21" y="68"/>
                      <a:pt x="21" y="73"/>
                    </a:cubicBezTo>
                    <a:cubicBezTo>
                      <a:pt x="21" y="79"/>
                      <a:pt x="26" y="84"/>
                      <a:pt x="32" y="84"/>
                    </a:cubicBezTo>
                    <a:lnTo>
                      <a:pt x="273" y="84"/>
                    </a:lnTo>
                    <a:cubicBezTo>
                      <a:pt x="279" y="84"/>
                      <a:pt x="283" y="79"/>
                      <a:pt x="283" y="73"/>
                    </a:cubicBezTo>
                    <a:cubicBezTo>
                      <a:pt x="283" y="68"/>
                      <a:pt x="279" y="63"/>
                      <a:pt x="273" y="63"/>
                    </a:cubicBezTo>
                    <a:lnTo>
                      <a:pt x="32" y="63"/>
                    </a:lnTo>
                    <a:close/>
                    <a:moveTo>
                      <a:pt x="53" y="126"/>
                    </a:moveTo>
                    <a:cubicBezTo>
                      <a:pt x="47" y="126"/>
                      <a:pt x="43" y="130"/>
                      <a:pt x="43" y="136"/>
                    </a:cubicBezTo>
                    <a:cubicBezTo>
                      <a:pt x="43" y="142"/>
                      <a:pt x="47" y="147"/>
                      <a:pt x="53" y="147"/>
                    </a:cubicBezTo>
                    <a:lnTo>
                      <a:pt x="273" y="147"/>
                    </a:lnTo>
                    <a:cubicBezTo>
                      <a:pt x="279" y="147"/>
                      <a:pt x="283" y="142"/>
                      <a:pt x="283" y="136"/>
                    </a:cubicBezTo>
                    <a:cubicBezTo>
                      <a:pt x="283" y="130"/>
                      <a:pt x="279" y="126"/>
                      <a:pt x="273" y="126"/>
                    </a:cubicBezTo>
                    <a:lnTo>
                      <a:pt x="53" y="126"/>
                    </a:lnTo>
                    <a:close/>
                    <a:moveTo>
                      <a:pt x="11" y="189"/>
                    </a:moveTo>
                    <a:cubicBezTo>
                      <a:pt x="5" y="189"/>
                      <a:pt x="0" y="193"/>
                      <a:pt x="0" y="199"/>
                    </a:cubicBezTo>
                    <a:cubicBezTo>
                      <a:pt x="0" y="205"/>
                      <a:pt x="5" y="210"/>
                      <a:pt x="11" y="210"/>
                    </a:cubicBezTo>
                    <a:lnTo>
                      <a:pt x="273" y="210"/>
                    </a:lnTo>
                    <a:cubicBezTo>
                      <a:pt x="279" y="210"/>
                      <a:pt x="283" y="205"/>
                      <a:pt x="283" y="199"/>
                    </a:cubicBezTo>
                    <a:cubicBezTo>
                      <a:pt x="283" y="193"/>
                      <a:pt x="279" y="189"/>
                      <a:pt x="273" y="189"/>
                    </a:cubicBezTo>
                    <a:lnTo>
                      <a:pt x="11" y="189"/>
                    </a:lnTo>
                    <a:close/>
                    <a:moveTo>
                      <a:pt x="116" y="252"/>
                    </a:moveTo>
                    <a:cubicBezTo>
                      <a:pt x="110" y="252"/>
                      <a:pt x="105" y="256"/>
                      <a:pt x="105" y="262"/>
                    </a:cubicBezTo>
                    <a:cubicBezTo>
                      <a:pt x="105" y="268"/>
                      <a:pt x="110" y="272"/>
                      <a:pt x="116" y="272"/>
                    </a:cubicBezTo>
                    <a:lnTo>
                      <a:pt x="273" y="272"/>
                    </a:lnTo>
                    <a:cubicBezTo>
                      <a:pt x="279" y="272"/>
                      <a:pt x="283" y="268"/>
                      <a:pt x="283" y="262"/>
                    </a:cubicBezTo>
                    <a:cubicBezTo>
                      <a:pt x="283" y="256"/>
                      <a:pt x="279" y="252"/>
                      <a:pt x="273" y="252"/>
                    </a:cubicBezTo>
                    <a:lnTo>
                      <a:pt x="116" y="252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Align Center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160500" y="3095100"/>
                <a:ext cx="92982" cy="68319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Align Left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981265" y="3096076"/>
                <a:ext cx="92982" cy="66367"/>
              </a:xfrm>
              <a:custGeom>
                <a:avLst/>
                <a:gdLst>
                  <a:gd name="T0" fmla="*/ 11 w 283"/>
                  <a:gd name="T1" fmla="*/ 0 h 272"/>
                  <a:gd name="T2" fmla="*/ 0 w 283"/>
                  <a:gd name="T3" fmla="*/ 10 h 272"/>
                  <a:gd name="T4" fmla="*/ 11 w 283"/>
                  <a:gd name="T5" fmla="*/ 21 h 272"/>
                  <a:gd name="T6" fmla="*/ 273 w 283"/>
                  <a:gd name="T7" fmla="*/ 21 h 272"/>
                  <a:gd name="T8" fmla="*/ 283 w 283"/>
                  <a:gd name="T9" fmla="*/ 10 h 272"/>
                  <a:gd name="T10" fmla="*/ 273 w 283"/>
                  <a:gd name="T11" fmla="*/ 0 h 272"/>
                  <a:gd name="T12" fmla="*/ 11 w 283"/>
                  <a:gd name="T13" fmla="*/ 0 h 272"/>
                  <a:gd name="T14" fmla="*/ 11 w 283"/>
                  <a:gd name="T15" fmla="*/ 63 h 272"/>
                  <a:gd name="T16" fmla="*/ 0 w 283"/>
                  <a:gd name="T17" fmla="*/ 73 h 272"/>
                  <a:gd name="T18" fmla="*/ 11 w 283"/>
                  <a:gd name="T19" fmla="*/ 84 h 272"/>
                  <a:gd name="T20" fmla="*/ 252 w 283"/>
                  <a:gd name="T21" fmla="*/ 84 h 272"/>
                  <a:gd name="T22" fmla="*/ 262 w 283"/>
                  <a:gd name="T23" fmla="*/ 73 h 272"/>
                  <a:gd name="T24" fmla="*/ 252 w 283"/>
                  <a:gd name="T25" fmla="*/ 63 h 272"/>
                  <a:gd name="T26" fmla="*/ 11 w 283"/>
                  <a:gd name="T27" fmla="*/ 63 h 272"/>
                  <a:gd name="T28" fmla="*/ 11 w 283"/>
                  <a:gd name="T29" fmla="*/ 126 h 272"/>
                  <a:gd name="T30" fmla="*/ 0 w 283"/>
                  <a:gd name="T31" fmla="*/ 136 h 272"/>
                  <a:gd name="T32" fmla="*/ 11 w 283"/>
                  <a:gd name="T33" fmla="*/ 147 h 272"/>
                  <a:gd name="T34" fmla="*/ 231 w 283"/>
                  <a:gd name="T35" fmla="*/ 147 h 272"/>
                  <a:gd name="T36" fmla="*/ 241 w 283"/>
                  <a:gd name="T37" fmla="*/ 136 h 272"/>
                  <a:gd name="T38" fmla="*/ 231 w 283"/>
                  <a:gd name="T39" fmla="*/ 126 h 272"/>
                  <a:gd name="T40" fmla="*/ 11 w 283"/>
                  <a:gd name="T41" fmla="*/ 126 h 272"/>
                  <a:gd name="T42" fmla="*/ 11 w 283"/>
                  <a:gd name="T43" fmla="*/ 189 h 272"/>
                  <a:gd name="T44" fmla="*/ 0 w 283"/>
                  <a:gd name="T45" fmla="*/ 199 h 272"/>
                  <a:gd name="T46" fmla="*/ 11 w 283"/>
                  <a:gd name="T47" fmla="*/ 210 h 272"/>
                  <a:gd name="T48" fmla="*/ 273 w 283"/>
                  <a:gd name="T49" fmla="*/ 210 h 272"/>
                  <a:gd name="T50" fmla="*/ 283 w 283"/>
                  <a:gd name="T51" fmla="*/ 199 h 272"/>
                  <a:gd name="T52" fmla="*/ 273 w 283"/>
                  <a:gd name="T53" fmla="*/ 189 h 272"/>
                  <a:gd name="T54" fmla="*/ 11 w 283"/>
                  <a:gd name="T55" fmla="*/ 189 h 272"/>
                  <a:gd name="T56" fmla="*/ 11 w 283"/>
                  <a:gd name="T57" fmla="*/ 252 h 272"/>
                  <a:gd name="T58" fmla="*/ 0 w 283"/>
                  <a:gd name="T59" fmla="*/ 262 h 272"/>
                  <a:gd name="T60" fmla="*/ 11 w 283"/>
                  <a:gd name="T61" fmla="*/ 272 h 272"/>
                  <a:gd name="T62" fmla="*/ 168 w 283"/>
                  <a:gd name="T63" fmla="*/ 272 h 272"/>
                  <a:gd name="T64" fmla="*/ 178 w 283"/>
                  <a:gd name="T65" fmla="*/ 262 h 272"/>
                  <a:gd name="T66" fmla="*/ 168 w 283"/>
                  <a:gd name="T67" fmla="*/ 252 h 272"/>
                  <a:gd name="T68" fmla="*/ 11 w 283"/>
                  <a:gd name="T69" fmla="*/ 25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72">
                    <a:moveTo>
                      <a:pt x="11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lnTo>
                      <a:pt x="273" y="21"/>
                    </a:lnTo>
                    <a:cubicBezTo>
                      <a:pt x="279" y="21"/>
                      <a:pt x="283" y="16"/>
                      <a:pt x="283" y="10"/>
                    </a:cubicBezTo>
                    <a:cubicBezTo>
                      <a:pt x="283" y="5"/>
                      <a:pt x="279" y="0"/>
                      <a:pt x="273" y="0"/>
                    </a:cubicBezTo>
                    <a:lnTo>
                      <a:pt x="11" y="0"/>
                    </a:lnTo>
                    <a:close/>
                    <a:moveTo>
                      <a:pt x="11" y="63"/>
                    </a:moveTo>
                    <a:cubicBezTo>
                      <a:pt x="5" y="63"/>
                      <a:pt x="0" y="68"/>
                      <a:pt x="0" y="73"/>
                    </a:cubicBezTo>
                    <a:cubicBezTo>
                      <a:pt x="0" y="79"/>
                      <a:pt x="5" y="84"/>
                      <a:pt x="11" y="84"/>
                    </a:cubicBezTo>
                    <a:lnTo>
                      <a:pt x="252" y="84"/>
                    </a:lnTo>
                    <a:cubicBezTo>
                      <a:pt x="258" y="84"/>
                      <a:pt x="262" y="79"/>
                      <a:pt x="262" y="73"/>
                    </a:cubicBezTo>
                    <a:cubicBezTo>
                      <a:pt x="262" y="68"/>
                      <a:pt x="258" y="63"/>
                      <a:pt x="252" y="63"/>
                    </a:cubicBezTo>
                    <a:lnTo>
                      <a:pt x="11" y="63"/>
                    </a:lnTo>
                    <a:close/>
                    <a:moveTo>
                      <a:pt x="11" y="126"/>
                    </a:moveTo>
                    <a:cubicBezTo>
                      <a:pt x="5" y="126"/>
                      <a:pt x="0" y="130"/>
                      <a:pt x="0" y="136"/>
                    </a:cubicBezTo>
                    <a:cubicBezTo>
                      <a:pt x="0" y="142"/>
                      <a:pt x="5" y="147"/>
                      <a:pt x="11" y="147"/>
                    </a:cubicBezTo>
                    <a:lnTo>
                      <a:pt x="231" y="147"/>
                    </a:lnTo>
                    <a:cubicBezTo>
                      <a:pt x="236" y="147"/>
                      <a:pt x="241" y="142"/>
                      <a:pt x="241" y="136"/>
                    </a:cubicBezTo>
                    <a:cubicBezTo>
                      <a:pt x="241" y="130"/>
                      <a:pt x="236" y="126"/>
                      <a:pt x="231" y="126"/>
                    </a:cubicBezTo>
                    <a:lnTo>
                      <a:pt x="11" y="126"/>
                    </a:lnTo>
                    <a:close/>
                    <a:moveTo>
                      <a:pt x="11" y="189"/>
                    </a:moveTo>
                    <a:cubicBezTo>
                      <a:pt x="5" y="189"/>
                      <a:pt x="0" y="193"/>
                      <a:pt x="0" y="199"/>
                    </a:cubicBezTo>
                    <a:cubicBezTo>
                      <a:pt x="0" y="205"/>
                      <a:pt x="5" y="210"/>
                      <a:pt x="11" y="210"/>
                    </a:cubicBezTo>
                    <a:lnTo>
                      <a:pt x="273" y="210"/>
                    </a:lnTo>
                    <a:cubicBezTo>
                      <a:pt x="279" y="210"/>
                      <a:pt x="283" y="205"/>
                      <a:pt x="283" y="199"/>
                    </a:cubicBezTo>
                    <a:cubicBezTo>
                      <a:pt x="283" y="193"/>
                      <a:pt x="279" y="189"/>
                      <a:pt x="273" y="189"/>
                    </a:cubicBezTo>
                    <a:lnTo>
                      <a:pt x="11" y="189"/>
                    </a:lnTo>
                    <a:close/>
                    <a:moveTo>
                      <a:pt x="11" y="252"/>
                    </a:moveTo>
                    <a:cubicBezTo>
                      <a:pt x="5" y="252"/>
                      <a:pt x="0" y="256"/>
                      <a:pt x="0" y="262"/>
                    </a:cubicBezTo>
                    <a:cubicBezTo>
                      <a:pt x="0" y="268"/>
                      <a:pt x="5" y="272"/>
                      <a:pt x="11" y="272"/>
                    </a:cubicBezTo>
                    <a:lnTo>
                      <a:pt x="168" y="272"/>
                    </a:lnTo>
                    <a:cubicBezTo>
                      <a:pt x="174" y="272"/>
                      <a:pt x="178" y="268"/>
                      <a:pt x="178" y="262"/>
                    </a:cubicBezTo>
                    <a:cubicBezTo>
                      <a:pt x="178" y="256"/>
                      <a:pt x="174" y="252"/>
                      <a:pt x="168" y="252"/>
                    </a:cubicBezTo>
                    <a:lnTo>
                      <a:pt x="11" y="252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2" name="Separator 1" descr="&lt;SmartSettings&gt;&lt;SmartResize anchorLeft=&quot;Absolute&quot; anchorTop=&quot;Absolute&quot; anchorRight=&quot;None&quot; anchorBottom=&quot;None&quot; /&gt;&lt;/SmartSettings&gt;"/>
              <p:cNvCxnSpPr>
                <a:cxnSpLocks/>
              </p:cNvCxnSpPr>
              <p:nvPr>
                <p:custDataLst>
                  <p:tags r:id="rId11"/>
                </p:custDataLst>
              </p:nvPr>
            </p:nvCxnSpPr>
            <p:spPr bwMode="auto">
              <a:xfrm>
                <a:off x="2895012" y="3069694"/>
                <a:ext cx="0" cy="119130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3" name="Strike-Through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689211" y="3088268"/>
                <a:ext cx="119548" cy="81983"/>
              </a:xfrm>
              <a:custGeom>
                <a:avLst/>
                <a:gdLst>
                  <a:gd name="T0" fmla="*/ 140 w 365"/>
                  <a:gd name="T1" fmla="*/ 5 h 339"/>
                  <a:gd name="T2" fmla="*/ 19 w 365"/>
                  <a:gd name="T3" fmla="*/ 146 h 339"/>
                  <a:gd name="T4" fmla="*/ 6 w 365"/>
                  <a:gd name="T5" fmla="*/ 149 h 339"/>
                  <a:gd name="T6" fmla="*/ 0 w 365"/>
                  <a:gd name="T7" fmla="*/ 178 h 339"/>
                  <a:gd name="T8" fmla="*/ 19 w 365"/>
                  <a:gd name="T9" fmla="*/ 193 h 339"/>
                  <a:gd name="T10" fmla="*/ 10 w 365"/>
                  <a:gd name="T11" fmla="*/ 327 h 339"/>
                  <a:gd name="T12" fmla="*/ 70 w 365"/>
                  <a:gd name="T13" fmla="*/ 339 h 339"/>
                  <a:gd name="T14" fmla="*/ 104 w 365"/>
                  <a:gd name="T15" fmla="*/ 269 h 339"/>
                  <a:gd name="T16" fmla="*/ 288 w 365"/>
                  <a:gd name="T17" fmla="*/ 333 h 339"/>
                  <a:gd name="T18" fmla="*/ 348 w 365"/>
                  <a:gd name="T19" fmla="*/ 339 h 339"/>
                  <a:gd name="T20" fmla="*/ 302 w 365"/>
                  <a:gd name="T21" fmla="*/ 193 h 339"/>
                  <a:gd name="T22" fmla="*/ 359 w 365"/>
                  <a:gd name="T23" fmla="*/ 189 h 339"/>
                  <a:gd name="T24" fmla="*/ 365 w 365"/>
                  <a:gd name="T25" fmla="*/ 178 h 339"/>
                  <a:gd name="T26" fmla="*/ 356 w 365"/>
                  <a:gd name="T27" fmla="*/ 147 h 339"/>
                  <a:gd name="T28" fmla="*/ 282 w 365"/>
                  <a:gd name="T29" fmla="*/ 146 h 339"/>
                  <a:gd name="T30" fmla="*/ 218 w 365"/>
                  <a:gd name="T31" fmla="*/ 0 h 339"/>
                  <a:gd name="T32" fmla="*/ 154 w 365"/>
                  <a:gd name="T33" fmla="*/ 17 h 339"/>
                  <a:gd name="T34" fmla="*/ 264 w 365"/>
                  <a:gd name="T35" fmla="*/ 146 h 339"/>
                  <a:gd name="T36" fmla="*/ 191 w 365"/>
                  <a:gd name="T37" fmla="*/ 49 h 339"/>
                  <a:gd name="T38" fmla="*/ 175 w 365"/>
                  <a:gd name="T39" fmla="*/ 49 h 339"/>
                  <a:gd name="T40" fmla="*/ 101 w 365"/>
                  <a:gd name="T41" fmla="*/ 146 h 339"/>
                  <a:gd name="T42" fmla="*/ 183 w 365"/>
                  <a:gd name="T43" fmla="*/ 74 h 339"/>
                  <a:gd name="T44" fmla="*/ 154 w 365"/>
                  <a:gd name="T45" fmla="*/ 146 h 339"/>
                  <a:gd name="T46" fmla="*/ 349 w 365"/>
                  <a:gd name="T47" fmla="*/ 162 h 339"/>
                  <a:gd name="T48" fmla="*/ 17 w 365"/>
                  <a:gd name="T49" fmla="*/ 176 h 339"/>
                  <a:gd name="T50" fmla="*/ 349 w 365"/>
                  <a:gd name="T51" fmla="*/ 162 h 339"/>
                  <a:gd name="T52" fmla="*/ 116 w 365"/>
                  <a:gd name="T53" fmla="*/ 193 h 339"/>
                  <a:gd name="T54" fmla="*/ 116 w 365"/>
                  <a:gd name="T55" fmla="*/ 225 h 339"/>
                  <a:gd name="T56" fmla="*/ 258 w 365"/>
                  <a:gd name="T57" fmla="*/ 214 h 339"/>
                  <a:gd name="T58" fmla="*/ 283 w 365"/>
                  <a:gd name="T59" fmla="*/ 193 h 339"/>
                  <a:gd name="T60" fmla="*/ 302 w 365"/>
                  <a:gd name="T61" fmla="*/ 322 h 339"/>
                  <a:gd name="T62" fmla="*/ 268 w 365"/>
                  <a:gd name="T63" fmla="*/ 252 h 339"/>
                  <a:gd name="T64" fmla="*/ 90 w 365"/>
                  <a:gd name="T65" fmla="*/ 257 h 339"/>
                  <a:gd name="T66" fmla="*/ 30 w 365"/>
                  <a:gd name="T67" fmla="*/ 322 h 339"/>
                  <a:gd name="T68" fmla="*/ 134 w 365"/>
                  <a:gd name="T69" fmla="*/ 193 h 339"/>
                  <a:gd name="T70" fmla="*/ 238 w 365"/>
                  <a:gd name="T71" fmla="*/ 209 h 339"/>
                  <a:gd name="T72" fmla="*/ 134 w 365"/>
                  <a:gd name="T73" fmla="*/ 193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5" h="339">
                    <a:moveTo>
                      <a:pt x="148" y="0"/>
                    </a:moveTo>
                    <a:cubicBezTo>
                      <a:pt x="145" y="0"/>
                      <a:pt x="141" y="2"/>
                      <a:pt x="140" y="5"/>
                    </a:cubicBezTo>
                    <a:lnTo>
                      <a:pt x="83" y="146"/>
                    </a:lnTo>
                    <a:lnTo>
                      <a:pt x="19" y="146"/>
                    </a:lnTo>
                    <a:lnTo>
                      <a:pt x="19" y="146"/>
                    </a:lnTo>
                    <a:cubicBezTo>
                      <a:pt x="14" y="146"/>
                      <a:pt x="9" y="147"/>
                      <a:pt x="6" y="149"/>
                    </a:cubicBezTo>
                    <a:cubicBezTo>
                      <a:pt x="2" y="152"/>
                      <a:pt x="0" y="157"/>
                      <a:pt x="0" y="160"/>
                    </a:cubicBezTo>
                    <a:lnTo>
                      <a:pt x="0" y="178"/>
                    </a:lnTo>
                    <a:cubicBezTo>
                      <a:pt x="0" y="183"/>
                      <a:pt x="4" y="187"/>
                      <a:pt x="7" y="189"/>
                    </a:cubicBezTo>
                    <a:cubicBezTo>
                      <a:pt x="10" y="192"/>
                      <a:pt x="14" y="193"/>
                      <a:pt x="19" y="193"/>
                    </a:cubicBezTo>
                    <a:lnTo>
                      <a:pt x="64" y="193"/>
                    </a:lnTo>
                    <a:lnTo>
                      <a:pt x="10" y="327"/>
                    </a:lnTo>
                    <a:cubicBezTo>
                      <a:pt x="8" y="332"/>
                      <a:pt x="12" y="339"/>
                      <a:pt x="17" y="339"/>
                    </a:cubicBezTo>
                    <a:lnTo>
                      <a:pt x="70" y="339"/>
                    </a:lnTo>
                    <a:cubicBezTo>
                      <a:pt x="73" y="339"/>
                      <a:pt x="76" y="336"/>
                      <a:pt x="77" y="333"/>
                    </a:cubicBezTo>
                    <a:lnTo>
                      <a:pt x="104" y="269"/>
                    </a:lnTo>
                    <a:lnTo>
                      <a:pt x="262" y="269"/>
                    </a:lnTo>
                    <a:lnTo>
                      <a:pt x="288" y="333"/>
                    </a:lnTo>
                    <a:cubicBezTo>
                      <a:pt x="289" y="336"/>
                      <a:pt x="293" y="339"/>
                      <a:pt x="296" y="339"/>
                    </a:cubicBezTo>
                    <a:lnTo>
                      <a:pt x="348" y="339"/>
                    </a:lnTo>
                    <a:cubicBezTo>
                      <a:pt x="354" y="339"/>
                      <a:pt x="358" y="332"/>
                      <a:pt x="356" y="327"/>
                    </a:cubicBezTo>
                    <a:lnTo>
                      <a:pt x="302" y="193"/>
                    </a:lnTo>
                    <a:lnTo>
                      <a:pt x="347" y="193"/>
                    </a:lnTo>
                    <a:cubicBezTo>
                      <a:pt x="351" y="193"/>
                      <a:pt x="355" y="192"/>
                      <a:pt x="359" y="189"/>
                    </a:cubicBezTo>
                    <a:cubicBezTo>
                      <a:pt x="362" y="187"/>
                      <a:pt x="365" y="183"/>
                      <a:pt x="365" y="178"/>
                    </a:cubicBezTo>
                    <a:lnTo>
                      <a:pt x="365" y="178"/>
                    </a:lnTo>
                    <a:lnTo>
                      <a:pt x="365" y="160"/>
                    </a:lnTo>
                    <a:cubicBezTo>
                      <a:pt x="365" y="154"/>
                      <a:pt x="360" y="149"/>
                      <a:pt x="356" y="147"/>
                    </a:cubicBezTo>
                    <a:cubicBezTo>
                      <a:pt x="352" y="146"/>
                      <a:pt x="349" y="146"/>
                      <a:pt x="347" y="146"/>
                    </a:cubicBezTo>
                    <a:lnTo>
                      <a:pt x="282" y="146"/>
                    </a:lnTo>
                    <a:lnTo>
                      <a:pt x="225" y="5"/>
                    </a:lnTo>
                    <a:cubicBezTo>
                      <a:pt x="224" y="2"/>
                      <a:pt x="221" y="0"/>
                      <a:pt x="218" y="0"/>
                    </a:cubicBezTo>
                    <a:lnTo>
                      <a:pt x="148" y="0"/>
                    </a:lnTo>
                    <a:close/>
                    <a:moveTo>
                      <a:pt x="154" y="17"/>
                    </a:moveTo>
                    <a:lnTo>
                      <a:pt x="212" y="17"/>
                    </a:lnTo>
                    <a:lnTo>
                      <a:pt x="264" y="146"/>
                    </a:lnTo>
                    <a:lnTo>
                      <a:pt x="230" y="146"/>
                    </a:lnTo>
                    <a:lnTo>
                      <a:pt x="191" y="49"/>
                    </a:lnTo>
                    <a:cubicBezTo>
                      <a:pt x="189" y="46"/>
                      <a:pt x="186" y="43"/>
                      <a:pt x="183" y="43"/>
                    </a:cubicBezTo>
                    <a:cubicBezTo>
                      <a:pt x="179" y="43"/>
                      <a:pt x="176" y="46"/>
                      <a:pt x="175" y="49"/>
                    </a:cubicBezTo>
                    <a:lnTo>
                      <a:pt x="136" y="146"/>
                    </a:lnTo>
                    <a:lnTo>
                      <a:pt x="101" y="146"/>
                    </a:lnTo>
                    <a:lnTo>
                      <a:pt x="154" y="17"/>
                    </a:lnTo>
                    <a:close/>
                    <a:moveTo>
                      <a:pt x="183" y="74"/>
                    </a:moveTo>
                    <a:lnTo>
                      <a:pt x="212" y="146"/>
                    </a:lnTo>
                    <a:lnTo>
                      <a:pt x="154" y="146"/>
                    </a:lnTo>
                    <a:lnTo>
                      <a:pt x="183" y="74"/>
                    </a:lnTo>
                    <a:close/>
                    <a:moveTo>
                      <a:pt x="349" y="162"/>
                    </a:moveTo>
                    <a:lnTo>
                      <a:pt x="349" y="176"/>
                    </a:lnTo>
                    <a:lnTo>
                      <a:pt x="17" y="176"/>
                    </a:lnTo>
                    <a:lnTo>
                      <a:pt x="17" y="162"/>
                    </a:lnTo>
                    <a:cubicBezTo>
                      <a:pt x="133" y="162"/>
                      <a:pt x="249" y="162"/>
                      <a:pt x="349" y="162"/>
                    </a:cubicBezTo>
                    <a:close/>
                    <a:moveTo>
                      <a:pt x="82" y="193"/>
                    </a:moveTo>
                    <a:lnTo>
                      <a:pt x="116" y="193"/>
                    </a:lnTo>
                    <a:lnTo>
                      <a:pt x="108" y="214"/>
                    </a:lnTo>
                    <a:cubicBezTo>
                      <a:pt x="106" y="219"/>
                      <a:pt x="110" y="225"/>
                      <a:pt x="116" y="225"/>
                    </a:cubicBezTo>
                    <a:lnTo>
                      <a:pt x="250" y="225"/>
                    </a:lnTo>
                    <a:cubicBezTo>
                      <a:pt x="255" y="225"/>
                      <a:pt x="260" y="219"/>
                      <a:pt x="258" y="214"/>
                    </a:cubicBezTo>
                    <a:lnTo>
                      <a:pt x="249" y="193"/>
                    </a:lnTo>
                    <a:lnTo>
                      <a:pt x="283" y="193"/>
                    </a:lnTo>
                    <a:lnTo>
                      <a:pt x="336" y="322"/>
                    </a:lnTo>
                    <a:lnTo>
                      <a:pt x="302" y="322"/>
                    </a:lnTo>
                    <a:lnTo>
                      <a:pt x="275" y="257"/>
                    </a:lnTo>
                    <a:cubicBezTo>
                      <a:pt x="274" y="254"/>
                      <a:pt x="271" y="252"/>
                      <a:pt x="268" y="252"/>
                    </a:cubicBezTo>
                    <a:lnTo>
                      <a:pt x="98" y="252"/>
                    </a:lnTo>
                    <a:cubicBezTo>
                      <a:pt x="95" y="252"/>
                      <a:pt x="91" y="254"/>
                      <a:pt x="90" y="257"/>
                    </a:cubicBezTo>
                    <a:lnTo>
                      <a:pt x="64" y="322"/>
                    </a:lnTo>
                    <a:lnTo>
                      <a:pt x="30" y="322"/>
                    </a:lnTo>
                    <a:lnTo>
                      <a:pt x="82" y="193"/>
                    </a:lnTo>
                    <a:close/>
                    <a:moveTo>
                      <a:pt x="134" y="193"/>
                    </a:moveTo>
                    <a:lnTo>
                      <a:pt x="231" y="193"/>
                    </a:lnTo>
                    <a:lnTo>
                      <a:pt x="238" y="209"/>
                    </a:lnTo>
                    <a:lnTo>
                      <a:pt x="128" y="209"/>
                    </a:lnTo>
                    <a:lnTo>
                      <a:pt x="134" y="193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Underline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03334" y="3088268"/>
                <a:ext cx="99624" cy="81983"/>
              </a:xfrm>
              <a:custGeom>
                <a:avLst/>
                <a:gdLst>
                  <a:gd name="T0" fmla="*/ 122 w 300"/>
                  <a:gd name="T1" fmla="*/ 0 h 339"/>
                  <a:gd name="T2" fmla="*/ 114 w 300"/>
                  <a:gd name="T3" fmla="*/ 5 h 339"/>
                  <a:gd name="T4" fmla="*/ 9 w 300"/>
                  <a:gd name="T5" fmla="*/ 265 h 339"/>
                  <a:gd name="T6" fmla="*/ 16 w 300"/>
                  <a:gd name="T7" fmla="*/ 276 h 339"/>
                  <a:gd name="T8" fmla="*/ 59 w 300"/>
                  <a:gd name="T9" fmla="*/ 276 h 339"/>
                  <a:gd name="T10" fmla="*/ 66 w 300"/>
                  <a:gd name="T11" fmla="*/ 271 h 339"/>
                  <a:gd name="T12" fmla="*/ 87 w 300"/>
                  <a:gd name="T13" fmla="*/ 220 h 339"/>
                  <a:gd name="T14" fmla="*/ 212 w 300"/>
                  <a:gd name="T15" fmla="*/ 220 h 339"/>
                  <a:gd name="T16" fmla="*/ 233 w 300"/>
                  <a:gd name="T17" fmla="*/ 271 h 339"/>
                  <a:gd name="T18" fmla="*/ 241 w 300"/>
                  <a:gd name="T19" fmla="*/ 276 h 339"/>
                  <a:gd name="T20" fmla="*/ 283 w 300"/>
                  <a:gd name="T21" fmla="*/ 276 h 339"/>
                  <a:gd name="T22" fmla="*/ 291 w 300"/>
                  <a:gd name="T23" fmla="*/ 265 h 339"/>
                  <a:gd name="T24" fmla="*/ 186 w 300"/>
                  <a:gd name="T25" fmla="*/ 5 h 339"/>
                  <a:gd name="T26" fmla="*/ 178 w 300"/>
                  <a:gd name="T27" fmla="*/ 0 h 339"/>
                  <a:gd name="T28" fmla="*/ 122 w 300"/>
                  <a:gd name="T29" fmla="*/ 0 h 339"/>
                  <a:gd name="T30" fmla="*/ 127 w 300"/>
                  <a:gd name="T31" fmla="*/ 17 h 339"/>
                  <a:gd name="T32" fmla="*/ 172 w 300"/>
                  <a:gd name="T33" fmla="*/ 17 h 339"/>
                  <a:gd name="T34" fmla="*/ 271 w 300"/>
                  <a:gd name="T35" fmla="*/ 259 h 339"/>
                  <a:gd name="T36" fmla="*/ 247 w 300"/>
                  <a:gd name="T37" fmla="*/ 259 h 339"/>
                  <a:gd name="T38" fmla="*/ 226 w 300"/>
                  <a:gd name="T39" fmla="*/ 209 h 339"/>
                  <a:gd name="T40" fmla="*/ 218 w 300"/>
                  <a:gd name="T41" fmla="*/ 203 h 339"/>
                  <a:gd name="T42" fmla="*/ 81 w 300"/>
                  <a:gd name="T43" fmla="*/ 203 h 339"/>
                  <a:gd name="T44" fmla="*/ 74 w 300"/>
                  <a:gd name="T45" fmla="*/ 209 h 339"/>
                  <a:gd name="T46" fmla="*/ 53 w 300"/>
                  <a:gd name="T47" fmla="*/ 259 h 339"/>
                  <a:gd name="T48" fmla="*/ 29 w 300"/>
                  <a:gd name="T49" fmla="*/ 259 h 339"/>
                  <a:gd name="T50" fmla="*/ 127 w 300"/>
                  <a:gd name="T51" fmla="*/ 17 h 339"/>
                  <a:gd name="T52" fmla="*/ 150 w 300"/>
                  <a:gd name="T53" fmla="*/ 35 h 339"/>
                  <a:gd name="T54" fmla="*/ 142 w 300"/>
                  <a:gd name="T55" fmla="*/ 40 h 339"/>
                  <a:gd name="T56" fmla="*/ 88 w 300"/>
                  <a:gd name="T57" fmla="*/ 174 h 339"/>
                  <a:gd name="T58" fmla="*/ 96 w 300"/>
                  <a:gd name="T59" fmla="*/ 185 h 339"/>
                  <a:gd name="T60" fmla="*/ 204 w 300"/>
                  <a:gd name="T61" fmla="*/ 185 h 339"/>
                  <a:gd name="T62" fmla="*/ 212 w 300"/>
                  <a:gd name="T63" fmla="*/ 174 h 339"/>
                  <a:gd name="T64" fmla="*/ 158 w 300"/>
                  <a:gd name="T65" fmla="*/ 40 h 339"/>
                  <a:gd name="T66" fmla="*/ 150 w 300"/>
                  <a:gd name="T67" fmla="*/ 35 h 339"/>
                  <a:gd name="T68" fmla="*/ 150 w 300"/>
                  <a:gd name="T69" fmla="*/ 66 h 339"/>
                  <a:gd name="T70" fmla="*/ 191 w 300"/>
                  <a:gd name="T71" fmla="*/ 168 h 339"/>
                  <a:gd name="T72" fmla="*/ 108 w 300"/>
                  <a:gd name="T73" fmla="*/ 168 h 339"/>
                  <a:gd name="T74" fmla="*/ 150 w 300"/>
                  <a:gd name="T75" fmla="*/ 66 h 339"/>
                  <a:gd name="T76" fmla="*/ 16 w 300"/>
                  <a:gd name="T77" fmla="*/ 292 h 339"/>
                  <a:gd name="T78" fmla="*/ 16 w 300"/>
                  <a:gd name="T79" fmla="*/ 292 h 339"/>
                  <a:gd name="T80" fmla="*/ 4 w 300"/>
                  <a:gd name="T81" fmla="*/ 296 h 339"/>
                  <a:gd name="T82" fmla="*/ 0 w 300"/>
                  <a:gd name="T83" fmla="*/ 306 h 339"/>
                  <a:gd name="T84" fmla="*/ 0 w 300"/>
                  <a:gd name="T85" fmla="*/ 324 h 339"/>
                  <a:gd name="T86" fmla="*/ 5 w 300"/>
                  <a:gd name="T87" fmla="*/ 335 h 339"/>
                  <a:gd name="T88" fmla="*/ 16 w 300"/>
                  <a:gd name="T89" fmla="*/ 339 h 339"/>
                  <a:gd name="T90" fmla="*/ 283 w 300"/>
                  <a:gd name="T91" fmla="*/ 339 h 339"/>
                  <a:gd name="T92" fmla="*/ 294 w 300"/>
                  <a:gd name="T93" fmla="*/ 335 h 339"/>
                  <a:gd name="T94" fmla="*/ 300 w 300"/>
                  <a:gd name="T95" fmla="*/ 324 h 339"/>
                  <a:gd name="T96" fmla="*/ 300 w 300"/>
                  <a:gd name="T97" fmla="*/ 324 h 339"/>
                  <a:gd name="T98" fmla="*/ 300 w 300"/>
                  <a:gd name="T99" fmla="*/ 306 h 339"/>
                  <a:gd name="T100" fmla="*/ 293 w 300"/>
                  <a:gd name="T101" fmla="*/ 295 h 339"/>
                  <a:gd name="T102" fmla="*/ 283 w 300"/>
                  <a:gd name="T103" fmla="*/ 292 h 339"/>
                  <a:gd name="T104" fmla="*/ 16 w 300"/>
                  <a:gd name="T105" fmla="*/ 292 h 339"/>
                  <a:gd name="T106" fmla="*/ 16 w 300"/>
                  <a:gd name="T107" fmla="*/ 309 h 339"/>
                  <a:gd name="T108" fmla="*/ 283 w 300"/>
                  <a:gd name="T109" fmla="*/ 309 h 339"/>
                  <a:gd name="T110" fmla="*/ 283 w 300"/>
                  <a:gd name="T111" fmla="*/ 309 h 339"/>
                  <a:gd name="T112" fmla="*/ 283 w 300"/>
                  <a:gd name="T113" fmla="*/ 322 h 339"/>
                  <a:gd name="T114" fmla="*/ 16 w 300"/>
                  <a:gd name="T115" fmla="*/ 322 h 339"/>
                  <a:gd name="T116" fmla="*/ 16 w 300"/>
                  <a:gd name="T117" fmla="*/ 30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0" h="339">
                    <a:moveTo>
                      <a:pt x="122" y="0"/>
                    </a:moveTo>
                    <a:cubicBezTo>
                      <a:pt x="118" y="0"/>
                      <a:pt x="115" y="2"/>
                      <a:pt x="114" y="5"/>
                    </a:cubicBezTo>
                    <a:lnTo>
                      <a:pt x="9" y="265"/>
                    </a:lnTo>
                    <a:cubicBezTo>
                      <a:pt x="7" y="270"/>
                      <a:pt x="11" y="276"/>
                      <a:pt x="16" y="276"/>
                    </a:cubicBezTo>
                    <a:lnTo>
                      <a:pt x="59" y="276"/>
                    </a:lnTo>
                    <a:cubicBezTo>
                      <a:pt x="62" y="276"/>
                      <a:pt x="65" y="274"/>
                      <a:pt x="66" y="271"/>
                    </a:cubicBezTo>
                    <a:lnTo>
                      <a:pt x="87" y="220"/>
                    </a:lnTo>
                    <a:lnTo>
                      <a:pt x="212" y="220"/>
                    </a:lnTo>
                    <a:lnTo>
                      <a:pt x="233" y="271"/>
                    </a:lnTo>
                    <a:cubicBezTo>
                      <a:pt x="234" y="274"/>
                      <a:pt x="238" y="276"/>
                      <a:pt x="241" y="276"/>
                    </a:cubicBezTo>
                    <a:lnTo>
                      <a:pt x="283" y="276"/>
                    </a:lnTo>
                    <a:cubicBezTo>
                      <a:pt x="288" y="276"/>
                      <a:pt x="293" y="270"/>
                      <a:pt x="291" y="265"/>
                    </a:cubicBezTo>
                    <a:lnTo>
                      <a:pt x="186" y="5"/>
                    </a:lnTo>
                    <a:cubicBezTo>
                      <a:pt x="184" y="2"/>
                      <a:pt x="181" y="0"/>
                      <a:pt x="178" y="0"/>
                    </a:cubicBezTo>
                    <a:lnTo>
                      <a:pt x="122" y="0"/>
                    </a:lnTo>
                    <a:close/>
                    <a:moveTo>
                      <a:pt x="127" y="17"/>
                    </a:moveTo>
                    <a:lnTo>
                      <a:pt x="172" y="17"/>
                    </a:lnTo>
                    <a:lnTo>
                      <a:pt x="271" y="259"/>
                    </a:lnTo>
                    <a:lnTo>
                      <a:pt x="247" y="259"/>
                    </a:lnTo>
                    <a:lnTo>
                      <a:pt x="226" y="209"/>
                    </a:lnTo>
                    <a:cubicBezTo>
                      <a:pt x="225" y="206"/>
                      <a:pt x="221" y="203"/>
                      <a:pt x="218" y="203"/>
                    </a:cubicBezTo>
                    <a:lnTo>
                      <a:pt x="81" y="203"/>
                    </a:lnTo>
                    <a:cubicBezTo>
                      <a:pt x="78" y="203"/>
                      <a:pt x="75" y="206"/>
                      <a:pt x="74" y="209"/>
                    </a:cubicBezTo>
                    <a:lnTo>
                      <a:pt x="53" y="259"/>
                    </a:lnTo>
                    <a:lnTo>
                      <a:pt x="29" y="259"/>
                    </a:lnTo>
                    <a:lnTo>
                      <a:pt x="127" y="17"/>
                    </a:lnTo>
                    <a:close/>
                    <a:moveTo>
                      <a:pt x="150" y="35"/>
                    </a:moveTo>
                    <a:cubicBezTo>
                      <a:pt x="146" y="35"/>
                      <a:pt x="143" y="37"/>
                      <a:pt x="142" y="40"/>
                    </a:cubicBezTo>
                    <a:lnTo>
                      <a:pt x="88" y="174"/>
                    </a:lnTo>
                    <a:cubicBezTo>
                      <a:pt x="86" y="179"/>
                      <a:pt x="90" y="185"/>
                      <a:pt x="96" y="185"/>
                    </a:cubicBezTo>
                    <a:lnTo>
                      <a:pt x="204" y="185"/>
                    </a:lnTo>
                    <a:cubicBezTo>
                      <a:pt x="209" y="185"/>
                      <a:pt x="214" y="179"/>
                      <a:pt x="212" y="174"/>
                    </a:cubicBezTo>
                    <a:lnTo>
                      <a:pt x="158" y="40"/>
                    </a:lnTo>
                    <a:cubicBezTo>
                      <a:pt x="156" y="37"/>
                      <a:pt x="153" y="35"/>
                      <a:pt x="150" y="35"/>
                    </a:cubicBezTo>
                    <a:close/>
                    <a:moveTo>
                      <a:pt x="150" y="66"/>
                    </a:moveTo>
                    <a:lnTo>
                      <a:pt x="191" y="168"/>
                    </a:lnTo>
                    <a:lnTo>
                      <a:pt x="108" y="168"/>
                    </a:lnTo>
                    <a:lnTo>
                      <a:pt x="150" y="66"/>
                    </a:lnTo>
                    <a:close/>
                    <a:moveTo>
                      <a:pt x="16" y="292"/>
                    </a:moveTo>
                    <a:lnTo>
                      <a:pt x="16" y="292"/>
                    </a:lnTo>
                    <a:cubicBezTo>
                      <a:pt x="12" y="292"/>
                      <a:pt x="8" y="293"/>
                      <a:pt x="4" y="296"/>
                    </a:cubicBezTo>
                    <a:cubicBezTo>
                      <a:pt x="1" y="299"/>
                      <a:pt x="0" y="303"/>
                      <a:pt x="0" y="306"/>
                    </a:cubicBezTo>
                    <a:lnTo>
                      <a:pt x="0" y="324"/>
                    </a:lnTo>
                    <a:cubicBezTo>
                      <a:pt x="0" y="329"/>
                      <a:pt x="2" y="332"/>
                      <a:pt x="5" y="335"/>
                    </a:cubicBezTo>
                    <a:cubicBezTo>
                      <a:pt x="8" y="337"/>
                      <a:pt x="12" y="339"/>
                      <a:pt x="16" y="339"/>
                    </a:cubicBezTo>
                    <a:lnTo>
                      <a:pt x="283" y="339"/>
                    </a:lnTo>
                    <a:cubicBezTo>
                      <a:pt x="287" y="339"/>
                      <a:pt x="291" y="337"/>
                      <a:pt x="294" y="335"/>
                    </a:cubicBezTo>
                    <a:cubicBezTo>
                      <a:pt x="297" y="332"/>
                      <a:pt x="300" y="329"/>
                      <a:pt x="300" y="324"/>
                    </a:cubicBezTo>
                    <a:lnTo>
                      <a:pt x="300" y="324"/>
                    </a:lnTo>
                    <a:lnTo>
                      <a:pt x="300" y="306"/>
                    </a:lnTo>
                    <a:cubicBezTo>
                      <a:pt x="299" y="301"/>
                      <a:pt x="296" y="297"/>
                      <a:pt x="293" y="295"/>
                    </a:cubicBezTo>
                    <a:cubicBezTo>
                      <a:pt x="290" y="293"/>
                      <a:pt x="286" y="292"/>
                      <a:pt x="283" y="292"/>
                    </a:cubicBezTo>
                    <a:lnTo>
                      <a:pt x="16" y="292"/>
                    </a:lnTo>
                    <a:close/>
                    <a:moveTo>
                      <a:pt x="16" y="309"/>
                    </a:moveTo>
                    <a:lnTo>
                      <a:pt x="283" y="309"/>
                    </a:lnTo>
                    <a:lnTo>
                      <a:pt x="283" y="309"/>
                    </a:lnTo>
                    <a:lnTo>
                      <a:pt x="283" y="322"/>
                    </a:lnTo>
                    <a:lnTo>
                      <a:pt x="16" y="322"/>
                    </a:lnTo>
                    <a:lnTo>
                      <a:pt x="16" y="309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Italic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302846" y="3088268"/>
                <a:ext cx="114235" cy="81983"/>
              </a:xfrm>
              <a:custGeom>
                <a:avLst/>
                <a:gdLst>
                  <a:gd name="T0" fmla="*/ 272 w 345"/>
                  <a:gd name="T1" fmla="*/ 0 h 339"/>
                  <a:gd name="T2" fmla="*/ 265 w 345"/>
                  <a:gd name="T3" fmla="*/ 3 h 339"/>
                  <a:gd name="T4" fmla="*/ 4 w 345"/>
                  <a:gd name="T5" fmla="*/ 325 h 339"/>
                  <a:gd name="T6" fmla="*/ 11 w 345"/>
                  <a:gd name="T7" fmla="*/ 339 h 339"/>
                  <a:gd name="T8" fmla="*/ 67 w 345"/>
                  <a:gd name="T9" fmla="*/ 339 h 339"/>
                  <a:gd name="T10" fmla="*/ 74 w 345"/>
                  <a:gd name="T11" fmla="*/ 335 h 339"/>
                  <a:gd name="T12" fmla="*/ 128 w 345"/>
                  <a:gd name="T13" fmla="*/ 269 h 339"/>
                  <a:gd name="T14" fmla="*/ 285 w 345"/>
                  <a:gd name="T15" fmla="*/ 269 h 339"/>
                  <a:gd name="T16" fmla="*/ 285 w 345"/>
                  <a:gd name="T17" fmla="*/ 330 h 339"/>
                  <a:gd name="T18" fmla="*/ 293 w 345"/>
                  <a:gd name="T19" fmla="*/ 339 h 339"/>
                  <a:gd name="T20" fmla="*/ 337 w 345"/>
                  <a:gd name="T21" fmla="*/ 339 h 339"/>
                  <a:gd name="T22" fmla="*/ 345 w 345"/>
                  <a:gd name="T23" fmla="*/ 330 h 339"/>
                  <a:gd name="T24" fmla="*/ 345 w 345"/>
                  <a:gd name="T25" fmla="*/ 8 h 339"/>
                  <a:gd name="T26" fmla="*/ 337 w 345"/>
                  <a:gd name="T27" fmla="*/ 0 h 339"/>
                  <a:gd name="T28" fmla="*/ 272 w 345"/>
                  <a:gd name="T29" fmla="*/ 0 h 339"/>
                  <a:gd name="T30" fmla="*/ 276 w 345"/>
                  <a:gd name="T31" fmla="*/ 17 h 339"/>
                  <a:gd name="T32" fmla="*/ 329 w 345"/>
                  <a:gd name="T33" fmla="*/ 17 h 339"/>
                  <a:gd name="T34" fmla="*/ 329 w 345"/>
                  <a:gd name="T35" fmla="*/ 322 h 339"/>
                  <a:gd name="T36" fmla="*/ 302 w 345"/>
                  <a:gd name="T37" fmla="*/ 322 h 339"/>
                  <a:gd name="T38" fmla="*/ 302 w 345"/>
                  <a:gd name="T39" fmla="*/ 261 h 339"/>
                  <a:gd name="T40" fmla="*/ 293 w 345"/>
                  <a:gd name="T41" fmla="*/ 252 h 339"/>
                  <a:gd name="T42" fmla="*/ 124 w 345"/>
                  <a:gd name="T43" fmla="*/ 252 h 339"/>
                  <a:gd name="T44" fmla="*/ 117 w 345"/>
                  <a:gd name="T45" fmla="*/ 255 h 339"/>
                  <a:gd name="T46" fmla="*/ 63 w 345"/>
                  <a:gd name="T47" fmla="*/ 322 h 339"/>
                  <a:gd name="T48" fmla="*/ 28 w 345"/>
                  <a:gd name="T49" fmla="*/ 322 h 339"/>
                  <a:gd name="T50" fmla="*/ 276 w 345"/>
                  <a:gd name="T51" fmla="*/ 17 h 339"/>
                  <a:gd name="T52" fmla="*/ 293 w 345"/>
                  <a:gd name="T53" fmla="*/ 43 h 339"/>
                  <a:gd name="T54" fmla="*/ 287 w 345"/>
                  <a:gd name="T55" fmla="*/ 46 h 339"/>
                  <a:gd name="T56" fmla="*/ 152 w 345"/>
                  <a:gd name="T57" fmla="*/ 212 h 339"/>
                  <a:gd name="T58" fmla="*/ 159 w 345"/>
                  <a:gd name="T59" fmla="*/ 225 h 339"/>
                  <a:gd name="T60" fmla="*/ 293 w 345"/>
                  <a:gd name="T61" fmla="*/ 225 h 339"/>
                  <a:gd name="T62" fmla="*/ 302 w 345"/>
                  <a:gd name="T63" fmla="*/ 217 h 339"/>
                  <a:gd name="T64" fmla="*/ 302 w 345"/>
                  <a:gd name="T65" fmla="*/ 52 h 339"/>
                  <a:gd name="T66" fmla="*/ 293 w 345"/>
                  <a:gd name="T67" fmla="*/ 43 h 339"/>
                  <a:gd name="T68" fmla="*/ 285 w 345"/>
                  <a:gd name="T69" fmla="*/ 75 h 339"/>
                  <a:gd name="T70" fmla="*/ 285 w 345"/>
                  <a:gd name="T71" fmla="*/ 209 h 339"/>
                  <a:gd name="T72" fmla="*/ 177 w 345"/>
                  <a:gd name="T73" fmla="*/ 209 h 339"/>
                  <a:gd name="T74" fmla="*/ 285 w 345"/>
                  <a:gd name="T75" fmla="*/ 7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5" h="339">
                    <a:moveTo>
                      <a:pt x="272" y="0"/>
                    </a:moveTo>
                    <a:cubicBezTo>
                      <a:pt x="269" y="0"/>
                      <a:pt x="267" y="1"/>
                      <a:pt x="265" y="3"/>
                    </a:cubicBezTo>
                    <a:lnTo>
                      <a:pt x="4" y="325"/>
                    </a:lnTo>
                    <a:cubicBezTo>
                      <a:pt x="0" y="330"/>
                      <a:pt x="4" y="339"/>
                      <a:pt x="11" y="339"/>
                    </a:cubicBezTo>
                    <a:lnTo>
                      <a:pt x="67" y="339"/>
                    </a:lnTo>
                    <a:cubicBezTo>
                      <a:pt x="70" y="339"/>
                      <a:pt x="72" y="337"/>
                      <a:pt x="74" y="335"/>
                    </a:cubicBezTo>
                    <a:lnTo>
                      <a:pt x="128" y="269"/>
                    </a:lnTo>
                    <a:lnTo>
                      <a:pt x="285" y="269"/>
                    </a:lnTo>
                    <a:lnTo>
                      <a:pt x="285" y="330"/>
                    </a:lnTo>
                    <a:cubicBezTo>
                      <a:pt x="285" y="335"/>
                      <a:pt x="289" y="339"/>
                      <a:pt x="293" y="339"/>
                    </a:cubicBezTo>
                    <a:lnTo>
                      <a:pt x="337" y="339"/>
                    </a:lnTo>
                    <a:cubicBezTo>
                      <a:pt x="341" y="339"/>
                      <a:pt x="345" y="335"/>
                      <a:pt x="345" y="330"/>
                    </a:cubicBezTo>
                    <a:lnTo>
                      <a:pt x="345" y="8"/>
                    </a:lnTo>
                    <a:cubicBezTo>
                      <a:pt x="345" y="4"/>
                      <a:pt x="341" y="0"/>
                      <a:pt x="337" y="0"/>
                    </a:cubicBezTo>
                    <a:lnTo>
                      <a:pt x="272" y="0"/>
                    </a:lnTo>
                    <a:close/>
                    <a:moveTo>
                      <a:pt x="276" y="17"/>
                    </a:moveTo>
                    <a:lnTo>
                      <a:pt x="329" y="17"/>
                    </a:lnTo>
                    <a:lnTo>
                      <a:pt x="329" y="322"/>
                    </a:lnTo>
                    <a:lnTo>
                      <a:pt x="302" y="322"/>
                    </a:lnTo>
                    <a:lnTo>
                      <a:pt x="302" y="261"/>
                    </a:lnTo>
                    <a:cubicBezTo>
                      <a:pt x="302" y="256"/>
                      <a:pt x="298" y="252"/>
                      <a:pt x="293" y="252"/>
                    </a:cubicBezTo>
                    <a:lnTo>
                      <a:pt x="124" y="252"/>
                    </a:lnTo>
                    <a:cubicBezTo>
                      <a:pt x="121" y="252"/>
                      <a:pt x="119" y="253"/>
                      <a:pt x="117" y="255"/>
                    </a:cubicBezTo>
                    <a:lnTo>
                      <a:pt x="63" y="322"/>
                    </a:lnTo>
                    <a:lnTo>
                      <a:pt x="28" y="322"/>
                    </a:lnTo>
                    <a:lnTo>
                      <a:pt x="276" y="17"/>
                    </a:lnTo>
                    <a:close/>
                    <a:moveTo>
                      <a:pt x="293" y="43"/>
                    </a:moveTo>
                    <a:cubicBezTo>
                      <a:pt x="291" y="43"/>
                      <a:pt x="288" y="45"/>
                      <a:pt x="287" y="46"/>
                    </a:cubicBezTo>
                    <a:lnTo>
                      <a:pt x="152" y="212"/>
                    </a:lnTo>
                    <a:cubicBezTo>
                      <a:pt x="148" y="217"/>
                      <a:pt x="153" y="225"/>
                      <a:pt x="159" y="225"/>
                    </a:cubicBezTo>
                    <a:lnTo>
                      <a:pt x="293" y="225"/>
                    </a:lnTo>
                    <a:cubicBezTo>
                      <a:pt x="298" y="225"/>
                      <a:pt x="302" y="221"/>
                      <a:pt x="302" y="217"/>
                    </a:cubicBezTo>
                    <a:lnTo>
                      <a:pt x="302" y="52"/>
                    </a:lnTo>
                    <a:cubicBezTo>
                      <a:pt x="302" y="47"/>
                      <a:pt x="298" y="43"/>
                      <a:pt x="293" y="43"/>
                    </a:cubicBezTo>
                    <a:close/>
                    <a:moveTo>
                      <a:pt x="285" y="75"/>
                    </a:moveTo>
                    <a:lnTo>
                      <a:pt x="285" y="209"/>
                    </a:lnTo>
                    <a:lnTo>
                      <a:pt x="177" y="209"/>
                    </a:lnTo>
                    <a:lnTo>
                      <a:pt x="285" y="75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Bold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089075" y="3088268"/>
                <a:ext cx="127518" cy="81983"/>
              </a:xfrm>
              <a:custGeom>
                <a:avLst/>
                <a:gdLst>
                  <a:gd name="T0" fmla="*/ 141 w 387"/>
                  <a:gd name="T1" fmla="*/ 0 h 339"/>
                  <a:gd name="T2" fmla="*/ 134 w 387"/>
                  <a:gd name="T3" fmla="*/ 5 h 339"/>
                  <a:gd name="T4" fmla="*/ 3 w 387"/>
                  <a:gd name="T5" fmla="*/ 327 h 339"/>
                  <a:gd name="T6" fmla="*/ 10 w 387"/>
                  <a:gd name="T7" fmla="*/ 339 h 339"/>
                  <a:gd name="T8" fmla="*/ 98 w 387"/>
                  <a:gd name="T9" fmla="*/ 339 h 339"/>
                  <a:gd name="T10" fmla="*/ 106 w 387"/>
                  <a:gd name="T11" fmla="*/ 333 h 339"/>
                  <a:gd name="T12" fmla="*/ 123 w 387"/>
                  <a:gd name="T13" fmla="*/ 286 h 339"/>
                  <a:gd name="T14" fmla="*/ 264 w 387"/>
                  <a:gd name="T15" fmla="*/ 286 h 339"/>
                  <a:gd name="T16" fmla="*/ 282 w 387"/>
                  <a:gd name="T17" fmla="*/ 333 h 339"/>
                  <a:gd name="T18" fmla="*/ 290 w 387"/>
                  <a:gd name="T19" fmla="*/ 339 h 339"/>
                  <a:gd name="T20" fmla="*/ 377 w 387"/>
                  <a:gd name="T21" fmla="*/ 339 h 339"/>
                  <a:gd name="T22" fmla="*/ 385 w 387"/>
                  <a:gd name="T23" fmla="*/ 327 h 339"/>
                  <a:gd name="T24" fmla="*/ 254 w 387"/>
                  <a:gd name="T25" fmla="*/ 5 h 339"/>
                  <a:gd name="T26" fmla="*/ 246 w 387"/>
                  <a:gd name="T27" fmla="*/ 0 h 339"/>
                  <a:gd name="T28" fmla="*/ 141 w 387"/>
                  <a:gd name="T29" fmla="*/ 0 h 339"/>
                  <a:gd name="T30" fmla="*/ 147 w 387"/>
                  <a:gd name="T31" fmla="*/ 17 h 339"/>
                  <a:gd name="T32" fmla="*/ 241 w 387"/>
                  <a:gd name="T33" fmla="*/ 17 h 339"/>
                  <a:gd name="T34" fmla="*/ 365 w 387"/>
                  <a:gd name="T35" fmla="*/ 322 h 339"/>
                  <a:gd name="T36" fmla="*/ 296 w 387"/>
                  <a:gd name="T37" fmla="*/ 322 h 339"/>
                  <a:gd name="T38" fmla="*/ 278 w 387"/>
                  <a:gd name="T39" fmla="*/ 275 h 339"/>
                  <a:gd name="T40" fmla="*/ 270 w 387"/>
                  <a:gd name="T41" fmla="*/ 270 h 339"/>
                  <a:gd name="T42" fmla="*/ 117 w 387"/>
                  <a:gd name="T43" fmla="*/ 270 h 339"/>
                  <a:gd name="T44" fmla="*/ 109 w 387"/>
                  <a:gd name="T45" fmla="*/ 275 h 339"/>
                  <a:gd name="T46" fmla="*/ 92 w 387"/>
                  <a:gd name="T47" fmla="*/ 322 h 339"/>
                  <a:gd name="T48" fmla="*/ 23 w 387"/>
                  <a:gd name="T49" fmla="*/ 322 h 339"/>
                  <a:gd name="T50" fmla="*/ 147 w 387"/>
                  <a:gd name="T51" fmla="*/ 17 h 339"/>
                  <a:gd name="T52" fmla="*/ 194 w 387"/>
                  <a:gd name="T53" fmla="*/ 74 h 339"/>
                  <a:gd name="T54" fmla="*/ 186 w 387"/>
                  <a:gd name="T55" fmla="*/ 79 h 339"/>
                  <a:gd name="T56" fmla="*/ 137 w 387"/>
                  <a:gd name="T57" fmla="*/ 205 h 339"/>
                  <a:gd name="T58" fmla="*/ 145 w 387"/>
                  <a:gd name="T59" fmla="*/ 217 h 339"/>
                  <a:gd name="T60" fmla="*/ 243 w 387"/>
                  <a:gd name="T61" fmla="*/ 217 h 339"/>
                  <a:gd name="T62" fmla="*/ 250 w 387"/>
                  <a:gd name="T63" fmla="*/ 205 h 339"/>
                  <a:gd name="T64" fmla="*/ 202 w 387"/>
                  <a:gd name="T65" fmla="*/ 79 h 339"/>
                  <a:gd name="T66" fmla="*/ 194 w 387"/>
                  <a:gd name="T67" fmla="*/ 74 h 339"/>
                  <a:gd name="T68" fmla="*/ 194 w 387"/>
                  <a:gd name="T69" fmla="*/ 105 h 339"/>
                  <a:gd name="T70" fmla="*/ 230 w 387"/>
                  <a:gd name="T71" fmla="*/ 200 h 339"/>
                  <a:gd name="T72" fmla="*/ 157 w 387"/>
                  <a:gd name="T73" fmla="*/ 200 h 339"/>
                  <a:gd name="T74" fmla="*/ 194 w 387"/>
                  <a:gd name="T75" fmla="*/ 1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7" h="339">
                    <a:moveTo>
                      <a:pt x="141" y="0"/>
                    </a:moveTo>
                    <a:cubicBezTo>
                      <a:pt x="138" y="0"/>
                      <a:pt x="135" y="2"/>
                      <a:pt x="134" y="5"/>
                    </a:cubicBezTo>
                    <a:lnTo>
                      <a:pt x="3" y="327"/>
                    </a:lnTo>
                    <a:cubicBezTo>
                      <a:pt x="0" y="332"/>
                      <a:pt x="5" y="339"/>
                      <a:pt x="10" y="339"/>
                    </a:cubicBezTo>
                    <a:lnTo>
                      <a:pt x="98" y="339"/>
                    </a:lnTo>
                    <a:cubicBezTo>
                      <a:pt x="101" y="339"/>
                      <a:pt x="104" y="336"/>
                      <a:pt x="106" y="333"/>
                    </a:cubicBezTo>
                    <a:lnTo>
                      <a:pt x="123" y="286"/>
                    </a:lnTo>
                    <a:lnTo>
                      <a:pt x="264" y="286"/>
                    </a:lnTo>
                    <a:lnTo>
                      <a:pt x="282" y="333"/>
                    </a:lnTo>
                    <a:cubicBezTo>
                      <a:pt x="283" y="336"/>
                      <a:pt x="287" y="339"/>
                      <a:pt x="290" y="339"/>
                    </a:cubicBezTo>
                    <a:lnTo>
                      <a:pt x="377" y="339"/>
                    </a:lnTo>
                    <a:cubicBezTo>
                      <a:pt x="383" y="339"/>
                      <a:pt x="387" y="332"/>
                      <a:pt x="385" y="327"/>
                    </a:cubicBezTo>
                    <a:lnTo>
                      <a:pt x="254" y="5"/>
                    </a:lnTo>
                    <a:cubicBezTo>
                      <a:pt x="253" y="2"/>
                      <a:pt x="250" y="0"/>
                      <a:pt x="246" y="0"/>
                    </a:cubicBezTo>
                    <a:lnTo>
                      <a:pt x="141" y="0"/>
                    </a:lnTo>
                    <a:close/>
                    <a:moveTo>
                      <a:pt x="147" y="17"/>
                    </a:moveTo>
                    <a:lnTo>
                      <a:pt x="241" y="17"/>
                    </a:lnTo>
                    <a:lnTo>
                      <a:pt x="365" y="322"/>
                    </a:lnTo>
                    <a:lnTo>
                      <a:pt x="296" y="322"/>
                    </a:lnTo>
                    <a:lnTo>
                      <a:pt x="278" y="275"/>
                    </a:lnTo>
                    <a:cubicBezTo>
                      <a:pt x="277" y="272"/>
                      <a:pt x="273" y="270"/>
                      <a:pt x="270" y="270"/>
                    </a:cubicBezTo>
                    <a:lnTo>
                      <a:pt x="117" y="270"/>
                    </a:lnTo>
                    <a:cubicBezTo>
                      <a:pt x="114" y="270"/>
                      <a:pt x="110" y="272"/>
                      <a:pt x="109" y="275"/>
                    </a:cubicBezTo>
                    <a:lnTo>
                      <a:pt x="92" y="322"/>
                    </a:lnTo>
                    <a:lnTo>
                      <a:pt x="23" y="322"/>
                    </a:lnTo>
                    <a:lnTo>
                      <a:pt x="147" y="17"/>
                    </a:lnTo>
                    <a:close/>
                    <a:moveTo>
                      <a:pt x="194" y="74"/>
                    </a:moveTo>
                    <a:cubicBezTo>
                      <a:pt x="190" y="74"/>
                      <a:pt x="187" y="76"/>
                      <a:pt x="186" y="79"/>
                    </a:cubicBezTo>
                    <a:lnTo>
                      <a:pt x="137" y="205"/>
                    </a:lnTo>
                    <a:cubicBezTo>
                      <a:pt x="135" y="210"/>
                      <a:pt x="139" y="217"/>
                      <a:pt x="145" y="217"/>
                    </a:cubicBezTo>
                    <a:lnTo>
                      <a:pt x="243" y="217"/>
                    </a:lnTo>
                    <a:cubicBezTo>
                      <a:pt x="248" y="217"/>
                      <a:pt x="252" y="210"/>
                      <a:pt x="250" y="205"/>
                    </a:cubicBezTo>
                    <a:lnTo>
                      <a:pt x="202" y="79"/>
                    </a:lnTo>
                    <a:cubicBezTo>
                      <a:pt x="200" y="76"/>
                      <a:pt x="197" y="74"/>
                      <a:pt x="194" y="74"/>
                    </a:cubicBezTo>
                    <a:close/>
                    <a:moveTo>
                      <a:pt x="194" y="105"/>
                    </a:moveTo>
                    <a:lnTo>
                      <a:pt x="230" y="200"/>
                    </a:lnTo>
                    <a:lnTo>
                      <a:pt x="157" y="200"/>
                    </a:lnTo>
                    <a:lnTo>
                      <a:pt x="194" y="105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7" name="Separator 1" descr="&lt;SmartSettings&gt;&lt;SmartResize anchorLeft=&quot;Absolute&quot; anchorTop=&quot;Absolute&quot; anchorRight=&quot;None&quot; anchorBottom=&quot;None&quot; /&gt;&lt;/SmartSettings&gt;"/>
              <p:cNvCxnSpPr>
                <a:cxnSpLocks/>
              </p:cNvCxnSpPr>
              <p:nvPr>
                <p:custDataLst>
                  <p:tags r:id="rId16"/>
                </p:custDataLst>
              </p:nvPr>
            </p:nvCxnSpPr>
            <p:spPr bwMode="auto">
              <a:xfrm>
                <a:off x="2002822" y="3069694"/>
                <a:ext cx="0" cy="119130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1" name="Scrollbar"/>
            <p:cNvGrpSpPr/>
            <p:nvPr/>
          </p:nvGrpSpPr>
          <p:grpSpPr>
            <a:xfrm>
              <a:off x="4811934" y="3215281"/>
              <a:ext cx="120504" cy="1471020"/>
              <a:chOff x="5090272" y="1470260"/>
              <a:chExt cx="120504" cy="2486572"/>
            </a:xfrm>
          </p:grpSpPr>
          <p:sp>
            <p:nvSpPr>
              <p:cNvPr id="22" name="Track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3907238" y="2653294"/>
                <a:ext cx="2486572" cy="12050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hevro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rot="10800000" flipH="1">
                <a:off x="5123743" y="1531840"/>
                <a:ext cx="53558" cy="3759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flipH="1">
                <a:off x="5123743" y="3860954"/>
                <a:ext cx="53558" cy="3759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0" name="Button"/>
          <p:cNvSpPr>
            <a:spLocks/>
          </p:cNvSpPr>
          <p:nvPr/>
        </p:nvSpPr>
        <p:spPr bwMode="auto">
          <a:xfrm>
            <a:off x="5877807" y="5805263"/>
            <a:ext cx="65258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미리보기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6660232" y="5805264"/>
            <a:ext cx="541184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초기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9581" y="3485907"/>
            <a:ext cx="95410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메</a:t>
            </a:r>
            <a:r>
              <a:rPr lang="ko-KR" altLang="en-US" sz="1200" b="1" dirty="0" err="1"/>
              <a:t>인</a:t>
            </a:r>
            <a:r>
              <a:rPr lang="ko-KR" altLang="en-US" sz="1200" b="1" dirty="0" err="1" smtClean="0"/>
              <a:t>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메뉴관리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콘텐츠관리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  </a:t>
            </a:r>
            <a:r>
              <a:rPr lang="ko-KR" altLang="en-US" sz="1000" dirty="0" err="1" smtClean="0">
                <a:latin typeface="+mn-ea"/>
              </a:rPr>
              <a:t>콘텐츠설정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</a:rPr>
              <a:t>  </a:t>
            </a:r>
            <a:r>
              <a:rPr lang="ko-KR" altLang="en-US" sz="1000" dirty="0" smtClean="0">
                <a:latin typeface="+mn-ea"/>
              </a:rPr>
              <a:t>게시판설정</a:t>
            </a:r>
            <a:endParaRPr lang="en-US" altLang="ko-KR" sz="1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회원관리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권한관리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통계관리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사이트관</a:t>
            </a:r>
            <a:r>
              <a:rPr lang="ko-KR" altLang="en-US" sz="1200" b="1" dirty="0"/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21108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616543" y="1988840"/>
            <a:ext cx="5843889" cy="419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000" y="1440024"/>
            <a:ext cx="1998480" cy="508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819394" y="1652645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4400" y="2751815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관리자</a:t>
            </a:r>
            <a:r>
              <a:rPr lang="ko-KR" altLang="en-US" sz="1200" dirty="0" smtClean="0"/>
              <a:t> 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환영합니다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6543" y="1584408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atin typeface="+mj-ea"/>
                <a:ea typeface="+mj-ea"/>
              </a:rPr>
              <a:t>콘텐츠관리</a:t>
            </a:r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&gt; </a:t>
            </a:r>
            <a:r>
              <a:rPr lang="ko-KR" altLang="en-US" sz="1200" b="1" dirty="0" smtClean="0">
                <a:latin typeface="+mj-ea"/>
                <a:ea typeface="+mj-ea"/>
              </a:rPr>
              <a:t>게시판설정</a:t>
            </a:r>
            <a:endParaRPr lang="ko-KR" altLang="en-US" sz="1200" b="1" dirty="0">
              <a:latin typeface="+mj-ea"/>
              <a:ea typeface="+mj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8353"/>
              </p:ext>
            </p:extLst>
          </p:nvPr>
        </p:nvGraphicFramePr>
        <p:xfrm>
          <a:off x="2987824" y="2915137"/>
          <a:ext cx="5112570" cy="1161935"/>
        </p:xfrm>
        <a:graphic>
          <a:graphicData uri="http://schemas.openxmlformats.org/drawingml/2006/table">
            <a:tbl>
              <a:tblPr firstRow="1" bandRow="1"/>
              <a:tblGrid>
                <a:gridCol w="2494744"/>
                <a:gridCol w="730714"/>
                <a:gridCol w="943556"/>
                <a:gridCol w="943556"/>
              </a:tblGrid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게시판명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생성자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문의사항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소식통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Panel"/>
          <p:cNvSpPr/>
          <p:nvPr/>
        </p:nvSpPr>
        <p:spPr>
          <a:xfrm>
            <a:off x="2987824" y="2267064"/>
            <a:ext cx="5112568" cy="4749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Box"/>
          <p:cNvSpPr/>
          <p:nvPr/>
        </p:nvSpPr>
        <p:spPr>
          <a:xfrm>
            <a:off x="3203848" y="2386013"/>
            <a:ext cx="410638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7456815" y="238511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/>
          <p:cNvSpPr>
            <a:spLocks/>
          </p:cNvSpPr>
          <p:nvPr/>
        </p:nvSpPr>
        <p:spPr bwMode="auto">
          <a:xfrm>
            <a:off x="7298908" y="4221088"/>
            <a:ext cx="801484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 생성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581" y="3485907"/>
            <a:ext cx="95410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홈관리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메뉴관리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콘텐츠관리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콘텐츠설정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  </a:t>
            </a:r>
            <a:r>
              <a:rPr lang="ko-KR" altLang="en-US" sz="1000" dirty="0" smtClean="0">
                <a:latin typeface="+mn-ea"/>
              </a:rPr>
              <a:t>게시판설정</a:t>
            </a:r>
            <a:endParaRPr lang="en-US" altLang="ko-KR" sz="1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회원관리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권한관리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통계관리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사이트관</a:t>
            </a:r>
            <a:r>
              <a:rPr lang="ko-KR" altLang="en-US" sz="1200" b="1" dirty="0"/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23486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2616543" y="1988840"/>
            <a:ext cx="5843889" cy="419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000" y="1440024"/>
            <a:ext cx="1998480" cy="508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819394" y="1652645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4400" y="2751815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관리자</a:t>
            </a:r>
            <a:r>
              <a:rPr lang="ko-KR" altLang="en-US" sz="1200" dirty="0" smtClean="0"/>
              <a:t> 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환영합니다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Panel"/>
          <p:cNvSpPr/>
          <p:nvPr/>
        </p:nvSpPr>
        <p:spPr>
          <a:xfrm>
            <a:off x="2987824" y="2267064"/>
            <a:ext cx="5112568" cy="339418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Box"/>
          <p:cNvSpPr/>
          <p:nvPr/>
        </p:nvSpPr>
        <p:spPr>
          <a:xfrm>
            <a:off x="3203848" y="2467828"/>
            <a:ext cx="468052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자유게시판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7298908" y="5805264"/>
            <a:ext cx="801484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 생성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660232" y="5805263"/>
            <a:ext cx="541184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초기화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3848" y="3270176"/>
            <a:ext cx="10230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댓글</a:t>
            </a:r>
            <a:r>
              <a:rPr lang="ko-KR" altLang="en-US" sz="900" dirty="0" smtClean="0"/>
              <a:t> 사용여부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172158" y="3304031"/>
            <a:ext cx="437720" cy="196977"/>
            <a:chOff x="593892" y="1611905"/>
            <a:chExt cx="437720" cy="196977"/>
          </a:xfrm>
        </p:grpSpPr>
        <p:sp>
          <p:nvSpPr>
            <p:cNvPr id="67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2"/>
              </p:custDataLst>
            </p:nvPr>
          </p:nvSpPr>
          <p:spPr>
            <a:xfrm>
              <a:off x="678695" y="1611905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617001" y="3304031"/>
            <a:ext cx="540312" cy="196977"/>
            <a:chOff x="593892" y="1611906"/>
            <a:chExt cx="540312" cy="196977"/>
          </a:xfrm>
        </p:grpSpPr>
        <p:sp>
          <p:nvSpPr>
            <p:cNvPr id="71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28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9"/>
              </p:custDataLst>
            </p:nvPr>
          </p:nvSpPr>
          <p:spPr>
            <a:xfrm>
              <a:off x="678695" y="1611906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미사용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203848" y="3558208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비밀글</a:t>
            </a:r>
            <a:r>
              <a:rPr lang="ko-KR" altLang="en-US" sz="900" dirty="0" smtClean="0"/>
              <a:t> 사용여부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grpSp>
        <p:nvGrpSpPr>
          <p:cNvPr id="7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306925" y="3592063"/>
            <a:ext cx="437720" cy="196977"/>
            <a:chOff x="593892" y="1611905"/>
            <a:chExt cx="437720" cy="196977"/>
          </a:xfrm>
        </p:grpSpPr>
        <p:sp>
          <p:nvSpPr>
            <p:cNvPr id="76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6"/>
              </p:custDataLst>
            </p:nvPr>
          </p:nvSpPr>
          <p:spPr>
            <a:xfrm>
              <a:off x="678695" y="1611905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4751768" y="3592063"/>
            <a:ext cx="540312" cy="196977"/>
            <a:chOff x="593892" y="1611906"/>
            <a:chExt cx="540312" cy="196977"/>
          </a:xfrm>
        </p:grpSpPr>
        <p:sp>
          <p:nvSpPr>
            <p:cNvPr id="80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22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3"/>
              </p:custDataLst>
            </p:nvPr>
          </p:nvSpPr>
          <p:spPr>
            <a:xfrm>
              <a:off x="678695" y="1611906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미사용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203848" y="3846240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 사용여부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grpSp>
        <p:nvGrpSpPr>
          <p:cNvPr id="8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4162909" y="3880095"/>
            <a:ext cx="437720" cy="196977"/>
            <a:chOff x="593892" y="1611905"/>
            <a:chExt cx="437720" cy="196977"/>
          </a:xfrm>
        </p:grpSpPr>
        <p:sp>
          <p:nvSpPr>
            <p:cNvPr id="85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19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0"/>
              </p:custDataLst>
            </p:nvPr>
          </p:nvSpPr>
          <p:spPr>
            <a:xfrm>
              <a:off x="678695" y="1611905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4607752" y="3880095"/>
            <a:ext cx="540312" cy="196977"/>
            <a:chOff x="593892" y="1611906"/>
            <a:chExt cx="540312" cy="196977"/>
          </a:xfrm>
        </p:grpSpPr>
        <p:sp>
          <p:nvSpPr>
            <p:cNvPr id="89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678695" y="1611906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미사용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203848" y="41342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답변 사용여부</a:t>
            </a:r>
            <a:endParaRPr lang="ko-KR" altLang="en-US" sz="900" dirty="0"/>
          </a:p>
        </p:txBody>
      </p:sp>
      <p:grpSp>
        <p:nvGrpSpPr>
          <p:cNvPr id="9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4162909" y="4168127"/>
            <a:ext cx="437720" cy="196977"/>
            <a:chOff x="593892" y="1611905"/>
            <a:chExt cx="437720" cy="196977"/>
          </a:xfrm>
        </p:grpSpPr>
        <p:sp>
          <p:nvSpPr>
            <p:cNvPr id="94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678695" y="1611905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4607752" y="4168127"/>
            <a:ext cx="540312" cy="196977"/>
            <a:chOff x="593892" y="1611906"/>
            <a:chExt cx="540312" cy="196977"/>
          </a:xfrm>
        </p:grpSpPr>
        <p:sp>
          <p:nvSpPr>
            <p:cNvPr id="98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1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678695" y="1611906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미사용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203848" y="2924944"/>
            <a:ext cx="10230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게시판 </a:t>
            </a:r>
            <a:r>
              <a:rPr lang="ko-KR" altLang="en-US" sz="900" dirty="0" err="1" smtClean="0"/>
              <a:t>구분명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02" name="Text Box"/>
          <p:cNvSpPr/>
          <p:nvPr/>
        </p:nvSpPr>
        <p:spPr>
          <a:xfrm>
            <a:off x="4180408" y="292494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freeboard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9581" y="3485907"/>
            <a:ext cx="95410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홈관리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메뉴관리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콘텐츠관리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latin typeface="+mn-ea"/>
              </a:rPr>
              <a:t>  </a:t>
            </a:r>
            <a:r>
              <a:rPr lang="ko-KR" altLang="en-US" sz="1000" dirty="0" err="1" smtClean="0">
                <a:latin typeface="+mn-ea"/>
              </a:rPr>
              <a:t>콘텐츠설정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  </a:t>
            </a:r>
            <a:r>
              <a:rPr lang="ko-KR" altLang="en-US" sz="1000" dirty="0" smtClean="0">
                <a:latin typeface="+mn-ea"/>
              </a:rPr>
              <a:t>게시판설정</a:t>
            </a:r>
            <a:endParaRPr lang="en-US" altLang="ko-KR" sz="1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회원관리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권한관리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통계관리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사이트관</a:t>
            </a:r>
            <a:r>
              <a:rPr lang="ko-KR" altLang="en-US" sz="1200" b="1" dirty="0"/>
              <a:t>리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03848" y="44223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노출갯</a:t>
            </a:r>
            <a:r>
              <a:rPr lang="ko-KR" altLang="en-US" sz="900"/>
              <a:t>수</a:t>
            </a:r>
            <a:endParaRPr lang="ko-KR" altLang="en-US" sz="900" dirty="0"/>
          </a:p>
        </p:txBody>
      </p:sp>
      <p:sp>
        <p:nvSpPr>
          <p:cNvPr id="65" name="Text Box"/>
          <p:cNvSpPr/>
          <p:nvPr/>
        </p:nvSpPr>
        <p:spPr>
          <a:xfrm>
            <a:off x="4180408" y="4412044"/>
            <a:ext cx="5032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03848" y="471033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페이징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갯</a:t>
            </a:r>
            <a:r>
              <a:rPr lang="ko-KR" altLang="en-US" sz="900" dirty="0" err="1"/>
              <a:t>수</a:t>
            </a:r>
            <a:endParaRPr lang="ko-KR" altLang="en-US" sz="900" dirty="0"/>
          </a:p>
        </p:txBody>
      </p:sp>
      <p:sp>
        <p:nvSpPr>
          <p:cNvPr id="104" name="Text Box"/>
          <p:cNvSpPr/>
          <p:nvPr/>
        </p:nvSpPr>
        <p:spPr>
          <a:xfrm>
            <a:off x="4180408" y="4725144"/>
            <a:ext cx="49401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16543" y="1584408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atin typeface="+mj-ea"/>
                <a:ea typeface="+mj-ea"/>
              </a:rPr>
              <a:t>콘텐츠관리</a:t>
            </a:r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&gt; </a:t>
            </a:r>
            <a:r>
              <a:rPr lang="ko-KR" altLang="en-US" sz="1200" b="1" dirty="0" smtClean="0">
                <a:latin typeface="+mj-ea"/>
                <a:ea typeface="+mj-ea"/>
              </a:rPr>
              <a:t>게시판설정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5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616543" y="1988840"/>
            <a:ext cx="5843889" cy="419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000" y="1440024"/>
            <a:ext cx="1998480" cy="508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819394" y="1652645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4400" y="2751815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관리자</a:t>
            </a:r>
            <a:r>
              <a:rPr lang="ko-KR" altLang="en-US" sz="1200" dirty="0" smtClean="0"/>
              <a:t> 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환영합니다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6543" y="15844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회원관리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17408"/>
              </p:ext>
            </p:extLst>
          </p:nvPr>
        </p:nvGraphicFramePr>
        <p:xfrm>
          <a:off x="2987824" y="2915137"/>
          <a:ext cx="5112570" cy="1161935"/>
        </p:xfrm>
        <a:graphic>
          <a:graphicData uri="http://schemas.openxmlformats.org/drawingml/2006/table">
            <a:tbl>
              <a:tblPr firstRow="1" bandRow="1"/>
              <a:tblGrid>
                <a:gridCol w="1247372"/>
                <a:gridCol w="1247372"/>
                <a:gridCol w="889632"/>
                <a:gridCol w="864096"/>
                <a:gridCol w="864098"/>
              </a:tblGrid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 아이디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회원이름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가입일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수정일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탈퇴유무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en-US" sz="900" u="sng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applemango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김애플</a:t>
                      </a:r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en-US" sz="900" u="sng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jaju0210</a:t>
                      </a:r>
                      <a:endParaRPr lang="en-US" sz="900" u="sng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주인장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en-US" sz="900" u="sng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homeworkvery</a:t>
                      </a:r>
                      <a:endParaRPr lang="en-US" sz="900" u="sng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박숙제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탈퇴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en-US" sz="900" u="sng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pokemon</a:t>
                      </a:r>
                      <a:endParaRPr lang="en-US" sz="900" u="sng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피카츄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Panel"/>
          <p:cNvSpPr/>
          <p:nvPr/>
        </p:nvSpPr>
        <p:spPr>
          <a:xfrm>
            <a:off x="2987824" y="2267064"/>
            <a:ext cx="5112568" cy="4749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Box"/>
          <p:cNvSpPr/>
          <p:nvPr/>
        </p:nvSpPr>
        <p:spPr>
          <a:xfrm>
            <a:off x="3203848" y="2386013"/>
            <a:ext cx="410638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7456815" y="238511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/>
          <p:cNvSpPr>
            <a:spLocks/>
          </p:cNvSpPr>
          <p:nvPr/>
        </p:nvSpPr>
        <p:spPr bwMode="auto">
          <a:xfrm>
            <a:off x="7415440" y="4221088"/>
            <a:ext cx="68495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추가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581" y="3485907"/>
            <a:ext cx="954107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홈관리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메뉴관리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콘텐츠관리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회원관리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권한관리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통계관리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사이트관</a:t>
            </a:r>
            <a:r>
              <a:rPr lang="ko-KR" altLang="en-US" sz="1200" b="1" dirty="0"/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1187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616543" y="1988840"/>
            <a:ext cx="5843889" cy="419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Panel"/>
          <p:cNvSpPr/>
          <p:nvPr/>
        </p:nvSpPr>
        <p:spPr>
          <a:xfrm>
            <a:off x="2987824" y="2267064"/>
            <a:ext cx="5112568" cy="339418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000" y="1440024"/>
            <a:ext cx="1998480" cy="508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819394" y="1652645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4400" y="2751815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관리자</a:t>
            </a:r>
            <a:r>
              <a:rPr lang="ko-KR" altLang="en-US" sz="1200" dirty="0" smtClean="0"/>
              <a:t> 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환영합니다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6543" y="15844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회원관리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03848" y="2838128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3203848" y="3183360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 확인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3203848" y="2478088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98" name="Text Box"/>
          <p:cNvSpPr/>
          <p:nvPr/>
        </p:nvSpPr>
        <p:spPr>
          <a:xfrm>
            <a:off x="4180408" y="247808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simpolor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 Box"/>
          <p:cNvSpPr/>
          <p:nvPr/>
        </p:nvSpPr>
        <p:spPr>
          <a:xfrm>
            <a:off x="4180408" y="282332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********</a:t>
            </a:r>
          </a:p>
        </p:txBody>
      </p:sp>
      <p:sp>
        <p:nvSpPr>
          <p:cNvPr id="100" name="Text Box"/>
          <p:cNvSpPr/>
          <p:nvPr/>
        </p:nvSpPr>
        <p:spPr>
          <a:xfrm>
            <a:off x="4180408" y="317310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********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03848" y="35434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102" name="Text Box"/>
          <p:cNvSpPr/>
          <p:nvPr/>
        </p:nvSpPr>
        <p:spPr>
          <a:xfrm>
            <a:off x="4180408" y="353314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박석영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03848" y="3872398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이메일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04" name="Text Box"/>
          <p:cNvSpPr/>
          <p:nvPr/>
        </p:nvSpPr>
        <p:spPr>
          <a:xfrm>
            <a:off x="4180408" y="386213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simpolor@gmail.com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03848" y="4504572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가입일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203848" y="4782344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수정일 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166197" y="4494312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2018-02-06 13:40:20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66197" y="4767536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2018-03-18 02:21:05</a:t>
            </a:r>
            <a:endParaRPr lang="ko-KR" altLang="en-US" sz="900" dirty="0"/>
          </a:p>
        </p:txBody>
      </p:sp>
      <p:sp>
        <p:nvSpPr>
          <p:cNvPr id="112" name="Button"/>
          <p:cNvSpPr>
            <a:spLocks/>
          </p:cNvSpPr>
          <p:nvPr/>
        </p:nvSpPr>
        <p:spPr bwMode="auto">
          <a:xfrm>
            <a:off x="7168783" y="5733256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Button"/>
          <p:cNvSpPr>
            <a:spLocks/>
          </p:cNvSpPr>
          <p:nvPr/>
        </p:nvSpPr>
        <p:spPr bwMode="auto">
          <a:xfrm>
            <a:off x="7672839" y="5733256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3848" y="4206280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권</a:t>
            </a:r>
            <a:r>
              <a:rPr lang="ko-KR" altLang="en-US" sz="900" dirty="0"/>
              <a:t>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31" name="Text Box"/>
          <p:cNvSpPr/>
          <p:nvPr/>
        </p:nvSpPr>
        <p:spPr>
          <a:xfrm>
            <a:off x="4180408" y="419602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일반회원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5940152" y="4195117"/>
            <a:ext cx="68495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권한 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9581" y="3485907"/>
            <a:ext cx="954107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홈관리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메뉴관리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콘텐츠관리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회원관리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권한관리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통계관리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사이트관</a:t>
            </a:r>
            <a:r>
              <a:rPr lang="ko-KR" altLang="en-US" sz="1200" b="1" dirty="0"/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37687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616543" y="1988840"/>
            <a:ext cx="5843889" cy="419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000" y="1440024"/>
            <a:ext cx="1998480" cy="508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819394" y="1652645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4400" y="2751815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관리자</a:t>
            </a:r>
            <a:r>
              <a:rPr lang="ko-KR" altLang="en-US" sz="1200" dirty="0" smtClean="0"/>
              <a:t> 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환영합니다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6543" y="15844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권</a:t>
            </a:r>
            <a:r>
              <a:rPr lang="ko-KR" altLang="en-US" sz="1200" b="1" dirty="0">
                <a:latin typeface="+mj-ea"/>
                <a:ea typeface="+mj-ea"/>
              </a:rPr>
              <a:t>한</a:t>
            </a:r>
            <a:r>
              <a:rPr lang="ko-KR" altLang="en-US" sz="1200" b="1" dirty="0" smtClean="0">
                <a:latin typeface="+mj-ea"/>
                <a:ea typeface="+mj-ea"/>
              </a:rPr>
              <a:t>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2163"/>
              </p:ext>
            </p:extLst>
          </p:nvPr>
        </p:nvGraphicFramePr>
        <p:xfrm>
          <a:off x="2987824" y="2915137"/>
          <a:ext cx="5112570" cy="1161935"/>
        </p:xfrm>
        <a:graphic>
          <a:graphicData uri="http://schemas.openxmlformats.org/drawingml/2006/table">
            <a:tbl>
              <a:tblPr firstRow="1" bandRow="1"/>
              <a:tblGrid>
                <a:gridCol w="1296144"/>
                <a:gridCol w="936104"/>
                <a:gridCol w="1152128"/>
                <a:gridCol w="864096"/>
                <a:gridCol w="864098"/>
              </a:tblGrid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권한</a:t>
                      </a:r>
                      <a:r>
                        <a:rPr lang="ko-KR" altLang="en-US" sz="9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명칭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권한</a:t>
                      </a:r>
                      <a:r>
                        <a:rPr lang="ko-KR" altLang="en-US" sz="9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등급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생성자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sng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일반회원</a:t>
                      </a:r>
                      <a:endParaRPr lang="en-US" sz="900" u="sng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sng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우수회원</a:t>
                      </a:r>
                      <a:endParaRPr lang="en-US" sz="900" u="sng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sng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 관리자</a:t>
                      </a:r>
                      <a:endParaRPr lang="en-US" sz="900" u="sng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sng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최종 관리자</a:t>
                      </a:r>
                      <a:endParaRPr lang="en-US" sz="900" u="sng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Panel"/>
          <p:cNvSpPr/>
          <p:nvPr/>
        </p:nvSpPr>
        <p:spPr>
          <a:xfrm>
            <a:off x="2987824" y="2267064"/>
            <a:ext cx="5112568" cy="4749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Box"/>
          <p:cNvSpPr/>
          <p:nvPr/>
        </p:nvSpPr>
        <p:spPr>
          <a:xfrm>
            <a:off x="3203848" y="2386013"/>
            <a:ext cx="410638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7456815" y="238511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/>
          <p:cNvSpPr>
            <a:spLocks/>
          </p:cNvSpPr>
          <p:nvPr/>
        </p:nvSpPr>
        <p:spPr bwMode="auto">
          <a:xfrm>
            <a:off x="7415440" y="4221088"/>
            <a:ext cx="684952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생성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581" y="3485907"/>
            <a:ext cx="954107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홈관리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메뉴관리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콘텐츠관리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회원관리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권한관리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통계관리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사이트관</a:t>
            </a:r>
            <a:r>
              <a:rPr lang="ko-KR" altLang="en-US" sz="1200" b="1" dirty="0"/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24659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616543" y="1988840"/>
            <a:ext cx="5843889" cy="419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000" y="1440024"/>
            <a:ext cx="1998480" cy="508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819394" y="1652645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4400" y="2751815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관리자</a:t>
            </a:r>
            <a:r>
              <a:rPr lang="ko-KR" altLang="en-US" sz="1200" dirty="0" smtClean="0"/>
              <a:t> 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환영합니다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6543" y="15844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통계관리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8" name="Panel"/>
          <p:cNvSpPr/>
          <p:nvPr/>
        </p:nvSpPr>
        <p:spPr>
          <a:xfrm>
            <a:off x="2987824" y="2492896"/>
            <a:ext cx="5112568" cy="130595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Line Chart"/>
          <p:cNvGrpSpPr/>
          <p:nvPr/>
        </p:nvGrpSpPr>
        <p:grpSpPr>
          <a:xfrm>
            <a:off x="3421295" y="2780928"/>
            <a:ext cx="1269778" cy="769026"/>
            <a:chOff x="6418005" y="5432068"/>
            <a:chExt cx="1269778" cy="769026"/>
          </a:xfrm>
          <a:solidFill>
            <a:srgbClr val="FFFFFF"/>
          </a:solidFill>
        </p:grpSpPr>
        <p:sp>
          <p:nvSpPr>
            <p:cNvPr id="19" name="Axes"/>
            <p:cNvSpPr>
              <a:spLocks/>
            </p:cNvSpPr>
            <p:nvPr/>
          </p:nvSpPr>
          <p:spPr bwMode="auto">
            <a:xfrm>
              <a:off x="6418005" y="5432068"/>
              <a:ext cx="1269778" cy="769026"/>
            </a:xfrm>
            <a:custGeom>
              <a:avLst/>
              <a:gdLst>
                <a:gd name="connsiteX0" fmla="*/ 1391943 w 1391943"/>
                <a:gd name="connsiteY0" fmla="*/ 880888 h 880888"/>
                <a:gd name="connsiteX1" fmla="*/ 0 w 1391943"/>
                <a:gd name="connsiteY1" fmla="*/ 880888 h 880888"/>
                <a:gd name="connsiteX2" fmla="*/ 0 w 1391943"/>
                <a:gd name="connsiteY2" fmla="*/ 0 h 88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1943" h="880888">
                  <a:moveTo>
                    <a:pt x="1391943" y="880888"/>
                  </a:moveTo>
                  <a:lnTo>
                    <a:pt x="0" y="88088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"/>
            <p:cNvSpPr>
              <a:spLocks/>
            </p:cNvSpPr>
            <p:nvPr/>
          </p:nvSpPr>
          <p:spPr bwMode="auto">
            <a:xfrm>
              <a:off x="6497278" y="5527313"/>
              <a:ext cx="1106752" cy="558976"/>
            </a:xfrm>
            <a:custGeom>
              <a:avLst/>
              <a:gdLst>
                <a:gd name="T0" fmla="*/ 0 w 5203"/>
                <a:gd name="T1" fmla="*/ 2150 h 2622"/>
                <a:gd name="T2" fmla="*/ 868 w 5203"/>
                <a:gd name="T3" fmla="*/ 2622 h 2622"/>
                <a:gd name="T4" fmla="*/ 1735 w 5203"/>
                <a:gd name="T5" fmla="*/ 812 h 2622"/>
                <a:gd name="T6" fmla="*/ 2602 w 5203"/>
                <a:gd name="T7" fmla="*/ 2072 h 2622"/>
                <a:gd name="T8" fmla="*/ 3469 w 5203"/>
                <a:gd name="T9" fmla="*/ 1598 h 2622"/>
                <a:gd name="T10" fmla="*/ 4336 w 5203"/>
                <a:gd name="T11" fmla="*/ 1886 h 2622"/>
                <a:gd name="T12" fmla="*/ 5203 w 5203"/>
                <a:gd name="T13" fmla="*/ 0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3" h="2622">
                  <a:moveTo>
                    <a:pt x="0" y="2150"/>
                  </a:moveTo>
                  <a:lnTo>
                    <a:pt x="868" y="2622"/>
                  </a:lnTo>
                  <a:lnTo>
                    <a:pt x="1735" y="812"/>
                  </a:lnTo>
                  <a:lnTo>
                    <a:pt x="2602" y="2072"/>
                  </a:lnTo>
                  <a:lnTo>
                    <a:pt x="3469" y="1598"/>
                  </a:lnTo>
                  <a:lnTo>
                    <a:pt x="4336" y="1886"/>
                  </a:lnTo>
                  <a:lnTo>
                    <a:pt x="5203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Points"/>
            <p:cNvGrpSpPr/>
            <p:nvPr/>
          </p:nvGrpSpPr>
          <p:grpSpPr>
            <a:xfrm>
              <a:off x="6478158" y="5507474"/>
              <a:ext cx="1149472" cy="598946"/>
              <a:chOff x="6466858" y="5507474"/>
              <a:chExt cx="1149472" cy="598946"/>
            </a:xfrm>
            <a:grpFill/>
          </p:grpSpPr>
          <p:sp>
            <p:nvSpPr>
              <p:cNvPr id="22" name="Point 1"/>
              <p:cNvSpPr>
                <a:spLocks noChangeAspect="1"/>
              </p:cNvSpPr>
              <p:nvPr/>
            </p:nvSpPr>
            <p:spPr>
              <a:xfrm>
                <a:off x="6466858" y="596849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Point 2"/>
              <p:cNvSpPr>
                <a:spLocks noChangeAspect="1"/>
              </p:cNvSpPr>
              <p:nvPr/>
            </p:nvSpPr>
            <p:spPr>
              <a:xfrm>
                <a:off x="6650817" y="6060700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Point 3"/>
              <p:cNvSpPr>
                <a:spLocks noChangeAspect="1"/>
              </p:cNvSpPr>
              <p:nvPr/>
            </p:nvSpPr>
            <p:spPr>
              <a:xfrm>
                <a:off x="6834776" y="5677315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Point 4"/>
              <p:cNvSpPr>
                <a:spLocks noChangeAspect="1"/>
              </p:cNvSpPr>
              <p:nvPr/>
            </p:nvSpPr>
            <p:spPr>
              <a:xfrm>
                <a:off x="7018735" y="5944016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Point 5"/>
              <p:cNvSpPr>
                <a:spLocks noChangeAspect="1"/>
              </p:cNvSpPr>
              <p:nvPr/>
            </p:nvSpPr>
            <p:spPr>
              <a:xfrm>
                <a:off x="7202694" y="584895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Point 6"/>
              <p:cNvSpPr>
                <a:spLocks noChangeAspect="1"/>
              </p:cNvSpPr>
              <p:nvPr/>
            </p:nvSpPr>
            <p:spPr>
              <a:xfrm>
                <a:off x="7386653" y="590629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Point 7"/>
              <p:cNvSpPr>
                <a:spLocks noChangeAspect="1"/>
              </p:cNvSpPr>
              <p:nvPr/>
            </p:nvSpPr>
            <p:spPr>
              <a:xfrm>
                <a:off x="7570610" y="550747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910882" y="2146977"/>
            <a:ext cx="995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noProof="1" smtClean="0">
                <a:latin typeface="Segoe UI" panose="020B0502040204020203" pitchFamily="34" charset="0"/>
                <a:cs typeface="Segoe UI" panose="020B0502040204020203" pitchFamily="34" charset="0"/>
              </a:rPr>
              <a:t>년별 접속자</a:t>
            </a:r>
            <a:endParaRPr lang="en-US" altLang="ko-KR" sz="1200" b="1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Spin Box" descr="&lt;SmartSettings&gt;&lt;SmartResize enabled=&quot;True&quot; minWidth=&quot;16&quot; minHeight=&quot;11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923245" y="2179796"/>
            <a:ext cx="720763" cy="241092"/>
            <a:chOff x="923818" y="1614302"/>
            <a:chExt cx="1368150" cy="241092"/>
          </a:xfrm>
          <a:solidFill>
            <a:srgbClr val="FFFFFF"/>
          </a:solidFill>
        </p:grpSpPr>
        <p:sp>
          <p:nvSpPr>
            <p:cNvPr id="35" name="Arrow Up Box" descr="&lt;SmartSettings&gt;&lt;SmartResize anchorLeft=&quot;None&quot; anchorTop=&quot;Absolute&quot; anchorRight=&quot;Absolute&quot; anchorBottom=&quot;Relativ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976888" y="1614302"/>
              <a:ext cx="315080" cy="12054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Down Box" descr="&lt;SmartSettings&gt;&lt;SmartResize anchorLeft=&quot;None&quot; anchorTop=&quot;Relativ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976888" y="1734848"/>
              <a:ext cx="315080" cy="12054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Up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0800000" flipH="1">
              <a:off x="2073677" y="1656486"/>
              <a:ext cx="12150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2073677" y="1777033"/>
              <a:ext cx="12150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923818" y="1614302"/>
              <a:ext cx="105544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2017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91880" y="357301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sp>
        <p:nvSpPr>
          <p:cNvPr id="40" name="TextBox 39"/>
          <p:cNvSpPr txBox="1"/>
          <p:nvPr/>
        </p:nvSpPr>
        <p:spPr>
          <a:xfrm>
            <a:off x="3836664" y="357301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2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sp>
        <p:nvSpPr>
          <p:cNvPr id="41" name="TextBox 40"/>
          <p:cNvSpPr txBox="1"/>
          <p:nvPr/>
        </p:nvSpPr>
        <p:spPr>
          <a:xfrm>
            <a:off x="4139952" y="357301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3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sp>
        <p:nvSpPr>
          <p:cNvPr id="42" name="TextBox 41"/>
          <p:cNvSpPr txBox="1"/>
          <p:nvPr/>
        </p:nvSpPr>
        <p:spPr>
          <a:xfrm>
            <a:off x="4499992" y="357301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4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sp>
        <p:nvSpPr>
          <p:cNvPr id="44" name="TextBox 43"/>
          <p:cNvSpPr txBox="1"/>
          <p:nvPr/>
        </p:nvSpPr>
        <p:spPr>
          <a:xfrm>
            <a:off x="4860032" y="357301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5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5220072" y="357301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6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sp>
        <p:nvSpPr>
          <p:cNvPr id="46" name="TextBox 45"/>
          <p:cNvSpPr txBox="1"/>
          <p:nvPr/>
        </p:nvSpPr>
        <p:spPr>
          <a:xfrm>
            <a:off x="5580112" y="357301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7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5940152" y="357301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8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6300192" y="357301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9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6588224" y="3573016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10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sp>
        <p:nvSpPr>
          <p:cNvPr id="50" name="TextBox 49"/>
          <p:cNvSpPr txBox="1"/>
          <p:nvPr/>
        </p:nvSpPr>
        <p:spPr>
          <a:xfrm>
            <a:off x="6991225" y="3573016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11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sp>
        <p:nvSpPr>
          <p:cNvPr id="51" name="TextBox 50"/>
          <p:cNvSpPr txBox="1"/>
          <p:nvPr/>
        </p:nvSpPr>
        <p:spPr>
          <a:xfrm>
            <a:off x="7335268" y="3573016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12</a:t>
            </a:r>
            <a:r>
              <a:rPr lang="ko-KR" altLang="en-US" sz="600" dirty="0" smtClean="0"/>
              <a:t>월</a:t>
            </a:r>
            <a:endParaRPr lang="ko-KR" altLang="en-US" sz="600" dirty="0"/>
          </a:p>
        </p:txBody>
      </p:sp>
      <p:cxnSp>
        <p:nvCxnSpPr>
          <p:cNvPr id="13" name="직선 연결선 12"/>
          <p:cNvCxnSpPr>
            <a:stCxn id="19" idx="1"/>
          </p:cNvCxnSpPr>
          <p:nvPr/>
        </p:nvCxnSpPr>
        <p:spPr>
          <a:xfrm>
            <a:off x="3421295" y="3549954"/>
            <a:ext cx="4247049" cy="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anel"/>
          <p:cNvSpPr/>
          <p:nvPr/>
        </p:nvSpPr>
        <p:spPr>
          <a:xfrm>
            <a:off x="2967832" y="4355296"/>
            <a:ext cx="5112568" cy="130595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Line Chart"/>
          <p:cNvGrpSpPr/>
          <p:nvPr/>
        </p:nvGrpSpPr>
        <p:grpSpPr>
          <a:xfrm>
            <a:off x="3401303" y="4643328"/>
            <a:ext cx="1269778" cy="769026"/>
            <a:chOff x="6418005" y="5432068"/>
            <a:chExt cx="1269778" cy="769026"/>
          </a:xfrm>
          <a:solidFill>
            <a:srgbClr val="FFFFFF"/>
          </a:solidFill>
        </p:grpSpPr>
        <p:sp>
          <p:nvSpPr>
            <p:cNvPr id="57" name="Axes"/>
            <p:cNvSpPr>
              <a:spLocks/>
            </p:cNvSpPr>
            <p:nvPr/>
          </p:nvSpPr>
          <p:spPr bwMode="auto">
            <a:xfrm>
              <a:off x="6418005" y="5432068"/>
              <a:ext cx="1269778" cy="769026"/>
            </a:xfrm>
            <a:custGeom>
              <a:avLst/>
              <a:gdLst>
                <a:gd name="connsiteX0" fmla="*/ 1391943 w 1391943"/>
                <a:gd name="connsiteY0" fmla="*/ 880888 h 880888"/>
                <a:gd name="connsiteX1" fmla="*/ 0 w 1391943"/>
                <a:gd name="connsiteY1" fmla="*/ 880888 h 880888"/>
                <a:gd name="connsiteX2" fmla="*/ 0 w 1391943"/>
                <a:gd name="connsiteY2" fmla="*/ 0 h 88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1943" h="880888">
                  <a:moveTo>
                    <a:pt x="1391943" y="880888"/>
                  </a:moveTo>
                  <a:lnTo>
                    <a:pt x="0" y="88088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ine"/>
            <p:cNvSpPr>
              <a:spLocks/>
            </p:cNvSpPr>
            <p:nvPr/>
          </p:nvSpPr>
          <p:spPr bwMode="auto">
            <a:xfrm>
              <a:off x="6497278" y="5527313"/>
              <a:ext cx="1106752" cy="558976"/>
            </a:xfrm>
            <a:custGeom>
              <a:avLst/>
              <a:gdLst>
                <a:gd name="T0" fmla="*/ 0 w 5203"/>
                <a:gd name="T1" fmla="*/ 2150 h 2622"/>
                <a:gd name="T2" fmla="*/ 868 w 5203"/>
                <a:gd name="T3" fmla="*/ 2622 h 2622"/>
                <a:gd name="T4" fmla="*/ 1735 w 5203"/>
                <a:gd name="T5" fmla="*/ 812 h 2622"/>
                <a:gd name="T6" fmla="*/ 2602 w 5203"/>
                <a:gd name="T7" fmla="*/ 2072 h 2622"/>
                <a:gd name="T8" fmla="*/ 3469 w 5203"/>
                <a:gd name="T9" fmla="*/ 1598 h 2622"/>
                <a:gd name="T10" fmla="*/ 4336 w 5203"/>
                <a:gd name="T11" fmla="*/ 1886 h 2622"/>
                <a:gd name="T12" fmla="*/ 5203 w 5203"/>
                <a:gd name="T13" fmla="*/ 0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3" h="2622">
                  <a:moveTo>
                    <a:pt x="0" y="2150"/>
                  </a:moveTo>
                  <a:lnTo>
                    <a:pt x="868" y="2622"/>
                  </a:lnTo>
                  <a:lnTo>
                    <a:pt x="1735" y="812"/>
                  </a:lnTo>
                  <a:lnTo>
                    <a:pt x="2602" y="2072"/>
                  </a:lnTo>
                  <a:lnTo>
                    <a:pt x="3469" y="1598"/>
                  </a:lnTo>
                  <a:lnTo>
                    <a:pt x="4336" y="1886"/>
                  </a:lnTo>
                  <a:lnTo>
                    <a:pt x="5203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9" name="Points"/>
            <p:cNvGrpSpPr/>
            <p:nvPr/>
          </p:nvGrpSpPr>
          <p:grpSpPr>
            <a:xfrm>
              <a:off x="6478158" y="5507474"/>
              <a:ext cx="1149472" cy="598946"/>
              <a:chOff x="6466858" y="5507474"/>
              <a:chExt cx="1149472" cy="598946"/>
            </a:xfrm>
            <a:grpFill/>
          </p:grpSpPr>
          <p:sp>
            <p:nvSpPr>
              <p:cNvPr id="60" name="Point 1"/>
              <p:cNvSpPr>
                <a:spLocks noChangeAspect="1"/>
              </p:cNvSpPr>
              <p:nvPr/>
            </p:nvSpPr>
            <p:spPr>
              <a:xfrm>
                <a:off x="6466858" y="596849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Point 2"/>
              <p:cNvSpPr>
                <a:spLocks noChangeAspect="1"/>
              </p:cNvSpPr>
              <p:nvPr/>
            </p:nvSpPr>
            <p:spPr>
              <a:xfrm>
                <a:off x="6650817" y="6060700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Point 3"/>
              <p:cNvSpPr>
                <a:spLocks noChangeAspect="1"/>
              </p:cNvSpPr>
              <p:nvPr/>
            </p:nvSpPr>
            <p:spPr>
              <a:xfrm>
                <a:off x="6834776" y="5677315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Point 4"/>
              <p:cNvSpPr>
                <a:spLocks noChangeAspect="1"/>
              </p:cNvSpPr>
              <p:nvPr/>
            </p:nvSpPr>
            <p:spPr>
              <a:xfrm>
                <a:off x="7018735" y="5944016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Point 5"/>
              <p:cNvSpPr>
                <a:spLocks noChangeAspect="1"/>
              </p:cNvSpPr>
              <p:nvPr/>
            </p:nvSpPr>
            <p:spPr>
              <a:xfrm>
                <a:off x="7202694" y="584895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Point 6"/>
              <p:cNvSpPr>
                <a:spLocks noChangeAspect="1"/>
              </p:cNvSpPr>
              <p:nvPr/>
            </p:nvSpPr>
            <p:spPr>
              <a:xfrm>
                <a:off x="7386653" y="590629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Point 7"/>
              <p:cNvSpPr>
                <a:spLocks noChangeAspect="1"/>
              </p:cNvSpPr>
              <p:nvPr/>
            </p:nvSpPr>
            <p:spPr>
              <a:xfrm>
                <a:off x="7570610" y="550747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7" name="직사각형 66"/>
          <p:cNvSpPr/>
          <p:nvPr/>
        </p:nvSpPr>
        <p:spPr>
          <a:xfrm>
            <a:off x="2890890" y="4009377"/>
            <a:ext cx="995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noProof="1">
                <a:latin typeface="Segoe UI" panose="020B0502040204020203" pitchFamily="34" charset="0"/>
                <a:cs typeface="Segoe UI" panose="020B0502040204020203" pitchFamily="34" charset="0"/>
              </a:rPr>
              <a:t>월</a:t>
            </a:r>
            <a:r>
              <a:rPr lang="ko-KR" altLang="en-US" sz="1200" b="1" noProof="1" smtClean="0">
                <a:latin typeface="Segoe UI" panose="020B0502040204020203" pitchFamily="34" charset="0"/>
                <a:cs typeface="Segoe UI" panose="020B0502040204020203" pitchFamily="34" charset="0"/>
              </a:rPr>
              <a:t>별 접속자</a:t>
            </a:r>
            <a:endParaRPr lang="en-US" altLang="ko-KR" sz="1200" b="1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Spin Box" descr="&lt;SmartSettings&gt;&lt;SmartResize enabled=&quot;True&quot; minWidth=&quot;16&quot; minHeight=&quot;11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903253" y="4042196"/>
            <a:ext cx="740755" cy="241092"/>
            <a:chOff x="923818" y="1614302"/>
            <a:chExt cx="1368150" cy="241092"/>
          </a:xfrm>
          <a:solidFill>
            <a:srgbClr val="FFFFFF"/>
          </a:solidFill>
        </p:grpSpPr>
        <p:sp>
          <p:nvSpPr>
            <p:cNvPr id="69" name="Arrow Up Box" descr="&lt;SmartSettings&gt;&lt;SmartResize anchorLeft=&quot;None&quot; anchorTop=&quot;Absolute&quot; anchorRight=&quot;Absolute&quot; anchorBottom=&quot;Relativ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985392" y="1614302"/>
              <a:ext cx="306576" cy="12054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Arrow Down Box" descr="&lt;SmartSettings&gt;&lt;SmartResize anchorLeft=&quot;None&quot; anchorTop=&quot;Relativ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985392" y="1734848"/>
              <a:ext cx="306576" cy="12054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Arrow Up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0800000" flipH="1">
              <a:off x="2079569" y="1656486"/>
              <a:ext cx="118221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2079569" y="1777033"/>
              <a:ext cx="118221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923818" y="1614302"/>
              <a:ext cx="106388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2017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347864" y="540457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</a:t>
            </a:r>
            <a:r>
              <a:rPr lang="ko-KR" altLang="en-US" sz="600" dirty="0" smtClean="0"/>
              <a:t>일</a:t>
            </a:r>
            <a:endParaRPr lang="ko-KR" altLang="en-US" sz="600" dirty="0"/>
          </a:p>
        </p:txBody>
      </p:sp>
      <p:sp>
        <p:nvSpPr>
          <p:cNvPr id="75" name="TextBox 74"/>
          <p:cNvSpPr txBox="1"/>
          <p:nvPr/>
        </p:nvSpPr>
        <p:spPr>
          <a:xfrm>
            <a:off x="3548632" y="540457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2</a:t>
            </a:r>
            <a:r>
              <a:rPr lang="ko-KR" altLang="en-US" sz="600" dirty="0"/>
              <a:t>일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79912" y="540457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3</a:t>
            </a:r>
            <a:r>
              <a:rPr lang="ko-KR" altLang="en-US" sz="600" dirty="0"/>
              <a:t>일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95936" y="540457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4</a:t>
            </a:r>
            <a:r>
              <a:rPr lang="ko-KR" altLang="en-US" sz="600" dirty="0"/>
              <a:t>일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11960" y="540457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5</a:t>
            </a:r>
            <a:r>
              <a:rPr lang="ko-KR" altLang="en-US" sz="600" dirty="0"/>
              <a:t>일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27984" y="540457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6</a:t>
            </a:r>
            <a:r>
              <a:rPr lang="ko-KR" altLang="en-US" sz="600" dirty="0" smtClean="0"/>
              <a:t>일</a:t>
            </a:r>
            <a:endParaRPr lang="ko-KR" altLang="en-US" sz="600" dirty="0"/>
          </a:p>
        </p:txBody>
      </p:sp>
      <p:sp>
        <p:nvSpPr>
          <p:cNvPr id="80" name="TextBox 79"/>
          <p:cNvSpPr txBox="1"/>
          <p:nvPr/>
        </p:nvSpPr>
        <p:spPr>
          <a:xfrm>
            <a:off x="4644008" y="540457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7</a:t>
            </a:r>
            <a:r>
              <a:rPr lang="ko-KR" altLang="en-US" sz="600" dirty="0"/>
              <a:t>일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60032" y="540457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8</a:t>
            </a:r>
            <a:r>
              <a:rPr lang="ko-KR" altLang="en-US" sz="600" dirty="0"/>
              <a:t>일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76056" y="540457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9</a:t>
            </a:r>
            <a:r>
              <a:rPr lang="ko-KR" altLang="en-US" sz="600" dirty="0"/>
              <a:t>일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92080" y="5404574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10</a:t>
            </a:r>
            <a:r>
              <a:rPr lang="ko-KR" altLang="en-US" sz="600" dirty="0"/>
              <a:t>일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566276" y="5404574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11</a:t>
            </a:r>
            <a:r>
              <a:rPr lang="ko-KR" altLang="en-US" sz="600" dirty="0"/>
              <a:t>일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811210" y="5404574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12</a:t>
            </a:r>
            <a:r>
              <a:rPr lang="ko-KR" altLang="en-US" sz="600" dirty="0"/>
              <a:t>일</a:t>
            </a:r>
          </a:p>
        </p:txBody>
      </p:sp>
      <p:cxnSp>
        <p:nvCxnSpPr>
          <p:cNvPr id="86" name="직선 연결선 85"/>
          <p:cNvCxnSpPr>
            <a:stCxn id="57" idx="1"/>
          </p:cNvCxnSpPr>
          <p:nvPr/>
        </p:nvCxnSpPr>
        <p:spPr>
          <a:xfrm>
            <a:off x="3401303" y="5412354"/>
            <a:ext cx="4247049" cy="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93528" y="3429000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0</a:t>
            </a:r>
            <a:endParaRPr lang="ko-KR" altLang="en-US" sz="600" dirty="0"/>
          </a:p>
        </p:txBody>
      </p:sp>
      <p:sp>
        <p:nvSpPr>
          <p:cNvPr id="88" name="TextBox 87"/>
          <p:cNvSpPr txBox="1"/>
          <p:nvPr/>
        </p:nvSpPr>
        <p:spPr>
          <a:xfrm>
            <a:off x="3131840" y="3244334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500</a:t>
            </a:r>
            <a:endParaRPr lang="ko-KR" altLang="en-US" sz="600" dirty="0"/>
          </a:p>
        </p:txBody>
      </p:sp>
      <p:sp>
        <p:nvSpPr>
          <p:cNvPr id="89" name="TextBox 88"/>
          <p:cNvSpPr txBox="1"/>
          <p:nvPr/>
        </p:nvSpPr>
        <p:spPr>
          <a:xfrm>
            <a:off x="3131840" y="3028310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1000</a:t>
            </a:r>
            <a:endParaRPr lang="ko-KR" altLang="en-US" sz="600" dirty="0"/>
          </a:p>
        </p:txBody>
      </p:sp>
      <p:sp>
        <p:nvSpPr>
          <p:cNvPr id="90" name="TextBox 89"/>
          <p:cNvSpPr txBox="1"/>
          <p:nvPr/>
        </p:nvSpPr>
        <p:spPr>
          <a:xfrm>
            <a:off x="3131840" y="2812286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1500</a:t>
            </a:r>
            <a:endParaRPr lang="ko-KR" altLang="en-US" sz="600" dirty="0"/>
          </a:p>
        </p:txBody>
      </p:sp>
      <p:sp>
        <p:nvSpPr>
          <p:cNvPr id="91" name="TextBox 90"/>
          <p:cNvSpPr txBox="1"/>
          <p:nvPr/>
        </p:nvSpPr>
        <p:spPr>
          <a:xfrm>
            <a:off x="3130182" y="5239008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0</a:t>
            </a:r>
            <a:endParaRPr lang="ko-KR" altLang="en-US" sz="600" dirty="0"/>
          </a:p>
        </p:txBody>
      </p:sp>
      <p:sp>
        <p:nvSpPr>
          <p:cNvPr id="92" name="TextBox 91"/>
          <p:cNvSpPr txBox="1"/>
          <p:nvPr/>
        </p:nvSpPr>
        <p:spPr>
          <a:xfrm>
            <a:off x="3068494" y="5085184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500</a:t>
            </a:r>
            <a:endParaRPr lang="ko-KR" altLang="en-US" sz="600" dirty="0"/>
          </a:p>
        </p:txBody>
      </p:sp>
      <p:sp>
        <p:nvSpPr>
          <p:cNvPr id="93" name="TextBox 92"/>
          <p:cNvSpPr txBox="1"/>
          <p:nvPr/>
        </p:nvSpPr>
        <p:spPr>
          <a:xfrm>
            <a:off x="3068494" y="4869160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1000</a:t>
            </a:r>
            <a:endParaRPr lang="ko-KR" altLang="en-US" sz="600" dirty="0"/>
          </a:p>
        </p:txBody>
      </p:sp>
      <p:sp>
        <p:nvSpPr>
          <p:cNvPr id="94" name="TextBox 93"/>
          <p:cNvSpPr txBox="1"/>
          <p:nvPr/>
        </p:nvSpPr>
        <p:spPr>
          <a:xfrm>
            <a:off x="3068494" y="4653136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1500</a:t>
            </a:r>
            <a:endParaRPr lang="ko-KR" altLang="en-US" sz="600" dirty="0"/>
          </a:p>
        </p:txBody>
      </p:sp>
      <p:sp>
        <p:nvSpPr>
          <p:cNvPr id="95" name="TextBox 94"/>
          <p:cNvSpPr txBox="1"/>
          <p:nvPr/>
        </p:nvSpPr>
        <p:spPr>
          <a:xfrm>
            <a:off x="6055258" y="5404574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13</a:t>
            </a:r>
            <a:r>
              <a:rPr lang="ko-KR" altLang="en-US" sz="600" dirty="0" smtClean="0"/>
              <a:t>일</a:t>
            </a:r>
            <a:endParaRPr lang="ko-KR" altLang="en-US" sz="600" dirty="0"/>
          </a:p>
        </p:txBody>
      </p:sp>
      <p:sp>
        <p:nvSpPr>
          <p:cNvPr id="96" name="TextBox 95"/>
          <p:cNvSpPr txBox="1"/>
          <p:nvPr/>
        </p:nvSpPr>
        <p:spPr>
          <a:xfrm>
            <a:off x="6300192" y="5404574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14</a:t>
            </a:r>
            <a:r>
              <a:rPr lang="ko-KR" altLang="en-US" sz="600" dirty="0" smtClean="0"/>
              <a:t>일</a:t>
            </a:r>
            <a:endParaRPr lang="ko-KR" altLang="en-US" sz="600" dirty="0"/>
          </a:p>
        </p:txBody>
      </p:sp>
      <p:sp>
        <p:nvSpPr>
          <p:cNvPr id="97" name="TextBox 96"/>
          <p:cNvSpPr txBox="1"/>
          <p:nvPr/>
        </p:nvSpPr>
        <p:spPr>
          <a:xfrm>
            <a:off x="6588224" y="5404574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15</a:t>
            </a:r>
            <a:r>
              <a:rPr lang="ko-KR" altLang="en-US" sz="600" dirty="0" smtClean="0"/>
              <a:t>일</a:t>
            </a:r>
            <a:endParaRPr lang="ko-KR" altLang="en-US" sz="600" dirty="0"/>
          </a:p>
        </p:txBody>
      </p:sp>
      <p:sp>
        <p:nvSpPr>
          <p:cNvPr id="98" name="TextBox 97"/>
          <p:cNvSpPr txBox="1"/>
          <p:nvPr/>
        </p:nvSpPr>
        <p:spPr>
          <a:xfrm>
            <a:off x="6804248" y="5404574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16</a:t>
            </a:r>
            <a:r>
              <a:rPr lang="ko-KR" altLang="en-US" sz="600" dirty="0" smtClean="0"/>
              <a:t>일</a:t>
            </a:r>
            <a:endParaRPr lang="ko-KR" altLang="en-US" sz="600" dirty="0"/>
          </a:p>
        </p:txBody>
      </p:sp>
      <p:sp>
        <p:nvSpPr>
          <p:cNvPr id="99" name="TextBox 98"/>
          <p:cNvSpPr txBox="1"/>
          <p:nvPr/>
        </p:nvSpPr>
        <p:spPr>
          <a:xfrm>
            <a:off x="7135378" y="5404574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17</a:t>
            </a:r>
            <a:r>
              <a:rPr lang="ko-KR" altLang="en-US" sz="600" dirty="0" smtClean="0"/>
              <a:t>일</a:t>
            </a:r>
            <a:endParaRPr lang="ko-KR" altLang="en-US" sz="6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36328" y="5404574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18</a:t>
            </a:r>
            <a:r>
              <a:rPr lang="ko-KR" altLang="en-US" sz="600" dirty="0" smtClean="0"/>
              <a:t>일</a:t>
            </a:r>
            <a:endParaRPr lang="ko-KR" altLang="en-US" sz="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552352" y="5404574"/>
            <a:ext cx="3449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19</a:t>
            </a:r>
            <a:r>
              <a:rPr lang="ko-KR" altLang="en-US" sz="600" dirty="0" smtClean="0"/>
              <a:t>일</a:t>
            </a:r>
            <a:endParaRPr lang="ko-KR" altLang="en-US" sz="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768376" y="5404574"/>
            <a:ext cx="2600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….</a:t>
            </a:r>
            <a:endParaRPr lang="ko-KR" altLang="en-US" sz="600" dirty="0"/>
          </a:p>
        </p:txBody>
      </p:sp>
      <p:grpSp>
        <p:nvGrpSpPr>
          <p:cNvPr id="107" name="Spin Box" descr="&lt;SmartSettings&gt;&lt;SmartResize enabled=&quot;True&quot; minWidth=&quot;16&quot; minHeight=&quot;11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731273" y="4042196"/>
            <a:ext cx="640443" cy="241092"/>
            <a:chOff x="923819" y="1614302"/>
            <a:chExt cx="1368149" cy="241092"/>
          </a:xfrm>
          <a:solidFill>
            <a:srgbClr val="FFFFFF"/>
          </a:solidFill>
        </p:grpSpPr>
        <p:sp>
          <p:nvSpPr>
            <p:cNvPr id="108" name="Arrow Up Box" descr="&lt;SmartSettings&gt;&lt;SmartResize anchorLeft=&quot;None&quot; anchorTop=&quot;Absolute&quot; anchorRight=&quot;Absolute&quot; anchorBottom=&quot;Relativ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1937373" y="1614302"/>
              <a:ext cx="354595" cy="12054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Arrow Down Box" descr="&lt;SmartSettings&gt;&lt;SmartResize anchorLeft=&quot;None&quot; anchorTop=&quot;Relativ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937373" y="1734848"/>
              <a:ext cx="354595" cy="12054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Arrow Up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rot="10800000" flipH="1">
              <a:off x="2046301" y="1656486"/>
              <a:ext cx="13673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2046301" y="1777033"/>
              <a:ext cx="13673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923819" y="1614302"/>
              <a:ext cx="101622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09581" y="3485907"/>
            <a:ext cx="954107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홈관리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메뉴관리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콘텐츠관리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회원관리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권한관리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통계관리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사이트관</a:t>
            </a:r>
            <a:r>
              <a:rPr lang="ko-KR" altLang="en-US" sz="1200" b="1" dirty="0"/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23925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616543" y="1988840"/>
            <a:ext cx="5843889" cy="419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000" y="1440024"/>
            <a:ext cx="1998480" cy="508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819394" y="1652645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4400" y="2751815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관리자</a:t>
            </a:r>
            <a:r>
              <a:rPr lang="ko-KR" altLang="en-US" sz="1200" dirty="0" smtClean="0"/>
              <a:t> 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환영합니다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6543" y="158440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사이</a:t>
            </a:r>
            <a:r>
              <a:rPr lang="ko-KR" altLang="en-US" sz="1200" b="1" dirty="0">
                <a:latin typeface="+mj-ea"/>
                <a:ea typeface="+mj-ea"/>
              </a:rPr>
              <a:t>트</a:t>
            </a:r>
            <a:r>
              <a:rPr lang="ko-KR" altLang="en-US" sz="1200" b="1" dirty="0" smtClean="0">
                <a:latin typeface="+mj-ea"/>
                <a:ea typeface="+mj-ea"/>
              </a:rPr>
              <a:t>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03" name="Panel"/>
          <p:cNvSpPr/>
          <p:nvPr/>
        </p:nvSpPr>
        <p:spPr>
          <a:xfrm>
            <a:off x="2987824" y="2267064"/>
            <a:ext cx="5112568" cy="339418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203848" y="2478088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: </a:t>
            </a:r>
            <a:endParaRPr lang="ko-KR" altLang="en-US" sz="900" dirty="0"/>
          </a:p>
        </p:txBody>
      </p:sp>
      <p:sp>
        <p:nvSpPr>
          <p:cNvPr id="113" name="Text Box"/>
          <p:cNvSpPr/>
          <p:nvPr/>
        </p:nvSpPr>
        <p:spPr>
          <a:xfrm>
            <a:off x="4180408" y="247808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Simpolor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의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CMS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사이트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Button"/>
          <p:cNvSpPr>
            <a:spLocks/>
          </p:cNvSpPr>
          <p:nvPr/>
        </p:nvSpPr>
        <p:spPr bwMode="auto">
          <a:xfrm>
            <a:off x="7168783" y="5733256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Button"/>
          <p:cNvSpPr>
            <a:spLocks/>
          </p:cNvSpPr>
          <p:nvPr/>
        </p:nvSpPr>
        <p:spPr bwMode="auto">
          <a:xfrm>
            <a:off x="7672839" y="5733256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581" y="3485907"/>
            <a:ext cx="954107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홈관리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메뉴관리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콘텐츠관리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회원관리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권한관리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통계관리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사이트관</a:t>
            </a:r>
            <a:r>
              <a:rPr lang="ko-KR" altLang="en-US" sz="1200" b="1" dirty="0"/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2499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641977" y="3235042"/>
            <a:ext cx="2209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+mj-ea"/>
                <a:ea typeface="+mj-ea"/>
              </a:rPr>
              <a:t>감사합니다</a:t>
            </a:r>
            <a:r>
              <a:rPr lang="en-US" altLang="ko-KR" sz="3000" b="1" dirty="0" smtClean="0">
                <a:latin typeface="+mj-ea"/>
                <a:ea typeface="+mj-ea"/>
              </a:rPr>
              <a:t>.</a:t>
            </a:r>
            <a:endParaRPr lang="ko-KR" altLang="en-US" sz="3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CMS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41977" y="2676420"/>
            <a:ext cx="15776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+mj-ea"/>
                <a:ea typeface="+mj-ea"/>
              </a:rPr>
              <a:t>CMS</a:t>
            </a:r>
            <a:r>
              <a:rPr lang="ko-KR" altLang="en-US" sz="3000" b="1" dirty="0" smtClean="0">
                <a:latin typeface="+mj-ea"/>
                <a:ea typeface="+mj-ea"/>
              </a:rPr>
              <a:t>란</a:t>
            </a:r>
            <a:r>
              <a:rPr lang="en-US" altLang="ko-KR" sz="3000" b="1" dirty="0" smtClean="0">
                <a:latin typeface="+mj-ea"/>
                <a:ea typeface="+mj-ea"/>
              </a:rPr>
              <a:t>?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983597"/>
            <a:ext cx="763284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+mn-ea"/>
              </a:rPr>
              <a:t>콘텐츠</a:t>
            </a:r>
            <a:r>
              <a:rPr lang="ko-KR" altLang="en-US" sz="1400" dirty="0" smtClean="0">
                <a:latin typeface="+mn-ea"/>
              </a:rPr>
              <a:t> 관리 시스템</a:t>
            </a:r>
            <a:r>
              <a:rPr lang="en-US" altLang="ko-KR" sz="1400" dirty="0" smtClean="0">
                <a:latin typeface="+mn-ea"/>
              </a:rPr>
              <a:t>(Content Management System)</a:t>
            </a:r>
            <a:r>
              <a:rPr lang="ko-KR" altLang="en-US" sz="1400" dirty="0" smtClean="0">
                <a:latin typeface="+mn-ea"/>
              </a:rPr>
              <a:t>의 약자로 웹사이트를 </a:t>
            </a:r>
            <a:r>
              <a:rPr lang="ko-KR" altLang="en-US" sz="1400" dirty="0">
                <a:latin typeface="+mn-ea"/>
              </a:rPr>
              <a:t>구성하고 있는 </a:t>
            </a:r>
            <a:endParaRPr lang="en-US" altLang="ko-KR" sz="1400" dirty="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latin typeface="+mn-ea"/>
              </a:rPr>
              <a:t>다양한 </a:t>
            </a:r>
            <a:r>
              <a:rPr lang="ko-KR" altLang="en-US" sz="1400" dirty="0" err="1">
                <a:latin typeface="+mn-ea"/>
              </a:rPr>
              <a:t>콘텐츠를</a:t>
            </a:r>
            <a:r>
              <a:rPr lang="ko-KR" altLang="en-US" sz="1400" dirty="0">
                <a:latin typeface="+mn-ea"/>
              </a:rPr>
              <a:t> 효율적으로 관리할 수 </a:t>
            </a:r>
            <a:r>
              <a:rPr lang="ko-KR" altLang="en-US" sz="1400" dirty="0" smtClean="0">
                <a:latin typeface="+mn-ea"/>
              </a:rPr>
              <a:t>있도록 </a:t>
            </a:r>
            <a:r>
              <a:rPr lang="ko-KR" altLang="en-US" sz="1400" dirty="0">
                <a:latin typeface="+mn-ea"/>
              </a:rPr>
              <a:t>도와주는 </a:t>
            </a:r>
            <a:r>
              <a:rPr lang="ko-KR" altLang="en-US" sz="1400" dirty="0" smtClean="0">
                <a:latin typeface="+mn-ea"/>
              </a:rPr>
              <a:t>시스템을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말합니다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61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CMS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220" y="1556792"/>
            <a:ext cx="8280920" cy="4608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0621" y="1052736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CMS</a:t>
            </a:r>
            <a:r>
              <a:rPr lang="ko-KR" altLang="en-US" sz="2000" b="1" dirty="0"/>
              <a:t>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구성</a:t>
            </a:r>
            <a:endParaRPr lang="ko-KR" altLang="en-US" sz="2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04248" y="3356992"/>
            <a:ext cx="1584176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사이트관리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8024" y="4293096"/>
            <a:ext cx="1584176" cy="648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7584" y="3356992"/>
            <a:ext cx="1584176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홈관리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88024" y="3356992"/>
            <a:ext cx="1584176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권한관리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27584" y="4293096"/>
            <a:ext cx="1584176" cy="648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컨텐츠관</a:t>
            </a:r>
            <a:r>
              <a:rPr lang="ko-KR" altLang="en-US" sz="1400" b="1" dirty="0" err="1">
                <a:solidFill>
                  <a:schemeClr val="tx1"/>
                </a:solidFill>
              </a:rPr>
              <a:t>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68287" y="4293096"/>
            <a:ext cx="1584176" cy="648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게시판관</a:t>
            </a:r>
            <a:r>
              <a:rPr lang="ko-KR" altLang="en-US" sz="1400" b="1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4248" y="4293096"/>
            <a:ext cx="1584176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통계관리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7584" y="2636912"/>
            <a:ext cx="7560840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인</a:t>
            </a:r>
            <a:r>
              <a:rPr lang="ko-KR" altLang="en-US" sz="1400" b="1" dirty="0">
                <a:solidFill>
                  <a:schemeClr val="tx1"/>
                </a:solidFill>
              </a:rPr>
              <a:t>증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및 권한 검사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7584" y="1916832"/>
            <a:ext cx="7560840" cy="4320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보안 검사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68287" y="3356992"/>
            <a:ext cx="1584176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메뉴관리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584" y="5229200"/>
            <a:ext cx="1584176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링크관리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68287" y="5229200"/>
            <a:ext cx="1584176" cy="64807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팝업관</a:t>
            </a:r>
            <a:r>
              <a:rPr lang="ko-KR" altLang="en-US" sz="1400" b="1" dirty="0">
                <a:solidFill>
                  <a:schemeClr val="tx1"/>
                </a:solidFill>
              </a:rPr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15476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/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59862" y="1412776"/>
            <a:ext cx="4503828" cy="1576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612444" y="2132856"/>
            <a:ext cx="996033" cy="3240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67630" y="2556418"/>
            <a:ext cx="998413" cy="2880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83998" y="2132856"/>
            <a:ext cx="1008111" cy="3240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827717" y="2145218"/>
            <a:ext cx="1008112" cy="3116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03877" y="2538416"/>
            <a:ext cx="1004600" cy="324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687510" y="2538416"/>
            <a:ext cx="1004600" cy="32403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27717" y="2556418"/>
            <a:ext cx="1008112" cy="288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3878" y="1844824"/>
            <a:ext cx="4248472" cy="2160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3877" y="1556792"/>
            <a:ext cx="4257241" cy="216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67630" y="2145217"/>
            <a:ext cx="1008112" cy="3116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97085" y="908720"/>
            <a:ext cx="3062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CMS</a:t>
            </a:r>
            <a:r>
              <a:rPr lang="ko-KR" altLang="en-US" sz="2000" b="1" dirty="0" smtClean="0"/>
              <a:t>를 통한 사이트 생성</a:t>
            </a:r>
            <a:endParaRPr lang="ko-KR" altLang="en-US" sz="2000" b="1" dirty="0"/>
          </a:p>
        </p:txBody>
      </p:sp>
      <p:grpSp>
        <p:nvGrpSpPr>
          <p:cNvPr id="4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258974" y="3501008"/>
            <a:ext cx="4809400" cy="2819261"/>
            <a:chOff x="595685" y="1261242"/>
            <a:chExt cx="6668462" cy="4352542"/>
          </a:xfrm>
        </p:grpSpPr>
        <p:sp>
          <p:nvSpPr>
            <p:cNvPr id="4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5" y="2087185"/>
              <a:ext cx="6668462" cy="3526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1" cy="829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934312" y="1736071"/>
              <a:ext cx="206908" cy="1740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971745" y="1371237"/>
              <a:ext cx="136471" cy="14705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847621" y="1639555"/>
              <a:ext cx="4963763" cy="3670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953171" y="1720140"/>
              <a:ext cx="129868" cy="20587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0" name="Navigation Buttons"/>
            <p:cNvGrpSpPr/>
            <p:nvPr/>
          </p:nvGrpSpPr>
          <p:grpSpPr>
            <a:xfrm>
              <a:off x="770271" y="1689504"/>
              <a:ext cx="889264" cy="267147"/>
              <a:chOff x="770271" y="1689504"/>
              <a:chExt cx="889264" cy="267147"/>
            </a:xfrm>
          </p:grpSpPr>
          <p:sp>
            <p:nvSpPr>
              <p:cNvPr id="51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0271" y="1729943"/>
                <a:ext cx="211310" cy="1862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104845" y="1729943"/>
                <a:ext cx="211310" cy="1862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439421" y="1689504"/>
                <a:ext cx="220114" cy="26714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7" r="3177" b="40188"/>
          <a:stretch/>
        </p:blipFill>
        <p:spPr>
          <a:xfrm>
            <a:off x="2195736" y="4038086"/>
            <a:ext cx="4809400" cy="2282183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4426810" y="3068960"/>
            <a:ext cx="691644" cy="36004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62071" y="3140968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조작을 통하여 사이트를 생성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87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/>
              <a:t>구성도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5735" y="90872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컨텐츠</a:t>
            </a:r>
            <a:r>
              <a:rPr lang="ko-KR" altLang="en-US" sz="2000" b="1" dirty="0" smtClean="0"/>
              <a:t> 생성 순서</a:t>
            </a:r>
            <a:endParaRPr lang="ko-KR" altLang="en-US" sz="2000" b="1" dirty="0"/>
          </a:p>
        </p:txBody>
      </p:sp>
      <p:grpSp>
        <p:nvGrpSpPr>
          <p:cNvPr id="4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275856" y="4081138"/>
            <a:ext cx="3240360" cy="2300190"/>
            <a:chOff x="595685" y="1261242"/>
            <a:chExt cx="6668462" cy="4352541"/>
          </a:xfrm>
        </p:grpSpPr>
        <p:sp>
          <p:nvSpPr>
            <p:cNvPr id="4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5" y="2273571"/>
              <a:ext cx="6668462" cy="33402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0" cy="1016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774598" y="1843223"/>
              <a:ext cx="307100" cy="21328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830157" y="1396059"/>
              <a:ext cx="202555" cy="1802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2453831" y="1724927"/>
              <a:ext cx="4138319" cy="4498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610489" y="1823697"/>
              <a:ext cx="192753" cy="2523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0" name="Navigation Buttons"/>
            <p:cNvGrpSpPr/>
            <p:nvPr/>
          </p:nvGrpSpPr>
          <p:grpSpPr>
            <a:xfrm>
              <a:off x="854808" y="1786148"/>
              <a:ext cx="1319862" cy="327431"/>
              <a:chOff x="854808" y="1786148"/>
              <a:chExt cx="1319862" cy="327431"/>
            </a:xfrm>
          </p:grpSpPr>
          <p:sp>
            <p:nvSpPr>
              <p:cNvPr id="51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854808" y="1835710"/>
                <a:ext cx="313630" cy="22830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351391" y="1835712"/>
                <a:ext cx="313630" cy="22829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847972" y="1786148"/>
                <a:ext cx="326698" cy="32743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7" r="3177" b="40188"/>
          <a:stretch/>
        </p:blipFill>
        <p:spPr>
          <a:xfrm>
            <a:off x="3275855" y="4656632"/>
            <a:ext cx="3179327" cy="1508671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1691681" y="1772816"/>
            <a:ext cx="1584176" cy="648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컨텐츠관</a:t>
            </a:r>
            <a:r>
              <a:rPr lang="ko-KR" altLang="en-US" sz="1400" b="1" dirty="0" err="1">
                <a:solidFill>
                  <a:schemeClr val="tx1"/>
                </a:solidFill>
              </a:rPr>
              <a:t>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067944" y="2924944"/>
            <a:ext cx="1584176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메뉴관리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67944" y="1772816"/>
            <a:ext cx="1584176" cy="648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게시판관</a:t>
            </a:r>
            <a:r>
              <a:rPr lang="ko-KR" altLang="en-US" sz="1400" b="1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03756" y="1772816"/>
            <a:ext cx="1584176" cy="648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모듈관</a:t>
            </a:r>
            <a:r>
              <a:rPr lang="ko-KR" altLang="en-US" sz="1400" b="1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4544236" y="2564904"/>
            <a:ext cx="703600" cy="216024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4544236" y="3717032"/>
            <a:ext cx="703600" cy="2160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3220328" y="2564904"/>
            <a:ext cx="703600" cy="21602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>
            <a:off x="5796136" y="2564904"/>
            <a:ext cx="703600" cy="21602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0" lon="0" rev="194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" descr="C:\Users\Simpolor\Desktop\people-man-business-avatar-tie-person-use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71" y="3813453"/>
            <a:ext cx="1243066" cy="159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6732240" y="4152385"/>
            <a:ext cx="43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62" idx="1"/>
          </p:cNvCxnSpPr>
          <p:nvPr/>
        </p:nvCxnSpPr>
        <p:spPr>
          <a:xfrm flipV="1">
            <a:off x="6804248" y="4612210"/>
            <a:ext cx="363723" cy="25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732240" y="4388698"/>
            <a:ext cx="435731" cy="11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1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21" name="Rounded Panel"/>
          <p:cNvSpPr/>
          <p:nvPr/>
        </p:nvSpPr>
        <p:spPr>
          <a:xfrm>
            <a:off x="3084033" y="3501008"/>
            <a:ext cx="3407981" cy="1224136"/>
          </a:xfrm>
          <a:prstGeom prst="roundRect">
            <a:avLst>
              <a:gd name="adj" fmla="val 7512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"/>
          <p:cNvSpPr/>
          <p:nvPr/>
        </p:nvSpPr>
        <p:spPr>
          <a:xfrm>
            <a:off x="3419871" y="3789040"/>
            <a:ext cx="273630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/>
          <p:cNvSpPr/>
          <p:nvPr/>
        </p:nvSpPr>
        <p:spPr>
          <a:xfrm>
            <a:off x="3419871" y="4221088"/>
            <a:ext cx="273630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7313" y="305642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CMS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43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000" y="1440024"/>
            <a:ext cx="1998480" cy="508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819394" y="1652645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4400" y="2751815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관리자</a:t>
            </a:r>
            <a:r>
              <a:rPr lang="ko-KR" altLang="en-US" sz="1200" dirty="0" smtClean="0"/>
              <a:t> 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환영합니다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09581" y="3485907"/>
            <a:ext cx="95410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메</a:t>
            </a:r>
            <a:r>
              <a:rPr lang="ko-KR" altLang="en-US" sz="1200" b="1" dirty="0" err="1"/>
              <a:t>인</a:t>
            </a:r>
            <a:r>
              <a:rPr lang="ko-KR" altLang="en-US" sz="1200" b="1" dirty="0" err="1" smtClean="0"/>
              <a:t>관리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메인설정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</a:t>
            </a:r>
            <a:r>
              <a:rPr lang="ko-KR" altLang="en-US" sz="1000" dirty="0" smtClean="0"/>
              <a:t>팝업설정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메뉴관리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콘텐츠관리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회원관리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권한관리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통계관리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사이트관</a:t>
            </a:r>
            <a:r>
              <a:rPr lang="ko-KR" altLang="en-US" sz="1200" b="1" dirty="0"/>
              <a:t>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699792" y="1988840"/>
            <a:ext cx="5843889" cy="419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616543" y="1584408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atin typeface="+mj-ea"/>
                <a:ea typeface="+mj-ea"/>
              </a:rPr>
              <a:t>메</a:t>
            </a:r>
            <a:r>
              <a:rPr lang="ko-KR" altLang="en-US" sz="1200" b="1" dirty="0" err="1">
                <a:latin typeface="+mj-ea"/>
                <a:ea typeface="+mj-ea"/>
              </a:rPr>
              <a:t>인</a:t>
            </a:r>
            <a:r>
              <a:rPr lang="ko-KR" altLang="en-US" sz="1200" b="1" dirty="0" err="1" smtClean="0">
                <a:latin typeface="+mj-ea"/>
                <a:ea typeface="+mj-ea"/>
              </a:rPr>
              <a:t>관리</a:t>
            </a:r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&gt; </a:t>
            </a:r>
            <a:r>
              <a:rPr lang="ko-KR" altLang="en-US" sz="1200" b="1" dirty="0" err="1" smtClean="0">
                <a:latin typeface="+mj-ea"/>
                <a:ea typeface="+mj-ea"/>
              </a:rPr>
              <a:t>메인설</a:t>
            </a:r>
            <a:r>
              <a:rPr lang="ko-KR" altLang="en-US" sz="1200" b="1" dirty="0" err="1">
                <a:latin typeface="+mj-ea"/>
                <a:ea typeface="+mj-ea"/>
              </a:rPr>
              <a:t>정</a:t>
            </a:r>
            <a:endParaRPr lang="ko-KR" altLang="en-US" sz="1200" b="1" dirty="0">
              <a:latin typeface="+mj-ea"/>
              <a:ea typeface="+mj-ea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68387"/>
              </p:ext>
            </p:extLst>
          </p:nvPr>
        </p:nvGraphicFramePr>
        <p:xfrm>
          <a:off x="3003857" y="3371800"/>
          <a:ext cx="5112570" cy="1161935"/>
        </p:xfrm>
        <a:graphic>
          <a:graphicData uri="http://schemas.openxmlformats.org/drawingml/2006/table">
            <a:tbl>
              <a:tblPr firstRow="1" bandRow="1"/>
              <a:tblGrid>
                <a:gridCol w="3096344"/>
                <a:gridCol w="792088"/>
                <a:gridCol w="1224138"/>
              </a:tblGrid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게시판명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노출갯수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사용유무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문의사항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소식통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372198" y="3650743"/>
            <a:ext cx="318415" cy="1372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5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72198" y="3902904"/>
            <a:ext cx="318415" cy="1372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5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372198" y="4118904"/>
            <a:ext cx="318415" cy="1372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5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372198" y="4334904"/>
            <a:ext cx="318415" cy="144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5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8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115235" y="3659832"/>
            <a:ext cx="437720" cy="196977"/>
            <a:chOff x="593892" y="1611905"/>
            <a:chExt cx="437720" cy="196977"/>
          </a:xfrm>
        </p:grpSpPr>
        <p:sp>
          <p:nvSpPr>
            <p:cNvPr id="85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4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5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6"/>
              </p:custDataLst>
            </p:nvPr>
          </p:nvSpPr>
          <p:spPr>
            <a:xfrm>
              <a:off x="678695" y="1611905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560078" y="3659832"/>
            <a:ext cx="540312" cy="196977"/>
            <a:chOff x="593892" y="1611906"/>
            <a:chExt cx="540312" cy="196977"/>
          </a:xfrm>
        </p:grpSpPr>
        <p:sp>
          <p:nvSpPr>
            <p:cNvPr id="89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1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52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3"/>
              </p:custDataLst>
            </p:nvPr>
          </p:nvSpPr>
          <p:spPr>
            <a:xfrm>
              <a:off x="678695" y="1611906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미사용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115235" y="3875856"/>
            <a:ext cx="437720" cy="196977"/>
            <a:chOff x="593892" y="1611905"/>
            <a:chExt cx="437720" cy="196977"/>
          </a:xfrm>
        </p:grpSpPr>
        <p:sp>
          <p:nvSpPr>
            <p:cNvPr id="93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8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49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0"/>
              </p:custDataLst>
            </p:nvPr>
          </p:nvSpPr>
          <p:spPr>
            <a:xfrm>
              <a:off x="678695" y="1611905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560078" y="3875856"/>
            <a:ext cx="540312" cy="196977"/>
            <a:chOff x="593892" y="1611906"/>
            <a:chExt cx="540312" cy="196977"/>
          </a:xfrm>
        </p:grpSpPr>
        <p:sp>
          <p:nvSpPr>
            <p:cNvPr id="97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6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7"/>
              </p:custDataLst>
            </p:nvPr>
          </p:nvSpPr>
          <p:spPr>
            <a:xfrm>
              <a:off x="678695" y="1611906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미사용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115235" y="4110927"/>
            <a:ext cx="437720" cy="196977"/>
            <a:chOff x="593892" y="1611905"/>
            <a:chExt cx="437720" cy="196977"/>
          </a:xfrm>
        </p:grpSpPr>
        <p:sp>
          <p:nvSpPr>
            <p:cNvPr id="101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2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3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4"/>
              </p:custDataLst>
            </p:nvPr>
          </p:nvSpPr>
          <p:spPr>
            <a:xfrm>
              <a:off x="678695" y="1611905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7560078" y="4110927"/>
            <a:ext cx="540312" cy="196977"/>
            <a:chOff x="593892" y="1611906"/>
            <a:chExt cx="540312" cy="196977"/>
          </a:xfrm>
        </p:grpSpPr>
        <p:sp>
          <p:nvSpPr>
            <p:cNvPr id="105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9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40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1"/>
              </p:custDataLst>
            </p:nvPr>
          </p:nvSpPr>
          <p:spPr>
            <a:xfrm>
              <a:off x="678695" y="1611906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미사용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7115235" y="4326951"/>
            <a:ext cx="437720" cy="196977"/>
            <a:chOff x="593892" y="1611905"/>
            <a:chExt cx="437720" cy="196977"/>
          </a:xfrm>
        </p:grpSpPr>
        <p:sp>
          <p:nvSpPr>
            <p:cNvPr id="109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7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8"/>
              </p:custDataLst>
            </p:nvPr>
          </p:nvSpPr>
          <p:spPr>
            <a:xfrm>
              <a:off x="678695" y="1611905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7560078" y="4326951"/>
            <a:ext cx="540312" cy="196977"/>
            <a:chOff x="593892" y="1611906"/>
            <a:chExt cx="540312" cy="196977"/>
          </a:xfrm>
        </p:grpSpPr>
        <p:sp>
          <p:nvSpPr>
            <p:cNvPr id="113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34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5"/>
              </p:custDataLst>
            </p:nvPr>
          </p:nvSpPr>
          <p:spPr>
            <a:xfrm>
              <a:off x="678695" y="1611906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미사용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87824" y="314096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게시판 설정</a:t>
            </a:r>
            <a:endParaRPr lang="ko-KR" altLang="en-US" sz="9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2211635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본 메뉴는 사용되는 </a:t>
            </a:r>
            <a:r>
              <a:rPr lang="ko-KR" altLang="en-US" sz="800" dirty="0" err="1" smtClean="0"/>
              <a:t>컨텐츠를</a:t>
            </a:r>
            <a:r>
              <a:rPr lang="ko-KR" altLang="en-US" sz="800" dirty="0" smtClean="0"/>
              <a:t> 홈에서 사용할 수 있도록 설정하는 메뉴로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다양한 느낌의 홈을 꾸미도록 도와줍니다</a:t>
            </a:r>
            <a:r>
              <a:rPr lang="en-US" altLang="ko-KR" sz="800" dirty="0" smtClean="0"/>
              <a:t>.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2699792" y="3068960"/>
            <a:ext cx="5843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699792" y="5085184"/>
            <a:ext cx="5843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tton"/>
          <p:cNvSpPr>
            <a:spLocks/>
          </p:cNvSpPr>
          <p:nvPr/>
        </p:nvSpPr>
        <p:spPr bwMode="auto">
          <a:xfrm>
            <a:off x="3059832" y="2699082"/>
            <a:ext cx="1102526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콘텐츠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추가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및 삭제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7236296" y="4643298"/>
            <a:ext cx="401161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7715266" y="4643298"/>
            <a:ext cx="401161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20451"/>
              </p:ext>
            </p:extLst>
          </p:nvPr>
        </p:nvGraphicFramePr>
        <p:xfrm>
          <a:off x="3003857" y="5388024"/>
          <a:ext cx="5112570" cy="929548"/>
        </p:xfrm>
        <a:graphic>
          <a:graphicData uri="http://schemas.openxmlformats.org/drawingml/2006/table">
            <a:tbl>
              <a:tblPr firstRow="1" bandRow="1"/>
              <a:tblGrid>
                <a:gridCol w="3096344"/>
                <a:gridCol w="792088"/>
                <a:gridCol w="1224138"/>
              </a:tblGrid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게시판명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노출갯수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사용유무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설문조사</a:t>
                      </a:r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참석투표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6372198" y="5666967"/>
            <a:ext cx="318415" cy="1372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72198" y="5919128"/>
            <a:ext cx="318415" cy="1372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7115235" y="5676056"/>
            <a:ext cx="437720" cy="196977"/>
            <a:chOff x="593892" y="1611905"/>
            <a:chExt cx="437720" cy="196977"/>
          </a:xfrm>
        </p:grpSpPr>
        <p:sp>
          <p:nvSpPr>
            <p:cNvPr id="78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2"/>
              </p:custDataLst>
            </p:nvPr>
          </p:nvSpPr>
          <p:spPr>
            <a:xfrm>
              <a:off x="678695" y="1611905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7560078" y="5676056"/>
            <a:ext cx="540312" cy="196977"/>
            <a:chOff x="593892" y="1611906"/>
            <a:chExt cx="540312" cy="196977"/>
          </a:xfrm>
        </p:grpSpPr>
        <p:sp>
          <p:nvSpPr>
            <p:cNvPr id="119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28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9"/>
              </p:custDataLst>
            </p:nvPr>
          </p:nvSpPr>
          <p:spPr>
            <a:xfrm>
              <a:off x="678695" y="1611906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미사용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7115235" y="5892080"/>
            <a:ext cx="437720" cy="196977"/>
            <a:chOff x="593892" y="1611905"/>
            <a:chExt cx="437720" cy="196977"/>
          </a:xfrm>
        </p:grpSpPr>
        <p:sp>
          <p:nvSpPr>
            <p:cNvPr id="123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25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6"/>
              </p:custDataLst>
            </p:nvPr>
          </p:nvSpPr>
          <p:spPr>
            <a:xfrm>
              <a:off x="678695" y="1611905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7560078" y="5892080"/>
            <a:ext cx="540312" cy="196977"/>
            <a:chOff x="593892" y="1611906"/>
            <a:chExt cx="540312" cy="196977"/>
          </a:xfrm>
        </p:grpSpPr>
        <p:sp>
          <p:nvSpPr>
            <p:cNvPr id="127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3"/>
              </p:custDataLst>
            </p:nvPr>
          </p:nvSpPr>
          <p:spPr>
            <a:xfrm>
              <a:off x="678695" y="1611906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미사용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2987824" y="515719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설문조</a:t>
            </a:r>
            <a:r>
              <a:rPr lang="ko-KR" altLang="en-US" sz="900" b="1" dirty="0"/>
              <a:t>사</a:t>
            </a:r>
            <a:r>
              <a:rPr lang="ko-KR" altLang="en-US" sz="900" b="1" dirty="0" smtClean="0"/>
              <a:t> 설정</a:t>
            </a:r>
            <a:endParaRPr lang="ko-KR" altLang="en-US" sz="900" b="1" dirty="0"/>
          </a:p>
        </p:txBody>
      </p:sp>
      <p:cxnSp>
        <p:nvCxnSpPr>
          <p:cNvPr id="147" name="직선 연결선 146"/>
          <p:cNvCxnSpPr/>
          <p:nvPr/>
        </p:nvCxnSpPr>
        <p:spPr>
          <a:xfrm>
            <a:off x="2699792" y="7173416"/>
            <a:ext cx="5843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6372198" y="6110326"/>
            <a:ext cx="318415" cy="1372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5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7115235" y="6126375"/>
            <a:ext cx="437720" cy="196977"/>
            <a:chOff x="593892" y="1611905"/>
            <a:chExt cx="437720" cy="196977"/>
          </a:xfrm>
        </p:grpSpPr>
        <p:sp>
          <p:nvSpPr>
            <p:cNvPr id="152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Check" descr="&lt;SmartSettings&gt;&lt;SmartResize anchorLeft=&quot;Absolute&quot; anchorTop=&quot;None&quot; anchorRight=&quot;None&quot; anchorBottom=&quot;None&quot; /&gt;&lt;/SmartSettings&gt;" hidden="1"/>
            <p:cNvSpPr/>
            <p:nvPr>
              <p:custDataLst>
                <p:tags r:id="rId19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0"/>
              </p:custDataLst>
            </p:nvPr>
          </p:nvSpPr>
          <p:spPr>
            <a:xfrm>
              <a:off x="678695" y="1611905"/>
              <a:ext cx="352917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7560078" y="6126375"/>
            <a:ext cx="540312" cy="196977"/>
            <a:chOff x="593892" y="1611906"/>
            <a:chExt cx="540312" cy="196977"/>
          </a:xfrm>
        </p:grpSpPr>
        <p:sp>
          <p:nvSpPr>
            <p:cNvPr id="156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Check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678695" y="1611906"/>
              <a:ext cx="455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미사용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682044" y="6178928"/>
            <a:ext cx="5868144" cy="274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000" y="1440024"/>
            <a:ext cx="1998480" cy="508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819394" y="1652645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4400" y="2751815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관리자</a:t>
            </a:r>
            <a:r>
              <a:rPr lang="ko-KR" altLang="en-US" sz="1200" dirty="0" smtClean="0"/>
              <a:t> 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환영합니다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627784" y="1988840"/>
            <a:ext cx="1656184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99992" y="1988840"/>
            <a:ext cx="4032448" cy="419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16543" y="15844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메뉴관리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581" y="3485907"/>
            <a:ext cx="9541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메</a:t>
            </a:r>
            <a:r>
              <a:rPr lang="ko-KR" altLang="en-US" sz="1200" b="1" dirty="0" err="1"/>
              <a:t>인</a:t>
            </a:r>
            <a:r>
              <a:rPr lang="ko-KR" altLang="en-US" sz="1200" b="1" dirty="0" err="1" smtClean="0"/>
              <a:t>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메뉴관리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콘텐츠관리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회원관리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권한관리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통계관리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사이트관리</a:t>
            </a:r>
            <a:endParaRPr lang="ko-KR" altLang="en-US" sz="1200" b="1" dirty="0"/>
          </a:p>
        </p:txBody>
      </p:sp>
      <p:grpSp>
        <p:nvGrpSpPr>
          <p:cNvPr id="26" name="Tree View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ps7znyzyq9fzbJU3aRv+SQPJr9KwzRaBG7/OwXf5TD6SLjzkIgjiKc7TrbCH8VljoHdeHwCB5+7d9Hg2S89Bq6myUbxllxZjeu95NsnLrY/OiOubRx+BMLE3zyAQx3We8STzL59FwZl2Wx99NEr3dnaGAG7gFSJxhLu2DOTf/417dRN0tB17bdNPPhvqdez/cRPI7xazdk540uBu0zu17Mzxm+p1WxO3bfW50Dx13q7rJb24ziN9/JL+R3lpZNV/BhhGoZ9n9NLN4L0/f8kmEb6siln6tGhWVZNvDUsmM/3A5P+uoilulpyhebTdR4Z1o3byGwcjxcMKJQY+pIlqR6ZFjGG3qslPk6ZIm3w5y+uRMPpxfdGk+TDJ/r+gm/B02n+1mhEtntXVAgTY2tqySuSODP8OC0h3rob47S7pucfNekFK5/oo/NgYIFKBaTvPiboy5LQRTDpA7vahmIkTo9ih9KP0TGY+m5SelHWoNoCf+eoN4bXI3hWL9YIYbjEhdKtzJll6SV2lBRSwh6kFGcEWj8WYlG+bkm+UfpG9M4izNieWuAcV9bXRLGiSlm0G/Z6W+SXpGKZw1sH6Q5F+DtCE7O4HIetoOp1ndUbTXzeWISD7+OqbRt2nN3j5eb68YONwvz8WA8A4L3HFY1ox66WrbJmX8uvG1mfPi6Z97GMjrHtkZdJ95pxk1RlD70bsk+r8jpbhH6+g30Tg+Neol4Ynps7nRTMWktC/UasIXw6qxPW15fqKqJD34qPP87ZJr+Y5sYoqEBF84qJ1VpbXKblIFangtiIO+gijTzH8j96HfYRy4udaRXojZS7yNv3FxmB73KCW8jBirKP9WivdsOuROh/kRhSk4ZN1UZLKTpuJck3w8YArAyPydTxaEts8m86dyXNcGWFoEsaNbD5grQb6xgO8m8lYpfko3RkAYR5qS7xONu15scw3uHVBW2teHc6eazjk2UZ8v96c41GWod4Cd3Pje8or7Lx0jLeyDfTozRwD8v2uN3oLgmGUVtLb976flkRP2DH0O369KimeA+/Z739x+tHvW/++Swo16Cf/u/wo/SUjZU5+QeOT8YtqmcdnBvFTSwYuI71OjTomIi0aQvUXrYs6n8WHykgaZvnss0Fu2TBg9tMQTb3Km+IH+ekSnsaMBj7ko7f19a2licYns3k3ozCR/YxBsUu3YNkK6nnnkH48JiPXzsdfFMtglKOer3GHWn/yyftLmvIVgFOf3Mf3iu9vFKDb6YSoufQfzBwGuElzUFaG0kUbhH/DyPBE8drUoYz9/UB2/WwQcUh74IloEPPEo0j/iY4IYb/3+UYMosoKD3Hpq3xBdorkZLZezjLw4TCvXs2LMnchyvDskfq+LQ+/P/sKxs9JcwQEeD/l3f3ovFjC6bi1fA8qj9ulDzaagUg8jyeCyQkp0PpmG3ODJ/a6qskVy0gTNOywqyNGFj5rpmQ0oSyqGo7I5BqeWlGnj6dHb6rV47vTo/QyK9dBuGd7vMGpbxDl6JCBwpPrn8xr+iQrn1dTDoC22EtmFjtSrG6miYafgLg1o5j0gvoSb1m+2h2pn89/7d3eQTLWnYGQhV8Rry9WWZ2/qcQt3sOHMTb8JR86Q3DEi6wkRmvYVb4ysTfpH/7goqCcRupy9v0g3PZyw6zwdEQc/2i8cfNsOA7tf8cenwP7WTQRZZ4Nhvx97LLPUQWFlc5ymaBMvhxUJz6AEmncjRDiMMKBj99cr3j0vbWYE3LJx180FQNEq/GiqT6vq/Uq/YW/0JsGVboEYhdfsG7Cl1+1RYlFmfYFLU/4oRuaeiHV++tgRkJHfoHfWZkjPe2Q+tx+foNH4AGIJyP950brH+EF/7nhfTyBS7bLLtln3iiF2pt8L/+5RX94PJWU+p3d7JyYh6PcabZ8lcOrzl8rqAF7FHtupJ15bjkmPJbV35PLnxFz8uLKL/yFt+8Mj3QGhmcmf0rK7jo9I0kf4vLY8x4DxOMUCVZjZLybvMHY05+5oTBk6NngY3Yf+Jxfe2rg8D6p3n3ozPAa2M/ipHjK+f9rs+JnIEUhfk1ib5rY/sQer1v54Gv2Zt+/sdugJbrmP15RCEGWo/y6/VvWegn6/SyyVpAh5r7fgyHw/NDY6pbNBqOf2PMexAIzd8b6HrOC54usJgKXYwVBHveXvJj3fuJ8CzLc0OSGr29FwFsQbnC4ziO4acwbMB3MA+Bh/6FofpLCjA1xrHk4k+PMnjig5L35Wlc+/Jmf8e2j9VQ3pXdvIJRD8iap+dpplxsw0KC5m7VknmwQJVP8XvBqz5aEaNUK6xiTqm2rxQ0SMBAKOxrexAADALyZ2Zwsx0MD/CJ7Sw7pus55+lJauJfJtes09I0ZJmU+CiyVFHVzg5xEsp09lrmNa30LWRLVaulGHToa3s6tlvccfmnA3zflTM0TiApSBKkfOfIHn/gffDsvLuaQm5tB4+mA8sJaBe3+Fsi30MC3oC6e2wui/0xonentLdp+fY28Uc/xdAjiX18Fxfi4q+W+ITbemG2FY4u8Qz8/7zmRo5DxRx0mHqVYL/7ZMiu8LnUzvfHEs5nmuV0el5Qd1jBPvvzi9N0052WoNH93+yQfcifPq4uLvB6f1nVVb330LCuQ2SX1XdgsXPqLd34J/UkZzOU0lyxck2NOqKGoxzEtjOXvRljlho+7dYe902HFOzz2mzLHN6QOZd0T6d2lMVM0FOQMv+aauuYJIytC3SWJ916/vMXCwo1LfWYJqt8mgnHZWUTQj29YL7oFmtvpbszAvE+mkubg6ZoWU6egNptg5qx4Y0ZD0qhW1jWrOjDI8Zk1C7abQdkLTJjA3Zyp26DXNmaZbvL8enjY9aZN/iSeW2jaTgatwxC3SqOJmxD1ORjd70XZovvcKhF3iwHhITZ6aZzRm7io+zjP4Xl+3t6GldDuFgPEE7opg7Cf9z2lm9qpA/XJ7fDAs3VroNudCTU+VXo33Tu/lTuIJ5Btz6u+3dueFDpLfoO0eyO5Wdy7D8Su29PNmXr/uSWz4rkV85vnPeDiiQzk1gqk+7xn13hEJwzEE++hH7rPe5HMPF8Dfzy+Pnlvzu0+XuyyWcN47PseKqb7dEKl2/T2fjrn1gqg+8BRmxnfkR20aGZhav2Mr9dNxNfpOzO6lHnbkMIPJySU+Jqzc2Og02/wzXU1/mo1I5WIRW+sb2yx0/oh03n6boWUCZMsnYvx2CL9s8ynedOQX/2e6sY8oQobzB5se0lqzQt4H9w6ETD09GAFquzWWH1tAg94ae+ThvCfW+SHu8+tMr6x52vq3TCV7onA1wOHZzDZ7Cbu6wjYexLzPZq/R9P3np73nJZb0I4N+vsQ8JbDu0WzWzS5NYFuSZhvgD8HaWptzW2o+UFpw6GvbqTWDVS6eWg3cssAdj/3abGMHJd+dskmlyQTNpDZ6n8YZnE2Nr8h8/UqX1SX8HDm8LmbVtCT9ZgPTn9dVpT3lh6ed5zDrW8s2XWU7t5+iiK+3cb01s9CeguP+CfRtNrPScroxpTFUxLJW8TCN4cAtwS0kbzCUQME/JooPi0aWqfbjNgG1Xdr1WGeGyZkkyqpefhDEnsLlWKer60s31/JNHkrOuZxQ+hN6/z8s4/MLMgMfHT3yC4WfF1Vo+sDN2qWYGHqdpKM1asjWcXa3r69vtkEnFaVbmS7W8jBMdnHWxsOKB4XXWxQNgPjGTTRDujQULxuP4tZLjwfyGffrUlu8prnF8zWiEqtzsn0gpIuV/A1OGxKwtbEDMij9EymMZuUnRRPhIoWXEXMnp6XVdamr6qqfZ5f5uXZcpYv24zVx2fpp+cREsXef72eRF7fvR/PtRoIZ7TqBUUzPB2mpczabSYwfMNP8d/qhSDrN7hGtVpPKDcby710ER11ETEf+NkYQ4fbS0E7L5qxUI7+HRJdNApo5v7Y9Ep0XWTTCwOp0tuqBKWmALAW/9a0uMjb9Bcbh9ThO2BFbujeOQpfr39v9LdHQDlwck3/sBi9T9/xLzZYd5idEr3QZMEG3fkia+fjV2RnZlsu0JFMb5AJ0k9iugILKxEdsMn2swfKaMCqpb/wFypSj9O9+/dvCEeV2Fug2B1+bUNHOSWbbgVuZwDIgJfSfB3a06Avs3LNho+p9fU9tN6yX3eqPomr9U9SweBbsRm70XftrgR0sPjE++C7xaydR/Wn/3STsFd4671ysJ1cq+LhfcKIRHg5SLZyo1ukQbqvhCnVW3f+TXnFw+qkaetieZEiT/4++sTpMoQAjPBXbVE248/zlnPuftrxZ0U2iD7LC6LZETl773wbi+7luxvmSRj8M/k5JjYXWmztjDaA3MipHVq87tFiJJ1thvJhvP7D4/OfXR6/NSOLYaYIo66LmWPo6rXM5u3dJZOtIt9b3/04/XikCpiGgrl8T2+Fwz0bPN0aE45FOXJJKVRPK45dmnhbzLfzxb52WubmpOZGM32zB40nSio8IdP+LIzidqsgMb8+1u49eZO5oLMmqWzKS5PvwxekX9UFklRKVG/jYT/ReHBDTkuQYUDSgBwrgFTlSh988sn7zwJnRAkKZQ7Szz5LSYpu0CSM5ieffJB7Nqnz7O3t5wuP51ymO+8/TAwRiRnQS3N9ZDoY4GYF7/dLluYmDw+PmUjT/H0FjDhHGFCTDfFWb9yIBjp4rngMudP9zEjnV/rxS/4fRuwjCa5WAAA=&lt;/Code&gt;&lt;CodeSignature&gt;JQ1H9RCQKHHZ0Z5iYoKJUpGOCKgHzrW0n7qxyKUK11va1f7kUFIAAE1vdq1bSWKs3Q5x+AEooN2gi+bOdaJrxwaBcD+LaFAPvuhqxHv720JtT5gha28DK31tPghUCB+293Nbwe57an/hGMDNniMtwI1ccHhlgpdUwKQb2C8t/piJfhnZHoV6/YQx6QY6m2YvvyW4SOV7oFHLCS4l6xoTWu/4DFnWXxMtfX6wTgIcseLh8Evj2tsPILf/kTSWDlvpFR06iRW8G2tX897+Bg8PKKiKU/gn2M0yH5YIu0nQfWtytiroPjqKQcUYViN8S3OvJIB35TKfdHQ29AUmGADIW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746721" y="2348769"/>
            <a:ext cx="1418309" cy="3672519"/>
            <a:chOff x="838200" y="1552575"/>
            <a:chExt cx="1418309" cy="2160351"/>
          </a:xfrm>
          <a:solidFill>
            <a:srgbClr val="FFFFFF"/>
          </a:solidFill>
        </p:grpSpPr>
        <p:sp>
          <p:nvSpPr>
            <p:cNvPr id="27" name="Panel"/>
            <p:cNvSpPr/>
            <p:nvPr/>
          </p:nvSpPr>
          <p:spPr>
            <a:xfrm>
              <a:off x="838200" y="1552575"/>
              <a:ext cx="1418309" cy="21603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1032014" y="1574158"/>
              <a:ext cx="635046" cy="124924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Company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Dummy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1602028"/>
              <a:ext cx="117614" cy="69186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Dummy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104900" y="1726952"/>
              <a:ext cx="117614" cy="69186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1222514" y="1699082"/>
              <a:ext cx="633443" cy="124924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OverView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ummy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104900" y="1851875"/>
              <a:ext cx="117614" cy="69186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1222514" y="1824005"/>
              <a:ext cx="542071" cy="124924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Dummy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104900" y="1976800"/>
              <a:ext cx="117614" cy="69186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1222514" y="1948930"/>
              <a:ext cx="761683" cy="124924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Certification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Dummy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14400" y="2101724"/>
              <a:ext cx="117614" cy="69186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1"/>
              </p:custDataLst>
            </p:nvPr>
          </p:nvSpPr>
          <p:spPr>
            <a:xfrm>
              <a:off x="1032014" y="2073854"/>
              <a:ext cx="567720" cy="124924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Solution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ummy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104900" y="2226647"/>
              <a:ext cx="117614" cy="69186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1222514" y="2198777"/>
              <a:ext cx="452303" cy="124924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wCms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Dummy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104900" y="2351571"/>
              <a:ext cx="117614" cy="69186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1222514" y="2323701"/>
              <a:ext cx="367345" cy="124924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LMS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Dummy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914400" y="2476496"/>
              <a:ext cx="117614" cy="69186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1032014" y="2448625"/>
              <a:ext cx="428259" cy="124924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News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Dummy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14400" y="2601418"/>
              <a:ext cx="117614" cy="69186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19"/>
              </p:custDataLst>
            </p:nvPr>
          </p:nvSpPr>
          <p:spPr>
            <a:xfrm>
              <a:off x="1032014" y="2573550"/>
              <a:ext cx="461921" cy="124924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Recuit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Dummy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914400" y="2726343"/>
              <a:ext cx="117614" cy="69186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21"/>
              </p:custDataLst>
            </p:nvPr>
          </p:nvSpPr>
          <p:spPr>
            <a:xfrm>
              <a:off x="1032014" y="2698473"/>
              <a:ext cx="375359" cy="124924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Blog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20020" y="2060976"/>
            <a:ext cx="1255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메뉴추가 </a:t>
            </a:r>
            <a:r>
              <a:rPr lang="en-US" altLang="ko-KR" sz="900" dirty="0" smtClean="0"/>
              <a:t>| </a:t>
            </a:r>
            <a:r>
              <a:rPr lang="ko-KR" altLang="en-US" sz="900" dirty="0" smtClean="0"/>
              <a:t>메뉴삭제</a:t>
            </a:r>
            <a:endParaRPr lang="ko-KR" altLang="en-US" sz="900" dirty="0"/>
          </a:p>
        </p:txBody>
      </p:sp>
      <p:sp>
        <p:nvSpPr>
          <p:cNvPr id="50" name="Panel"/>
          <p:cNvSpPr/>
          <p:nvPr/>
        </p:nvSpPr>
        <p:spPr>
          <a:xfrm>
            <a:off x="4499992" y="1988840"/>
            <a:ext cx="3960440" cy="489076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3724" y="210265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메뉴명</a:t>
            </a:r>
            <a:endParaRPr lang="ko-KR" altLang="en-US" sz="1000" dirty="0"/>
          </a:p>
        </p:txBody>
      </p:sp>
      <p:sp>
        <p:nvSpPr>
          <p:cNvPr id="20" name="Text Box"/>
          <p:cNvSpPr/>
          <p:nvPr/>
        </p:nvSpPr>
        <p:spPr>
          <a:xfrm>
            <a:off x="5534474" y="2107523"/>
            <a:ext cx="263792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anel"/>
          <p:cNvSpPr/>
          <p:nvPr/>
        </p:nvSpPr>
        <p:spPr>
          <a:xfrm>
            <a:off x="4499992" y="2363860"/>
            <a:ext cx="3960440" cy="489076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63724" y="247767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상위 </a:t>
            </a:r>
            <a:r>
              <a:rPr lang="ko-KR" altLang="en-US" sz="1000" dirty="0" err="1" smtClean="0"/>
              <a:t>메뉴명</a:t>
            </a:r>
            <a:endParaRPr lang="ko-KR" altLang="en-US" sz="1000" dirty="0"/>
          </a:p>
        </p:txBody>
      </p:sp>
      <p:sp>
        <p:nvSpPr>
          <p:cNvPr id="53" name="Text Box"/>
          <p:cNvSpPr/>
          <p:nvPr/>
        </p:nvSpPr>
        <p:spPr>
          <a:xfrm>
            <a:off x="5534474" y="2482543"/>
            <a:ext cx="263792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</a:p>
        </p:txBody>
      </p:sp>
      <p:sp>
        <p:nvSpPr>
          <p:cNvPr id="54" name="Panel"/>
          <p:cNvSpPr/>
          <p:nvPr/>
        </p:nvSpPr>
        <p:spPr>
          <a:xfrm>
            <a:off x="4499992" y="3011932"/>
            <a:ext cx="3960440" cy="489076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63724" y="28529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접근권</a:t>
            </a:r>
            <a:r>
              <a:rPr lang="ko-KR" altLang="en-US" sz="1000" dirty="0"/>
              <a:t>한</a:t>
            </a:r>
          </a:p>
        </p:txBody>
      </p:sp>
      <p:sp>
        <p:nvSpPr>
          <p:cNvPr id="56" name="Text Box"/>
          <p:cNvSpPr/>
          <p:nvPr/>
        </p:nvSpPr>
        <p:spPr>
          <a:xfrm>
            <a:off x="5534474" y="2857800"/>
            <a:ext cx="263792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일반회원 이상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Panel"/>
          <p:cNvSpPr/>
          <p:nvPr/>
        </p:nvSpPr>
        <p:spPr>
          <a:xfrm>
            <a:off x="4499992" y="3140968"/>
            <a:ext cx="3960440" cy="489076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63724" y="325478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경로</a:t>
            </a:r>
            <a:endParaRPr lang="ko-KR" altLang="en-US" sz="1000" dirty="0"/>
          </a:p>
        </p:txBody>
      </p:sp>
      <p:sp>
        <p:nvSpPr>
          <p:cNvPr id="59" name="Text Box"/>
          <p:cNvSpPr/>
          <p:nvPr/>
        </p:nvSpPr>
        <p:spPr>
          <a:xfrm>
            <a:off x="5534475" y="3259651"/>
            <a:ext cx="213386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/notice/list</a:t>
            </a:r>
          </a:p>
        </p:txBody>
      </p:sp>
      <p:sp>
        <p:nvSpPr>
          <p:cNvPr id="25" name="Button"/>
          <p:cNvSpPr>
            <a:spLocks/>
          </p:cNvSpPr>
          <p:nvPr/>
        </p:nvSpPr>
        <p:spPr bwMode="auto">
          <a:xfrm>
            <a:off x="7771427" y="3269104"/>
            <a:ext cx="401161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택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Panel"/>
          <p:cNvSpPr/>
          <p:nvPr/>
        </p:nvSpPr>
        <p:spPr>
          <a:xfrm>
            <a:off x="4499992" y="3515988"/>
            <a:ext cx="3960440" cy="489076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63724" y="36298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접근권한</a:t>
            </a:r>
            <a:endParaRPr lang="ko-KR" altLang="en-US" sz="1000" dirty="0"/>
          </a:p>
        </p:txBody>
      </p:sp>
      <p:sp>
        <p:nvSpPr>
          <p:cNvPr id="61" name="Text Box"/>
          <p:cNvSpPr/>
          <p:nvPr/>
        </p:nvSpPr>
        <p:spPr>
          <a:xfrm>
            <a:off x="5534475" y="3634671"/>
            <a:ext cx="191784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우수회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Button"/>
          <p:cNvSpPr>
            <a:spLocks/>
          </p:cNvSpPr>
          <p:nvPr/>
        </p:nvSpPr>
        <p:spPr bwMode="auto">
          <a:xfrm>
            <a:off x="7542666" y="3644124"/>
            <a:ext cx="629922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권한 선택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000" y="1440024"/>
            <a:ext cx="1998480" cy="508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819394" y="1652645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4400" y="2751815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관리자</a:t>
            </a:r>
            <a:r>
              <a:rPr lang="ko-KR" altLang="en-US" sz="1200" dirty="0" smtClean="0"/>
              <a:t> 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환영합니다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616543" y="1988840"/>
            <a:ext cx="5843889" cy="419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16543" y="1584408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atin typeface="+mj-ea"/>
                <a:ea typeface="+mj-ea"/>
              </a:rPr>
              <a:t>콘텐츠관리</a:t>
            </a:r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&gt; </a:t>
            </a:r>
            <a:r>
              <a:rPr lang="ko-KR" altLang="en-US" sz="1200" b="1" dirty="0" err="1" smtClean="0">
                <a:latin typeface="+mj-ea"/>
                <a:ea typeface="+mj-ea"/>
              </a:rPr>
              <a:t>콘텐츠설정</a:t>
            </a:r>
            <a:endParaRPr lang="ko-KR" altLang="en-US" sz="1200" b="1" dirty="0">
              <a:latin typeface="+mj-ea"/>
              <a:ea typeface="+mj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73610"/>
              </p:ext>
            </p:extLst>
          </p:nvPr>
        </p:nvGraphicFramePr>
        <p:xfrm>
          <a:off x="2987824" y="2915137"/>
          <a:ext cx="5112570" cy="1161935"/>
        </p:xfrm>
        <a:graphic>
          <a:graphicData uri="http://schemas.openxmlformats.org/drawingml/2006/table">
            <a:tbl>
              <a:tblPr firstRow="1" bandRow="1"/>
              <a:tblGrid>
                <a:gridCol w="2494744"/>
                <a:gridCol w="730714"/>
                <a:gridCol w="943556"/>
                <a:gridCol w="943556"/>
              </a:tblGrid>
              <a:tr h="2323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콘텐츠명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생성자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생성일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회사연혁</a:t>
                      </a:r>
                      <a:endParaRPr lang="en-US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인증서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오시는 길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2387">
                <a:tc>
                  <a:txBody>
                    <a:bodyPr/>
                    <a:lstStyle/>
                    <a:p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뉴스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관리자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2018-02-05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</a:t>
                      </a:r>
                      <a:r>
                        <a:rPr lang="en-US" altLang="ko-KR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ko-KR" altLang="en-US" sz="9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9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Panel"/>
          <p:cNvSpPr/>
          <p:nvPr/>
        </p:nvSpPr>
        <p:spPr>
          <a:xfrm>
            <a:off x="2987824" y="2267064"/>
            <a:ext cx="5112568" cy="4749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Box"/>
          <p:cNvSpPr/>
          <p:nvPr/>
        </p:nvSpPr>
        <p:spPr>
          <a:xfrm>
            <a:off x="3203848" y="2386013"/>
            <a:ext cx="410638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/>
          <p:cNvSpPr>
            <a:spLocks/>
          </p:cNvSpPr>
          <p:nvPr/>
        </p:nvSpPr>
        <p:spPr bwMode="auto">
          <a:xfrm>
            <a:off x="7456815" y="2385110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/>
          <p:cNvSpPr>
            <a:spLocks/>
          </p:cNvSpPr>
          <p:nvPr/>
        </p:nvSpPr>
        <p:spPr bwMode="auto">
          <a:xfrm>
            <a:off x="7298908" y="4221088"/>
            <a:ext cx="801484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컨텐츠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생성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581" y="3485907"/>
            <a:ext cx="95410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메</a:t>
            </a:r>
            <a:r>
              <a:rPr lang="ko-KR" altLang="en-US" sz="1200" b="1" dirty="0" err="1"/>
              <a:t>인</a:t>
            </a:r>
            <a:r>
              <a:rPr lang="ko-KR" altLang="en-US" sz="1200" b="1" dirty="0" err="1" smtClean="0"/>
              <a:t>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메뉴관리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콘텐츠관리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  </a:t>
            </a:r>
            <a:r>
              <a:rPr lang="ko-KR" altLang="en-US" sz="1000" dirty="0" err="1" smtClean="0">
                <a:latin typeface="+mn-ea"/>
              </a:rPr>
              <a:t>콘텐츠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</a:rPr>
              <a:t>  </a:t>
            </a:r>
            <a:r>
              <a:rPr lang="ko-KR" altLang="en-US" sz="1000" dirty="0" smtClean="0">
                <a:latin typeface="+mn-ea"/>
              </a:rPr>
              <a:t>게시판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회원관리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권한관리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통계관리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사이트관</a:t>
            </a:r>
            <a:r>
              <a:rPr lang="ko-KR" altLang="en-US" sz="1200" b="1" dirty="0"/>
              <a:t>리</a:t>
            </a:r>
          </a:p>
        </p:txBody>
      </p:sp>
    </p:spTree>
    <p:extLst>
      <p:ext uri="{BB962C8B-B14F-4D97-AF65-F5344CB8AC3E}">
        <p14:creationId xmlns:p14="http://schemas.microsoft.com/office/powerpoint/2010/main" val="2217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lsrA5RTg9++9Pf5sMhgcK+HLRSN79ynNXgupL7KhOA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nQom789ZtlmPEpkmsVQcd5KnK28KjvDgOH5iBRtnOo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nQom789ZtlmPEpkmsVQcd5KnK28KjvDgOH5iBRtnOo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nQom789ZtlmPEpkmsVQcd5KnK28KjvDgOH5iBRtnOo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o4QpBUdwStB7uiS0d49uvuIi+wx3sqW9gZV0q2L4Kg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o4QpBUdwStB7uiS0d49uvuIi+wx3sqW9gZV0q2L4Kg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o4QpBUdwStB7uiS0d49uvuIi+wx3sqW9gZV0q2L4Kg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/4kI5VZ899nmRcIhJGrHlwrTRiosTMpYA9EIpX4uV4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668</Words>
  <Application>Microsoft Office PowerPoint</Application>
  <PresentationFormat>화면 슬라이드 쇼(4:3)</PresentationFormat>
  <Paragraphs>414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CMS ( Content Management System )</vt:lpstr>
      <vt:lpstr>CMS란?</vt:lpstr>
      <vt:lpstr>CMS 구성도</vt:lpstr>
      <vt:lpstr>CMS 구성도</vt:lpstr>
      <vt:lpstr>CMS 구성도</vt:lpstr>
      <vt:lpstr>CMS 기능</vt:lpstr>
      <vt:lpstr>CMS 기능</vt:lpstr>
      <vt:lpstr>CMS 기능</vt:lpstr>
      <vt:lpstr>CMS 기능</vt:lpstr>
      <vt:lpstr>CMS 기능</vt:lpstr>
      <vt:lpstr>CMS 기능</vt:lpstr>
      <vt:lpstr>CMS 기능</vt:lpstr>
      <vt:lpstr>CMS 기능</vt:lpstr>
      <vt:lpstr>CMS 기능</vt:lpstr>
      <vt:lpstr>CMS 기능</vt:lpstr>
      <vt:lpstr>CMS 기능</vt:lpstr>
      <vt:lpstr>CMS 기능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박석영</dc:creator>
  <cp:lastModifiedBy>Windows 사용자</cp:lastModifiedBy>
  <cp:revision>47</cp:revision>
  <dcterms:created xsi:type="dcterms:W3CDTF">2018-02-05T05:42:50Z</dcterms:created>
  <dcterms:modified xsi:type="dcterms:W3CDTF">2018-02-10T13:13:28Z</dcterms:modified>
</cp:coreProperties>
</file>