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43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6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7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4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8AE083-C4F2-4942-BA98-59986986E722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EB365E-3181-4CB3-9344-A19E734A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C5DFD5B-FBF8-4DA4-8334-E301342BE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9B695-A0B6-1C48-84B8-8FC14355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957486"/>
            <a:ext cx="4175471" cy="3131913"/>
          </a:xfrm>
        </p:spPr>
        <p:txBody>
          <a:bodyPr>
            <a:normAutofit/>
          </a:bodyPr>
          <a:lstStyle/>
          <a:p>
            <a:r>
              <a:rPr lang="en-US" dirty="0"/>
              <a:t>Air Quality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B2E59-D600-F442-BE1B-A72313BF6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165600"/>
            <a:ext cx="4192557" cy="1727016"/>
          </a:xfrm>
        </p:spPr>
        <p:txBody>
          <a:bodyPr>
            <a:normAutofit/>
          </a:bodyPr>
          <a:lstStyle/>
          <a:p>
            <a:r>
              <a:rPr lang="en-US" dirty="0"/>
              <a:t>Compiled and Presented by (First Last Name)</a:t>
            </a:r>
          </a:p>
          <a:p>
            <a:endParaRPr lang="en-US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7BF2EDAC-21C4-4089-8A4F-D00B16E1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230" y="957486"/>
            <a:ext cx="4935130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2245DD-E679-4B98-AC14-04FB0F31A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B8BD-4C7B-1C42-82F5-3502FE9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D0B9-3EE1-F54A-96CE-465A284D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core message or hypothesis</a:t>
            </a:r>
          </a:p>
          <a:p>
            <a:r>
              <a:rPr lang="en-US" dirty="0"/>
              <a:t>Describe the question you asked, and why</a:t>
            </a:r>
          </a:p>
          <a:p>
            <a:r>
              <a:rPr lang="en-US" dirty="0"/>
              <a:t>Describe whether you were able to answer question, </a:t>
            </a:r>
            <a:r>
              <a:rPr lang="en-US" dirty="0" err="1"/>
              <a:t>summarise</a:t>
            </a:r>
            <a:r>
              <a:rPr lang="en-US" dirty="0"/>
              <a:t> findings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0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8004-2468-D545-8F78-D1224D71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C5F2-9622-C240-817B-681EA770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the questions asked and where you found data</a:t>
            </a:r>
          </a:p>
        </p:txBody>
      </p:sp>
    </p:spTree>
    <p:extLst>
      <p:ext uri="{BB962C8B-B14F-4D97-AF65-F5344CB8AC3E}">
        <p14:creationId xmlns:p14="http://schemas.microsoft.com/office/powerpoint/2010/main" val="344578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D7FD-6C85-0A4E-A384-DE2949C6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(Wrangling)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2984-7822-184F-8E6E-53D70111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Insights you had while exploring the data and how you resolved them</a:t>
            </a:r>
          </a:p>
          <a:p>
            <a:r>
              <a:rPr lang="en-US" dirty="0"/>
              <a:t>Discuss any problems that arose during exploration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9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F5DD-853F-BD4D-84B4-6B55E4E9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BC24-1B1B-8F44-BFF8-2B21D4BD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the questions you asked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7100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0EE9-B640-B24B-B1A0-2994C9B1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5C8B-080D-2645-B920-5C2CB8F2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Disuss</a:t>
            </a:r>
            <a:r>
              <a:rPr lang="en-US" dirty="0"/>
              <a:t> your findings. Did you get what you were expecting? What inferences or generalization did you make</a:t>
            </a:r>
          </a:p>
        </p:txBody>
      </p:sp>
    </p:spTree>
    <p:extLst>
      <p:ext uri="{BB962C8B-B14F-4D97-AF65-F5344CB8AC3E}">
        <p14:creationId xmlns:p14="http://schemas.microsoft.com/office/powerpoint/2010/main" val="268604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B7B9-2E89-7A40-B505-89EFEA4D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707F-0A29-C147-B3C5-CAB4A7DB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 that arose and how you dealt with them</a:t>
            </a:r>
          </a:p>
          <a:p>
            <a:r>
              <a:rPr lang="en-US" dirty="0"/>
              <a:t>Discuss any additional questions that came up, but didn’t have time to answer</a:t>
            </a:r>
          </a:p>
          <a:p>
            <a:r>
              <a:rPr lang="en-US" dirty="0"/>
              <a:t>What would you research next if you had two more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EE12-A526-F042-A947-972CA70E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C36F-F0B4-AD4C-9848-86A330B6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246442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{478A4E63-4ED8-8B4C-862E-9B0C6A947EB1}tf10001073</Template>
  <TotalTime>22</TotalTime>
  <Words>176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Air Quality Index</vt:lpstr>
      <vt:lpstr>Motivation and Summary</vt:lpstr>
      <vt:lpstr>Question and Data</vt:lpstr>
      <vt:lpstr>Data Cleanup (Wrangling)</vt:lpstr>
      <vt:lpstr>Data Analysis </vt:lpstr>
      <vt:lpstr>Discussion </vt:lpstr>
      <vt:lpstr>Post Mortem</vt:lpstr>
      <vt:lpstr>Questions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</dc:title>
  <dc:creator>Kristian Farner</dc:creator>
  <cp:lastModifiedBy>Kristian Farner</cp:lastModifiedBy>
  <cp:revision>3</cp:revision>
  <dcterms:created xsi:type="dcterms:W3CDTF">2018-08-04T15:33:32Z</dcterms:created>
  <dcterms:modified xsi:type="dcterms:W3CDTF">2018-08-04T15:56:07Z</dcterms:modified>
</cp:coreProperties>
</file>