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0"/>
  </p:notesMasterIdLst>
  <p:sldIdLst>
    <p:sldId id="256" r:id="rId2"/>
    <p:sldId id="269" r:id="rId3"/>
    <p:sldId id="268" r:id="rId4"/>
    <p:sldId id="266" r:id="rId5"/>
    <p:sldId id="264" r:id="rId6"/>
    <p:sldId id="267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/>
    <p:restoredTop sz="94679"/>
  </p:normalViewPr>
  <p:slideViewPr>
    <p:cSldViewPr snapToGrid="0" snapToObjects="1">
      <p:cViewPr varScale="1">
        <p:scale>
          <a:sx n="121" d="100"/>
          <a:sy n="121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FD96-8160-A647-8F87-0E60CE6A3300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5E96-E1B5-B545-B121-327980D5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r>
              <a:rPr lang="en-US" dirty="0"/>
              <a:t>Results:</a:t>
            </a:r>
          </a:p>
          <a:p>
            <a:r>
              <a:rPr lang="en-US" dirty="0"/>
              <a:t>Data Limitations: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r>
              <a:rPr lang="en-US" dirty="0"/>
              <a:t>Results:</a:t>
            </a:r>
          </a:p>
          <a:p>
            <a:r>
              <a:rPr lang="en-US" dirty="0"/>
              <a:t>Data Limitations: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43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AE083-C4F2-4942-BA98-59986986E72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EB365E-3181-4CB3-9344-A19E734A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5DFD5B-FBF8-4DA4-8334-E301342B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B695-A0B6-1C48-84B8-8FC14355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/>
          </a:bodyPr>
          <a:lstStyle/>
          <a:p>
            <a:r>
              <a:rPr lang="en-US" dirty="0"/>
              <a:t>A dive into the Effects of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2E59-D600-F442-BE1B-A72313BF6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165600"/>
            <a:ext cx="4192557" cy="1727016"/>
          </a:xfrm>
        </p:spPr>
        <p:txBody>
          <a:bodyPr>
            <a:normAutofit/>
          </a:bodyPr>
          <a:lstStyle/>
          <a:p>
            <a:r>
              <a:rPr lang="en-US" dirty="0"/>
              <a:t>Compiled and Presented by:</a:t>
            </a:r>
          </a:p>
          <a:p>
            <a:r>
              <a:rPr lang="en-US" dirty="0"/>
              <a:t>Kristian, Logan, Christina, &amp; Rob</a:t>
            </a:r>
          </a:p>
          <a:p>
            <a:endParaRPr lang="en-US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BF2EDAC-21C4-4089-8A4F-D00B16E1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245DD-E679-4B98-AC14-04FB0F31A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719D-2632-0A46-9B90-72EA4D9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4" y="2510380"/>
            <a:ext cx="10364451" cy="1596177"/>
          </a:xfrm>
        </p:spPr>
        <p:txBody>
          <a:bodyPr/>
          <a:lstStyle/>
          <a:p>
            <a:r>
              <a:rPr lang="en-US" dirty="0"/>
              <a:t>Insert Brief explanation of AQI since it will be prevalent throughout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26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BB23-8B06-1043-983D-2990D7E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9D5-D324-A04C-A045-CC1D5BD33D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683" y="2322786"/>
            <a:ext cx="10583917" cy="3468413"/>
          </a:xfrm>
        </p:spPr>
        <p:txBody>
          <a:bodyPr/>
          <a:lstStyle/>
          <a:p>
            <a:r>
              <a:rPr lang="en-US" dirty="0"/>
              <a:t>Is there any Correlation between a States Temperature and its Air Quality</a:t>
            </a:r>
          </a:p>
          <a:p>
            <a:r>
              <a:rPr lang="en-US" dirty="0"/>
              <a:t>How Do the different types of energy consumption methods effect the air quality</a:t>
            </a:r>
          </a:p>
          <a:p>
            <a:r>
              <a:rPr lang="en-US" dirty="0"/>
              <a:t>Does a states air quality effect the rate of hospitalization or death due to asthma</a:t>
            </a:r>
          </a:p>
        </p:txBody>
      </p:sp>
    </p:spTree>
    <p:extLst>
      <p:ext uri="{BB962C8B-B14F-4D97-AF65-F5344CB8AC3E}">
        <p14:creationId xmlns:p14="http://schemas.microsoft.com/office/powerpoint/2010/main" val="24583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8173E-8F43-4C4D-8FB6-79978952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04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3A6080-2F8F-EB44-A21C-01F5200DA6C3}"/>
              </a:ext>
            </a:extLst>
          </p:cNvPr>
          <p:cNvSpPr txBox="1"/>
          <p:nvPr/>
        </p:nvSpPr>
        <p:spPr>
          <a:xfrm>
            <a:off x="1023693" y="648588"/>
            <a:ext cx="42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Quality Index Compared to Asthma Mortality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8BDED-51A0-CF48-93E6-499439E3E871}"/>
              </a:ext>
            </a:extLst>
          </p:cNvPr>
          <p:cNvSpPr txBox="1"/>
          <p:nvPr/>
        </p:nvSpPr>
        <p:spPr>
          <a:xfrm>
            <a:off x="1323239" y="688370"/>
            <a:ext cx="363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14CC0-3BE3-1D44-95D6-125C14FF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73" y="27432"/>
            <a:ext cx="4553712" cy="22768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7C69C-3962-2541-933A-EC6A939A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73" y="2304288"/>
            <a:ext cx="4553711" cy="22768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320B95-410A-EA4E-A9F4-9F88B3B19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92" y="2311308"/>
            <a:ext cx="4553712" cy="22768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F908BC-484F-6E43-8926-E7058038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073" y="4581144"/>
            <a:ext cx="4553711" cy="22768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613729-E9C0-834A-93CE-0262B422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892" y="4583953"/>
            <a:ext cx="4548093" cy="2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B7AFA-E166-0347-9D1D-A83284FB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60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DF79FB-E3A1-E846-8410-5443CE236510}"/>
              </a:ext>
            </a:extLst>
          </p:cNvPr>
          <p:cNvSpPr txBox="1"/>
          <p:nvPr/>
        </p:nvSpPr>
        <p:spPr>
          <a:xfrm>
            <a:off x="1153247" y="1632712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Quality Index compared to Asthma Hospitalization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0E9A5-A009-9047-A1B5-34E430C5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38" y="506554"/>
            <a:ext cx="5797296" cy="28986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48410-0667-5842-96F0-8A323CAD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3815256"/>
            <a:ext cx="5796980" cy="28984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90CB-E950-CD46-9FD9-DC9F8A5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38" y="3815255"/>
            <a:ext cx="5797296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E12-A526-F042-A947-972CA70E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65" y="2531400"/>
            <a:ext cx="10364451" cy="159617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46442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{478A4E63-4ED8-8B4C-862E-9B0C6A947EB1}tf10001073</Template>
  <TotalTime>96</TotalTime>
  <Words>109</Words>
  <Application>Microsoft Macintosh PowerPoint</Application>
  <PresentationFormat>Widescreen</PresentationFormat>
  <Paragraphs>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A dive into the Effects of Air Quality</vt:lpstr>
      <vt:lpstr>Insert Brief explanation of AQI since it will be prevalent throughout presentation</vt:lpstr>
      <vt:lpstr>Our Question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</dc:title>
  <dc:creator>Kristian Farner</dc:creator>
  <cp:lastModifiedBy>Kristian Farner</cp:lastModifiedBy>
  <cp:revision>9</cp:revision>
  <dcterms:created xsi:type="dcterms:W3CDTF">2018-08-04T15:33:32Z</dcterms:created>
  <dcterms:modified xsi:type="dcterms:W3CDTF">2018-08-08T02:39:59Z</dcterms:modified>
</cp:coreProperties>
</file>