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notesMasterIdLst>
    <p:notesMasterId r:id="rId18"/>
  </p:notesMasterIdLst>
  <p:sldIdLst>
    <p:sldId id="256" r:id="rId2"/>
    <p:sldId id="269" r:id="rId3"/>
    <p:sldId id="268" r:id="rId4"/>
    <p:sldId id="270" r:id="rId5"/>
    <p:sldId id="274" r:id="rId6"/>
    <p:sldId id="271" r:id="rId7"/>
    <p:sldId id="272" r:id="rId8"/>
    <p:sldId id="273" r:id="rId9"/>
    <p:sldId id="275" r:id="rId10"/>
    <p:sldId id="276" r:id="rId11"/>
    <p:sldId id="277" r:id="rId12"/>
    <p:sldId id="266" r:id="rId13"/>
    <p:sldId id="264" r:id="rId14"/>
    <p:sldId id="267" r:id="rId15"/>
    <p:sldId id="26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6"/>
    <p:restoredTop sz="94700"/>
  </p:normalViewPr>
  <p:slideViewPr>
    <p:cSldViewPr snapToGrid="0" snapToObjects="1">
      <p:cViewPr varScale="1">
        <p:scale>
          <a:sx n="75" d="100"/>
          <a:sy n="75" d="100"/>
        </p:scale>
        <p:origin x="16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FD96-8160-A647-8F87-0E60CE6A3300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5E96-E1B5-B545-B121-327980D5A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1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5E96-E1B5-B545-B121-327980D5AB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5E96-E1B5-B545-B121-327980D5AB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r>
              <a:rPr lang="en-US" dirty="0"/>
              <a:t>Results:</a:t>
            </a:r>
          </a:p>
          <a:p>
            <a:r>
              <a:rPr lang="en-US" dirty="0"/>
              <a:t>Data Limitations: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5E96-E1B5-B545-B121-327980D5AB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Hypothesis:</a:t>
            </a:r>
          </a:p>
          <a:p>
            <a:r>
              <a:rPr lang="en-US" dirty="0"/>
              <a:t>Results:</a:t>
            </a:r>
          </a:p>
          <a:p>
            <a:r>
              <a:rPr lang="en-US" dirty="0"/>
              <a:t>Data Limitations: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5E96-E1B5-B545-B121-327980D5AB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8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43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5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3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4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75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6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7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2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4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8AE083-C4F2-4942-BA98-59986986E722}" type="datetimeFigureOut">
              <a:rPr lang="en-US" smtClean="0"/>
              <a:t>8/8/18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B892E2-02AC-E14B-8AB2-95030D02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0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EB365E-3181-4CB3-9344-A19E734A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C5DFD5B-FBF8-4DA4-8334-E301342BE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9B695-A0B6-1C48-84B8-8FC143554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957486"/>
            <a:ext cx="4175471" cy="3131913"/>
          </a:xfrm>
        </p:spPr>
        <p:txBody>
          <a:bodyPr>
            <a:normAutofit/>
          </a:bodyPr>
          <a:lstStyle/>
          <a:p>
            <a:r>
              <a:rPr lang="en-US" dirty="0"/>
              <a:t>A dive into the Effects of Air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B2E59-D600-F442-BE1B-A72313BF6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165600"/>
            <a:ext cx="4192557" cy="1727016"/>
          </a:xfrm>
        </p:spPr>
        <p:txBody>
          <a:bodyPr>
            <a:normAutofit/>
          </a:bodyPr>
          <a:lstStyle/>
          <a:p>
            <a:r>
              <a:rPr lang="en-US" dirty="0"/>
              <a:t>Compiled and Presented by:</a:t>
            </a:r>
          </a:p>
          <a:p>
            <a:r>
              <a:rPr lang="en-US" dirty="0"/>
              <a:t>Kristian, Logan, Christina, &amp; Rob</a:t>
            </a:r>
          </a:p>
          <a:p>
            <a:endParaRPr lang="en-US" dirty="0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7BF2EDAC-21C4-4089-8A4F-D00B16E1F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230" y="957486"/>
            <a:ext cx="4935130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2245DD-E679-4B98-AC14-04FB0F31A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6632-48B4-FE41-8DA2-2201FF48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855938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br>
              <a:rPr lang="en-US" dirty="0"/>
            </a:br>
            <a:r>
              <a:rPr lang="en-US" dirty="0"/>
              <a:t>e</a:t>
            </a:r>
            <a:br>
              <a:rPr lang="en-US" dirty="0"/>
            </a:br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80631-09FC-E54B-8F38-D6D21720CC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3573"/>
            <a:ext cx="5486400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7F803-03A7-694D-8753-EAA3C98C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54864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2F145-DAE7-4C47-B040-909AA17E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-3573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4F0CA-206E-4248-B363-FFE004EAF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19637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2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3ACA-2784-2C48-B721-9653A876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 vs California since 1960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97EC35-3087-4344-B640-1758E0034C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6790"/>
          <a:stretch/>
        </p:blipFill>
        <p:spPr>
          <a:xfrm>
            <a:off x="11288" y="2590800"/>
            <a:ext cx="6084712" cy="4267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A1074-34F0-3E40-946F-4BE27C6E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590800"/>
            <a:ext cx="6400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3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8173E-8F43-4C4D-8FB6-799789526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904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3A6080-2F8F-EB44-A21C-01F5200DA6C3}"/>
              </a:ext>
            </a:extLst>
          </p:cNvPr>
          <p:cNvSpPr txBox="1"/>
          <p:nvPr/>
        </p:nvSpPr>
        <p:spPr>
          <a:xfrm>
            <a:off x="6770103" y="897613"/>
            <a:ext cx="423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 Quality Index Compared to Asthma Mortality 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58BDED-51A0-CF48-93E6-499439E3E871}"/>
              </a:ext>
            </a:extLst>
          </p:cNvPr>
          <p:cNvSpPr txBox="1"/>
          <p:nvPr/>
        </p:nvSpPr>
        <p:spPr>
          <a:xfrm>
            <a:off x="3441072" y="46593"/>
            <a:ext cx="363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614CC0-3BE3-1D44-95D6-125C14FF7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73" y="118109"/>
            <a:ext cx="4553712" cy="22768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E7C69C-3962-2541-933A-EC6A939A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73" y="2304288"/>
            <a:ext cx="4553711" cy="22768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320B95-410A-EA4E-A9F4-9F88B3B19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72" y="4565566"/>
            <a:ext cx="4553712" cy="227685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9F908BC-484F-6E43-8926-E7058038E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892" y="2288710"/>
            <a:ext cx="4553711" cy="227685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2613729-E9C0-834A-93CE-0262B4228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3892" y="4583953"/>
            <a:ext cx="4548093" cy="2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4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DB7AFA-E166-0347-9D1D-A83284FB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60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5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FDF79FB-E3A1-E846-8410-5443CE236510}"/>
              </a:ext>
            </a:extLst>
          </p:cNvPr>
          <p:cNvSpPr txBox="1"/>
          <p:nvPr/>
        </p:nvSpPr>
        <p:spPr>
          <a:xfrm>
            <a:off x="1153247" y="1632712"/>
            <a:ext cx="3825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 Quality Index compared to Asthma Hospitalization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10E9A5-A009-9047-A1B5-34E430C59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38" y="506554"/>
            <a:ext cx="5797296" cy="28986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9748410-0667-5842-96F0-8A323CAD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" y="3815256"/>
            <a:ext cx="5796980" cy="28984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C690CB-E950-CD46-9FD9-DC9F8A50E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38" y="3815255"/>
            <a:ext cx="5797296" cy="2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9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EE12-A526-F042-A947-972CA70E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65" y="2531400"/>
            <a:ext cx="10364451" cy="1596177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464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719D-2632-0A46-9B90-72EA4D94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754" y="2510380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EPA calculates the AQI by five major air pollutants: ground-level ozone, particle pollution (also known as particulate matter), carbon monoxide, sulfur dioxide, and nitrogen dioxide</a:t>
            </a:r>
          </a:p>
        </p:txBody>
      </p:sp>
    </p:spTree>
    <p:extLst>
      <p:ext uri="{BB962C8B-B14F-4D97-AF65-F5344CB8AC3E}">
        <p14:creationId xmlns:p14="http://schemas.microsoft.com/office/powerpoint/2010/main" val="34126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BB23-8B06-1043-983D-2990D7E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B9D5-D324-A04C-A045-CC1D5BD33D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683" y="2322786"/>
            <a:ext cx="10583917" cy="3468413"/>
          </a:xfrm>
        </p:spPr>
        <p:txBody>
          <a:bodyPr/>
          <a:lstStyle/>
          <a:p>
            <a:r>
              <a:rPr lang="en-US" dirty="0"/>
              <a:t>How the air quality has changed in America over the past 30 years</a:t>
            </a:r>
          </a:p>
          <a:p>
            <a:r>
              <a:rPr lang="en-US" dirty="0"/>
              <a:t>How Do the different types of energy consumption methods effect the air quality</a:t>
            </a:r>
          </a:p>
          <a:p>
            <a:r>
              <a:rPr lang="en-US" dirty="0"/>
              <a:t>Does a states air quality effect the rate of hospitalization or death due to asthma</a:t>
            </a:r>
          </a:p>
        </p:txBody>
      </p:sp>
    </p:spTree>
    <p:extLst>
      <p:ext uri="{BB962C8B-B14F-4D97-AF65-F5344CB8AC3E}">
        <p14:creationId xmlns:p14="http://schemas.microsoft.com/office/powerpoint/2010/main" val="245839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BBFE-39C2-A24C-8441-C8B51F08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CE659-11F4-3B4D-A83B-B21F476FBA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2500" y="0"/>
            <a:ext cx="10286999" cy="6858000"/>
          </a:xfrm>
        </p:spPr>
      </p:pic>
    </p:spTree>
    <p:extLst>
      <p:ext uri="{BB962C8B-B14F-4D97-AF65-F5344CB8AC3E}">
        <p14:creationId xmlns:p14="http://schemas.microsoft.com/office/powerpoint/2010/main" val="363495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E949-7467-2D4B-8F5E-16F21A7C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0E45C-A74D-F440-AE3C-C318C9E2C6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0"/>
            <a:ext cx="10364451" cy="6909635"/>
          </a:xfrm>
        </p:spPr>
      </p:pic>
    </p:spTree>
    <p:extLst>
      <p:ext uri="{BB962C8B-B14F-4D97-AF65-F5344CB8AC3E}">
        <p14:creationId xmlns:p14="http://schemas.microsoft.com/office/powerpoint/2010/main" val="264470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A977-271F-2447-B6B4-1E981D27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56F71-D8BD-1B4D-B7E3-6F9BD5F11C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0"/>
            <a:ext cx="10364450" cy="6871169"/>
          </a:xfrm>
        </p:spPr>
      </p:pic>
    </p:spTree>
    <p:extLst>
      <p:ext uri="{BB962C8B-B14F-4D97-AF65-F5344CB8AC3E}">
        <p14:creationId xmlns:p14="http://schemas.microsoft.com/office/powerpoint/2010/main" val="333134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C279-E958-8B49-8566-A6334A1C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American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98221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C06A4-97F5-1340-B492-D8157A1BE1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1000" y="618517"/>
            <a:ext cx="11430000" cy="5715000"/>
          </a:xfrm>
        </p:spPr>
      </p:pic>
    </p:spTree>
    <p:extLst>
      <p:ext uri="{BB962C8B-B14F-4D97-AF65-F5344CB8AC3E}">
        <p14:creationId xmlns:p14="http://schemas.microsoft.com/office/powerpoint/2010/main" val="396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9730-7276-D944-A44F-BF47814C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798" y="2408715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br>
              <a:rPr lang="en-US" dirty="0"/>
            </a:br>
            <a:r>
              <a:rPr lang="en-US" dirty="0"/>
              <a:t>A</a:t>
            </a:r>
            <a:br>
              <a:rPr lang="en-US" dirty="0"/>
            </a:br>
            <a:r>
              <a:rPr lang="en-US" dirty="0"/>
              <a:t>L</a:t>
            </a:r>
            <a:br>
              <a:rPr lang="en-US" dirty="0"/>
            </a:br>
            <a:r>
              <a:rPr lang="en-US" dirty="0"/>
              <a:t>I</a:t>
            </a:r>
            <a:br>
              <a:rPr lang="en-US" dirty="0"/>
            </a:br>
            <a:r>
              <a:rPr lang="en-US" dirty="0"/>
              <a:t>f</a:t>
            </a:r>
            <a:br>
              <a:rPr lang="en-US" dirty="0"/>
            </a:br>
            <a:r>
              <a:rPr lang="en-US" dirty="0"/>
              <a:t>o</a:t>
            </a:r>
            <a:br>
              <a:rPr lang="en-US" dirty="0"/>
            </a:br>
            <a:r>
              <a:rPr lang="en-US" dirty="0"/>
              <a:t>r</a:t>
            </a:r>
            <a:br>
              <a:rPr lang="en-US" dirty="0"/>
            </a:br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I</a:t>
            </a:r>
            <a:br>
              <a:rPr lang="en-US" dirty="0"/>
            </a:br>
            <a:r>
              <a:rPr lang="en-US" dirty="0"/>
              <a:t>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0C425-523E-DB44-8B3A-61E8342D47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2578"/>
            <a:ext cx="5452533" cy="36350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9CC76-ABCC-544D-B25B-01C4430F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04" y="3206804"/>
            <a:ext cx="5476794" cy="3651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B70A8-C1AE-4943-9378-172200E19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6404"/>
            <a:ext cx="5476794" cy="3651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2F28ED-83A8-9644-ABDB-7D69B3EE4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206804"/>
            <a:ext cx="5476794" cy="36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584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{478A4E63-4ED8-8B4C-862E-9B0C6A947EB1}tf10001073</Template>
  <TotalTime>142</TotalTime>
  <Words>111</Words>
  <Application>Microsoft Macintosh PowerPoint</Application>
  <PresentationFormat>Widescreen</PresentationFormat>
  <Paragraphs>25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A dive into the Effects of Air Quality</vt:lpstr>
      <vt:lpstr>EPA calculates the AQI by five major air pollutants: ground-level ozone, particle pollution (also known as particulate matter), carbon monoxide, sulfur dioxide, and nitrogen dioxide</vt:lpstr>
      <vt:lpstr>Our Question</vt:lpstr>
      <vt:lpstr>PowerPoint Presentation</vt:lpstr>
      <vt:lpstr>PowerPoint Presentation</vt:lpstr>
      <vt:lpstr>PowerPoint Presentation</vt:lpstr>
      <vt:lpstr>American Energy Consumption</vt:lpstr>
      <vt:lpstr>PowerPoint Presentation</vt:lpstr>
      <vt:lpstr>C A L I f o r n I a</vt:lpstr>
      <vt:lpstr>T e x a s</vt:lpstr>
      <vt:lpstr>Texas vs California since 1960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</dc:title>
  <dc:creator>Kristian Farner</dc:creator>
  <cp:lastModifiedBy>Microsoft Office User</cp:lastModifiedBy>
  <cp:revision>13</cp:revision>
  <dcterms:created xsi:type="dcterms:W3CDTF">2018-08-04T15:33:32Z</dcterms:created>
  <dcterms:modified xsi:type="dcterms:W3CDTF">2018-08-08T23:21:23Z</dcterms:modified>
</cp:coreProperties>
</file>