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2T03:26:09.10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879 2472,'-65'-36,"-26"-19,56 29,0-1,2-2,-4-6,-2-1,-38-28,4-5,71 67,0 1,0 0,1-1,-1 0,0 1,1-1,-1 0,1 0,-1 1,1-1,0 0,0-1,0 1,0 0,0 0,1 0,-1 0,1-1,-1 1,1 0,0-1,0 1,0 0,0-2,1 1,0-1,0 0,1 1,0-1,0 1,0 0,0 0,0 0,0 0,1 0,0 0,-1 0,1 1,0-1,0 1,26-22,1 1,1 1,1 2,0 1,31-13,-63 32,17-8,0 0,1 2,0 0,1 1,-1 0,1 2,0 0,6 1,69 3,-41 1,37-4,-75 1,0-1,-1 0,1-1,-1-1,1 0,-1-1,0-1,2-1,-13 5,0 1,-1-1,1 0,-1 0,0 0,0 0,1 0,-1 0,-1 0,1-1,0 1,0-1,-1 1,0-1,1 0,-1 1,0-1,0 0,-1 0,1 0,0 0,-1 0,0 0,0 0,0 0,0 0,0 0,-1 0,1 0,-3-13,-1 1,0 0,-2 0,1 1,-4-6,-7-20,10 23,-1 1,-1-1,-1 1,0 1,-1-1,0 2,-1-1,-1 1,0 1,-1 0,-12-8,18 15,-1 1,0 0,0 0,0 1,-1 0,0 0,1 1,-1 0,0 0,-1 1,1 1,-7-1,-20-1,1 3,-31 2,-21 0,-57-14,66 4,-6 3,22 6,20 0,0-2,-11-3,42 3,0-1,0 0,0 0,0-1,1-1,0 0,0 0,0-1,0 0,-7-6,13 7,0 0,0 0,0 0,1 0,0-1,0 1,0-1,1 0,-1 0,1 0,0 0,0 0,1 0,0 0,0-1,-1-4,0-14,1-1,0 1,2-7,0 1,-1-2,-1-1,1 1,2-1,1 0,1 1,2 0,10-30,-13 53,1 1,1-1,-1 1,1 0,0 0,1 1,0 0,0 0,1 0,0 1,0 0,0 0,1 1,-1-1,2 2,-1-1,0 1,1 1,4-2,20-5,1 1,0 2,0 1,23 0,5-2,82-8,51-9,129-27,-309 51,-1-2,1 0,-1 0,0-2,0 1,0-2,8-4,-17 7,0 1,0-1,-1-1,1 1,-1-1,0 0,0 0,0 0,0 0,-1 0,1-1,-1 0,0 0,-1 0,1 0,-1 0,0 0,0-1,-1 1,1-4,0-2,-2 0,1 0,-1 1,-1-1,0 0,0 0,-1 1,0-1,-1 1,0 0,-1-1,0 2,-1-1,0 0,0 1,-1 0,0 0,-1 0,0 1,0 0,-1 1,0-1,0 2,0-1,-1 1,0 0,-6-2,-12-7,-1 2,0 1,-1 1,-1 2,0 1,0 1,0 1,-1 2,1 1,-17 1,9 3,20 0,-1-1,1 0,-1-2,-9-2,5-1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C55A-78D8-40A0-B990-7DA293B0B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EA04-75ED-450D-9028-4DBCB83B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2A413-7E38-4995-BB2E-5CD390FE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5C8A-F3DC-4A74-BB98-9312E1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C84D-A657-4A0A-BF99-FF860BDA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D027-3DC0-427B-8B1A-94E0A3E2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5D36-D3F3-49C8-BB04-5495CDEB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9F7E-2737-4602-A928-1EBFB285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6DC9-65A4-4771-803A-4E9C6722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6F5B-6078-4C92-A23F-95C51F45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8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D4201-239E-474A-8C55-4FC0EAD08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D483-5A2C-45A4-B21C-875B6F73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54DA-DBC9-4F78-9A86-61F7946B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314AD-C80F-4AC4-89F5-D6AA12ED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4AC9-0488-40FB-B0C3-5F8B7BD0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8195-8084-41A8-BD31-D3816496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9267-BFDD-4451-AD1C-C7FE830C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F267-7B49-4EE7-872D-35A8601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084-F4BF-4C5A-A438-C73AB042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F5401-13BF-48AE-8D05-CB804980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B043-33A8-40C5-8D03-4BA5C36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C9C8-30FD-445B-BE57-A6340444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75B4-3763-4670-A442-55384ADC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9085-FD0B-43AE-9852-463CEA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296D-B34F-448D-8C5A-99FAE4F3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3B01-8DFD-48C9-A957-B839390D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9D00-5C3B-422F-B27B-0F384949A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8932C-AE1D-413A-9F5A-EE7868FF1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63567-7CF0-484C-BB95-FDDA62A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55262-AEF4-408D-B488-A078AC16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45D3-B7E8-426C-8B44-67F7571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3FA3-63FD-4914-AFAB-750DC4A9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89A6-887C-4458-A824-60B4A0E4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82FD2-E795-427F-A449-3BC8625A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80544-2FBF-4828-A295-E4BF3831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23B1A-D2EF-4867-8487-BAFD3EC5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FBE15-9759-409E-8DC0-0A7A40F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8700A-57EB-44F1-84D3-43618DA9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E06DF-BA1E-45F4-9B81-36F3D395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0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48F9-3E38-407A-8B21-3652DFA5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33336-5DD9-4285-A8C3-81A0089B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D8AC4-E817-4626-B248-9F250962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B00D4-4535-4A66-943B-C9021AFB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A1DA8-D646-4E5B-9BF9-93BD5FBB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C20AE-D8AF-4FCA-ADB5-B323A8A2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33E19-13E7-42C8-AA9E-4CBC59DE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B1A1-56F0-474C-B15C-B9534950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8150-52A8-40A2-A1FF-135C2393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C10C-444D-42C4-9C34-A7CD003E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B992C-23C1-4175-B4B3-868F0383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393CE-E6AF-49C1-880A-E90D803F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5232F-B899-429A-91AB-EAE251B4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983C-4791-4532-BC9E-65EEFD65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194B0-F858-4220-A31E-33B42C209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10EBF-302D-4034-9D40-604064E7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5B224-1E44-4745-BCAB-7DADDB80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957A-0500-40B3-9C3E-B161BF23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E6C8-E8AE-4EF5-979D-A1E0D11D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6162C-97C2-4E90-BFA1-2E5FEE7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2665-CDC2-4491-BDEE-8B80E21C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B166-FAC9-4D05-9C00-26AAAAC6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30AD-28D0-4243-802B-5CCA915296B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E20B-E2D8-41C1-91DC-6F45F7C56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044B-B6EA-4B30-BEE6-5EEF5695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7868-D596-4493-95C0-D318A7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rbit">
            <a:extLst>
              <a:ext uri="{FF2B5EF4-FFF2-40B4-BE49-F238E27FC236}">
                <a16:creationId xmlns:a16="http://schemas.microsoft.com/office/drawing/2014/main" id="{4E7AB3DC-80A0-4BC4-8241-84F779E8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00650" cy="38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2AAE6169-742F-497D-BE25-BCB537E7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6991350" cy="38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755089-9B8C-4D6D-9DCF-180A3A82E9CE}"/>
              </a:ext>
            </a:extLst>
          </p:cNvPr>
          <p:cNvSpPr txBox="1"/>
          <p:nvPr/>
        </p:nvSpPr>
        <p:spPr>
          <a:xfrm>
            <a:off x="0" y="3895468"/>
            <a:ext cx="520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Satellite Details: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Round trip time</a:t>
            </a:r>
          </a:p>
          <a:p>
            <a:r>
              <a:rPr lang="en-US" dirty="0"/>
              <a:t>Altitude</a:t>
            </a:r>
          </a:p>
          <a:p>
            <a:r>
              <a:rPr lang="en-US" dirty="0"/>
              <a:t>Any other data from </a:t>
            </a:r>
            <a:r>
              <a:rPr lang="en-US" dirty="0" err="1"/>
              <a:t>satelite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ADF03-59BA-473C-BADC-4A627D0DCEBA}"/>
              </a:ext>
            </a:extLst>
          </p:cNvPr>
          <p:cNvSpPr txBox="1"/>
          <p:nvPr/>
        </p:nvSpPr>
        <p:spPr>
          <a:xfrm>
            <a:off x="5344357" y="3895468"/>
            <a:ext cx="684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Station Details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Altitude</a:t>
            </a:r>
          </a:p>
          <a:p>
            <a:r>
              <a:rPr lang="en-US" dirty="0"/>
              <a:t>Min horizon</a:t>
            </a:r>
          </a:p>
          <a:p>
            <a:r>
              <a:rPr lang="en-US" dirty="0"/>
              <a:t>Antennas and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49E3D-4F58-43A7-BFB5-9E07F95D4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75" y="4754444"/>
            <a:ext cx="2095500" cy="2095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567A3C-2751-4F17-930A-206536F1CB82}"/>
                  </a:ext>
                </a:extLst>
              </p14:cNvPr>
              <p14:cNvContentPartPr/>
              <p14:nvPr/>
            </p14:nvContentPartPr>
            <p14:xfrm>
              <a:off x="10713450" y="3958245"/>
              <a:ext cx="460800" cy="88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567A3C-2751-4F17-930A-206536F1CB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95450" y="3940605"/>
                <a:ext cx="496440" cy="9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5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CEAB3C-9CBA-42FF-8939-B3025FAD5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72" r="547" b="21111"/>
          <a:stretch/>
        </p:blipFill>
        <p:spPr>
          <a:xfrm>
            <a:off x="0" y="1"/>
            <a:ext cx="12125325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8F789-DDFD-4698-93AF-33ABE156989E}"/>
              </a:ext>
            </a:extLst>
          </p:cNvPr>
          <p:cNvSpPr txBox="1"/>
          <p:nvPr/>
        </p:nvSpPr>
        <p:spPr>
          <a:xfrm>
            <a:off x="-1" y="3142695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Satelites</a:t>
            </a:r>
            <a:r>
              <a:rPr lang="en-US" dirty="0"/>
              <a:t> and Ground Stations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4C425-DA32-4550-932B-B37426F1B541}"/>
              </a:ext>
            </a:extLst>
          </p:cNvPr>
          <p:cNvSpPr txBox="1"/>
          <p:nvPr/>
        </p:nvSpPr>
        <p:spPr>
          <a:xfrm>
            <a:off x="6285388" y="3652934"/>
            <a:ext cx="590661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List of Ground Stations: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8AE1C-CB2D-42D1-BCF1-CFC1FFF3BBE1}"/>
              </a:ext>
            </a:extLst>
          </p:cNvPr>
          <p:cNvSpPr/>
          <p:nvPr/>
        </p:nvSpPr>
        <p:spPr>
          <a:xfrm>
            <a:off x="0" y="3581401"/>
            <a:ext cx="6214188" cy="3210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71F84-65D9-43BC-8ED3-CB487CC85886}"/>
              </a:ext>
            </a:extLst>
          </p:cNvPr>
          <p:cNvSpPr txBox="1"/>
          <p:nvPr/>
        </p:nvSpPr>
        <p:spPr>
          <a:xfrm>
            <a:off x="66675" y="3650775"/>
            <a:ext cx="546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</a:t>
            </a:r>
            <a:r>
              <a:rPr lang="en-US" dirty="0" err="1"/>
              <a:t>Satelites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 Mercker</dc:creator>
  <cp:lastModifiedBy>Meyer Mercker</cp:lastModifiedBy>
  <cp:revision>4</cp:revision>
  <dcterms:created xsi:type="dcterms:W3CDTF">2019-02-22T03:01:41Z</dcterms:created>
  <dcterms:modified xsi:type="dcterms:W3CDTF">2019-02-22T03:33:55Z</dcterms:modified>
</cp:coreProperties>
</file>