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B7C04-FC28-9148-B71F-B2BE71276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9468C0-C939-4C46-B283-76287E1C2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B5EDE1-3703-CC44-B10D-14BCE526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08C6-D191-3D42-AEB4-597428086325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BC9AEF-B029-E44F-8C6C-75EBD03B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6EA3EE-08FD-EC43-ACC2-EB87944D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CF3-7F5A-064C-BC65-CB23AEE739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364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DF855-CE4C-5D4E-8CAA-3341CA95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CA04A2-868D-F649-9B4F-125532F6E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FD8ECB-260D-C34C-91D0-B291A50A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08C6-D191-3D42-AEB4-597428086325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E7EE6-0EC6-9D46-BC18-84EC9832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3F2123-7E52-C04A-8A84-0549D064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CF3-7F5A-064C-BC65-CB23AEE739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234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85E6A1-09DD-124A-8E01-1E037C8E5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DC98FC-78C2-804C-89CA-F8881EA36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58931E-A86E-7541-9789-66F6024D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08C6-D191-3D42-AEB4-597428086325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F83BF1-EC87-6D45-8BA1-57310C48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E5C424-3C96-ED4E-8330-B93D6EA2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CF3-7F5A-064C-BC65-CB23AEE739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803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D47EE7-B114-D746-9EF8-1F292065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A9801-4B02-C942-B4B0-18BF93CF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2F1923-970B-C24D-AF42-05F0570B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08C6-D191-3D42-AEB4-597428086325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6E582F-40BD-C74F-9B19-2E07335E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DA23C-F3E3-B044-97D1-C36E82DD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CF3-7F5A-064C-BC65-CB23AEE739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339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6C969-9A95-8647-80DF-74596A97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7CFC0B-9226-B04D-92A1-17A6AE16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DC6EF0-F32E-6245-848F-61D4EF97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08C6-D191-3D42-AEB4-597428086325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531E7-9428-1A4A-B35E-8D4CD897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4D94B0-40CE-FE43-82B3-709AC0EE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CF3-7F5A-064C-BC65-CB23AEE739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819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ADB7A-209B-174E-BCFB-20BD6510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5A457-3048-8E47-936C-321C465AD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A1BB81-C6E3-0446-B4E7-029645E25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2A6804-EB88-124C-A107-D33807DA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08C6-D191-3D42-AEB4-597428086325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073C5F-4DDF-AA46-BC10-383AE076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C24E6C-C5F3-4C4C-A6AA-A496BF70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CF3-7F5A-064C-BC65-CB23AEE739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005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7C94B-92B9-8244-B69F-76A25782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3B90ED-6F50-7147-9093-6E42F45FE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2687D9-1C36-344F-8EB7-C549388E7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C6DF28-DC3B-0D45-B541-1E4E7526D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299124-0AAA-CA48-8D0E-F20A920F1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9B62FE-DEDD-3145-A791-CACCAC2C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08C6-D191-3D42-AEB4-597428086325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DBBBCB-A06A-8B4C-BDFD-F2682B2C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2CB72D-BEAB-4547-82F8-0010D833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CF3-7F5A-064C-BC65-CB23AEE739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04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B1674-192F-A947-916F-C55819EC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46BB221-15D8-FB40-89C0-EEC68BFD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08C6-D191-3D42-AEB4-597428086325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DE4ACE7-F34F-DF40-8824-41070499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3F8DD9-9E64-8C4B-A605-0D79B446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CF3-7F5A-064C-BC65-CB23AEE739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174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290F41-7B76-D944-A5CA-2178826E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08C6-D191-3D42-AEB4-597428086325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F05414-A5A6-6F4B-900B-723732E7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246256-FA23-E24C-9CF3-27B6B74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CF3-7F5A-064C-BC65-CB23AEE739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122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8BABF-9265-A947-8430-1485AD47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ADF42C-61FC-3C4C-B5EC-4ACAF3EC5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8396C5-D9E3-3241-943F-E3726C0EC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A15D46-71FC-3846-A3DE-DD5218C2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08C6-D191-3D42-AEB4-597428086325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B676F5-28A6-2D43-A5C8-25C8D8EE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847179-33C8-3749-993A-42924012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CF3-7F5A-064C-BC65-CB23AEE739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539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9B4F9-F7A8-354B-A2A0-620487E8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530DFC-BCEE-6B4F-8525-6CA81039D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E534BA-5DBC-594B-99F6-0F08682C4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CBFB27-5AC1-9049-9FD5-E21A2AEE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08C6-D191-3D42-AEB4-597428086325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064457-61A0-A843-97C6-FA7CF668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BADD19-5354-2D4A-BA08-D96C9E16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CF3-7F5A-064C-BC65-CB23AEE739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188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761C5A-8EF5-C149-8DCE-C89A155F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5433AB-DB6D-3949-81C5-ABBC42756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7F1069-C7B1-0041-A87A-0CB522B57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A08C6-D191-3D42-AEB4-597428086325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C486FC-9E10-FA41-841B-1E7CF9705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BDB20-22E7-074F-ABC3-FE21F7B05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ACF3-7F5A-064C-BC65-CB23AEE739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502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63F78-3FA2-6044-86BF-2ADB675A5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/>
              <a:t>Test</a:t>
            </a:r>
            <a:br>
              <a:rPr kumimoji="1" lang="en-US" altLang="zh-TW"/>
            </a:br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78EFA0-E6F1-FA4E-99D5-47846BD8B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74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</dc:title>
  <dc:creator>ray.zhu[朱紬儒]</dc:creator>
  <cp:lastModifiedBy>ray.zhu[朱紬儒]</cp:lastModifiedBy>
  <cp:revision>1</cp:revision>
  <dcterms:created xsi:type="dcterms:W3CDTF">2020-11-09T09:57:24Z</dcterms:created>
  <dcterms:modified xsi:type="dcterms:W3CDTF">2020-11-09T09:57:55Z</dcterms:modified>
</cp:coreProperties>
</file>