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9114E-E42A-44BF-9933-E5ED0677FB6A}" v="106" dt="2020-01-30T17:07:3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ka Jung" userId="78abfe98e9b75b55" providerId="LiveId" clId="{C3E9114E-E42A-44BF-9933-E5ED0677FB6A}"/>
    <pc:docChg chg="custSel addSld delSld modSld sldOrd">
      <pc:chgData name="Annika Jung" userId="78abfe98e9b75b55" providerId="LiveId" clId="{C3E9114E-E42A-44BF-9933-E5ED0677FB6A}" dt="2020-01-30T17:10:03.725" v="148" actId="1076"/>
      <pc:docMkLst>
        <pc:docMk/>
      </pc:docMkLst>
      <pc:sldChg chg="delSp modSp add ord setBg">
        <pc:chgData name="Annika Jung" userId="78abfe98e9b75b55" providerId="LiveId" clId="{C3E9114E-E42A-44BF-9933-E5ED0677FB6A}" dt="2020-01-30T17:10:03.725" v="148" actId="1076"/>
        <pc:sldMkLst>
          <pc:docMk/>
          <pc:sldMk cId="49159654" sldId="256"/>
        </pc:sldMkLst>
        <pc:spChg chg="mod">
          <ac:chgData name="Annika Jung" userId="78abfe98e9b75b55" providerId="LiveId" clId="{C3E9114E-E42A-44BF-9933-E5ED0677FB6A}" dt="2020-01-30T17:09:29.487" v="142" actId="1035"/>
          <ac:spMkLst>
            <pc:docMk/>
            <pc:sldMk cId="49159654" sldId="256"/>
            <ac:spMk id="7" creationId="{9AB67606-B4C2-844B-B40E-4523D2503227}"/>
          </ac:spMkLst>
        </pc:spChg>
        <pc:spChg chg="del">
          <ac:chgData name="Annika Jung" userId="78abfe98e9b75b55" providerId="LiveId" clId="{C3E9114E-E42A-44BF-9933-E5ED0677FB6A}" dt="2020-01-30T17:08:21.762" v="114" actId="478"/>
          <ac:spMkLst>
            <pc:docMk/>
            <pc:sldMk cId="49159654" sldId="256"/>
            <ac:spMk id="9" creationId="{FC22C249-9258-E145-AF9D-F0C56743E6CB}"/>
          </ac:spMkLst>
        </pc:spChg>
        <pc:spChg chg="mod">
          <ac:chgData name="Annika Jung" userId="78abfe98e9b75b55" providerId="LiveId" clId="{C3E9114E-E42A-44BF-9933-E5ED0677FB6A}" dt="2020-01-30T17:10:03.725" v="148" actId="1076"/>
          <ac:spMkLst>
            <pc:docMk/>
            <pc:sldMk cId="49159654" sldId="256"/>
            <ac:spMk id="10" creationId="{D65FA44C-75D6-4B4B-B179-47582EE23650}"/>
          </ac:spMkLst>
        </pc:spChg>
        <pc:spChg chg="mod">
          <ac:chgData name="Annika Jung" userId="78abfe98e9b75b55" providerId="LiveId" clId="{C3E9114E-E42A-44BF-9933-E5ED0677FB6A}" dt="2020-01-30T17:10:03.725" v="148" actId="1076"/>
          <ac:spMkLst>
            <pc:docMk/>
            <pc:sldMk cId="49159654" sldId="256"/>
            <ac:spMk id="11" creationId="{1C10E2D2-4C76-F041-B07F-BA34E7E06DD7}"/>
          </ac:spMkLst>
        </pc:spChg>
        <pc:spChg chg="mod">
          <ac:chgData name="Annika Jung" userId="78abfe98e9b75b55" providerId="LiveId" clId="{C3E9114E-E42A-44BF-9933-E5ED0677FB6A}" dt="2020-01-30T17:09:36.207" v="143" actId="1076"/>
          <ac:spMkLst>
            <pc:docMk/>
            <pc:sldMk cId="49159654" sldId="256"/>
            <ac:spMk id="13" creationId="{E99ECCE1-CEA4-684C-AB9A-F59551318AD0}"/>
          </ac:spMkLst>
        </pc:spChg>
        <pc:spChg chg="del mod">
          <ac:chgData name="Annika Jung" userId="78abfe98e9b75b55" providerId="LiveId" clId="{C3E9114E-E42A-44BF-9933-E5ED0677FB6A}" dt="2020-01-30T17:08:34.423" v="118" actId="478"/>
          <ac:spMkLst>
            <pc:docMk/>
            <pc:sldMk cId="49159654" sldId="256"/>
            <ac:spMk id="14" creationId="{A402BCF1-F852-2F45-BEE0-A3147A0E1F1C}"/>
          </ac:spMkLst>
        </pc:spChg>
        <pc:picChg chg="mod">
          <ac:chgData name="Annika Jung" userId="78abfe98e9b75b55" providerId="LiveId" clId="{C3E9114E-E42A-44BF-9933-E5ED0677FB6A}" dt="2020-01-30T17:09:29.487" v="142" actId="1035"/>
          <ac:picMkLst>
            <pc:docMk/>
            <pc:sldMk cId="49159654" sldId="256"/>
            <ac:picMk id="5" creationId="{B843AF37-B365-CB4C-9094-1763997E39E9}"/>
          </ac:picMkLst>
        </pc:picChg>
        <pc:picChg chg="del">
          <ac:chgData name="Annika Jung" userId="78abfe98e9b75b55" providerId="LiveId" clId="{C3E9114E-E42A-44BF-9933-E5ED0677FB6A}" dt="2020-01-30T17:08:18.753" v="113" actId="478"/>
          <ac:picMkLst>
            <pc:docMk/>
            <pc:sldMk cId="49159654" sldId="256"/>
            <ac:picMk id="8" creationId="{A80581FE-FFB6-0341-871B-3CC76868FAAE}"/>
          </ac:picMkLst>
        </pc:picChg>
        <pc:picChg chg="mod">
          <ac:chgData name="Annika Jung" userId="78abfe98e9b75b55" providerId="LiveId" clId="{C3E9114E-E42A-44BF-9933-E5ED0677FB6A}" dt="2020-01-30T17:08:09.812" v="111" actId="1076"/>
          <ac:picMkLst>
            <pc:docMk/>
            <pc:sldMk cId="49159654" sldId="256"/>
            <ac:picMk id="12" creationId="{A639ED0B-5B8D-A349-8E23-6BF8A6FF2D77}"/>
          </ac:picMkLst>
        </pc:picChg>
        <pc:cxnChg chg="del">
          <ac:chgData name="Annika Jung" userId="78abfe98e9b75b55" providerId="LiveId" clId="{C3E9114E-E42A-44BF-9933-E5ED0677FB6A}" dt="2020-01-30T17:07:52.290" v="108" actId="478"/>
          <ac:cxnSpMkLst>
            <pc:docMk/>
            <pc:sldMk cId="49159654" sldId="256"/>
            <ac:cxnSpMk id="3" creationId="{DA0F8908-88D0-8E46-A58F-2B3532A8A086}"/>
          </ac:cxnSpMkLst>
        </pc:cxnChg>
        <pc:cxnChg chg="del">
          <ac:chgData name="Annika Jung" userId="78abfe98e9b75b55" providerId="LiveId" clId="{C3E9114E-E42A-44BF-9933-E5ED0677FB6A}" dt="2020-01-30T17:07:54.770" v="109" actId="478"/>
          <ac:cxnSpMkLst>
            <pc:docMk/>
            <pc:sldMk cId="49159654" sldId="256"/>
            <ac:cxnSpMk id="15" creationId="{A0020780-CDB0-AF43-B542-099DBA854957}"/>
          </ac:cxnSpMkLst>
        </pc:cxnChg>
      </pc:sldChg>
      <pc:sldChg chg="delSp add del">
        <pc:chgData name="Annika Jung" userId="78abfe98e9b75b55" providerId="LiveId" clId="{C3E9114E-E42A-44BF-9933-E5ED0677FB6A}" dt="2020-01-30T17:04:38.738" v="4" actId="47"/>
        <pc:sldMkLst>
          <pc:docMk/>
          <pc:sldMk cId="3436810026" sldId="256"/>
        </pc:sldMkLst>
        <pc:spChg chg="del">
          <ac:chgData name="Annika Jung" userId="78abfe98e9b75b55" providerId="LiveId" clId="{C3E9114E-E42A-44BF-9933-E5ED0677FB6A}" dt="2020-01-30T17:04:01.074" v="1" actId="478"/>
          <ac:spMkLst>
            <pc:docMk/>
            <pc:sldMk cId="3436810026" sldId="256"/>
            <ac:spMk id="2" creationId="{977FD8D1-BEA0-425D-8B5D-56E57D6A0469}"/>
          </ac:spMkLst>
        </pc:spChg>
        <pc:spChg chg="del">
          <ac:chgData name="Annika Jung" userId="78abfe98e9b75b55" providerId="LiveId" clId="{C3E9114E-E42A-44BF-9933-E5ED0677FB6A}" dt="2020-01-30T17:04:03.415" v="2" actId="478"/>
          <ac:spMkLst>
            <pc:docMk/>
            <pc:sldMk cId="3436810026" sldId="256"/>
            <ac:spMk id="3" creationId="{183B0C63-9B2A-416C-BA54-9D242133911A}"/>
          </ac:spMkLst>
        </pc:spChg>
      </pc:sldChg>
      <pc:sldChg chg="add del setBg">
        <pc:chgData name="Annika Jung" userId="78abfe98e9b75b55" providerId="LiveId" clId="{C3E9114E-E42A-44BF-9933-E5ED0677FB6A}" dt="2020-01-30T17:04:40.390" v="5" actId="47"/>
        <pc:sldMkLst>
          <pc:docMk/>
          <pc:sldMk cId="49159654" sldId="257"/>
        </pc:sldMkLst>
      </pc:sldChg>
      <pc:sldChg chg="add">
        <pc:chgData name="Annika Jung" userId="78abfe98e9b75b55" providerId="LiveId" clId="{C3E9114E-E42A-44BF-9933-E5ED0677FB6A}" dt="2020-01-30T17:04:57.391" v="6"/>
        <pc:sldMkLst>
          <pc:docMk/>
          <pc:sldMk cId="120496035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189A-0586-4BCA-A90A-DE111209EFDE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42B35-6571-4352-A93A-A23D99CDA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2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9640-05F1-754C-B55E-25A5DCC338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D599-F8D5-4B82-9AD8-D7DF97367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1EB946-19AA-4150-8324-46786DEDC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F5C1D-C559-40DB-9934-3D7603B2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2115D-F77A-49EB-8588-540368AF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A15AC-AE87-467F-AE38-69E6C69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AD7FD-E130-4AC7-A5BD-FC5C19DC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30C8CC-3982-4E9F-9941-2FC494A7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6AE39-AB72-4E0A-A585-84664C06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1BF3D-1587-40F2-8474-D785ED6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FD4AC-50B7-411C-8211-C3BCE157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4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25C48E-3903-4BA2-A5C4-49A6BE05D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E21937-6642-44F2-A8C2-1B4D7B10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A8DD2-C9D3-41B0-B419-88162167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AE63B-54A2-4B98-88E7-694ADE3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C178-E78F-4923-9B5F-158943B5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FF78-5494-4C9B-95B7-BE7E9CF1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610BD-5BEF-4D39-A239-1668CCCE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855B1-137B-4251-8B73-60DCFFA8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E6B03-7098-4593-AE81-BD3C293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72D14-1741-4943-AC6E-7D67953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6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6162-53E4-405A-AED1-1A59C8B1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F3392-76D1-4E64-9912-1AC97BB3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8219-A838-46A7-B2EE-7061751D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473E2-F454-4240-8808-8D8556C5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254F8-EB62-4018-B90E-C9107DEA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08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2D699-036B-450C-9E60-B1C36F49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E530-504F-4A67-865C-7CADD773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93FF70-A640-4B58-A669-623DAEF4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376BB9-4052-4E50-8C02-B3F721C4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68FC12-487B-436C-BE0F-701598A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B14335-CE05-474C-B822-6DECC1C8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656BE-73BD-4E6A-A444-66E1D0AC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F45056-85B2-4F99-B055-E11A272D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5E1DEA-F2C8-4A8E-AAB5-258530EA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3BEBA-7222-42B1-90BC-08E37C880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079AD7-7AD3-437E-8895-4377D5DDB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725988-A854-4991-B6C1-3C02D8D3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631C71-E859-412C-802F-33192131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051134-A6CA-498E-9CB7-76130A0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66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928A6-C209-4735-AB51-9C7C7603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4AA860-5A95-417F-996D-39BF7976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9B632-08F7-4D99-8916-E59614BE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FAF8C7-3430-4BD2-A105-9D195E88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3BF78-D01E-4479-9674-5A063411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86F9FB-0E39-4392-9418-FAACBAFB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153A1-409B-42EF-A186-D364592E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1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7777-EB4B-45E5-9909-CBA78308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1EC3C-94F3-49AD-8D6D-F0866852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672AC0-243C-4A2D-83E3-0D38C0655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565B9-5638-4A55-903E-818A352B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8A657-DF25-4E11-B263-75B4E949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0EB42-F1D2-4C5E-A4DB-09956D7C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05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1D09B-5F2B-4FAC-ADBE-9ADC57AB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4E3BE7-2989-4D43-9871-AA0A1ECCC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BDB10-E01C-4FEC-A95C-5B8E14377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BAE719-E5D5-42FF-A2E0-1D013DA9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627A6-44A5-4CB4-8EC1-D1B1FFF7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390453-C614-4570-A422-BAFB208F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0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353171-C1E2-4176-8DB5-BEF661D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E573E0-8FAE-4331-9603-6C15C603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9C3B6-90FB-4C3F-A461-DCEEA92A9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38E4-3382-4CEB-BEFB-070EDA229F8D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7A86C-8535-4323-8DE1-22CD0562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82537-3965-426A-A615-7A5B1348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2192-F8A3-4B65-AF9E-8D5255402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9440"/>
            </a:gs>
            <a:gs pos="97000">
              <a:srgbClr val="009440">
                <a:alpha val="63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43AF37-B365-CB4C-9094-1763997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399182"/>
            <a:ext cx="1422400" cy="1422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B67606-B4C2-844B-B40E-4523D2503227}"/>
              </a:ext>
            </a:extLst>
          </p:cNvPr>
          <p:cNvSpPr/>
          <p:nvPr/>
        </p:nvSpPr>
        <p:spPr>
          <a:xfrm>
            <a:off x="4316506" y="3228135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StudyBuddy</a:t>
            </a:r>
            <a:endParaRPr lang="de-DE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5FA44C-75D6-4B4B-B179-47582EE23650}"/>
              </a:ext>
            </a:extLst>
          </p:cNvPr>
          <p:cNvSpPr txBox="1"/>
          <p:nvPr/>
        </p:nvSpPr>
        <p:spPr>
          <a:xfrm rot="598067">
            <a:off x="8788253" y="5308784"/>
            <a:ext cx="231634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Probiere es aus!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10E2D2-4C76-F041-B07F-BA34E7E06DD7}"/>
              </a:ext>
            </a:extLst>
          </p:cNvPr>
          <p:cNvSpPr txBox="1"/>
          <p:nvPr/>
        </p:nvSpPr>
        <p:spPr>
          <a:xfrm rot="20992684">
            <a:off x="9330694" y="4195000"/>
            <a:ext cx="217225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Try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39ED0B-5B8D-A349-8E23-6BF8A6FF2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8" t="16537" r="10855" b="15705"/>
          <a:stretch/>
        </p:blipFill>
        <p:spPr>
          <a:xfrm>
            <a:off x="11180739" y="58837"/>
            <a:ext cx="970513" cy="4796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99ECCE1-CEA4-684C-AB9A-F59551318AD0}"/>
              </a:ext>
            </a:extLst>
          </p:cNvPr>
          <p:cNvSpPr txBox="1"/>
          <p:nvPr/>
        </p:nvSpPr>
        <p:spPr>
          <a:xfrm rot="21149374">
            <a:off x="890259" y="3370803"/>
            <a:ext cx="2316348" cy="203132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Exams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coming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Already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partner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Find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with</a:t>
            </a:r>
            <a:endParaRPr lang="de-DE" dirty="0">
              <a:solidFill>
                <a:schemeClr val="bg1"/>
              </a:solidFill>
              <a:effectLst>
                <a:outerShdw blurRad="50800" dist="50800" dir="5400000" sx="114000" sy="114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StudyBuddy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sx="114000" sy="114000" algn="ctr" rotWithShape="0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5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C2BD48-E323-B045-B6F6-AB12B056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501" y="133828"/>
            <a:ext cx="1669980" cy="33337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54DD2D-A950-1348-9553-5FFB05E84A56}"/>
              </a:ext>
            </a:extLst>
          </p:cNvPr>
          <p:cNvSpPr txBox="1"/>
          <p:nvPr/>
        </p:nvSpPr>
        <p:spPr>
          <a:xfrm>
            <a:off x="1679918" y="152440"/>
            <a:ext cx="187235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   Create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profile</a:t>
            </a:r>
            <a:endParaRPr lang="de-DE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946269-7DDB-6E4D-9407-4A0C50CE9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80320" y="3439902"/>
            <a:ext cx="1671957" cy="3331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067734-0E84-9342-A172-A91AEED2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66120" y="3431564"/>
            <a:ext cx="1669980" cy="3339960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6E51394-01B1-664A-8948-5002DF75D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073" y="2363346"/>
            <a:ext cx="2476500" cy="698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F2E643A-B362-DF49-B3B5-8F63CE6F5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542" y="273651"/>
            <a:ext cx="1429753" cy="1941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DCB8710-C6BC-044C-ADBA-C617F0B82EC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903223" y="67194"/>
            <a:ext cx="1642789" cy="33038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254CD2-A541-CB48-8C61-33BC5253A1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09261" y="3453056"/>
            <a:ext cx="1702593" cy="333169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4A67414-D652-E746-971F-1F7832F3BE99}"/>
              </a:ext>
            </a:extLst>
          </p:cNvPr>
          <p:cNvSpPr txBox="1"/>
          <p:nvPr/>
        </p:nvSpPr>
        <p:spPr>
          <a:xfrm>
            <a:off x="1929848" y="3195619"/>
            <a:ext cx="1708267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/>
              <a:t>Search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StudyBuddy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DDDE-4217-9C48-B0E9-892EB6EC6647}"/>
              </a:ext>
            </a:extLst>
          </p:cNvPr>
          <p:cNvSpPr txBox="1"/>
          <p:nvPr/>
        </p:nvSpPr>
        <p:spPr>
          <a:xfrm>
            <a:off x="680146" y="6369487"/>
            <a:ext cx="1402775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 err="1"/>
              <a:t>with</a:t>
            </a:r>
            <a:r>
              <a:rPr lang="de-DE" sz="1200" dirty="0"/>
              <a:t>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1ECF83-F528-DC4F-A272-467FE584AA4B}"/>
              </a:ext>
            </a:extLst>
          </p:cNvPr>
          <p:cNvSpPr txBox="1"/>
          <p:nvPr/>
        </p:nvSpPr>
        <p:spPr>
          <a:xfrm>
            <a:off x="5499098" y="6369487"/>
            <a:ext cx="1770382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without</a:t>
            </a:r>
            <a:r>
              <a:rPr lang="de-DE" sz="1200" dirty="0"/>
              <a:t>  GPS-</a:t>
            </a:r>
            <a:r>
              <a:rPr lang="de-DE" sz="1200" dirty="0" err="1"/>
              <a:t>location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1A755A1-1E03-F44D-B363-6FE7CF551C0C}"/>
              </a:ext>
            </a:extLst>
          </p:cNvPr>
          <p:cNvSpPr txBox="1"/>
          <p:nvPr/>
        </p:nvSpPr>
        <p:spPr>
          <a:xfrm>
            <a:off x="4070372" y="2080280"/>
            <a:ext cx="1429753" cy="209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 err="1"/>
              <a:t>Use</a:t>
            </a:r>
            <a:r>
              <a:rPr lang="de-DE" sz="1200" dirty="0"/>
              <a:t> #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B29C3F-80D0-3948-81D2-196E9D2BAEDC}"/>
              </a:ext>
            </a:extLst>
          </p:cNvPr>
          <p:cNvSpPr txBox="1"/>
          <p:nvPr/>
        </p:nvSpPr>
        <p:spPr>
          <a:xfrm>
            <a:off x="4288777" y="273650"/>
            <a:ext cx="1378765" cy="823127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algn="r"/>
            <a:r>
              <a:rPr lang="de-DE" sz="1200" dirty="0"/>
              <a:t>Change</a:t>
            </a:r>
          </a:p>
          <a:p>
            <a:pPr algn="r"/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endParaRPr lang="de-DE" sz="1200" dirty="0"/>
          </a:p>
          <a:p>
            <a:pPr algn="r"/>
            <a:r>
              <a:rPr lang="de-DE" sz="1200" dirty="0" err="1"/>
              <a:t>to</a:t>
            </a:r>
            <a:r>
              <a:rPr lang="de-DE" sz="1200" dirty="0"/>
              <a:t> a different </a:t>
            </a:r>
            <a:r>
              <a:rPr lang="de-DE" sz="1200" dirty="0" err="1"/>
              <a:t>place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B780C7-71FC-764A-BB9B-240D42441378}"/>
              </a:ext>
            </a:extLst>
          </p:cNvPr>
          <p:cNvSpPr/>
          <p:nvPr/>
        </p:nvSpPr>
        <p:spPr>
          <a:xfrm rot="20664818">
            <a:off x="5475917" y="2921603"/>
            <a:ext cx="19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#LMU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58C0044-C3BD-9146-A3C0-DE79A9A90B49}"/>
              </a:ext>
            </a:extLst>
          </p:cNvPr>
          <p:cNvSpPr txBox="1"/>
          <p:nvPr/>
        </p:nvSpPr>
        <p:spPr>
          <a:xfrm>
            <a:off x="9988204" y="1169204"/>
            <a:ext cx="134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you</a:t>
            </a:r>
            <a:endParaRPr lang="de-DE" sz="1200" dirty="0"/>
          </a:p>
          <a:p>
            <a:pPr algn="ctr"/>
            <a:r>
              <a:rPr lang="de-DE" sz="1200" dirty="0" err="1"/>
              <a:t>have</a:t>
            </a:r>
            <a:r>
              <a:rPr lang="de-DE" sz="1200" dirty="0"/>
              <a:t> a</a:t>
            </a:r>
          </a:p>
          <a:p>
            <a:pPr algn="ctr"/>
            <a:r>
              <a:rPr lang="de-DE" sz="1200" dirty="0"/>
              <a:t>Match</a:t>
            </a:r>
          </a:p>
          <a:p>
            <a:pPr algn="ctr"/>
            <a:r>
              <a:rPr lang="de-DE" sz="1200" dirty="0"/>
              <a:t>–</a:t>
            </a:r>
          </a:p>
          <a:p>
            <a:pPr algn="ctr"/>
            <a:r>
              <a:rPr lang="de-DE" sz="1200" dirty="0" err="1"/>
              <a:t>Let‘s</a:t>
            </a:r>
            <a:r>
              <a:rPr lang="de-DE" sz="1200" dirty="0"/>
              <a:t> </a:t>
            </a:r>
            <a:r>
              <a:rPr lang="de-DE" sz="1200" dirty="0" err="1"/>
              <a:t>chat</a:t>
            </a:r>
            <a:r>
              <a:rPr lang="de-DE" sz="1200" dirty="0"/>
              <a:t>!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23599C-87DA-2846-8435-F7653E526615}"/>
              </a:ext>
            </a:extLst>
          </p:cNvPr>
          <p:cNvSpPr txBox="1"/>
          <p:nvPr/>
        </p:nvSpPr>
        <p:spPr>
          <a:xfrm>
            <a:off x="7932680" y="3792224"/>
            <a:ext cx="172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Find a </a:t>
            </a:r>
            <a:r>
              <a:rPr lang="de-DE" sz="1200" dirty="0" err="1"/>
              <a:t>place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endParaRPr lang="de-DE" sz="1200" dirty="0"/>
          </a:p>
          <a:p>
            <a:pPr algn="ctr"/>
            <a:r>
              <a:rPr lang="de-DE" sz="1200" dirty="0" err="1"/>
              <a:t>study</a:t>
            </a:r>
            <a:r>
              <a:rPr lang="de-DE" sz="1200" dirty="0"/>
              <a:t>, </a:t>
            </a:r>
            <a:r>
              <a:rPr lang="de-DE" sz="1200" dirty="0" err="1"/>
              <a:t>get</a:t>
            </a:r>
            <a:endParaRPr lang="de-DE" sz="1200" dirty="0"/>
          </a:p>
          <a:p>
            <a:pPr algn="ctr"/>
            <a:r>
              <a:rPr lang="de-DE" sz="1200" dirty="0" err="1"/>
              <a:t>motivated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endParaRPr lang="de-DE" sz="1200" dirty="0"/>
          </a:p>
          <a:p>
            <a:pPr algn="ctr"/>
            <a:r>
              <a:rPr lang="de-DE" sz="1200" dirty="0" err="1"/>
              <a:t>graduate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endParaRPr lang="de-DE" sz="1200" dirty="0"/>
          </a:p>
          <a:p>
            <a:pPr algn="ctr"/>
            <a:r>
              <a:rPr lang="de-DE" sz="1200" dirty="0" err="1"/>
              <a:t>exam</a:t>
            </a:r>
            <a:r>
              <a:rPr lang="de-DE" sz="1200" dirty="0"/>
              <a:t>!</a:t>
            </a:r>
          </a:p>
        </p:txBody>
      </p:sp>
      <p:pic>
        <p:nvPicPr>
          <p:cNvPr id="28" name="Grafik 27" descr="Diplomrolle">
            <a:extLst>
              <a:ext uri="{FF2B5EF4-FFF2-40B4-BE49-F238E27FC236}">
                <a16:creationId xmlns:a16="http://schemas.microsoft.com/office/drawing/2014/main" id="{086AEE5F-5369-5F4C-BE38-488DF8014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99964" y="5455087"/>
            <a:ext cx="914400" cy="914400"/>
          </a:xfrm>
          <a:prstGeom prst="rect">
            <a:avLst/>
          </a:prstGeom>
        </p:spPr>
      </p:pic>
      <p:pic>
        <p:nvPicPr>
          <p:cNvPr id="29" name="Grafik 28" descr="Verbindungen">
            <a:extLst>
              <a:ext uri="{FF2B5EF4-FFF2-40B4-BE49-F238E27FC236}">
                <a16:creationId xmlns:a16="http://schemas.microsoft.com/office/drawing/2014/main" id="{320A99A5-6C0D-B846-824F-12AB99A723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23059" y="2306069"/>
            <a:ext cx="914400" cy="914400"/>
          </a:xfrm>
          <a:prstGeom prst="rect">
            <a:avLst/>
          </a:prstGeom>
        </p:spPr>
      </p:pic>
      <p:pic>
        <p:nvPicPr>
          <p:cNvPr id="31" name="Grafik 30" descr="Pfeil Kurve gegen den Uhrzeigersinn">
            <a:extLst>
              <a:ext uri="{FF2B5EF4-FFF2-40B4-BE49-F238E27FC236}">
                <a16:creationId xmlns:a16="http://schemas.microsoft.com/office/drawing/2014/main" id="{EE1989C5-ED01-5A48-B57A-54A122A1B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671166">
            <a:off x="1016268" y="3842856"/>
            <a:ext cx="914400" cy="914400"/>
          </a:xfrm>
          <a:prstGeom prst="rect">
            <a:avLst/>
          </a:prstGeom>
        </p:spPr>
      </p:pic>
      <p:pic>
        <p:nvPicPr>
          <p:cNvPr id="33" name="Grafik 32" descr="Pfeil leichte Kurve">
            <a:extLst>
              <a:ext uri="{FF2B5EF4-FFF2-40B4-BE49-F238E27FC236}">
                <a16:creationId xmlns:a16="http://schemas.microsoft.com/office/drawing/2014/main" id="{30310EE4-AA44-2049-9FF4-3AD9B90F9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910333">
            <a:off x="6609458" y="3629281"/>
            <a:ext cx="914400" cy="914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02B9C73-CBE3-404C-8E75-1C6E09C68BD3}"/>
              </a:ext>
            </a:extLst>
          </p:cNvPr>
          <p:cNvSpPr txBox="1"/>
          <p:nvPr/>
        </p:nvSpPr>
        <p:spPr>
          <a:xfrm>
            <a:off x="6035477" y="4368453"/>
            <a:ext cx="1459539" cy="336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1200" dirty="0"/>
              <a:t>double-</a:t>
            </a:r>
            <a:r>
              <a:rPr lang="de-DE" sz="1200" dirty="0" err="1"/>
              <a:t>tap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like</a:t>
            </a:r>
          </a:p>
        </p:txBody>
      </p:sp>
      <p:pic>
        <p:nvPicPr>
          <p:cNvPr id="41" name="Grafik 40" descr="Nach rechts zeigender Finger, Handrücken">
            <a:extLst>
              <a:ext uri="{FF2B5EF4-FFF2-40B4-BE49-F238E27FC236}">
                <a16:creationId xmlns:a16="http://schemas.microsoft.com/office/drawing/2014/main" id="{F6A6BE8B-9DDB-7846-BFB7-CB10750A47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3599674">
            <a:off x="4961586" y="4875116"/>
            <a:ext cx="652187" cy="6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31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Annika Jung</dc:creator>
  <cp:lastModifiedBy>Annika Jung</cp:lastModifiedBy>
  <cp:revision>1</cp:revision>
  <dcterms:created xsi:type="dcterms:W3CDTF">2020-01-30T17:03:51Z</dcterms:created>
  <dcterms:modified xsi:type="dcterms:W3CDTF">2020-01-30T17:10:04Z</dcterms:modified>
</cp:coreProperties>
</file>