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70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38BEB-97FE-4788-A31B-3B2FDA9FF90B}" v="1" dt="2020-01-31T17:24:41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5"/>
    <p:restoredTop sz="94878"/>
  </p:normalViewPr>
  <p:slideViewPr>
    <p:cSldViewPr snapToGrid="0" snapToObjects="1">
      <p:cViewPr varScale="1">
        <p:scale>
          <a:sx n="88" d="100"/>
          <a:sy n="88" d="100"/>
        </p:scale>
        <p:origin x="111" y="63"/>
      </p:cViewPr>
      <p:guideLst>
        <p:guide pos="2570"/>
        <p:guide pos="51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ka Jung" userId="78abfe98e9b75b55" providerId="LiveId" clId="{47938BEB-97FE-4788-A31B-3B2FDA9FF90B}"/>
    <pc:docChg chg="undo custSel modSld">
      <pc:chgData name="Annika Jung" userId="78abfe98e9b75b55" providerId="LiveId" clId="{47938BEB-97FE-4788-A31B-3B2FDA9FF90B}" dt="2020-01-31T17:28:00.318" v="182" actId="1037"/>
      <pc:docMkLst>
        <pc:docMk/>
      </pc:docMkLst>
      <pc:sldChg chg="addSp delSp modSp">
        <pc:chgData name="Annika Jung" userId="78abfe98e9b75b55" providerId="LiveId" clId="{47938BEB-97FE-4788-A31B-3B2FDA9FF90B}" dt="2020-01-31T17:28:00.318" v="182" actId="1037"/>
        <pc:sldMkLst>
          <pc:docMk/>
          <pc:sldMk cId="1204960355" sldId="257"/>
        </pc:sldMkLst>
        <pc:spChg chg="mod">
          <ac:chgData name="Annika Jung" userId="78abfe98e9b75b55" providerId="LiveId" clId="{47938BEB-97FE-4788-A31B-3B2FDA9FF90B}" dt="2020-01-31T17:24:50.605" v="114" actId="1038"/>
          <ac:spMkLst>
            <pc:docMk/>
            <pc:sldMk cId="1204960355" sldId="257"/>
            <ac:spMk id="6" creationId="{7154DD2D-A950-1348-9553-5FFB05E84A56}"/>
          </ac:spMkLst>
        </pc:spChg>
        <pc:spChg chg="mod">
          <ac:chgData name="Annika Jung" userId="78abfe98e9b75b55" providerId="LiveId" clId="{47938BEB-97FE-4788-A31B-3B2FDA9FF90B}" dt="2020-01-31T17:28:00.318" v="182" actId="1037"/>
          <ac:spMkLst>
            <pc:docMk/>
            <pc:sldMk cId="1204960355" sldId="257"/>
            <ac:spMk id="19" creationId="{44A67414-D652-E746-971F-1F7832F3BE99}"/>
          </ac:spMkLst>
        </pc:spChg>
        <pc:spChg chg="mod">
          <ac:chgData name="Annika Jung" userId="78abfe98e9b75b55" providerId="LiveId" clId="{47938BEB-97FE-4788-A31B-3B2FDA9FF90B}" dt="2020-01-31T17:28:00.318" v="182" actId="1037"/>
          <ac:spMkLst>
            <pc:docMk/>
            <pc:sldMk cId="1204960355" sldId="257"/>
            <ac:spMk id="20" creationId="{0038DDDE-4217-9C48-B0E9-892EB6EC6647}"/>
          </ac:spMkLst>
        </pc:spChg>
        <pc:spChg chg="mod">
          <ac:chgData name="Annika Jung" userId="78abfe98e9b75b55" providerId="LiveId" clId="{47938BEB-97FE-4788-A31B-3B2FDA9FF90B}" dt="2020-01-31T17:25:22" v="160" actId="1038"/>
          <ac:spMkLst>
            <pc:docMk/>
            <pc:sldMk cId="1204960355" sldId="257"/>
            <ac:spMk id="21" creationId="{521ECF83-F528-DC4F-A272-467FE584AA4B}"/>
          </ac:spMkLst>
        </pc:spChg>
        <pc:spChg chg="mod">
          <ac:chgData name="Annika Jung" userId="78abfe98e9b75b55" providerId="LiveId" clId="{47938BEB-97FE-4788-A31B-3B2FDA9FF90B}" dt="2020-01-31T17:23:00.101" v="75" actId="1038"/>
          <ac:spMkLst>
            <pc:docMk/>
            <pc:sldMk cId="1204960355" sldId="257"/>
            <ac:spMk id="22" creationId="{81A755A1-1E03-F44D-B363-6FE7CF551C0C}"/>
          </ac:spMkLst>
        </pc:spChg>
        <pc:spChg chg="mod">
          <ac:chgData name="Annika Jung" userId="78abfe98e9b75b55" providerId="LiveId" clId="{47938BEB-97FE-4788-A31B-3B2FDA9FF90B}" dt="2020-01-31T17:24:59.117" v="137" actId="1038"/>
          <ac:spMkLst>
            <pc:docMk/>
            <pc:sldMk cId="1204960355" sldId="257"/>
            <ac:spMk id="23" creationId="{D5B29C3F-80D0-3948-81D2-196E9D2BAEDC}"/>
          </ac:spMkLst>
        </pc:spChg>
        <pc:spChg chg="mod">
          <ac:chgData name="Annika Jung" userId="78abfe98e9b75b55" providerId="LiveId" clId="{47938BEB-97FE-4788-A31B-3B2FDA9FF90B}" dt="2020-01-31T17:25:22" v="160" actId="1038"/>
          <ac:spMkLst>
            <pc:docMk/>
            <pc:sldMk cId="1204960355" sldId="257"/>
            <ac:spMk id="24" creationId="{8AB780C7-71FC-764A-BB9B-240D42441378}"/>
          </ac:spMkLst>
        </pc:spChg>
        <pc:spChg chg="mod">
          <ac:chgData name="Annika Jung" userId="78abfe98e9b75b55" providerId="LiveId" clId="{47938BEB-97FE-4788-A31B-3B2FDA9FF90B}" dt="2020-01-31T17:25:05.776" v="146" actId="1038"/>
          <ac:spMkLst>
            <pc:docMk/>
            <pc:sldMk cId="1204960355" sldId="257"/>
            <ac:spMk id="25" creationId="{858C0044-C3BD-9146-A3C0-DE79A9A90B49}"/>
          </ac:spMkLst>
        </pc:spChg>
        <pc:spChg chg="mod">
          <ac:chgData name="Annika Jung" userId="78abfe98e9b75b55" providerId="LiveId" clId="{47938BEB-97FE-4788-A31B-3B2FDA9FF90B}" dt="2020-01-31T17:25:05.776" v="146" actId="1038"/>
          <ac:spMkLst>
            <pc:docMk/>
            <pc:sldMk cId="1204960355" sldId="257"/>
            <ac:spMk id="26" creationId="{9F23599C-87DA-2846-8435-F7653E526615}"/>
          </ac:spMkLst>
        </pc:spChg>
        <pc:spChg chg="add del mod">
          <ac:chgData name="Annika Jung" userId="78abfe98e9b75b55" providerId="LiveId" clId="{47938BEB-97FE-4788-A31B-3B2FDA9FF90B}" dt="2020-01-31T17:27:36.620" v="163" actId="478"/>
          <ac:spMkLst>
            <pc:docMk/>
            <pc:sldMk cId="1204960355" sldId="257"/>
            <ac:spMk id="30" creationId="{2CC8F4C9-156A-4047-9706-C908B3C46FB0}"/>
          </ac:spMkLst>
        </pc:spChg>
        <pc:spChg chg="mod">
          <ac:chgData name="Annika Jung" userId="78abfe98e9b75b55" providerId="LiveId" clId="{47938BEB-97FE-4788-A31B-3B2FDA9FF90B}" dt="2020-01-31T17:23:00.101" v="75" actId="1038"/>
          <ac:spMkLst>
            <pc:docMk/>
            <pc:sldMk cId="1204960355" sldId="257"/>
            <ac:spMk id="35" creationId="{C02B9C73-CBE3-404C-8E75-1C6E09C68BD3}"/>
          </ac:spMkLst>
        </pc:spChg>
        <pc:picChg chg="mod">
          <ac:chgData name="Annika Jung" userId="78abfe98e9b75b55" providerId="LiveId" clId="{47938BEB-97FE-4788-A31B-3B2FDA9FF90B}" dt="2020-01-31T17:24:50.605" v="114" actId="1038"/>
          <ac:picMkLst>
            <pc:docMk/>
            <pc:sldMk cId="1204960355" sldId="257"/>
            <ac:picMk id="5" creationId="{DDC2BD48-E323-B045-B6F6-AB12B056BCFB}"/>
          </ac:picMkLst>
        </pc:picChg>
        <pc:picChg chg="mod">
          <ac:chgData name="Annika Jung" userId="78abfe98e9b75b55" providerId="LiveId" clId="{47938BEB-97FE-4788-A31B-3B2FDA9FF90B}" dt="2020-01-31T17:28:00.318" v="182" actId="1037"/>
          <ac:picMkLst>
            <pc:docMk/>
            <pc:sldMk cId="1204960355" sldId="257"/>
            <ac:picMk id="8" creationId="{FE946269-7DDB-6E4D-9407-4A0C50CE9A11}"/>
          </ac:picMkLst>
        </pc:picChg>
        <pc:picChg chg="mod">
          <ac:chgData name="Annika Jung" userId="78abfe98e9b75b55" providerId="LiveId" clId="{47938BEB-97FE-4788-A31B-3B2FDA9FF90B}" dt="2020-01-31T17:25:22" v="160" actId="1038"/>
          <ac:picMkLst>
            <pc:docMk/>
            <pc:sldMk cId="1204960355" sldId="257"/>
            <ac:picMk id="10" creationId="{F9067734-0E84-9342-A172-A91AEED256FF}"/>
          </ac:picMkLst>
        </pc:picChg>
        <pc:picChg chg="mod">
          <ac:chgData name="Annika Jung" userId="78abfe98e9b75b55" providerId="LiveId" clId="{47938BEB-97FE-4788-A31B-3B2FDA9FF90B}" dt="2020-01-31T17:23:00.101" v="75" actId="1038"/>
          <ac:picMkLst>
            <pc:docMk/>
            <pc:sldMk cId="1204960355" sldId="257"/>
            <ac:picMk id="12" creationId="{76E51394-01B1-664A-8948-5002DF75D27C}"/>
          </ac:picMkLst>
        </pc:picChg>
        <pc:picChg chg="mod">
          <ac:chgData name="Annika Jung" userId="78abfe98e9b75b55" providerId="LiveId" clId="{47938BEB-97FE-4788-A31B-3B2FDA9FF90B}" dt="2020-01-31T17:24:59.117" v="137" actId="1038"/>
          <ac:picMkLst>
            <pc:docMk/>
            <pc:sldMk cId="1204960355" sldId="257"/>
            <ac:picMk id="14" creationId="{FF2E643A-B362-DF49-B3B5-8F63CE6F57E3}"/>
          </ac:picMkLst>
        </pc:picChg>
        <pc:picChg chg="mod">
          <ac:chgData name="Annika Jung" userId="78abfe98e9b75b55" providerId="LiveId" clId="{47938BEB-97FE-4788-A31B-3B2FDA9FF90B}" dt="2020-01-31T17:25:05.776" v="146" actId="1038"/>
          <ac:picMkLst>
            <pc:docMk/>
            <pc:sldMk cId="1204960355" sldId="257"/>
            <ac:picMk id="16" creationId="{5DCB8710-C6BC-044C-ADBA-C617F0B82EC9}"/>
          </ac:picMkLst>
        </pc:picChg>
        <pc:picChg chg="mod">
          <ac:chgData name="Annika Jung" userId="78abfe98e9b75b55" providerId="LiveId" clId="{47938BEB-97FE-4788-A31B-3B2FDA9FF90B}" dt="2020-01-31T17:25:05.776" v="146" actId="1038"/>
          <ac:picMkLst>
            <pc:docMk/>
            <pc:sldMk cId="1204960355" sldId="257"/>
            <ac:picMk id="18" creationId="{19254CD2-A541-CB48-8C61-33BC5253A1F0}"/>
          </ac:picMkLst>
        </pc:picChg>
        <pc:picChg chg="add del mod">
          <ac:chgData name="Annika Jung" userId="78abfe98e9b75b55" providerId="LiveId" clId="{47938BEB-97FE-4788-A31B-3B2FDA9FF90B}" dt="2020-01-31T17:27:33.961" v="162" actId="478"/>
          <ac:picMkLst>
            <pc:docMk/>
            <pc:sldMk cId="1204960355" sldId="257"/>
            <ac:picMk id="27" creationId="{B6E1C125-99DB-42A5-A27C-DDE64D942485}"/>
          </ac:picMkLst>
        </pc:picChg>
        <pc:picChg chg="mod">
          <ac:chgData name="Annika Jung" userId="78abfe98e9b75b55" providerId="LiveId" clId="{47938BEB-97FE-4788-A31B-3B2FDA9FF90B}" dt="2020-01-31T17:25:05.776" v="146" actId="1038"/>
          <ac:picMkLst>
            <pc:docMk/>
            <pc:sldMk cId="1204960355" sldId="257"/>
            <ac:picMk id="28" creationId="{086AEE5F-5369-5F4C-BE38-488DF80147A6}"/>
          </ac:picMkLst>
        </pc:picChg>
        <pc:picChg chg="mod">
          <ac:chgData name="Annika Jung" userId="78abfe98e9b75b55" providerId="LiveId" clId="{47938BEB-97FE-4788-A31B-3B2FDA9FF90B}" dt="2020-01-31T17:28:00.318" v="182" actId="1037"/>
          <ac:picMkLst>
            <pc:docMk/>
            <pc:sldMk cId="1204960355" sldId="257"/>
            <ac:picMk id="29" creationId="{320A99A5-6C0D-B846-824F-12AB99A7238A}"/>
          </ac:picMkLst>
        </pc:picChg>
        <pc:picChg chg="mod">
          <ac:chgData name="Annika Jung" userId="78abfe98e9b75b55" providerId="LiveId" clId="{47938BEB-97FE-4788-A31B-3B2FDA9FF90B}" dt="2020-01-31T17:28:00.318" v="182" actId="1037"/>
          <ac:picMkLst>
            <pc:docMk/>
            <pc:sldMk cId="1204960355" sldId="257"/>
            <ac:picMk id="31" creationId="{EE1989C5-ED01-5A48-B57A-54A122A1BD47}"/>
          </ac:picMkLst>
        </pc:picChg>
        <pc:picChg chg="add del mod">
          <ac:chgData name="Annika Jung" userId="78abfe98e9b75b55" providerId="LiveId" clId="{47938BEB-97FE-4788-A31B-3B2FDA9FF90B}" dt="2020-01-31T17:27:31.345" v="161" actId="478"/>
          <ac:picMkLst>
            <pc:docMk/>
            <pc:sldMk cId="1204960355" sldId="257"/>
            <ac:picMk id="32" creationId="{7E0D77A4-3D05-442C-9882-BEDC1880926E}"/>
          </ac:picMkLst>
        </pc:picChg>
        <pc:picChg chg="mod">
          <ac:chgData name="Annika Jung" userId="78abfe98e9b75b55" providerId="LiveId" clId="{47938BEB-97FE-4788-A31B-3B2FDA9FF90B}" dt="2020-01-31T17:23:04.812" v="98" actId="1038"/>
          <ac:picMkLst>
            <pc:docMk/>
            <pc:sldMk cId="1204960355" sldId="257"/>
            <ac:picMk id="33" creationId="{30310EE4-AA44-2049-9FF4-3AD9B90F9E8C}"/>
          </ac:picMkLst>
        </pc:picChg>
        <pc:picChg chg="mod">
          <ac:chgData name="Annika Jung" userId="78abfe98e9b75b55" providerId="LiveId" clId="{47938BEB-97FE-4788-A31B-3B2FDA9FF90B}" dt="2020-01-31T17:25:22" v="160" actId="1038"/>
          <ac:picMkLst>
            <pc:docMk/>
            <pc:sldMk cId="1204960355" sldId="257"/>
            <ac:picMk id="41" creationId="{F6A6BE8B-9DDB-7846-BFB7-CB10750A47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BDF48-C1B2-4C4E-9EA7-F8A2BFA548D9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9640-05F1-754C-B55E-25A5DCC33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02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9640-05F1-754C-B55E-25A5DCC338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39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203E0-AB2D-FA43-BCFF-A201397C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B97153-F430-2F48-AD03-7D7217781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A37EB-DAC2-904B-A42E-0E90AB4F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D078B-FFC5-EA46-87BD-67AC144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81A7A-8C2F-EC46-99B9-EDF30555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9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8BF82-07CE-8F44-9A4B-BB7A8AC3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DC0692-44B2-3B48-A470-2BC01DF4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D3446F-87BE-BE4B-8AD0-7CC4C16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F692A9-9BF0-944B-BDFB-CD30B65F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9165A-2EA8-F74F-AA40-AFA8842C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29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9131B9-3A3F-784B-B833-14A3D886F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B20DD-2AEC-9F40-9E02-B130A21D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39BBE-572C-9B44-AA95-A81F6C0F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4915F-C8F4-D746-A67C-432EB1C8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92A2D-F0ED-1C45-80BB-6F46FF0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5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9A990-3515-8848-9677-F84124DA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C2A6E-72FC-9E4C-993A-E9A06016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B4626-579C-B34C-BDAF-BDEA1D81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B0FD52-29D8-D446-A09D-52E7A725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B74D7-0109-F042-A346-DCAC17F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1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84A8-EEC1-2D4C-B3BE-F8BF0C5C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B8947-0D4D-E449-A2DB-37A5CAA8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EF04A-B77C-9942-BFD5-CD475F5F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894E89-7C9C-E94C-948F-7A06386D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709DD-9F66-8241-AD3C-015480D9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676FF-0D0B-7B42-AA47-A51C1A72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D6B6E-F768-8E42-9468-99ACB17F1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292203-0E23-1F4D-9BBD-D7814A4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F7963-2574-0747-AF45-A6DA347A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8042EB-573F-8F42-AAC5-B5373D8A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4F28E8-7653-D64A-B806-5FEE9A07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91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2E857-E081-FA4F-B8F4-F5D3425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4357D-691D-7549-9B15-75756932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D0F0FB-5AA9-DF46-8613-D8B2D830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34DF22-7E85-E640-93B3-2D79B03D6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C772FF-5AA7-4149-8DB3-2320756EA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08B21D-0AAB-C74B-A3B8-C771788A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6EA90A-D935-DC4C-A4CB-D0A23E0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D42EFC-B035-854B-86F1-9BCB8B22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76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E93C9-FBD6-5E4B-B9A2-26A97D94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0AA659-8114-0240-80A2-A9A23C28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60C1AC-808E-6540-B6FB-58E13D8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A3FF79-FE6D-0947-AF3C-2068B234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5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F9F3CC-1551-544D-934D-F6544BB4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D3B562-0A4E-0349-9C9D-24A08C5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79221-0F4E-6842-B486-B73C7FBE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1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26C37-B79E-5143-8F2C-ABA57194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63C1A-E9AE-B041-8B4F-B723A192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DF78F1-8F44-A245-937D-ABD0B738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86AE60-590F-444D-B5C2-883F3C54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F6BD0-996E-574C-B2CE-C81F36EF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DE7C8-0C1F-D349-BBD5-E9719C7C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5F15E-B137-5B40-8D78-351A3251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F40B31-C3A6-E947-8296-1F24BA12F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B2371B-086C-624E-8223-B6130A385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459315-40C8-F148-8FCE-4FAEBD32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ED1760-42F0-5949-A6C9-9FCA48F2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5D18F0-CEC4-FD45-B0D5-0A124231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1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05BBF2-783F-8042-855C-951A3FFD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CA929-90DB-C842-8A4D-42D04E3D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5F358-8BB1-A048-87D8-2040E123B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AF27-3CFF-2745-A24D-529DF97C3F56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903B1-EE84-B749-8BCB-A5A37BB33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95477-69DB-374B-BD39-9A192A3C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8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9440"/>
            </a:gs>
            <a:gs pos="69000">
              <a:srgbClr val="009440">
                <a:alpha val="50196"/>
              </a:srgbClr>
            </a:gs>
            <a:gs pos="37000">
              <a:srgbClr val="009440">
                <a:alpha val="89804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43AF37-B365-CB4C-9094-1763997E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86" y="1038414"/>
            <a:ext cx="1422400" cy="1422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AB67606-B4C2-844B-B40E-4523D2503227}"/>
              </a:ext>
            </a:extLst>
          </p:cNvPr>
          <p:cNvSpPr/>
          <p:nvPr/>
        </p:nvSpPr>
        <p:spPr>
          <a:xfrm>
            <a:off x="8365992" y="2460814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StudyBuddy</a:t>
            </a:r>
            <a:endParaRPr lang="de-DE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0581FE-FFB6-0341-871B-3CC76868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44" y="6082375"/>
            <a:ext cx="631371" cy="63137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C22C249-9258-E145-AF9D-F0C56743E6CB}"/>
              </a:ext>
            </a:extLst>
          </p:cNvPr>
          <p:cNvSpPr txBox="1"/>
          <p:nvPr/>
        </p:nvSpPr>
        <p:spPr>
          <a:xfrm>
            <a:off x="4789715" y="643149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StudyBuddy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65FA44C-75D6-4B4B-B179-47582EE23650}"/>
              </a:ext>
            </a:extLst>
          </p:cNvPr>
          <p:cNvSpPr txBox="1"/>
          <p:nvPr/>
        </p:nvSpPr>
        <p:spPr>
          <a:xfrm rot="598067">
            <a:off x="4867421" y="949093"/>
            <a:ext cx="231634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Probiere es aus!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10E2D2-4C76-F041-B07F-BA34E7E06DD7}"/>
              </a:ext>
            </a:extLst>
          </p:cNvPr>
          <p:cNvSpPr txBox="1"/>
          <p:nvPr/>
        </p:nvSpPr>
        <p:spPr>
          <a:xfrm rot="20992684">
            <a:off x="4489578" y="2160463"/>
            <a:ext cx="217225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Try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639ED0B-5B8D-A349-8E23-6BF8A6FF2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8" t="16537" r="10855" b="15705"/>
          <a:stretch/>
        </p:blipFill>
        <p:spPr>
          <a:xfrm>
            <a:off x="7011018" y="6256971"/>
            <a:ext cx="970513" cy="47969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99ECCE1-CEA4-684C-AB9A-F59551318AD0}"/>
              </a:ext>
            </a:extLst>
          </p:cNvPr>
          <p:cNvSpPr txBox="1"/>
          <p:nvPr/>
        </p:nvSpPr>
        <p:spPr>
          <a:xfrm rot="21149374">
            <a:off x="8987311" y="4054272"/>
            <a:ext cx="2316348" cy="203132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Exams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coming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sx="114000" sy="114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Already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partner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sx="114000" sy="114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     Find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with</a:t>
            </a:r>
            <a:endParaRPr lang="de-DE" dirty="0">
              <a:solidFill>
                <a:schemeClr val="bg1"/>
              </a:solidFill>
              <a:effectLst>
                <a:outerShdw blurRad="50800" dist="50800" dir="5400000" sx="114000" sy="114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StudyBuddy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02BCF1-F852-2F45-BEE0-A3147A0E1F1C}"/>
              </a:ext>
            </a:extLst>
          </p:cNvPr>
          <p:cNvSpPr txBox="1"/>
          <p:nvPr/>
        </p:nvSpPr>
        <p:spPr>
          <a:xfrm>
            <a:off x="681318" y="537882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Welcome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StudyBuddy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A0F8908-88D0-8E46-A58F-2B3532A8A086}"/>
              </a:ext>
            </a:extLst>
          </p:cNvPr>
          <p:cNvCxnSpPr/>
          <p:nvPr/>
        </p:nvCxnSpPr>
        <p:spPr>
          <a:xfrm flipV="1">
            <a:off x="4079875" y="308610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0020780-CDB0-AF43-B542-099DBA854957}"/>
              </a:ext>
            </a:extLst>
          </p:cNvPr>
          <p:cNvCxnSpPr/>
          <p:nvPr/>
        </p:nvCxnSpPr>
        <p:spPr>
          <a:xfrm flipV="1">
            <a:off x="8112125" y="316230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DC2BD48-E323-B045-B6F6-AB12B056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690" y="79400"/>
            <a:ext cx="1669980" cy="33337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154DD2D-A950-1348-9553-5FFB05E84A56}"/>
              </a:ext>
            </a:extLst>
          </p:cNvPr>
          <p:cNvSpPr txBox="1"/>
          <p:nvPr/>
        </p:nvSpPr>
        <p:spPr>
          <a:xfrm>
            <a:off x="1805107" y="152440"/>
            <a:ext cx="1872359" cy="336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1200" dirty="0"/>
              <a:t>   Create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profile</a:t>
            </a:r>
            <a:endParaRPr lang="de-DE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946269-7DDB-6E4D-9407-4A0C50CE9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03484" y="3439903"/>
            <a:ext cx="1671957" cy="33316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9067734-0E84-9342-A172-A91AEED256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55980" y="3431564"/>
            <a:ext cx="1669980" cy="3339960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6E51394-01B1-664A-8948-5002DF75D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416" y="2363346"/>
            <a:ext cx="2476500" cy="698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F2E643A-B362-DF49-B3B5-8F63CE6F5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5376" y="273651"/>
            <a:ext cx="1429753" cy="1941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DCB8710-C6BC-044C-ADBA-C617F0B82EC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344095" y="67194"/>
            <a:ext cx="1642789" cy="330389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9254CD2-A541-CB48-8C61-33BC5253A1F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0250133" y="3453056"/>
            <a:ext cx="1702593" cy="333169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4A67414-D652-E746-971F-1F7832F3BE99}"/>
              </a:ext>
            </a:extLst>
          </p:cNvPr>
          <p:cNvSpPr txBox="1"/>
          <p:nvPr/>
        </p:nvSpPr>
        <p:spPr>
          <a:xfrm>
            <a:off x="2098582" y="3195620"/>
            <a:ext cx="1708267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/>
              <a:t>Search </a:t>
            </a:r>
            <a:r>
              <a:rPr lang="de-DE" sz="1200" dirty="0" err="1"/>
              <a:t>for</a:t>
            </a:r>
            <a:r>
              <a:rPr lang="de-DE" sz="1200" dirty="0"/>
              <a:t> a </a:t>
            </a:r>
            <a:r>
              <a:rPr lang="de-DE" sz="1200" dirty="0" err="1"/>
              <a:t>StudyBuddy</a:t>
            </a:r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38DDDE-4217-9C48-B0E9-892EB6EC6647}"/>
              </a:ext>
            </a:extLst>
          </p:cNvPr>
          <p:cNvSpPr txBox="1"/>
          <p:nvPr/>
        </p:nvSpPr>
        <p:spPr>
          <a:xfrm>
            <a:off x="903310" y="6369488"/>
            <a:ext cx="1402775" cy="336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1200" dirty="0" err="1"/>
              <a:t>with</a:t>
            </a:r>
            <a:r>
              <a:rPr lang="de-DE" sz="1200" dirty="0"/>
              <a:t> GPS-</a:t>
            </a:r>
            <a:r>
              <a:rPr lang="de-DE" sz="1200" dirty="0" err="1"/>
              <a:t>location</a:t>
            </a:r>
            <a:endParaRPr lang="de-DE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21ECF83-F528-DC4F-A272-467FE584AA4B}"/>
              </a:ext>
            </a:extLst>
          </p:cNvPr>
          <p:cNvSpPr txBox="1"/>
          <p:nvPr/>
        </p:nvSpPr>
        <p:spPr>
          <a:xfrm>
            <a:off x="5988958" y="6369487"/>
            <a:ext cx="1770382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without</a:t>
            </a:r>
            <a:r>
              <a:rPr lang="de-DE" sz="1200" dirty="0"/>
              <a:t>  GPS-</a:t>
            </a:r>
            <a:r>
              <a:rPr lang="de-DE" sz="1200" dirty="0" err="1"/>
              <a:t>location</a:t>
            </a:r>
            <a:endParaRPr lang="de-DE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1A755A1-1E03-F44D-B363-6FE7CF551C0C}"/>
              </a:ext>
            </a:extLst>
          </p:cNvPr>
          <p:cNvSpPr txBox="1"/>
          <p:nvPr/>
        </p:nvSpPr>
        <p:spPr>
          <a:xfrm>
            <a:off x="4418715" y="2080280"/>
            <a:ext cx="1429753" cy="209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 err="1"/>
              <a:t>Use</a:t>
            </a:r>
            <a:r>
              <a:rPr lang="de-DE" sz="1200" dirty="0"/>
              <a:t> #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endParaRPr lang="de-DE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B29C3F-80D0-3948-81D2-196E9D2BAEDC}"/>
              </a:ext>
            </a:extLst>
          </p:cNvPr>
          <p:cNvSpPr txBox="1"/>
          <p:nvPr/>
        </p:nvSpPr>
        <p:spPr>
          <a:xfrm>
            <a:off x="4876611" y="273650"/>
            <a:ext cx="1378765" cy="823127"/>
          </a:xfrm>
          <a:prstGeom prst="rect">
            <a:avLst/>
          </a:prstGeom>
          <a:noFill/>
        </p:spPr>
        <p:txBody>
          <a:bodyPr wrap="square" rtlCol="0" anchor="t" anchorCtr="1">
            <a:normAutofit/>
          </a:bodyPr>
          <a:lstStyle/>
          <a:p>
            <a:pPr algn="r"/>
            <a:r>
              <a:rPr lang="de-DE" sz="1200" dirty="0"/>
              <a:t>Change</a:t>
            </a:r>
          </a:p>
          <a:p>
            <a:pPr algn="r"/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endParaRPr lang="de-DE" sz="1200" dirty="0"/>
          </a:p>
          <a:p>
            <a:pPr algn="r"/>
            <a:r>
              <a:rPr lang="de-DE" sz="1200" dirty="0" err="1"/>
              <a:t>to</a:t>
            </a:r>
            <a:r>
              <a:rPr lang="de-DE" sz="1200" dirty="0"/>
              <a:t> a different </a:t>
            </a:r>
            <a:r>
              <a:rPr lang="de-DE" sz="1200" dirty="0" err="1"/>
              <a:t>place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AB780C7-71FC-764A-BB9B-240D42441378}"/>
              </a:ext>
            </a:extLst>
          </p:cNvPr>
          <p:cNvSpPr/>
          <p:nvPr/>
        </p:nvSpPr>
        <p:spPr>
          <a:xfrm rot="20664818">
            <a:off x="5965777" y="2921603"/>
            <a:ext cx="19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#LMU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58C0044-C3BD-9146-A3C0-DE79A9A90B49}"/>
              </a:ext>
            </a:extLst>
          </p:cNvPr>
          <p:cNvSpPr txBox="1"/>
          <p:nvPr/>
        </p:nvSpPr>
        <p:spPr>
          <a:xfrm>
            <a:off x="10429076" y="1169204"/>
            <a:ext cx="1344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endParaRPr lang="de-DE" sz="1200" dirty="0"/>
          </a:p>
          <a:p>
            <a:pPr algn="ctr"/>
            <a:r>
              <a:rPr lang="de-DE" sz="1200" dirty="0" err="1"/>
              <a:t>have</a:t>
            </a:r>
            <a:r>
              <a:rPr lang="de-DE" sz="1200" dirty="0"/>
              <a:t> a</a:t>
            </a:r>
          </a:p>
          <a:p>
            <a:pPr algn="ctr"/>
            <a:r>
              <a:rPr lang="de-DE" sz="1200" dirty="0"/>
              <a:t>Match</a:t>
            </a:r>
          </a:p>
          <a:p>
            <a:pPr algn="ctr"/>
            <a:r>
              <a:rPr lang="de-DE" sz="1200" dirty="0"/>
              <a:t>–</a:t>
            </a:r>
          </a:p>
          <a:p>
            <a:pPr algn="ctr"/>
            <a:r>
              <a:rPr lang="de-DE" sz="1200" dirty="0" err="1"/>
              <a:t>Let‘s</a:t>
            </a:r>
            <a:r>
              <a:rPr lang="de-DE" sz="1200" dirty="0"/>
              <a:t> </a:t>
            </a:r>
            <a:r>
              <a:rPr lang="de-DE" sz="1200" dirty="0" err="1"/>
              <a:t>chat</a:t>
            </a:r>
            <a:r>
              <a:rPr lang="de-DE" sz="1200" dirty="0"/>
              <a:t>!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23599C-87DA-2846-8435-F7653E526615}"/>
              </a:ext>
            </a:extLst>
          </p:cNvPr>
          <p:cNvSpPr txBox="1"/>
          <p:nvPr/>
        </p:nvSpPr>
        <p:spPr>
          <a:xfrm>
            <a:off x="8373552" y="3792224"/>
            <a:ext cx="1720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Find a </a:t>
            </a:r>
            <a:r>
              <a:rPr lang="de-DE" sz="1200" dirty="0" err="1"/>
              <a:t>place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endParaRPr lang="de-DE" sz="1200" dirty="0"/>
          </a:p>
          <a:p>
            <a:pPr algn="ctr"/>
            <a:r>
              <a:rPr lang="de-DE" sz="1200" dirty="0" err="1"/>
              <a:t>study</a:t>
            </a:r>
            <a:r>
              <a:rPr lang="de-DE" sz="1200" dirty="0"/>
              <a:t>, </a:t>
            </a:r>
            <a:r>
              <a:rPr lang="de-DE" sz="1200" dirty="0" err="1"/>
              <a:t>get</a:t>
            </a:r>
            <a:endParaRPr lang="de-DE" sz="1200" dirty="0"/>
          </a:p>
          <a:p>
            <a:pPr algn="ctr"/>
            <a:r>
              <a:rPr lang="de-DE" sz="1200" dirty="0" err="1"/>
              <a:t>motivated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endParaRPr lang="de-DE" sz="1200" dirty="0"/>
          </a:p>
          <a:p>
            <a:pPr algn="ctr"/>
            <a:r>
              <a:rPr lang="de-DE" sz="1200" dirty="0" err="1"/>
              <a:t>graduate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endParaRPr lang="de-DE" sz="1200" dirty="0"/>
          </a:p>
          <a:p>
            <a:pPr algn="ctr"/>
            <a:r>
              <a:rPr lang="de-DE" sz="1200" dirty="0" err="1"/>
              <a:t>exam</a:t>
            </a:r>
            <a:r>
              <a:rPr lang="de-DE" sz="1200" dirty="0"/>
              <a:t>!</a:t>
            </a:r>
          </a:p>
        </p:txBody>
      </p:sp>
      <p:pic>
        <p:nvPicPr>
          <p:cNvPr id="28" name="Grafik 27" descr="Diplomrolle">
            <a:extLst>
              <a:ext uri="{FF2B5EF4-FFF2-40B4-BE49-F238E27FC236}">
                <a16:creationId xmlns:a16="http://schemas.microsoft.com/office/drawing/2014/main" id="{086AEE5F-5369-5F4C-BE38-488DF80147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40836" y="5455087"/>
            <a:ext cx="914400" cy="914400"/>
          </a:xfrm>
          <a:prstGeom prst="rect">
            <a:avLst/>
          </a:prstGeom>
        </p:spPr>
      </p:pic>
      <p:pic>
        <p:nvPicPr>
          <p:cNvPr id="29" name="Grafik 28" descr="Verbindungen">
            <a:extLst>
              <a:ext uri="{FF2B5EF4-FFF2-40B4-BE49-F238E27FC236}">
                <a16:creationId xmlns:a16="http://schemas.microsoft.com/office/drawing/2014/main" id="{320A99A5-6C0D-B846-824F-12AB99A723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1920" y="2306070"/>
            <a:ext cx="914400" cy="914400"/>
          </a:xfrm>
          <a:prstGeom prst="rect">
            <a:avLst/>
          </a:prstGeom>
        </p:spPr>
      </p:pic>
      <p:pic>
        <p:nvPicPr>
          <p:cNvPr id="31" name="Grafik 30" descr="Pfeil Kurve gegen den Uhrzeigersinn">
            <a:extLst>
              <a:ext uri="{FF2B5EF4-FFF2-40B4-BE49-F238E27FC236}">
                <a16:creationId xmlns:a16="http://schemas.microsoft.com/office/drawing/2014/main" id="{EE1989C5-ED01-5A48-B57A-54A122A1B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671166">
            <a:off x="1239432" y="3842857"/>
            <a:ext cx="914400" cy="914400"/>
          </a:xfrm>
          <a:prstGeom prst="rect">
            <a:avLst/>
          </a:prstGeom>
        </p:spPr>
      </p:pic>
      <p:pic>
        <p:nvPicPr>
          <p:cNvPr id="33" name="Grafik 32" descr="Pfeil leichte Kurve">
            <a:extLst>
              <a:ext uri="{FF2B5EF4-FFF2-40B4-BE49-F238E27FC236}">
                <a16:creationId xmlns:a16="http://schemas.microsoft.com/office/drawing/2014/main" id="{30310EE4-AA44-2049-9FF4-3AD9B90F9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9910333">
            <a:off x="6832621" y="3629281"/>
            <a:ext cx="914400" cy="9144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02B9C73-CBE3-404C-8E75-1C6E09C68BD3}"/>
              </a:ext>
            </a:extLst>
          </p:cNvPr>
          <p:cNvSpPr txBox="1"/>
          <p:nvPr/>
        </p:nvSpPr>
        <p:spPr>
          <a:xfrm>
            <a:off x="6383820" y="4368453"/>
            <a:ext cx="1459539" cy="336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1200" dirty="0"/>
              <a:t>double-</a:t>
            </a:r>
            <a:r>
              <a:rPr lang="de-DE" sz="1200" dirty="0" err="1"/>
              <a:t>tap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like</a:t>
            </a:r>
          </a:p>
        </p:txBody>
      </p:sp>
      <p:pic>
        <p:nvPicPr>
          <p:cNvPr id="41" name="Grafik 40" descr="Nach rechts zeigender Finger, Handrücken">
            <a:extLst>
              <a:ext uri="{FF2B5EF4-FFF2-40B4-BE49-F238E27FC236}">
                <a16:creationId xmlns:a16="http://schemas.microsoft.com/office/drawing/2014/main" id="{F6A6BE8B-9DDB-7846-BFB7-CB10750A47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3599674">
            <a:off x="5451446" y="4875116"/>
            <a:ext cx="652187" cy="6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33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Annika Jung</dc:creator>
  <cp:lastModifiedBy>Annika Jung</cp:lastModifiedBy>
  <cp:revision>13</cp:revision>
  <cp:lastPrinted>2020-01-31T17:23:56Z</cp:lastPrinted>
  <dcterms:created xsi:type="dcterms:W3CDTF">2020-01-30T07:26:47Z</dcterms:created>
  <dcterms:modified xsi:type="dcterms:W3CDTF">2020-01-31T17:28:06Z</dcterms:modified>
</cp:coreProperties>
</file>