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f0a71f8-b834-4ec0-a084-b60ddb5cce06}">
  <we:reference id="WA200003233" version="2.0.0.3" store="en-US" storeType="OMEX"/>
  <we:alternateReferences/>
  <we:properties>
    <we:property name="Microsoft.Office.CampaignId" value="&quot;none&quot;"/>
    <we:property name="reportUrl" value="&quot;/links/r-7nRGcxnN?ctid=c663f89c-ef9b-418f-bd3d-41e46c0ce068&amp;pbi_source=linkShare&amp;fromEntryPoint=share&quot;"/>
    <we:property name="reportState" value="&quot;CONNECTED&quot;"/>
    <we:property name="reportEmbeddedTime" value="&quot;2023-12-06T00:34:17.609Z&quot;"/>
    <we:property name="creatorSessionId" value="&quot;ec3d121f-9ce4-4254-8219-ff426e8472e5&quot;"/>
    <we:property name="creatorUserId" value="&quot;100320021C2BBA08&quot;"/>
    <we:property name="creatorTenantId" value="&quot;c663f89c-ef9b-418f-bd3d-41e46c0ce068&quot;"/>
    <we:property name="reportName" value="&quot;Professional Survey Project_PowerBI&quot;"/>
    <we:property name="isFiltersActionButtonVisible" value="true"/>
    <we:property name="initialStateBookmark" value="&quot;H4sIAAAAAAAAA+1YWXPbNhD+Kxg+tTNqykui6BePLNtNJ3biWjkeOp7OklhSiCGCBUHJakb/vQuSrmM3lTSeHFKdJxILcK9vDyw/OFxUpYTlS5ihc+AcKXU9A33NPKfnFB3t1asX56PLF3+8HJ2fEFmVRqiicg4+OAZ0juatqGqQlgMRf7/qOSDlBeR2lYGssOeUqCtVgBR/YXuYtoyucdVz8KaUSoNlOTFg0LKd03Fak2zvWUASITVijhNMTUu9xFJpc7vuOVX71qh0f88yawSOVWFAFMTY0two7MdBFsXghcB5lg1iz9IrUeSyU/Hu29fL0vrB4I1J1I31QPKe+FtOqxWZELnEDcI+QJD49B5EYWq/zoQ0ncBkeXJTavIO+azlNuJzKFLkTuMCjVXV6TvKc4053Kp/cm9zrGQ9+wR9omqd4iVmzVZhhFmSjGMwwC60ytqDINmk1nNcOlZrohMszbk3hfizRvbrcbNxWhed83y7nKrFWCMhw50Dd3VFlLVeSkHz+y6iheaoj5aN+cdC32Lj9x5YsVumk61EcoMEggHG6MdeGvIk5K6/V+D+5rnsJzautcbCsFGODyz1/v8gb+GCDuwwDNI0jL0k8BMvGOKQ40awx+S2XGmRkqMe4v2l7CFz3k1FOmWvhZHIjrAy7FSYii2J8T+WXiqJh888598I93YyVEdU+KlvsAlI0LD8DIGagB5PQZs9CtaNTlhd3XZE+ur9R62vC8TWql2JvKumRcZDP4z63IsGqeuGbhhnMd/FxOqTeacwJ6EG7Qe5htmMAoydQZHXBMseZdN/tbb+OgP2sZhtbleN4vtWCNbg901LwHY50uZ9yiFEP0uSPg69ZOgjb6XuWt57d0E4VnVh9JJxZeOPSXIyE8U+tdHtrVlbFDamldGIMygfptQnA/MXreryizam7Wzu2hFPAowTzvu8HwU8zWIv3q9L/YCsfa4W7DmU5ZKBxsZUUdyvmReqElYtthBmyswUWaakVAtC9ZD98E7p65/PREYll+4aZNqPm29cOxrxX8UdwXd3fOyO8BElI4eapq/96cFfLc/a+dNDz0sGEPvc6/PATb0wip5eXXpTLkBzdq4SIUn8065KG5zxtGrSBmd8r0ifLcPaehREPPPdOISUrksAgyQbbP4ftktRt/5nyq5NwlEHLRdZJtJaGraAiglD2OkGZaNYQrpeE9z0avkePmYe5qqozb6Nwxuh/KZD8SOhs+NIM5HcoeDMUOdNlqnaVCWkeAEFNrqXrUCBzTkKSSg48u5d2+cZzeS6RfwtyLqd0mr7v5tkUAyIROKW5zvl/gbIUhq6IhwAAA==&quot;"/>
    <we:property name="bookmark" value="&quot;H4sIAAAAAAAAA+1ZS3PbNhD+Kxie2hk1JUhKFH3x2HLcZCbtuFbSHDo+LIglhZgiGBCUzGb037sg5SZyE8njyUOKcyMWwGL3+/YBSO88qeqqgPYPmKN35J1qfT0Hc824N/DKTVkcQJAIHI9EnKHPgYtU0ipdWaXL2jt651kwOdq/VN1A4RSS8O+rgQdFcQG5G2VQ1DjwKjS1LqFQ/2C/mKasaXA18PCmKrQBp3JqwaJTu6DlNCZT+JOQToTUqgVOMbW99BIrbezteODV/Vdn0uacU9YdONGlBVWSYifz42iYhFmcAI9AyiwbJdzJa1XmxdrE93tftpWDxeKNFfrGISDekH6nabUiF2KftEE0BAhFQN9hHKVud6YKuz5QtE9vKkPoEGa9thO5gDJFByhBYLCu1/ae5LnBHG7Nf7oxOdFFM/+IfKobk+IlZt1UaZVt6YwzsMAujM76hVCwaWMW2HrOapITLd26V6V62yB7ftZNnDflGrzADWd6OTFIzEjvyF9dkWQrSikYuQkRDYxEc9p27p8pc8tNMLjjxX65Tr6SyA8FhCNMMEh4GkkRST84KHL/5D77hU0aY7C07CTHO57y75/ke0CwJjuKwjSNEi7CQPBwjGOJO8meEGy5NioloO7y/aX8IXdez1Q6Yy+VLZCdYm3ZubI1a0nxf55e6gKPn3Dv/wwP9jJUT6jwU99gUyjAQPsZAlWAmczA2AMK1p0grK5uOyLtevNB61sHYu/VvkTeVdcik3EQxUPJ41Hq+5EfJVki9zGxhuTeOSzoUItuQ25gPqcAYy+gzBui5YCy6VOtbbjNgUMsZrvbVWf4oRWCLfx90xJwvxzp8z6VEGGQCTHEMRfjAGV/6r7lPX8fhBPdlNa0TGoXf6wgkJkqD6mN3t+brUVhZ1pZgziH6m5KfTQwfzO6qb5oY7qfz+t2JEWIiZByKIdxKNMs4clhXepH5O0zvWTPoKpaBgY7V1W5WTMvdK2cWWyp7IzZGbJMF4VeEqvH7KfX2lz/+kJlVHLprkGu/bz7xrWnEf9V4Ah/wPEhHNEDSkYODb2+DqcHf7U869+fHDkXI0gCyYcy9FMexfHjq0uvqiUYyX7XQhV0/OOuSjvAeFw1aQcYPyrSZ8uwvh6FscwCP4kgpesSwEhko92/h+1T1G3/MWXfXsLxmlqpskylTWHZEmqmLHFnOpatZoJsvSa66dPpPX7Ie1jqsrGH9hzeSeU3fRQ/kDr3HOleJBt/Kf0LA/cC56UbAAA=&quot;"/>
    <we:property name="datasetId" value="&quot;763b9dd5-34d3-4086-8d64-569985f66de1&quot;"/>
    <we:property name="embedUrl" value="&quot;/reportEmbed?reportId=e4a2a707-f637-4c16-b64e-ca15ad7e5b3f&amp;config=eyJjbHVzdGVyVXJsIjoiaHR0cHM6Ly9XQUJJLVVTLUNFTlRSQUwtQS1QUklNQVJZLXJlZGlyZWN0LmFuYWx5c2lzLndpbmRvd3MubmV0IiwiZW1iZWRGZWF0dXJlcyI6eyJ1c2FnZU1ldHJpY3NWTmV4dCI6dHJ1ZX19&amp;disableSensitivityBanner=true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Simpson, Tyra</cp:lastModifiedBy>
  <cp:revision>3</cp:revision>
  <dcterms:created xsi:type="dcterms:W3CDTF">2018-06-07T21:39:02Z</dcterms:created>
  <dcterms:modified xsi:type="dcterms:W3CDTF">2023-12-06T00:34:49Z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