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5" r:id="rId1"/>
    <p:sldMasterId id="2147484208" r:id="rId2"/>
  </p:sldMasterIdLst>
  <p:notesMasterIdLst>
    <p:notesMasterId r:id="rId4"/>
  </p:notesMasterIdLst>
  <p:sldIdLst>
    <p:sldId id="426" r:id="rId3"/>
  </p:sldIdLst>
  <p:sldSz cx="9144000" cy="6858000" type="screen4x3"/>
  <p:notesSz cx="7104063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 autoAdjust="0"/>
    <p:restoredTop sz="91816" autoAdjust="0"/>
  </p:normalViewPr>
  <p:slideViewPr>
    <p:cSldViewPr>
      <p:cViewPr varScale="1">
        <p:scale>
          <a:sx n="51" d="100"/>
          <a:sy n="51" d="100"/>
        </p:scale>
        <p:origin x="1074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333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8325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49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DC493E-E1E9-42F9-8EE8-139F4A205D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tx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2" t="3708" r="20625" b="6470"/>
          <a:stretch>
            <a:fillRect/>
          </a:stretch>
        </p:blipFill>
        <p:spPr bwMode="auto">
          <a:xfrm>
            <a:off x="8010525" y="7938"/>
            <a:ext cx="1122363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l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51799782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003800" y="6624638"/>
            <a:ext cx="1952625" cy="2333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239000" y="6396038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solidFill>
                  <a:schemeClr val="bg1">
                    <a:lumMod val="75000"/>
                  </a:schemeClr>
                </a:solidFill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46356E15-B049-49BF-982A-40154AB0EB4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574410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003800" y="6624638"/>
            <a:ext cx="1952625" cy="2333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239000" y="6396038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solidFill>
                  <a:schemeClr val="bg1">
                    <a:lumMod val="75000"/>
                  </a:schemeClr>
                </a:solidFill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B119F841-6479-421A-A4A2-883B9967E82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851200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003800" y="6624638"/>
            <a:ext cx="1952625" cy="2333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239000" y="6396038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solidFill>
                  <a:schemeClr val="bg1">
                    <a:lumMod val="75000"/>
                  </a:schemeClr>
                </a:solidFill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5373680F-281A-4B4D-93E2-3F8A9A8B048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715913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003800" y="6624638"/>
            <a:ext cx="1952625" cy="2333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239000" y="6396038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solidFill>
                  <a:schemeClr val="bg1">
                    <a:lumMod val="75000"/>
                  </a:schemeClr>
                </a:solidFill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8C191938-40C9-4534-84FB-FC48D0934FC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634743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003800" y="6624638"/>
            <a:ext cx="1952625" cy="2333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239000" y="6396038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solidFill>
                  <a:schemeClr val="bg1">
                    <a:lumMod val="75000"/>
                  </a:schemeClr>
                </a:solidFill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7A4A8723-E707-4560-A204-0EDB637601C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525905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400300"/>
            <a:ext cx="7778750" cy="10318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tx2"/>
          </a:solidFill>
          <a:ln w="9525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2" t="3708" r="20625" b="6470"/>
          <a:stretch>
            <a:fillRect/>
          </a:stretch>
        </p:blipFill>
        <p:spPr bwMode="auto">
          <a:xfrm>
            <a:off x="8010525" y="7938"/>
            <a:ext cx="1122363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l"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charset="0"/>
              <a:buNone/>
              <a:defRPr sz="2800"/>
            </a:lvl1pPr>
          </a:lstStyle>
          <a:p>
            <a:pPr lvl="0"/>
            <a:r>
              <a:rPr lang="zh-CN" altLang="en-US" noProof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1158115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_空白"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29000"/>
            <a:ext cx="7010400" cy="1600200"/>
          </a:xfrm>
        </p:spPr>
        <p:txBody>
          <a:bodyPr/>
          <a:lstStyle>
            <a:lvl1pPr marL="0" indent="0" algn="ctr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6172638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29000"/>
            <a:ext cx="7010400" cy="1600200"/>
          </a:xfrm>
        </p:spPr>
        <p:txBody>
          <a:bodyPr/>
          <a:lstStyle>
            <a:lvl1pPr marL="0" indent="0" algn="ctr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2683987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FA693-B3A9-4E5D-A8B7-BE085667E720}" type="datetimeFigureOut">
              <a:rPr lang="zh-CN" altLang="en-US"/>
              <a:pPr>
                <a:defRPr/>
              </a:pPr>
              <a:t>2021/3/7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 sz="1200">
                <a:solidFill>
                  <a:prstClr val="black"/>
                </a:solidFill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27EA4CD1-06E7-41CE-8B7C-1FFAD618F8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2900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6D2C4-7B88-44A4-9D5E-0AC9D95DDDE8}" type="datetimeFigureOut">
              <a:rPr lang="zh-CN" altLang="en-US"/>
              <a:pPr>
                <a:defRPr/>
              </a:pPr>
              <a:t>2021/3/7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43517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_空白"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29000"/>
            <a:ext cx="7010400" cy="1600200"/>
          </a:xfrm>
        </p:spPr>
        <p:txBody>
          <a:bodyPr/>
          <a:lstStyle>
            <a:lvl1pPr marL="0" indent="0" algn="ctr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82410037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40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40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47F47-C69B-495A-8A02-15E704C5001A}" type="datetimeFigureOut">
              <a:rPr lang="zh-CN" altLang="en-US"/>
              <a:pPr>
                <a:defRPr/>
              </a:pPr>
              <a:t>2021/3/7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13100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ADB11-222C-47A5-82C0-AFCB15DB94FB}" type="datetimeFigureOut">
              <a:rPr lang="zh-CN" altLang="en-US"/>
              <a:pPr>
                <a:defRPr/>
              </a:pPr>
              <a:t>2021/3/7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6440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A4359-46F3-4996-B31C-749B42F4DD4D}" type="datetimeFigureOut">
              <a:rPr lang="zh-CN" altLang="en-US"/>
              <a:pPr>
                <a:defRPr/>
              </a:pPr>
              <a:t>2021/3/7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 sz="1200">
                <a:solidFill>
                  <a:prstClr val="black"/>
                </a:solidFill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602D6F7E-376D-4BCC-833D-ABAB4B6C36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85084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53E96-2411-44A4-A153-34A6AC7FDEF2}" type="datetimeFigureOut">
              <a:rPr lang="zh-CN" altLang="en-US"/>
              <a:pPr>
                <a:defRPr/>
              </a:pPr>
              <a:t>2021/3/7</a:t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 sz="1200">
                <a:solidFill>
                  <a:prstClr val="black"/>
                </a:solidFill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83103A1E-EA07-4078-9F4B-AA0570A856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16682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AAB80-8A72-4598-8BA9-7D1D4AFE9E92}" type="datetimeFigureOut">
              <a:rPr lang="zh-CN" altLang="en-US"/>
              <a:pPr>
                <a:defRPr/>
              </a:pPr>
              <a:t>2021/3/7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18967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18658-1660-4D1A-83CA-EA19F9C0ACCA}" type="datetimeFigureOut">
              <a:rPr lang="zh-CN" altLang="en-US"/>
              <a:pPr>
                <a:defRPr/>
              </a:pPr>
              <a:t>2021/3/7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942558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8DC00-8305-450C-ACB0-843E10FB0164}" type="datetimeFigureOut">
              <a:rPr lang="zh-CN" altLang="en-US"/>
              <a:pPr>
                <a:defRPr/>
              </a:pPr>
              <a:t>2021/3/7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272173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9" y="304802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9" y="304802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76479-9C09-479F-AD52-3A0F2FA9C340}" type="datetimeFigureOut">
              <a:rPr lang="zh-CN" altLang="en-US"/>
              <a:pPr>
                <a:defRPr/>
              </a:pPr>
              <a:t>2021/3/7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3341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2"/>
            <a:ext cx="8001000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40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40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9465A-6EAB-4FA2-9166-26D143211621}" type="datetimeFigureOut">
              <a:rPr lang="zh-CN" altLang="en-US"/>
              <a:pPr>
                <a:defRPr/>
              </a:pPr>
              <a:t>2021/3/7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92685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29000"/>
            <a:ext cx="7010400" cy="1600200"/>
          </a:xfrm>
        </p:spPr>
        <p:txBody>
          <a:bodyPr/>
          <a:lstStyle>
            <a:lvl1pPr marL="0" indent="0" algn="ctr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3681195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003800" y="6624638"/>
            <a:ext cx="1952625" cy="2333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239000" y="6396038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solidFill>
                  <a:schemeClr val="bg1">
                    <a:lumMod val="75000"/>
                  </a:schemeClr>
                </a:solidFill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E24F9629-F70B-4D28-A021-0F3AFE88B1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9237037"/>
      </p:ext>
    </p:extLst>
  </p:cSld>
  <p:clrMapOvr>
    <a:masterClrMapping/>
  </p:clrMapOvr>
  <p:transition spd="slow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003800" y="6624638"/>
            <a:ext cx="1952625" cy="2333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239000" y="6396038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solidFill>
                  <a:schemeClr val="bg1">
                    <a:lumMod val="75000"/>
                  </a:schemeClr>
                </a:solidFill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830B77ED-9BAB-40C9-A9B8-7764AEE14EC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8558267"/>
      </p:ext>
    </p:extLst>
  </p:cSld>
  <p:clrMapOvr>
    <a:masterClrMapping/>
  </p:clrMapOvr>
  <p:transition spd="slow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003800" y="6624638"/>
            <a:ext cx="1952625" cy="2333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239000" y="6396038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solidFill>
                  <a:schemeClr val="bg1">
                    <a:lumMod val="75000"/>
                  </a:schemeClr>
                </a:solidFill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CC201324-6BEC-41E1-B51A-B797CFC23AB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836342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003800" y="6624638"/>
            <a:ext cx="1952625" cy="2333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239000" y="6396038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solidFill>
                  <a:schemeClr val="bg1">
                    <a:lumMod val="75000"/>
                  </a:schemeClr>
                </a:solidFill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D37FD355-A120-4144-B86E-F29BF6EBF10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2122784"/>
      </p:ext>
    </p:extLst>
  </p:cSld>
  <p:clrMapOvr>
    <a:masterClrMapping/>
  </p:clrMapOvr>
  <p:transition spd="slow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003800" y="6624638"/>
            <a:ext cx="1952625" cy="2333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239000" y="6396038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solidFill>
                  <a:schemeClr val="bg1">
                    <a:lumMod val="75000"/>
                  </a:schemeClr>
                </a:solidFill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FCDB4084-269F-4F73-8F59-61E601AF8D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7763597"/>
      </p:ext>
    </p:extLst>
  </p:cSld>
  <p:clrMapOvr>
    <a:masterClrMapping/>
  </p:clrMapOvr>
  <p:transition spd="slow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003800" y="6624638"/>
            <a:ext cx="1952625" cy="2333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239000" y="6396038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solidFill>
                  <a:schemeClr val="bg1">
                    <a:lumMod val="75000"/>
                  </a:schemeClr>
                </a:solidFill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ACBB1B10-E8AD-453B-BF20-4E5F16D492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3273699"/>
      </p:ext>
    </p:extLst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1031" name="图片 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2" t="3708" r="20625" b="6470"/>
          <a:stretch>
            <a:fillRect/>
          </a:stretch>
        </p:blipFill>
        <p:spPr bwMode="auto">
          <a:xfrm>
            <a:off x="8010525" y="7938"/>
            <a:ext cx="1122363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43" r:id="rId1"/>
    <p:sldLayoutId id="2147484444" r:id="rId2"/>
    <p:sldLayoutId id="2147484445" r:id="rId3"/>
    <p:sldLayoutId id="2147484446" r:id="rId4"/>
    <p:sldLayoutId id="2147484447" r:id="rId5"/>
    <p:sldLayoutId id="2147484448" r:id="rId6"/>
    <p:sldLayoutId id="2147484449" r:id="rId7"/>
    <p:sldLayoutId id="2147484450" r:id="rId8"/>
    <p:sldLayoutId id="2147484451" r:id="rId9"/>
    <p:sldLayoutId id="2147484452" r:id="rId10"/>
    <p:sldLayoutId id="2147484453" r:id="rId11"/>
    <p:sldLayoutId id="2147484454" r:id="rId12"/>
    <p:sldLayoutId id="2147484455" r:id="rId13"/>
    <p:sldLayoutId id="2147484456" r:id="rId14"/>
  </p:sldLayoutIdLst>
  <p:transition spd="slow">
    <p:pull dir="ru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charset="0"/>
          <a:ea typeface="黑体" charset="0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charset="0"/>
          <a:ea typeface="黑体" charset="0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charset="0"/>
          <a:ea typeface="黑体" charset="0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charset="0"/>
          <a:ea typeface="黑体" charset="0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1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3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5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27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tx2"/>
          </a:solidFill>
          <a:ln w="9525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 sz="1200">
                <a:solidFill>
                  <a:prstClr val="black"/>
                </a:solidFill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C095F99D-133D-4F1F-974F-ED45DE18A689}" type="datetimeFigureOut">
              <a:rPr lang="zh-CN" altLang="en-US"/>
              <a:pPr>
                <a:defRPr/>
              </a:pPr>
              <a:t>2021/3/7</a:t>
            </a:fld>
            <a:endParaRPr lang="zh-CN" altLang="en-US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 sz="1200">
                <a:solidFill>
                  <a:prstClr val="black"/>
                </a:solidFill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5" name="图片 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2" t="3708" r="20625" b="6470"/>
          <a:stretch>
            <a:fillRect/>
          </a:stretch>
        </p:blipFill>
        <p:spPr bwMode="auto">
          <a:xfrm>
            <a:off x="8045450" y="7938"/>
            <a:ext cx="1082675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7" r:id="rId1"/>
    <p:sldLayoutId id="2147484458" r:id="rId2"/>
    <p:sldLayoutId id="2147484459" r:id="rId3"/>
    <p:sldLayoutId id="2147484460" r:id="rId4"/>
    <p:sldLayoutId id="2147484435" r:id="rId5"/>
    <p:sldLayoutId id="2147484436" r:id="rId6"/>
    <p:sldLayoutId id="2147484437" r:id="rId7"/>
    <p:sldLayoutId id="2147484461" r:id="rId8"/>
    <p:sldLayoutId id="2147484462" r:id="rId9"/>
    <p:sldLayoutId id="2147484438" r:id="rId10"/>
    <p:sldLayoutId id="2147484439" r:id="rId11"/>
    <p:sldLayoutId id="2147484440" r:id="rId12"/>
    <p:sldLayoutId id="2147484441" r:id="rId13"/>
    <p:sldLayoutId id="2147484442" r:id="rId14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1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3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5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27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课程考试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考试</a:t>
            </a:r>
            <a:r>
              <a:rPr lang="zh-CN" altLang="en-US" dirty="0" smtClean="0"/>
              <a:t>时间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14</a:t>
            </a:r>
            <a:r>
              <a:rPr lang="zh-CN" altLang="en-US" dirty="0" smtClean="0"/>
              <a:t>日（周日）上午</a:t>
            </a:r>
            <a:r>
              <a:rPr lang="en-US" altLang="zh-CN" dirty="0" smtClean="0"/>
              <a:t>10:00~12:00</a:t>
            </a:r>
          </a:p>
          <a:p>
            <a:pPr lvl="1"/>
            <a:r>
              <a:rPr lang="zh-CN" altLang="en-US" dirty="0" smtClean="0"/>
              <a:t>闭卷考试</a:t>
            </a:r>
            <a:endParaRPr lang="en-US" altLang="zh-CN" dirty="0" smtClean="0"/>
          </a:p>
          <a:p>
            <a:pPr lvl="1"/>
            <a:r>
              <a:rPr lang="zh-CN" altLang="en-US" dirty="0"/>
              <a:t>题</a:t>
            </a:r>
            <a:r>
              <a:rPr lang="zh-CN" altLang="en-US" dirty="0" smtClean="0"/>
              <a:t>型：问答题、计算题（不需要带计算器）</a:t>
            </a:r>
            <a:endParaRPr lang="en-US" altLang="zh-CN" dirty="0" smtClean="0"/>
          </a:p>
          <a:p>
            <a:r>
              <a:rPr lang="zh-CN" altLang="en-US" dirty="0"/>
              <a:t>考试地点</a:t>
            </a:r>
            <a:endParaRPr lang="en-US" altLang="zh-CN" dirty="0" smtClean="0"/>
          </a:p>
          <a:p>
            <a:pPr lvl="1"/>
            <a:r>
              <a:rPr lang="zh-CN" altLang="en-US" dirty="0"/>
              <a:t>先研院</a:t>
            </a:r>
            <a:r>
              <a:rPr lang="en-US" altLang="zh-CN" dirty="0"/>
              <a:t>3</a:t>
            </a:r>
            <a:r>
              <a:rPr lang="zh-CN" altLang="en-US" dirty="0"/>
              <a:t>号报告厅和</a:t>
            </a:r>
            <a:r>
              <a:rPr lang="en-US" altLang="zh-CN" dirty="0"/>
              <a:t>4</a:t>
            </a:r>
            <a:r>
              <a:rPr lang="zh-CN" altLang="en-US" dirty="0"/>
              <a:t>号报告</a:t>
            </a:r>
            <a:r>
              <a:rPr lang="zh-CN" altLang="en-US" dirty="0" smtClean="0"/>
              <a:t>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按指定座位参加考试</a:t>
            </a:r>
            <a:endParaRPr lang="en-US" altLang="zh-CN" dirty="0" smtClean="0"/>
          </a:p>
          <a:p>
            <a:r>
              <a:rPr lang="zh-CN" altLang="en-US" dirty="0" smtClean="0"/>
              <a:t>最终成绩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期末考试（闭卷）占</a:t>
            </a:r>
            <a:r>
              <a:rPr lang="en-US" altLang="zh-CN" dirty="0" smtClean="0"/>
              <a:t>60%</a:t>
            </a:r>
          </a:p>
          <a:p>
            <a:pPr lvl="1"/>
            <a:r>
              <a:rPr lang="zh-CN" altLang="en-US" dirty="0" smtClean="0"/>
              <a:t>平时作业（</a:t>
            </a:r>
            <a:r>
              <a:rPr lang="zh-CN" altLang="en-US" dirty="0" smtClean="0"/>
              <a:t>共</a:t>
            </a:r>
            <a:r>
              <a:rPr lang="en-US" altLang="zh-CN" dirty="0" smtClean="0"/>
              <a:t>5</a:t>
            </a:r>
            <a:r>
              <a:rPr lang="zh-CN" altLang="en-US" dirty="0" smtClean="0"/>
              <a:t>次</a:t>
            </a:r>
            <a:r>
              <a:rPr lang="zh-CN" altLang="en-US" dirty="0" smtClean="0"/>
              <a:t>）占</a:t>
            </a:r>
            <a:r>
              <a:rPr lang="en-US" altLang="zh-CN" dirty="0" smtClean="0"/>
              <a:t>40</a:t>
            </a:r>
            <a:r>
              <a:rPr lang="en-US" altLang="zh-CN" dirty="0" smtClean="0"/>
              <a:t>%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5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5" id="{4D23BEFE-44EC-477D-B11F-1E7E95108009}" vid="{138B8436-015F-4CD3-ACE2-8E508D5C729D}"/>
    </a:ext>
  </a:extLst>
</a:theme>
</file>

<file path=ppt/theme/theme2.xml><?xml version="1.0" encoding="utf-8"?>
<a:theme xmlns:a="http://schemas.openxmlformats.org/drawingml/2006/main" name="ustc_blue2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stc_blue2" id="{FE527070-B869-48F3-9B09-34197221A4F1}" vid="{FC9996AD-180F-40E3-AD78-7EC952C73C3B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主题5</Template>
  <TotalTime>3522</TotalTime>
  <Words>68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黑体</vt:lpstr>
      <vt:lpstr>宋体</vt:lpstr>
      <vt:lpstr>Arial</vt:lpstr>
      <vt:lpstr>Times New Roman</vt:lpstr>
      <vt:lpstr>Verdana</vt:lpstr>
      <vt:lpstr>Wingdings</vt:lpstr>
      <vt:lpstr>主题5</vt:lpstr>
      <vt:lpstr>ustc_blue2</vt:lpstr>
      <vt:lpstr>课程考试</vt:lpstr>
    </vt:vector>
  </TitlesOfParts>
  <Company>eeis-ustc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chenxq</dc:creator>
  <cp:lastModifiedBy>Tineye</cp:lastModifiedBy>
  <cp:revision>317</cp:revision>
  <cp:lastPrinted>2019-02-26T06:44:21Z</cp:lastPrinted>
  <dcterms:created xsi:type="dcterms:W3CDTF">2002-05-24T08:47:20Z</dcterms:created>
  <dcterms:modified xsi:type="dcterms:W3CDTF">2021-03-07T12:45:20Z</dcterms:modified>
</cp:coreProperties>
</file>