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0" r:id="rId3"/>
    <p:sldId id="260" r:id="rId4"/>
    <p:sldId id="262" r:id="rId5"/>
    <p:sldId id="267" r:id="rId6"/>
    <p:sldId id="268" r:id="rId7"/>
    <p:sldId id="269" r:id="rId8"/>
    <p:sldId id="271" r:id="rId9"/>
    <p:sldId id="264" r:id="rId10"/>
    <p:sldId id="273"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6A103-791C-495F-8B8E-AE7FF2660DBF}" v="323" dt="2019-06-18T10:26:42.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809" autoAdjust="0"/>
  </p:normalViewPr>
  <p:slideViewPr>
    <p:cSldViewPr snapToGrid="0">
      <p:cViewPr varScale="1">
        <p:scale>
          <a:sx n="53" d="100"/>
          <a:sy n="53" d="100"/>
        </p:scale>
        <p:origin x="18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pson, Tim" userId="b3b39f3a-dac2-427a-b4de-a53caeddf3da" providerId="ADAL" clId="{BEC6A103-791C-495F-8B8E-AE7FF2660DBF}"/>
    <pc:docChg chg="undo custSel addSld delSld modSld sldOrd modMainMaster">
      <pc:chgData name="Simpson, Tim" userId="b3b39f3a-dac2-427a-b4de-a53caeddf3da" providerId="ADAL" clId="{BEC6A103-791C-495F-8B8E-AE7FF2660DBF}" dt="2019-06-18T11:32:46.431" v="7090" actId="20577"/>
      <pc:docMkLst>
        <pc:docMk/>
      </pc:docMkLst>
      <pc:sldChg chg="modSp setBg modNotesTx">
        <pc:chgData name="Simpson, Tim" userId="b3b39f3a-dac2-427a-b4de-a53caeddf3da" providerId="ADAL" clId="{BEC6A103-791C-495F-8B8E-AE7FF2660DBF}" dt="2019-06-18T11:32:46.431" v="7090" actId="20577"/>
        <pc:sldMkLst>
          <pc:docMk/>
          <pc:sldMk cId="2675116329" sldId="256"/>
        </pc:sldMkLst>
        <pc:spChg chg="mod">
          <ac:chgData name="Simpson, Tim" userId="b3b39f3a-dac2-427a-b4de-a53caeddf3da" providerId="ADAL" clId="{BEC6A103-791C-495F-8B8E-AE7FF2660DBF}" dt="2019-06-12T16:17:37.355" v="3557" actId="27636"/>
          <ac:spMkLst>
            <pc:docMk/>
            <pc:sldMk cId="2675116329" sldId="256"/>
            <ac:spMk id="3" creationId="{C1FBDF9E-2ED2-42EC-B2D6-8AE55D2903C1}"/>
          </ac:spMkLst>
        </pc:spChg>
      </pc:sldChg>
      <pc:sldChg chg="addSp modSp add modNotesTx">
        <pc:chgData name="Simpson, Tim" userId="b3b39f3a-dac2-427a-b4de-a53caeddf3da" providerId="ADAL" clId="{BEC6A103-791C-495F-8B8E-AE7FF2660DBF}" dt="2019-06-18T10:06:01.286" v="7072" actId="20577"/>
        <pc:sldMkLst>
          <pc:docMk/>
          <pc:sldMk cId="2920526209" sldId="260"/>
        </pc:sldMkLst>
        <pc:spChg chg="mod">
          <ac:chgData name="Simpson, Tim" userId="b3b39f3a-dac2-427a-b4de-a53caeddf3da" providerId="ADAL" clId="{BEC6A103-791C-495F-8B8E-AE7FF2660DBF}" dt="2019-06-04T12:12:26.112" v="510" actId="122"/>
          <ac:spMkLst>
            <pc:docMk/>
            <pc:sldMk cId="2920526209" sldId="260"/>
            <ac:spMk id="2" creationId="{105E1953-AB0A-4CA7-B42B-B383EDB74D98}"/>
          </ac:spMkLst>
        </pc:spChg>
        <pc:spChg chg="add mod">
          <ac:chgData name="Simpson, Tim" userId="b3b39f3a-dac2-427a-b4de-a53caeddf3da" providerId="ADAL" clId="{BEC6A103-791C-495F-8B8E-AE7FF2660DBF}" dt="2019-06-04T12:28:12.438" v="691" actId="692"/>
          <ac:spMkLst>
            <pc:docMk/>
            <pc:sldMk cId="2920526209" sldId="260"/>
            <ac:spMk id="4" creationId="{B46F8AA7-B7C6-406C-8795-6473F9DEAD11}"/>
          </ac:spMkLst>
        </pc:spChg>
        <pc:spChg chg="add mod">
          <ac:chgData name="Simpson, Tim" userId="b3b39f3a-dac2-427a-b4de-a53caeddf3da" providerId="ADAL" clId="{BEC6A103-791C-495F-8B8E-AE7FF2660DBF}" dt="2019-06-04T12:28:12.438" v="691" actId="692"/>
          <ac:spMkLst>
            <pc:docMk/>
            <pc:sldMk cId="2920526209" sldId="260"/>
            <ac:spMk id="5" creationId="{ADA3A101-C8C0-43BE-8A55-139D162DCA6D}"/>
          </ac:spMkLst>
        </pc:spChg>
        <pc:spChg chg="add mod">
          <ac:chgData name="Simpson, Tim" userId="b3b39f3a-dac2-427a-b4de-a53caeddf3da" providerId="ADAL" clId="{BEC6A103-791C-495F-8B8E-AE7FF2660DBF}" dt="2019-06-04T12:28:12.438" v="691" actId="692"/>
          <ac:spMkLst>
            <pc:docMk/>
            <pc:sldMk cId="2920526209" sldId="260"/>
            <ac:spMk id="6" creationId="{F9E56D6D-E025-4C31-8665-23399397DB86}"/>
          </ac:spMkLst>
        </pc:spChg>
        <pc:spChg chg="add mod">
          <ac:chgData name="Simpson, Tim" userId="b3b39f3a-dac2-427a-b4de-a53caeddf3da" providerId="ADAL" clId="{BEC6A103-791C-495F-8B8E-AE7FF2660DBF}" dt="2019-06-04T12:21:52.831" v="556" actId="692"/>
          <ac:spMkLst>
            <pc:docMk/>
            <pc:sldMk cId="2920526209" sldId="260"/>
            <ac:spMk id="9" creationId="{58B5A686-9E52-4DB2-BCA0-8DEC3C3AA724}"/>
          </ac:spMkLst>
        </pc:spChg>
        <pc:picChg chg="add mod">
          <ac:chgData name="Simpson, Tim" userId="b3b39f3a-dac2-427a-b4de-a53caeddf3da" providerId="ADAL" clId="{BEC6A103-791C-495F-8B8E-AE7FF2660DBF}" dt="2019-06-04T12:23:17.551" v="642" actId="1037"/>
          <ac:picMkLst>
            <pc:docMk/>
            <pc:sldMk cId="2920526209" sldId="260"/>
            <ac:picMk id="3" creationId="{1A06C569-5DCA-40F3-B828-A36D11699D39}"/>
          </ac:picMkLst>
        </pc:picChg>
        <pc:picChg chg="add mod">
          <ac:chgData name="Simpson, Tim" userId="b3b39f3a-dac2-427a-b4de-a53caeddf3da" providerId="ADAL" clId="{BEC6A103-791C-495F-8B8E-AE7FF2660DBF}" dt="2019-06-04T12:10:54.300" v="508" actId="1035"/>
          <ac:picMkLst>
            <pc:docMk/>
            <pc:sldMk cId="2920526209" sldId="260"/>
            <ac:picMk id="7" creationId="{F1A47513-82D8-4AD6-A880-2B5DFAAE8E81}"/>
          </ac:picMkLst>
        </pc:picChg>
        <pc:picChg chg="add mod">
          <ac:chgData name="Simpson, Tim" userId="b3b39f3a-dac2-427a-b4de-a53caeddf3da" providerId="ADAL" clId="{BEC6A103-791C-495F-8B8E-AE7FF2660DBF}" dt="2019-06-04T12:10:54.300" v="508" actId="1035"/>
          <ac:picMkLst>
            <pc:docMk/>
            <pc:sldMk cId="2920526209" sldId="260"/>
            <ac:picMk id="8" creationId="{C655B554-C024-4E3B-A310-E1A5F628A0EE}"/>
          </ac:picMkLst>
        </pc:picChg>
      </pc:sldChg>
      <pc:sldChg chg="addSp delSp modSp add del modNotesTx">
        <pc:chgData name="Simpson, Tim" userId="b3b39f3a-dac2-427a-b4de-a53caeddf3da" providerId="ADAL" clId="{BEC6A103-791C-495F-8B8E-AE7FF2660DBF}" dt="2019-06-18T10:01:54.865" v="6963" actId="5793"/>
        <pc:sldMkLst>
          <pc:docMk/>
          <pc:sldMk cId="1175315990" sldId="262"/>
        </pc:sldMkLst>
        <pc:spChg chg="mod">
          <ac:chgData name="Simpson, Tim" userId="b3b39f3a-dac2-427a-b4de-a53caeddf3da" providerId="ADAL" clId="{BEC6A103-791C-495F-8B8E-AE7FF2660DBF}" dt="2019-06-18T08:32:52.488" v="4053" actId="122"/>
          <ac:spMkLst>
            <pc:docMk/>
            <pc:sldMk cId="1175315990" sldId="262"/>
            <ac:spMk id="2" creationId="{8E351AD1-9152-461C-8650-FC81F6941666}"/>
          </ac:spMkLst>
        </pc:spChg>
        <pc:spChg chg="del mod">
          <ac:chgData name="Simpson, Tim" userId="b3b39f3a-dac2-427a-b4de-a53caeddf3da" providerId="ADAL" clId="{BEC6A103-791C-495F-8B8E-AE7FF2660DBF}" dt="2019-06-18T10:00:47.810" v="6882" actId="478"/>
          <ac:spMkLst>
            <pc:docMk/>
            <pc:sldMk cId="1175315990" sldId="262"/>
            <ac:spMk id="3" creationId="{9C253E2A-B195-42CC-AE0A-91AF47451B54}"/>
          </ac:spMkLst>
        </pc:spChg>
        <pc:spChg chg="mod">
          <ac:chgData name="Simpson, Tim" userId="b3b39f3a-dac2-427a-b4de-a53caeddf3da" providerId="ADAL" clId="{BEC6A103-791C-495F-8B8E-AE7FF2660DBF}" dt="2019-06-18T10:00:56.216" v="6883" actId="1076"/>
          <ac:spMkLst>
            <pc:docMk/>
            <pc:sldMk cId="1175315990" sldId="262"/>
            <ac:spMk id="4" creationId="{F152D87A-DD8B-43F1-9AC2-75F705710EF7}"/>
          </ac:spMkLst>
        </pc:spChg>
        <pc:spChg chg="del mod">
          <ac:chgData name="Simpson, Tim" userId="b3b39f3a-dac2-427a-b4de-a53caeddf3da" providerId="ADAL" clId="{BEC6A103-791C-495F-8B8E-AE7FF2660DBF}" dt="2019-06-18T08:30:39.552" v="4037" actId="478"/>
          <ac:spMkLst>
            <pc:docMk/>
            <pc:sldMk cId="1175315990" sldId="262"/>
            <ac:spMk id="5" creationId="{59352034-7F7D-437E-86BD-8B6FBE0C7F59}"/>
          </ac:spMkLst>
        </pc:spChg>
        <pc:spChg chg="del mod">
          <ac:chgData name="Simpson, Tim" userId="b3b39f3a-dac2-427a-b4de-a53caeddf3da" providerId="ADAL" clId="{BEC6A103-791C-495F-8B8E-AE7FF2660DBF}" dt="2019-06-18T08:30:44.085" v="4038" actId="478"/>
          <ac:spMkLst>
            <pc:docMk/>
            <pc:sldMk cId="1175315990" sldId="262"/>
            <ac:spMk id="6" creationId="{1603CCDE-861C-4403-BA84-959E2F17A3BC}"/>
          </ac:spMkLst>
        </pc:spChg>
        <pc:spChg chg="add del mod">
          <ac:chgData name="Simpson, Tim" userId="b3b39f3a-dac2-427a-b4de-a53caeddf3da" providerId="ADAL" clId="{BEC6A103-791C-495F-8B8E-AE7FF2660DBF}" dt="2019-06-18T08:30:47.132" v="4039" actId="478"/>
          <ac:spMkLst>
            <pc:docMk/>
            <pc:sldMk cId="1175315990" sldId="262"/>
            <ac:spMk id="9" creationId="{9F23841C-F421-4194-A93D-50B1CE04D6CD}"/>
          </ac:spMkLst>
        </pc:spChg>
        <pc:spChg chg="add del mod">
          <ac:chgData name="Simpson, Tim" userId="b3b39f3a-dac2-427a-b4de-a53caeddf3da" providerId="ADAL" clId="{BEC6A103-791C-495F-8B8E-AE7FF2660DBF}" dt="2019-06-18T08:30:52.041" v="4040" actId="478"/>
          <ac:spMkLst>
            <pc:docMk/>
            <pc:sldMk cId="1175315990" sldId="262"/>
            <ac:spMk id="11" creationId="{CC92F0D4-1D09-4CBC-8EB2-C2CEF1337041}"/>
          </ac:spMkLst>
        </pc:spChg>
        <pc:spChg chg="add del mod">
          <ac:chgData name="Simpson, Tim" userId="b3b39f3a-dac2-427a-b4de-a53caeddf3da" providerId="ADAL" clId="{BEC6A103-791C-495F-8B8E-AE7FF2660DBF}" dt="2019-06-18T10:01:03.658" v="6884" actId="478"/>
          <ac:spMkLst>
            <pc:docMk/>
            <pc:sldMk cId="1175315990" sldId="262"/>
            <ac:spMk id="13" creationId="{EF26C158-0F69-4112-B265-1C46E511C1C0}"/>
          </ac:spMkLst>
        </pc:spChg>
        <pc:picChg chg="add mod">
          <ac:chgData name="Simpson, Tim" userId="b3b39f3a-dac2-427a-b4de-a53caeddf3da" providerId="ADAL" clId="{BEC6A103-791C-495F-8B8E-AE7FF2660DBF}" dt="2019-06-04T12:57:19.298" v="918" actId="14100"/>
          <ac:picMkLst>
            <pc:docMk/>
            <pc:sldMk cId="1175315990" sldId="262"/>
            <ac:picMk id="7" creationId="{0232CDD4-D681-4BCD-AA74-149DA7D633EF}"/>
          </ac:picMkLst>
        </pc:picChg>
      </pc:sldChg>
      <pc:sldChg chg="addSp modSp add del ord">
        <pc:chgData name="Simpson, Tim" userId="b3b39f3a-dac2-427a-b4de-a53caeddf3da" providerId="ADAL" clId="{BEC6A103-791C-495F-8B8E-AE7FF2660DBF}" dt="2019-06-18T08:28:27.207" v="4036" actId="2696"/>
        <pc:sldMkLst>
          <pc:docMk/>
          <pc:sldMk cId="3121816461" sldId="263"/>
        </pc:sldMkLst>
        <pc:spChg chg="mod">
          <ac:chgData name="Simpson, Tim" userId="b3b39f3a-dac2-427a-b4de-a53caeddf3da" providerId="ADAL" clId="{BEC6A103-791C-495F-8B8E-AE7FF2660DBF}" dt="2019-06-04T15:11:36.304" v="1367" actId="20577"/>
          <ac:spMkLst>
            <pc:docMk/>
            <pc:sldMk cId="3121816461" sldId="263"/>
            <ac:spMk id="2" creationId="{EB3AEE81-8C79-43F2-81DD-E16476CBA6DA}"/>
          </ac:spMkLst>
        </pc:spChg>
        <pc:spChg chg="mod">
          <ac:chgData name="Simpson, Tim" userId="b3b39f3a-dac2-427a-b4de-a53caeddf3da" providerId="ADAL" clId="{BEC6A103-791C-495F-8B8E-AE7FF2660DBF}" dt="2019-06-04T13:46:21.726" v="1337" actId="1076"/>
          <ac:spMkLst>
            <pc:docMk/>
            <pc:sldMk cId="3121816461" sldId="263"/>
            <ac:spMk id="3" creationId="{C1FBDF9E-2ED2-42EC-B2D6-8AE55D2903C1}"/>
          </ac:spMkLst>
        </pc:spChg>
        <pc:spChg chg="add mod">
          <ac:chgData name="Simpson, Tim" userId="b3b39f3a-dac2-427a-b4de-a53caeddf3da" providerId="ADAL" clId="{BEC6A103-791C-495F-8B8E-AE7FF2660DBF}" dt="2019-06-12T14:19:28.973" v="3211" actId="1037"/>
          <ac:spMkLst>
            <pc:docMk/>
            <pc:sldMk cId="3121816461" sldId="263"/>
            <ac:spMk id="4" creationId="{06E7E9E8-2E48-4599-A568-DA1B16A18222}"/>
          </ac:spMkLst>
        </pc:spChg>
        <pc:spChg chg="add mod">
          <ac:chgData name="Simpson, Tim" userId="b3b39f3a-dac2-427a-b4de-a53caeddf3da" providerId="ADAL" clId="{BEC6A103-791C-495F-8B8E-AE7FF2660DBF}" dt="2019-06-12T15:29:03.397" v="3369" actId="1037"/>
          <ac:spMkLst>
            <pc:docMk/>
            <pc:sldMk cId="3121816461" sldId="263"/>
            <ac:spMk id="6" creationId="{AC8FB9F3-A2A0-4188-97E4-18CF1A7A474C}"/>
          </ac:spMkLst>
        </pc:spChg>
      </pc:sldChg>
      <pc:sldChg chg="addSp delSp modSp add modNotesTx">
        <pc:chgData name="Simpson, Tim" userId="b3b39f3a-dac2-427a-b4de-a53caeddf3da" providerId="ADAL" clId="{BEC6A103-791C-495F-8B8E-AE7FF2660DBF}" dt="2019-06-18T09:53:13.410" v="6547" actId="255"/>
        <pc:sldMkLst>
          <pc:docMk/>
          <pc:sldMk cId="2778702472" sldId="264"/>
        </pc:sldMkLst>
        <pc:spChg chg="mod">
          <ac:chgData name="Simpson, Tim" userId="b3b39f3a-dac2-427a-b4de-a53caeddf3da" providerId="ADAL" clId="{BEC6A103-791C-495F-8B8E-AE7FF2660DBF}" dt="2019-06-18T08:50:17.388" v="4157" actId="20577"/>
          <ac:spMkLst>
            <pc:docMk/>
            <pc:sldMk cId="2778702472" sldId="264"/>
            <ac:spMk id="2" creationId="{06F9F9EC-2139-4890-AAF1-7932E5A29EA6}"/>
          </ac:spMkLst>
        </pc:spChg>
        <pc:spChg chg="mod">
          <ac:chgData name="Simpson, Tim" userId="b3b39f3a-dac2-427a-b4de-a53caeddf3da" providerId="ADAL" clId="{BEC6A103-791C-495F-8B8E-AE7FF2660DBF}" dt="2019-06-18T08:53:51.376" v="4199" actId="20577"/>
          <ac:spMkLst>
            <pc:docMk/>
            <pc:sldMk cId="2778702472" sldId="264"/>
            <ac:spMk id="3" creationId="{5E77CCD8-FB49-422D-B60D-8FB7971ED2FB}"/>
          </ac:spMkLst>
        </pc:spChg>
        <pc:spChg chg="add mod">
          <ac:chgData name="Simpson, Tim" userId="b3b39f3a-dac2-427a-b4de-a53caeddf3da" providerId="ADAL" clId="{BEC6A103-791C-495F-8B8E-AE7FF2660DBF}" dt="2019-06-18T09:53:13.410" v="6547" actId="255"/>
          <ac:spMkLst>
            <pc:docMk/>
            <pc:sldMk cId="2778702472" sldId="264"/>
            <ac:spMk id="4" creationId="{5F07FF87-FC94-4C63-A70D-E1E0F2EB0F22}"/>
          </ac:spMkLst>
        </pc:spChg>
        <pc:picChg chg="add del mod">
          <ac:chgData name="Simpson, Tim" userId="b3b39f3a-dac2-427a-b4de-a53caeddf3da" providerId="ADAL" clId="{BEC6A103-791C-495F-8B8E-AE7FF2660DBF}" dt="2019-06-18T09:51:10.070" v="6517"/>
          <ac:picMkLst>
            <pc:docMk/>
            <pc:sldMk cId="2778702472" sldId="264"/>
            <ac:picMk id="6" creationId="{EC0AF189-1A86-4AAD-B35C-00DE395E1BB3}"/>
          </ac:picMkLst>
        </pc:picChg>
      </pc:sldChg>
      <pc:sldChg chg="modSp add del">
        <pc:chgData name="Simpson, Tim" userId="b3b39f3a-dac2-427a-b4de-a53caeddf3da" providerId="ADAL" clId="{BEC6A103-791C-495F-8B8E-AE7FF2660DBF}" dt="2019-06-18T08:18:00.025" v="3996" actId="2696"/>
        <pc:sldMkLst>
          <pc:docMk/>
          <pc:sldMk cId="1109242116" sldId="266"/>
        </pc:sldMkLst>
        <pc:spChg chg="mod">
          <ac:chgData name="Simpson, Tim" userId="b3b39f3a-dac2-427a-b4de-a53caeddf3da" providerId="ADAL" clId="{BEC6A103-791C-495F-8B8E-AE7FF2660DBF}" dt="2019-06-04T15:15:29.898" v="1377" actId="20577"/>
          <ac:spMkLst>
            <pc:docMk/>
            <pc:sldMk cId="1109242116" sldId="266"/>
            <ac:spMk id="2" creationId="{06F9F9EC-2139-4890-AAF1-7932E5A29EA6}"/>
          </ac:spMkLst>
        </pc:spChg>
        <pc:spChg chg="mod">
          <ac:chgData name="Simpson, Tim" userId="b3b39f3a-dac2-427a-b4de-a53caeddf3da" providerId="ADAL" clId="{BEC6A103-791C-495F-8B8E-AE7FF2660DBF}" dt="2019-06-05T08:39:53.100" v="1718" actId="20577"/>
          <ac:spMkLst>
            <pc:docMk/>
            <pc:sldMk cId="1109242116" sldId="266"/>
            <ac:spMk id="3" creationId="{5E77CCD8-FB49-422D-B60D-8FB7971ED2FB}"/>
          </ac:spMkLst>
        </pc:spChg>
      </pc:sldChg>
      <pc:sldChg chg="addSp delSp modSp add ord modNotesTx">
        <pc:chgData name="Simpson, Tim" userId="b3b39f3a-dac2-427a-b4de-a53caeddf3da" providerId="ADAL" clId="{BEC6A103-791C-495F-8B8E-AE7FF2660DBF}" dt="2019-06-18T10:02:24.269" v="6973" actId="20577"/>
        <pc:sldMkLst>
          <pc:docMk/>
          <pc:sldMk cId="3539362483" sldId="267"/>
        </pc:sldMkLst>
        <pc:spChg chg="mod">
          <ac:chgData name="Simpson, Tim" userId="b3b39f3a-dac2-427a-b4de-a53caeddf3da" providerId="ADAL" clId="{BEC6A103-791C-495F-8B8E-AE7FF2660DBF}" dt="2019-06-18T08:36:12.180" v="4075" actId="1076"/>
          <ac:spMkLst>
            <pc:docMk/>
            <pc:sldMk cId="3539362483" sldId="267"/>
            <ac:spMk id="2" creationId="{06F9F9EC-2139-4890-AAF1-7932E5A29EA6}"/>
          </ac:spMkLst>
        </pc:spChg>
        <pc:spChg chg="add mod">
          <ac:chgData name="Simpson, Tim" userId="b3b39f3a-dac2-427a-b4de-a53caeddf3da" providerId="ADAL" clId="{BEC6A103-791C-495F-8B8E-AE7FF2660DBF}" dt="2019-06-18T08:36:02.284" v="4074" actId="14100"/>
          <ac:spMkLst>
            <pc:docMk/>
            <pc:sldMk cId="3539362483" sldId="267"/>
            <ac:spMk id="3" creationId="{20205065-90DD-420A-B0C3-33BA803D5D00}"/>
          </ac:spMkLst>
        </pc:spChg>
        <pc:spChg chg="del">
          <ac:chgData name="Simpson, Tim" userId="b3b39f3a-dac2-427a-b4de-a53caeddf3da" providerId="ADAL" clId="{BEC6A103-791C-495F-8B8E-AE7FF2660DBF}" dt="2019-06-05T08:41:13.001" v="1720" actId="478"/>
          <ac:spMkLst>
            <pc:docMk/>
            <pc:sldMk cId="3539362483" sldId="267"/>
            <ac:spMk id="3" creationId="{5E77CCD8-FB49-422D-B60D-8FB7971ED2FB}"/>
          </ac:spMkLst>
        </pc:spChg>
        <pc:spChg chg="add mod">
          <ac:chgData name="Simpson, Tim" userId="b3b39f3a-dac2-427a-b4de-a53caeddf3da" providerId="ADAL" clId="{BEC6A103-791C-495F-8B8E-AE7FF2660DBF}" dt="2019-06-18T08:34:45.493" v="4059" actId="1076"/>
          <ac:spMkLst>
            <pc:docMk/>
            <pc:sldMk cId="3539362483" sldId="267"/>
            <ac:spMk id="4" creationId="{5C4E786E-48B7-4D60-A051-D289465D310F}"/>
          </ac:spMkLst>
        </pc:spChg>
        <pc:spChg chg="add mod">
          <ac:chgData name="Simpson, Tim" userId="b3b39f3a-dac2-427a-b4de-a53caeddf3da" providerId="ADAL" clId="{BEC6A103-791C-495F-8B8E-AE7FF2660DBF}" dt="2019-06-18T08:34:52.532" v="4060" actId="1076"/>
          <ac:spMkLst>
            <pc:docMk/>
            <pc:sldMk cId="3539362483" sldId="267"/>
            <ac:spMk id="5" creationId="{6BC67C1E-2B52-44EC-A208-5E0ACDBC506B}"/>
          </ac:spMkLst>
        </pc:spChg>
        <pc:spChg chg="add del mod">
          <ac:chgData name="Simpson, Tim" userId="b3b39f3a-dac2-427a-b4de-a53caeddf3da" providerId="ADAL" clId="{BEC6A103-791C-495F-8B8E-AE7FF2660DBF}" dt="2019-06-05T08:41:17.360" v="1721" actId="478"/>
          <ac:spMkLst>
            <pc:docMk/>
            <pc:sldMk cId="3539362483" sldId="267"/>
            <ac:spMk id="5" creationId="{96047CC8-5A59-498C-9FD6-440B3FE8EC74}"/>
          </ac:spMkLst>
        </pc:spChg>
        <pc:spChg chg="add mod">
          <ac:chgData name="Simpson, Tim" userId="b3b39f3a-dac2-427a-b4de-a53caeddf3da" providerId="ADAL" clId="{BEC6A103-791C-495F-8B8E-AE7FF2660DBF}" dt="2019-06-07T10:01:26.362" v="1973" actId="20577"/>
          <ac:spMkLst>
            <pc:docMk/>
            <pc:sldMk cId="3539362483" sldId="267"/>
            <ac:spMk id="6" creationId="{28B07293-8FA1-42A2-AF76-D25DD5515B02}"/>
          </ac:spMkLst>
        </pc:spChg>
        <pc:spChg chg="add mod">
          <ac:chgData name="Simpson, Tim" userId="b3b39f3a-dac2-427a-b4de-a53caeddf3da" providerId="ADAL" clId="{BEC6A103-791C-495F-8B8E-AE7FF2660DBF}" dt="2019-06-18T08:35:07.885" v="4062" actId="1076"/>
          <ac:spMkLst>
            <pc:docMk/>
            <pc:sldMk cId="3539362483" sldId="267"/>
            <ac:spMk id="7" creationId="{28816141-B61E-4B54-8E7B-3CF8797E11C2}"/>
          </ac:spMkLst>
        </pc:spChg>
        <pc:spChg chg="add del mod">
          <ac:chgData name="Simpson, Tim" userId="b3b39f3a-dac2-427a-b4de-a53caeddf3da" providerId="ADAL" clId="{BEC6A103-791C-495F-8B8E-AE7FF2660DBF}" dt="2019-06-05T08:43:45.166" v="1729" actId="478"/>
          <ac:spMkLst>
            <pc:docMk/>
            <pc:sldMk cId="3539362483" sldId="267"/>
            <ac:spMk id="7" creationId="{E931207A-D818-433F-B06A-25BBD48CDC13}"/>
          </ac:spMkLst>
        </pc:spChg>
        <pc:spChg chg="add mod">
          <ac:chgData name="Simpson, Tim" userId="b3b39f3a-dac2-427a-b4de-a53caeddf3da" providerId="ADAL" clId="{BEC6A103-791C-495F-8B8E-AE7FF2660DBF}" dt="2019-06-18T08:34:59.614" v="4061" actId="1076"/>
          <ac:spMkLst>
            <pc:docMk/>
            <pc:sldMk cId="3539362483" sldId="267"/>
            <ac:spMk id="8" creationId="{E085B2FF-905C-4451-B018-47B6D1E0BED0}"/>
          </ac:spMkLst>
        </pc:spChg>
        <pc:spChg chg="add mod">
          <ac:chgData name="Simpson, Tim" userId="b3b39f3a-dac2-427a-b4de-a53caeddf3da" providerId="ADAL" clId="{BEC6A103-791C-495F-8B8E-AE7FF2660DBF}" dt="2019-06-18T08:36:49.332" v="4079" actId="1076"/>
          <ac:spMkLst>
            <pc:docMk/>
            <pc:sldMk cId="3539362483" sldId="267"/>
            <ac:spMk id="10" creationId="{DC3CD53E-78DF-4FBF-89A3-37D0C2E762CB}"/>
          </ac:spMkLst>
        </pc:spChg>
        <pc:spChg chg="add mod">
          <ac:chgData name="Simpson, Tim" userId="b3b39f3a-dac2-427a-b4de-a53caeddf3da" providerId="ADAL" clId="{BEC6A103-791C-495F-8B8E-AE7FF2660DBF}" dt="2019-06-18T08:35:17.078" v="4063" actId="1076"/>
          <ac:spMkLst>
            <pc:docMk/>
            <pc:sldMk cId="3539362483" sldId="267"/>
            <ac:spMk id="11" creationId="{BC4E698D-DE89-40E9-B3B6-49DEE76EB823}"/>
          </ac:spMkLst>
        </pc:spChg>
        <pc:spChg chg="add mod">
          <ac:chgData name="Simpson, Tim" userId="b3b39f3a-dac2-427a-b4de-a53caeddf3da" providerId="ADAL" clId="{BEC6A103-791C-495F-8B8E-AE7FF2660DBF}" dt="2019-06-18T08:37:30.628" v="4083" actId="1076"/>
          <ac:spMkLst>
            <pc:docMk/>
            <pc:sldMk cId="3539362483" sldId="267"/>
            <ac:spMk id="50" creationId="{328571FB-9E23-453B-8106-030E39E9426E}"/>
          </ac:spMkLst>
        </pc:spChg>
        <pc:spChg chg="add mod">
          <ac:chgData name="Simpson, Tim" userId="b3b39f3a-dac2-427a-b4de-a53caeddf3da" providerId="ADAL" clId="{BEC6A103-791C-495F-8B8E-AE7FF2660DBF}" dt="2019-06-18T08:37:30.628" v="4083" actId="1076"/>
          <ac:spMkLst>
            <pc:docMk/>
            <pc:sldMk cId="3539362483" sldId="267"/>
            <ac:spMk id="51" creationId="{52FE55D2-6640-46F5-A243-D1CF2EB8FB7F}"/>
          </ac:spMkLst>
        </pc:spChg>
        <pc:spChg chg="add mod">
          <ac:chgData name="Simpson, Tim" userId="b3b39f3a-dac2-427a-b4de-a53caeddf3da" providerId="ADAL" clId="{BEC6A103-791C-495F-8B8E-AE7FF2660DBF}" dt="2019-06-18T08:37:07.756" v="4081" actId="1076"/>
          <ac:spMkLst>
            <pc:docMk/>
            <pc:sldMk cId="3539362483" sldId="267"/>
            <ac:spMk id="52" creationId="{481517B2-7D3C-40E9-890C-8FE6DBB56F06}"/>
          </ac:spMkLst>
        </pc:spChg>
        <pc:spChg chg="add mod">
          <ac:chgData name="Simpson, Tim" userId="b3b39f3a-dac2-427a-b4de-a53caeddf3da" providerId="ADAL" clId="{BEC6A103-791C-495F-8B8E-AE7FF2660DBF}" dt="2019-06-18T08:37:07.756" v="4081" actId="1076"/>
          <ac:spMkLst>
            <pc:docMk/>
            <pc:sldMk cId="3539362483" sldId="267"/>
            <ac:spMk id="53" creationId="{D1110E45-E1AA-4BC3-844B-DE20884C1230}"/>
          </ac:spMkLst>
        </pc:spChg>
        <pc:spChg chg="add mod">
          <ac:chgData name="Simpson, Tim" userId="b3b39f3a-dac2-427a-b4de-a53caeddf3da" providerId="ADAL" clId="{BEC6A103-791C-495F-8B8E-AE7FF2660DBF}" dt="2019-06-18T08:37:17.668" v="4082" actId="1076"/>
          <ac:spMkLst>
            <pc:docMk/>
            <pc:sldMk cId="3539362483" sldId="267"/>
            <ac:spMk id="54" creationId="{AF93405D-58B3-4553-8D43-C77ED39971FD}"/>
          </ac:spMkLst>
        </pc:spChg>
        <pc:spChg chg="add mod">
          <ac:chgData name="Simpson, Tim" userId="b3b39f3a-dac2-427a-b4de-a53caeddf3da" providerId="ADAL" clId="{BEC6A103-791C-495F-8B8E-AE7FF2660DBF}" dt="2019-06-18T08:37:17.668" v="4082" actId="1076"/>
          <ac:spMkLst>
            <pc:docMk/>
            <pc:sldMk cId="3539362483" sldId="267"/>
            <ac:spMk id="55" creationId="{9B48B587-18A3-48F5-951B-8395A4324103}"/>
          </ac:spMkLst>
        </pc:spChg>
        <pc:spChg chg="add mod">
          <ac:chgData name="Simpson, Tim" userId="b3b39f3a-dac2-427a-b4de-a53caeddf3da" providerId="ADAL" clId="{BEC6A103-791C-495F-8B8E-AE7FF2660DBF}" dt="2019-06-18T08:37:39.796" v="4084" actId="1076"/>
          <ac:spMkLst>
            <pc:docMk/>
            <pc:sldMk cId="3539362483" sldId="267"/>
            <ac:spMk id="56" creationId="{8B24CA55-86F3-4D00-9F45-E311242F5153}"/>
          </ac:spMkLst>
        </pc:spChg>
        <pc:spChg chg="add mod">
          <ac:chgData name="Simpson, Tim" userId="b3b39f3a-dac2-427a-b4de-a53caeddf3da" providerId="ADAL" clId="{BEC6A103-791C-495F-8B8E-AE7FF2660DBF}" dt="2019-06-18T08:36:35.028" v="4077" actId="1076"/>
          <ac:spMkLst>
            <pc:docMk/>
            <pc:sldMk cId="3539362483" sldId="267"/>
            <ac:spMk id="57" creationId="{14BFD0D9-5A06-45AB-92AE-2F9334737D6A}"/>
          </ac:spMkLst>
        </pc:spChg>
        <pc:spChg chg="add mod">
          <ac:chgData name="Simpson, Tim" userId="b3b39f3a-dac2-427a-b4de-a53caeddf3da" providerId="ADAL" clId="{BEC6A103-791C-495F-8B8E-AE7FF2660DBF}" dt="2019-06-18T08:36:58.788" v="4080" actId="1076"/>
          <ac:spMkLst>
            <pc:docMk/>
            <pc:sldMk cId="3539362483" sldId="267"/>
            <ac:spMk id="58" creationId="{02848FA6-3C0F-471B-9B4E-CDBBD2715F9F}"/>
          </ac:spMkLst>
        </pc:spChg>
        <pc:spChg chg="add mod">
          <ac:chgData name="Simpson, Tim" userId="b3b39f3a-dac2-427a-b4de-a53caeddf3da" providerId="ADAL" clId="{BEC6A103-791C-495F-8B8E-AE7FF2660DBF}" dt="2019-06-18T08:37:39.796" v="4084" actId="1076"/>
          <ac:spMkLst>
            <pc:docMk/>
            <pc:sldMk cId="3539362483" sldId="267"/>
            <ac:spMk id="59" creationId="{3F47F673-7D82-41BF-93DE-EA355FFD8CB8}"/>
          </ac:spMkLst>
        </pc:spChg>
        <pc:spChg chg="add mod">
          <ac:chgData name="Simpson, Tim" userId="b3b39f3a-dac2-427a-b4de-a53caeddf3da" providerId="ADAL" clId="{BEC6A103-791C-495F-8B8E-AE7FF2660DBF}" dt="2019-06-18T08:37:07.756" v="4081" actId="1076"/>
          <ac:spMkLst>
            <pc:docMk/>
            <pc:sldMk cId="3539362483" sldId="267"/>
            <ac:spMk id="60" creationId="{7EA75661-1FC4-4F09-8795-29EE2A96F520}"/>
          </ac:spMkLst>
        </pc:spChg>
        <pc:spChg chg="add mod">
          <ac:chgData name="Simpson, Tim" userId="b3b39f3a-dac2-427a-b4de-a53caeddf3da" providerId="ADAL" clId="{BEC6A103-791C-495F-8B8E-AE7FF2660DBF}" dt="2019-06-07T10:59:52.353" v="2582" actId="20577"/>
          <ac:spMkLst>
            <pc:docMk/>
            <pc:sldMk cId="3539362483" sldId="267"/>
            <ac:spMk id="61" creationId="{106F4D40-B944-45FC-863F-09AA5F3348B7}"/>
          </ac:spMkLst>
        </pc:spChg>
        <pc:spChg chg="add mod">
          <ac:chgData name="Simpson, Tim" userId="b3b39f3a-dac2-427a-b4de-a53caeddf3da" providerId="ADAL" clId="{BEC6A103-791C-495F-8B8E-AE7FF2660DBF}" dt="2019-06-07T10:20:14.045" v="2270" actId="20577"/>
          <ac:spMkLst>
            <pc:docMk/>
            <pc:sldMk cId="3539362483" sldId="267"/>
            <ac:spMk id="62" creationId="{9084F7A7-8273-41DD-B753-57B0D6A31C3C}"/>
          </ac:spMkLst>
        </pc:spChg>
        <pc:spChg chg="add del">
          <ac:chgData name="Simpson, Tim" userId="b3b39f3a-dac2-427a-b4de-a53caeddf3da" providerId="ADAL" clId="{BEC6A103-791C-495F-8B8E-AE7FF2660DBF}" dt="2019-06-07T15:05:08.831" v="3030"/>
          <ac:spMkLst>
            <pc:docMk/>
            <pc:sldMk cId="3539362483" sldId="267"/>
            <ac:spMk id="71" creationId="{B2184E54-54E2-4932-8CA5-B7462D1AE3EF}"/>
          </ac:spMkLst>
        </pc:spChg>
        <pc:spChg chg="add del">
          <ac:chgData name="Simpson, Tim" userId="b3b39f3a-dac2-427a-b4de-a53caeddf3da" providerId="ADAL" clId="{BEC6A103-791C-495F-8B8E-AE7FF2660DBF}" dt="2019-06-07T15:05:08.831" v="3030"/>
          <ac:spMkLst>
            <pc:docMk/>
            <pc:sldMk cId="3539362483" sldId="267"/>
            <ac:spMk id="72" creationId="{18DBDCB8-AFA8-4D78-8D80-FAE17CE5EB25}"/>
          </ac:spMkLst>
        </pc:spChg>
        <pc:spChg chg="add mod">
          <ac:chgData name="Simpson, Tim" userId="b3b39f3a-dac2-427a-b4de-a53caeddf3da" providerId="ADAL" clId="{BEC6A103-791C-495F-8B8E-AE7FF2660DBF}" dt="2019-06-18T08:36:40.548" v="4078" actId="1076"/>
          <ac:spMkLst>
            <pc:docMk/>
            <pc:sldMk cId="3539362483" sldId="267"/>
            <ac:spMk id="73" creationId="{AC7D6DE5-4A17-4B41-A8F0-77920FA02D2D}"/>
          </ac:spMkLst>
        </pc:spChg>
        <pc:picChg chg="add mod">
          <ac:chgData name="Simpson, Tim" userId="b3b39f3a-dac2-427a-b4de-a53caeddf3da" providerId="ADAL" clId="{BEC6A103-791C-495F-8B8E-AE7FF2660DBF}" dt="2019-06-18T08:36:26.557" v="4076" actId="14100"/>
          <ac:picMkLst>
            <pc:docMk/>
            <pc:sldMk cId="3539362483" sldId="267"/>
            <ac:picMk id="65" creationId="{668E3218-0EE2-4574-90F0-1C83CE0C6635}"/>
          </ac:picMkLst>
        </pc:picChg>
        <pc:picChg chg="add mod">
          <ac:chgData name="Simpson, Tim" userId="b3b39f3a-dac2-427a-b4de-a53caeddf3da" providerId="ADAL" clId="{BEC6A103-791C-495F-8B8E-AE7FF2660DBF}" dt="2019-06-18T08:36:26.557" v="4076" actId="14100"/>
          <ac:picMkLst>
            <pc:docMk/>
            <pc:sldMk cId="3539362483" sldId="267"/>
            <ac:picMk id="67" creationId="{197BBA96-D441-492A-A04B-88865EE1DA09}"/>
          </ac:picMkLst>
        </pc:picChg>
        <pc:picChg chg="add mod">
          <ac:chgData name="Simpson, Tim" userId="b3b39f3a-dac2-427a-b4de-a53caeddf3da" providerId="ADAL" clId="{BEC6A103-791C-495F-8B8E-AE7FF2660DBF}" dt="2019-06-18T08:36:26.557" v="4076" actId="14100"/>
          <ac:picMkLst>
            <pc:docMk/>
            <pc:sldMk cId="3539362483" sldId="267"/>
            <ac:picMk id="69" creationId="{C404D623-87C3-44BB-9015-60DC98D0A0A0}"/>
          </ac:picMkLst>
        </pc:picChg>
        <pc:cxnChg chg="add mod">
          <ac:chgData name="Simpson, Tim" userId="b3b39f3a-dac2-427a-b4de-a53caeddf3da" providerId="ADAL" clId="{BEC6A103-791C-495F-8B8E-AE7FF2660DBF}" dt="2019-06-18T08:35:32.804" v="4067" actId="14100"/>
          <ac:cxnSpMkLst>
            <pc:docMk/>
            <pc:sldMk cId="3539362483" sldId="267"/>
            <ac:cxnSpMk id="9" creationId="{40CCC183-3EC3-4B67-83D9-5FD5B1E593D5}"/>
          </ac:cxnSpMkLst>
        </pc:cxnChg>
        <pc:cxnChg chg="add mod">
          <ac:chgData name="Simpson, Tim" userId="b3b39f3a-dac2-427a-b4de-a53caeddf3da" providerId="ADAL" clId="{BEC6A103-791C-495F-8B8E-AE7FF2660DBF}" dt="2019-06-18T08:35:07.885" v="4062" actId="1076"/>
          <ac:cxnSpMkLst>
            <pc:docMk/>
            <pc:sldMk cId="3539362483" sldId="267"/>
            <ac:cxnSpMk id="12" creationId="{9EE09B85-6F90-4FDF-8128-8FAB218B44E8}"/>
          </ac:cxnSpMkLst>
        </pc:cxnChg>
        <pc:cxnChg chg="add mod">
          <ac:chgData name="Simpson, Tim" userId="b3b39f3a-dac2-427a-b4de-a53caeddf3da" providerId="ADAL" clId="{BEC6A103-791C-495F-8B8E-AE7FF2660DBF}" dt="2019-06-18T08:34:59.614" v="4061" actId="1076"/>
          <ac:cxnSpMkLst>
            <pc:docMk/>
            <pc:sldMk cId="3539362483" sldId="267"/>
            <ac:cxnSpMk id="15" creationId="{B8CF73A4-D318-4FFE-A3E3-3012EA2487D9}"/>
          </ac:cxnSpMkLst>
        </pc:cxnChg>
        <pc:cxnChg chg="add mod">
          <ac:chgData name="Simpson, Tim" userId="b3b39f3a-dac2-427a-b4de-a53caeddf3da" providerId="ADAL" clId="{BEC6A103-791C-495F-8B8E-AE7FF2660DBF}" dt="2019-06-18T08:36:02.284" v="4074" actId="14100"/>
          <ac:cxnSpMkLst>
            <pc:docMk/>
            <pc:sldMk cId="3539362483" sldId="267"/>
            <ac:cxnSpMk id="19" creationId="{64359AB8-4CB7-4328-B7B1-F7F490DF04E8}"/>
          </ac:cxnSpMkLst>
        </pc:cxnChg>
        <pc:cxnChg chg="add mod">
          <ac:chgData name="Simpson, Tim" userId="b3b39f3a-dac2-427a-b4de-a53caeddf3da" providerId="ADAL" clId="{BEC6A103-791C-495F-8B8E-AE7FF2660DBF}" dt="2019-06-18T08:34:45.493" v="4059" actId="1076"/>
          <ac:cxnSpMkLst>
            <pc:docMk/>
            <pc:sldMk cId="3539362483" sldId="267"/>
            <ac:cxnSpMk id="23" creationId="{72AC5F43-E668-4777-B118-88C57FE66EE8}"/>
          </ac:cxnSpMkLst>
        </pc:cxnChg>
        <pc:cxnChg chg="add mod">
          <ac:chgData name="Simpson, Tim" userId="b3b39f3a-dac2-427a-b4de-a53caeddf3da" providerId="ADAL" clId="{BEC6A103-791C-495F-8B8E-AE7FF2660DBF}" dt="2019-06-18T08:34:52.532" v="4060" actId="1076"/>
          <ac:cxnSpMkLst>
            <pc:docMk/>
            <pc:sldMk cId="3539362483" sldId="267"/>
            <ac:cxnSpMk id="30" creationId="{FA92FA0D-8DD7-4512-BB53-A865E4C520B6}"/>
          </ac:cxnSpMkLst>
        </pc:cxnChg>
        <pc:cxnChg chg="add mod">
          <ac:chgData name="Simpson, Tim" userId="b3b39f3a-dac2-427a-b4de-a53caeddf3da" providerId="ADAL" clId="{BEC6A103-791C-495F-8B8E-AE7FF2660DBF}" dt="2019-06-18T08:36:49.332" v="4079" actId="1076"/>
          <ac:cxnSpMkLst>
            <pc:docMk/>
            <pc:sldMk cId="3539362483" sldId="267"/>
            <ac:cxnSpMk id="35" creationId="{BC99C900-29FF-45A7-BB02-606F73A3EF3B}"/>
          </ac:cxnSpMkLst>
        </pc:cxnChg>
      </pc:sldChg>
      <pc:sldChg chg="addSp delSp modSp add ord modNotesTx">
        <pc:chgData name="Simpson, Tim" userId="b3b39f3a-dac2-427a-b4de-a53caeddf3da" providerId="ADAL" clId="{BEC6A103-791C-495F-8B8E-AE7FF2660DBF}" dt="2019-06-18T09:29:16.846" v="5888" actId="6549"/>
        <pc:sldMkLst>
          <pc:docMk/>
          <pc:sldMk cId="2628509161" sldId="268"/>
        </pc:sldMkLst>
        <pc:spChg chg="mod">
          <ac:chgData name="Simpson, Tim" userId="b3b39f3a-dac2-427a-b4de-a53caeddf3da" providerId="ADAL" clId="{BEC6A103-791C-495F-8B8E-AE7FF2660DBF}" dt="2019-06-13T09:32:28.043" v="3583" actId="20577"/>
          <ac:spMkLst>
            <pc:docMk/>
            <pc:sldMk cId="2628509161" sldId="268"/>
            <ac:spMk id="2" creationId="{06F9F9EC-2139-4890-AAF1-7932E5A29EA6}"/>
          </ac:spMkLst>
        </pc:spChg>
        <pc:spChg chg="mod">
          <ac:chgData name="Simpson, Tim" userId="b3b39f3a-dac2-427a-b4de-a53caeddf3da" providerId="ADAL" clId="{BEC6A103-791C-495F-8B8E-AE7FF2660DBF}" dt="2019-06-07T12:43:42.121" v="2787" actId="1076"/>
          <ac:spMkLst>
            <pc:docMk/>
            <pc:sldMk cId="2628509161" sldId="268"/>
            <ac:spMk id="3" creationId="{20205065-90DD-420A-B0C3-33BA803D5D00}"/>
          </ac:spMkLst>
        </pc:spChg>
        <pc:spChg chg="mod">
          <ac:chgData name="Simpson, Tim" userId="b3b39f3a-dac2-427a-b4de-a53caeddf3da" providerId="ADAL" clId="{BEC6A103-791C-495F-8B8E-AE7FF2660DBF}" dt="2019-06-07T12:43:59.505" v="2788" actId="1076"/>
          <ac:spMkLst>
            <pc:docMk/>
            <pc:sldMk cId="2628509161" sldId="268"/>
            <ac:spMk id="4" creationId="{5C4E786E-48B7-4D60-A051-D289465D310F}"/>
          </ac:spMkLst>
        </pc:spChg>
        <pc:spChg chg="mod">
          <ac:chgData name="Simpson, Tim" userId="b3b39f3a-dac2-427a-b4de-a53caeddf3da" providerId="ADAL" clId="{BEC6A103-791C-495F-8B8E-AE7FF2660DBF}" dt="2019-06-07T13:48:04.619" v="2803" actId="1076"/>
          <ac:spMkLst>
            <pc:docMk/>
            <pc:sldMk cId="2628509161" sldId="268"/>
            <ac:spMk id="5" creationId="{6BC67C1E-2B52-44EC-A208-5E0ACDBC506B}"/>
          </ac:spMkLst>
        </pc:spChg>
        <pc:spChg chg="mod">
          <ac:chgData name="Simpson, Tim" userId="b3b39f3a-dac2-427a-b4de-a53caeddf3da" providerId="ADAL" clId="{BEC6A103-791C-495F-8B8E-AE7FF2660DBF}" dt="2019-06-07T12:42:35.345" v="2783" actId="1076"/>
          <ac:spMkLst>
            <pc:docMk/>
            <pc:sldMk cId="2628509161" sldId="268"/>
            <ac:spMk id="7" creationId="{28816141-B61E-4B54-8E7B-3CF8797E11C2}"/>
          </ac:spMkLst>
        </pc:spChg>
        <pc:spChg chg="mod">
          <ac:chgData name="Simpson, Tim" userId="b3b39f3a-dac2-427a-b4de-a53caeddf3da" providerId="ADAL" clId="{BEC6A103-791C-495F-8B8E-AE7FF2660DBF}" dt="2019-06-07T13:48:30.140" v="2805" actId="1076"/>
          <ac:spMkLst>
            <pc:docMk/>
            <pc:sldMk cId="2628509161" sldId="268"/>
            <ac:spMk id="8" creationId="{E085B2FF-905C-4451-B018-47B6D1E0BED0}"/>
          </ac:spMkLst>
        </pc:spChg>
        <pc:spChg chg="mod">
          <ac:chgData name="Simpson, Tim" userId="b3b39f3a-dac2-427a-b4de-a53caeddf3da" providerId="ADAL" clId="{BEC6A103-791C-495F-8B8E-AE7FF2660DBF}" dt="2019-06-07T13:46:54.830" v="2798" actId="1076"/>
          <ac:spMkLst>
            <pc:docMk/>
            <pc:sldMk cId="2628509161" sldId="268"/>
            <ac:spMk id="10" creationId="{DC3CD53E-78DF-4FBF-89A3-37D0C2E762CB}"/>
          </ac:spMkLst>
        </pc:spChg>
        <pc:spChg chg="mod">
          <ac:chgData name="Simpson, Tim" userId="b3b39f3a-dac2-427a-b4de-a53caeddf3da" providerId="ADAL" clId="{BEC6A103-791C-495F-8B8E-AE7FF2660DBF}" dt="2019-06-07T12:43:12.961" v="2785" actId="1076"/>
          <ac:spMkLst>
            <pc:docMk/>
            <pc:sldMk cId="2628509161" sldId="268"/>
            <ac:spMk id="11" creationId="{BC4E698D-DE89-40E9-B3B6-49DEE76EB823}"/>
          </ac:spMkLst>
        </pc:spChg>
        <pc:spChg chg="add mod">
          <ac:chgData name="Simpson, Tim" userId="b3b39f3a-dac2-427a-b4de-a53caeddf3da" providerId="ADAL" clId="{BEC6A103-791C-495F-8B8E-AE7FF2660DBF}" dt="2019-06-07T12:43:12.961" v="2785" actId="1076"/>
          <ac:spMkLst>
            <pc:docMk/>
            <pc:sldMk cId="2628509161" sldId="268"/>
            <ac:spMk id="16" creationId="{43395D9D-7279-4C14-A8AD-1F6DF4508125}"/>
          </ac:spMkLst>
        </pc:spChg>
        <pc:spChg chg="add del mod">
          <ac:chgData name="Simpson, Tim" userId="b3b39f3a-dac2-427a-b4de-a53caeddf3da" providerId="ADAL" clId="{BEC6A103-791C-495F-8B8E-AE7FF2660DBF}" dt="2019-06-07T13:46:27.631" v="2795" actId="478"/>
          <ac:spMkLst>
            <pc:docMk/>
            <pc:sldMk cId="2628509161" sldId="268"/>
            <ac:spMk id="17" creationId="{0378D5A4-07E2-4C45-AD60-9EB2328BAD4E}"/>
          </ac:spMkLst>
        </pc:spChg>
        <pc:spChg chg="add del mod">
          <ac:chgData name="Simpson, Tim" userId="b3b39f3a-dac2-427a-b4de-a53caeddf3da" providerId="ADAL" clId="{BEC6A103-791C-495F-8B8E-AE7FF2660DBF}" dt="2019-06-07T13:46:41.493" v="2797" actId="478"/>
          <ac:spMkLst>
            <pc:docMk/>
            <pc:sldMk cId="2628509161" sldId="268"/>
            <ac:spMk id="34" creationId="{374CCDC4-8730-4975-83EF-AC62477F5154}"/>
          </ac:spMkLst>
        </pc:spChg>
        <pc:spChg chg="add mod">
          <ac:chgData name="Simpson, Tim" userId="b3b39f3a-dac2-427a-b4de-a53caeddf3da" providerId="ADAL" clId="{BEC6A103-791C-495F-8B8E-AE7FF2660DBF}" dt="2019-06-07T13:51:27.308" v="2832" actId="207"/>
          <ac:spMkLst>
            <pc:docMk/>
            <pc:sldMk cId="2628509161" sldId="268"/>
            <ac:spMk id="36" creationId="{4694C57E-AEB6-499C-9206-364F18B18256}"/>
          </ac:spMkLst>
        </pc:spChg>
        <pc:spChg chg="add mod">
          <ac:chgData name="Simpson, Tim" userId="b3b39f3a-dac2-427a-b4de-a53caeddf3da" providerId="ADAL" clId="{BEC6A103-791C-495F-8B8E-AE7FF2660DBF}" dt="2019-06-07T12:43:12.961" v="2785" actId="1076"/>
          <ac:spMkLst>
            <pc:docMk/>
            <pc:sldMk cId="2628509161" sldId="268"/>
            <ac:spMk id="38" creationId="{91B074D8-F99F-43CE-B294-79A59A48A185}"/>
          </ac:spMkLst>
        </pc:spChg>
        <pc:spChg chg="add mod">
          <ac:chgData name="Simpson, Tim" userId="b3b39f3a-dac2-427a-b4de-a53caeddf3da" providerId="ADAL" clId="{BEC6A103-791C-495F-8B8E-AE7FF2660DBF}" dt="2019-06-07T12:43:42.121" v="2787" actId="1076"/>
          <ac:spMkLst>
            <pc:docMk/>
            <pc:sldMk cId="2628509161" sldId="268"/>
            <ac:spMk id="39" creationId="{93A118C8-15E1-4EA7-8812-FE7F1248BD19}"/>
          </ac:spMkLst>
        </pc:spChg>
        <pc:spChg chg="add mod">
          <ac:chgData name="Simpson, Tim" userId="b3b39f3a-dac2-427a-b4de-a53caeddf3da" providerId="ADAL" clId="{BEC6A103-791C-495F-8B8E-AE7FF2660DBF}" dt="2019-06-07T11:28:30.362" v="2607" actId="14861"/>
          <ac:spMkLst>
            <pc:docMk/>
            <pc:sldMk cId="2628509161" sldId="268"/>
            <ac:spMk id="40" creationId="{8406AF2C-10FF-416A-B71A-342695461FF1}"/>
          </ac:spMkLst>
        </pc:spChg>
        <pc:spChg chg="add mod">
          <ac:chgData name="Simpson, Tim" userId="b3b39f3a-dac2-427a-b4de-a53caeddf3da" providerId="ADAL" clId="{BEC6A103-791C-495F-8B8E-AE7FF2660DBF}" dt="2019-06-07T11:28:30.362" v="2607" actId="14861"/>
          <ac:spMkLst>
            <pc:docMk/>
            <pc:sldMk cId="2628509161" sldId="268"/>
            <ac:spMk id="41" creationId="{F99D816E-7C4C-47D3-9242-A398761D0031}"/>
          </ac:spMkLst>
        </pc:spChg>
        <pc:spChg chg="add del mod">
          <ac:chgData name="Simpson, Tim" userId="b3b39f3a-dac2-427a-b4de-a53caeddf3da" providerId="ADAL" clId="{BEC6A103-791C-495F-8B8E-AE7FF2660DBF}" dt="2019-06-07T13:46:27.631" v="2795" actId="478"/>
          <ac:spMkLst>
            <pc:docMk/>
            <pc:sldMk cId="2628509161" sldId="268"/>
            <ac:spMk id="43" creationId="{AE4FD269-E990-4299-9263-F03266A6253E}"/>
          </ac:spMkLst>
        </pc:spChg>
        <pc:spChg chg="add del mod">
          <ac:chgData name="Simpson, Tim" userId="b3b39f3a-dac2-427a-b4de-a53caeddf3da" providerId="ADAL" clId="{BEC6A103-791C-495F-8B8E-AE7FF2660DBF}" dt="2019-06-07T13:46:27.631" v="2795" actId="478"/>
          <ac:spMkLst>
            <pc:docMk/>
            <pc:sldMk cId="2628509161" sldId="268"/>
            <ac:spMk id="44" creationId="{DF6C2591-2E3C-41D5-914C-6EBC9666A025}"/>
          </ac:spMkLst>
        </pc:spChg>
        <pc:spChg chg="add mod">
          <ac:chgData name="Simpson, Tim" userId="b3b39f3a-dac2-427a-b4de-a53caeddf3da" providerId="ADAL" clId="{BEC6A103-791C-495F-8B8E-AE7FF2660DBF}" dt="2019-06-07T12:43:42.121" v="2787" actId="1076"/>
          <ac:spMkLst>
            <pc:docMk/>
            <pc:sldMk cId="2628509161" sldId="268"/>
            <ac:spMk id="45" creationId="{D92F7310-4019-4CED-889F-6B88035FA9DB}"/>
          </ac:spMkLst>
        </pc:spChg>
        <pc:spChg chg="add mod">
          <ac:chgData name="Simpson, Tim" userId="b3b39f3a-dac2-427a-b4de-a53caeddf3da" providerId="ADAL" clId="{BEC6A103-791C-495F-8B8E-AE7FF2660DBF}" dt="2019-06-07T12:43:42.121" v="2787" actId="1076"/>
          <ac:spMkLst>
            <pc:docMk/>
            <pc:sldMk cId="2628509161" sldId="268"/>
            <ac:spMk id="46" creationId="{F2123AF7-1E51-4B28-B005-679222AAB2D1}"/>
          </ac:spMkLst>
        </pc:spChg>
        <pc:spChg chg="add mod">
          <ac:chgData name="Simpson, Tim" userId="b3b39f3a-dac2-427a-b4de-a53caeddf3da" providerId="ADAL" clId="{BEC6A103-791C-495F-8B8E-AE7FF2660DBF}" dt="2019-06-07T13:48:16.220" v="2804" actId="1076"/>
          <ac:spMkLst>
            <pc:docMk/>
            <pc:sldMk cId="2628509161" sldId="268"/>
            <ac:spMk id="47" creationId="{7EDEA799-45B6-41AA-8DFF-0E0125127311}"/>
          </ac:spMkLst>
        </pc:spChg>
        <pc:spChg chg="add mod">
          <ac:chgData name="Simpson, Tim" userId="b3b39f3a-dac2-427a-b4de-a53caeddf3da" providerId="ADAL" clId="{BEC6A103-791C-495F-8B8E-AE7FF2660DBF}" dt="2019-06-07T13:48:16.220" v="2804" actId="1076"/>
          <ac:spMkLst>
            <pc:docMk/>
            <pc:sldMk cId="2628509161" sldId="268"/>
            <ac:spMk id="48" creationId="{12703EED-5F84-4D2F-8B84-CFDF10CC8CA9}"/>
          </ac:spMkLst>
        </pc:spChg>
        <pc:spChg chg="mod">
          <ac:chgData name="Simpson, Tim" userId="b3b39f3a-dac2-427a-b4de-a53caeddf3da" providerId="ADAL" clId="{BEC6A103-791C-495F-8B8E-AE7FF2660DBF}" dt="2019-06-07T10:58:40.631" v="2555" actId="400"/>
          <ac:spMkLst>
            <pc:docMk/>
            <pc:sldMk cId="2628509161" sldId="268"/>
            <ac:spMk id="50" creationId="{328571FB-9E23-453B-8106-030E39E9426E}"/>
          </ac:spMkLst>
        </pc:spChg>
        <pc:spChg chg="mod">
          <ac:chgData name="Simpson, Tim" userId="b3b39f3a-dac2-427a-b4de-a53caeddf3da" providerId="ADAL" clId="{BEC6A103-791C-495F-8B8E-AE7FF2660DBF}" dt="2019-06-07T10:58:40.631" v="2555" actId="400"/>
          <ac:spMkLst>
            <pc:docMk/>
            <pc:sldMk cId="2628509161" sldId="268"/>
            <ac:spMk id="51" creationId="{52FE55D2-6640-46F5-A243-D1CF2EB8FB7F}"/>
          </ac:spMkLst>
        </pc:spChg>
        <pc:spChg chg="mod">
          <ac:chgData name="Simpson, Tim" userId="b3b39f3a-dac2-427a-b4de-a53caeddf3da" providerId="ADAL" clId="{BEC6A103-791C-495F-8B8E-AE7FF2660DBF}" dt="2019-06-07T12:43:42.121" v="2787" actId="1076"/>
          <ac:spMkLst>
            <pc:docMk/>
            <pc:sldMk cId="2628509161" sldId="268"/>
            <ac:spMk id="52" creationId="{481517B2-7D3C-40E9-890C-8FE6DBB56F06}"/>
          </ac:spMkLst>
        </pc:spChg>
        <pc:spChg chg="mod">
          <ac:chgData name="Simpson, Tim" userId="b3b39f3a-dac2-427a-b4de-a53caeddf3da" providerId="ADAL" clId="{BEC6A103-791C-495F-8B8E-AE7FF2660DBF}" dt="2019-06-07T12:43:42.121" v="2787" actId="1076"/>
          <ac:spMkLst>
            <pc:docMk/>
            <pc:sldMk cId="2628509161" sldId="268"/>
            <ac:spMk id="53" creationId="{D1110E45-E1AA-4BC3-844B-DE20884C1230}"/>
          </ac:spMkLst>
        </pc:spChg>
        <pc:spChg chg="mod">
          <ac:chgData name="Simpson, Tim" userId="b3b39f3a-dac2-427a-b4de-a53caeddf3da" providerId="ADAL" clId="{BEC6A103-791C-495F-8B8E-AE7FF2660DBF}" dt="2019-06-07T12:43:12.961" v="2785" actId="1076"/>
          <ac:spMkLst>
            <pc:docMk/>
            <pc:sldMk cId="2628509161" sldId="268"/>
            <ac:spMk id="54" creationId="{AF93405D-58B3-4553-8D43-C77ED39971FD}"/>
          </ac:spMkLst>
        </pc:spChg>
        <pc:spChg chg="mod">
          <ac:chgData name="Simpson, Tim" userId="b3b39f3a-dac2-427a-b4de-a53caeddf3da" providerId="ADAL" clId="{BEC6A103-791C-495F-8B8E-AE7FF2660DBF}" dt="2019-06-07T12:43:12.961" v="2785" actId="1076"/>
          <ac:spMkLst>
            <pc:docMk/>
            <pc:sldMk cId="2628509161" sldId="268"/>
            <ac:spMk id="55" creationId="{9B48B587-18A3-48F5-951B-8395A4324103}"/>
          </ac:spMkLst>
        </pc:spChg>
        <pc:spChg chg="mod">
          <ac:chgData name="Simpson, Tim" userId="b3b39f3a-dac2-427a-b4de-a53caeddf3da" providerId="ADAL" clId="{BEC6A103-791C-495F-8B8E-AE7FF2660DBF}" dt="2019-06-07T13:48:30.140" v="2805" actId="1076"/>
          <ac:spMkLst>
            <pc:docMk/>
            <pc:sldMk cId="2628509161" sldId="268"/>
            <ac:spMk id="56" creationId="{8B24CA55-86F3-4D00-9F45-E311242F5153}"/>
          </ac:spMkLst>
        </pc:spChg>
        <pc:spChg chg="del">
          <ac:chgData name="Simpson, Tim" userId="b3b39f3a-dac2-427a-b4de-a53caeddf3da" providerId="ADAL" clId="{BEC6A103-791C-495F-8B8E-AE7FF2660DBF}" dt="2019-06-07T10:44:09.800" v="2493" actId="478"/>
          <ac:spMkLst>
            <pc:docMk/>
            <pc:sldMk cId="2628509161" sldId="268"/>
            <ac:spMk id="57" creationId="{14BFD0D9-5A06-45AB-92AE-2F9334737D6A}"/>
          </ac:spMkLst>
        </pc:spChg>
        <pc:spChg chg="mod">
          <ac:chgData name="Simpson, Tim" userId="b3b39f3a-dac2-427a-b4de-a53caeddf3da" providerId="ADAL" clId="{BEC6A103-791C-495F-8B8E-AE7FF2660DBF}" dt="2019-06-07T12:44:05.241" v="2789" actId="14100"/>
          <ac:spMkLst>
            <pc:docMk/>
            <pc:sldMk cId="2628509161" sldId="268"/>
            <ac:spMk id="58" creationId="{02848FA6-3C0F-471B-9B4E-CDBBD2715F9F}"/>
          </ac:spMkLst>
        </pc:spChg>
        <pc:spChg chg="mod">
          <ac:chgData name="Simpson, Tim" userId="b3b39f3a-dac2-427a-b4de-a53caeddf3da" providerId="ADAL" clId="{BEC6A103-791C-495F-8B8E-AE7FF2660DBF}" dt="2019-06-07T13:48:30.140" v="2805" actId="1076"/>
          <ac:spMkLst>
            <pc:docMk/>
            <pc:sldMk cId="2628509161" sldId="268"/>
            <ac:spMk id="59" creationId="{3F47F673-7D82-41BF-93DE-EA355FFD8CB8}"/>
          </ac:spMkLst>
        </pc:spChg>
        <pc:spChg chg="mod">
          <ac:chgData name="Simpson, Tim" userId="b3b39f3a-dac2-427a-b4de-a53caeddf3da" providerId="ADAL" clId="{BEC6A103-791C-495F-8B8E-AE7FF2660DBF}" dt="2019-06-07T12:43:42.121" v="2787" actId="1076"/>
          <ac:spMkLst>
            <pc:docMk/>
            <pc:sldMk cId="2628509161" sldId="268"/>
            <ac:spMk id="60" creationId="{7EA75661-1FC4-4F09-8795-29EE2A96F520}"/>
          </ac:spMkLst>
        </pc:spChg>
        <pc:spChg chg="mod">
          <ac:chgData name="Simpson, Tim" userId="b3b39f3a-dac2-427a-b4de-a53caeddf3da" providerId="ADAL" clId="{BEC6A103-791C-495F-8B8E-AE7FF2660DBF}" dt="2019-06-07T13:48:16.220" v="2804" actId="1076"/>
          <ac:spMkLst>
            <pc:docMk/>
            <pc:sldMk cId="2628509161" sldId="268"/>
            <ac:spMk id="61" creationId="{106F4D40-B944-45FC-863F-09AA5F3348B7}"/>
          </ac:spMkLst>
        </pc:spChg>
        <pc:spChg chg="mod">
          <ac:chgData name="Simpson, Tim" userId="b3b39f3a-dac2-427a-b4de-a53caeddf3da" providerId="ADAL" clId="{BEC6A103-791C-495F-8B8E-AE7FF2660DBF}" dt="2019-06-07T13:48:16.220" v="2804" actId="1076"/>
          <ac:spMkLst>
            <pc:docMk/>
            <pc:sldMk cId="2628509161" sldId="268"/>
            <ac:spMk id="62" creationId="{9084F7A7-8273-41DD-B753-57B0D6A31C3C}"/>
          </ac:spMkLst>
        </pc:spChg>
        <pc:spChg chg="add mod">
          <ac:chgData name="Simpson, Tim" userId="b3b39f3a-dac2-427a-b4de-a53caeddf3da" providerId="ADAL" clId="{BEC6A103-791C-495F-8B8E-AE7FF2660DBF}" dt="2019-06-07T13:48:30.140" v="2805" actId="1076"/>
          <ac:spMkLst>
            <pc:docMk/>
            <pc:sldMk cId="2628509161" sldId="268"/>
            <ac:spMk id="63" creationId="{20C740FD-761D-4298-83CF-EDC3A51B5FD4}"/>
          </ac:spMkLst>
        </pc:spChg>
        <pc:spChg chg="add mod">
          <ac:chgData name="Simpson, Tim" userId="b3b39f3a-dac2-427a-b4de-a53caeddf3da" providerId="ADAL" clId="{BEC6A103-791C-495F-8B8E-AE7FF2660DBF}" dt="2019-06-07T13:48:30.140" v="2805" actId="1076"/>
          <ac:spMkLst>
            <pc:docMk/>
            <pc:sldMk cId="2628509161" sldId="268"/>
            <ac:spMk id="64" creationId="{BB9F2B15-80BC-4B36-84B6-DC1370D2B18D}"/>
          </ac:spMkLst>
        </pc:spChg>
        <pc:spChg chg="add mod">
          <ac:chgData name="Simpson, Tim" userId="b3b39f3a-dac2-427a-b4de-a53caeddf3da" providerId="ADAL" clId="{BEC6A103-791C-495F-8B8E-AE7FF2660DBF}" dt="2019-06-07T12:44:11.032" v="2790" actId="1076"/>
          <ac:spMkLst>
            <pc:docMk/>
            <pc:sldMk cId="2628509161" sldId="268"/>
            <ac:spMk id="66" creationId="{F7EC92A5-44EA-4924-ACA3-1F6507AC1D58}"/>
          </ac:spMkLst>
        </pc:spChg>
        <pc:spChg chg="add del mod">
          <ac:chgData name="Simpson, Tim" userId="b3b39f3a-dac2-427a-b4de-a53caeddf3da" providerId="ADAL" clId="{BEC6A103-791C-495F-8B8E-AE7FF2660DBF}" dt="2019-06-07T13:46:31.722" v="2796" actId="478"/>
          <ac:spMkLst>
            <pc:docMk/>
            <pc:sldMk cId="2628509161" sldId="268"/>
            <ac:spMk id="68" creationId="{1D89DA75-84DE-42DB-8058-42D413655886}"/>
          </ac:spMkLst>
        </pc:spChg>
        <pc:spChg chg="add mod">
          <ac:chgData name="Simpson, Tim" userId="b3b39f3a-dac2-427a-b4de-a53caeddf3da" providerId="ADAL" clId="{BEC6A103-791C-495F-8B8E-AE7FF2660DBF}" dt="2019-06-07T13:59:51.420" v="2931" actId="1038"/>
          <ac:spMkLst>
            <pc:docMk/>
            <pc:sldMk cId="2628509161" sldId="268"/>
            <ac:spMk id="71" creationId="{8BD5183C-B546-4D87-9135-B8C2DCF40196}"/>
          </ac:spMkLst>
        </pc:spChg>
        <pc:spChg chg="add mod">
          <ac:chgData name="Simpson, Tim" userId="b3b39f3a-dac2-427a-b4de-a53caeddf3da" providerId="ADAL" clId="{BEC6A103-791C-495F-8B8E-AE7FF2660DBF}" dt="2019-06-07T15:02:05.067" v="2972" actId="14100"/>
          <ac:spMkLst>
            <pc:docMk/>
            <pc:sldMk cId="2628509161" sldId="268"/>
            <ac:spMk id="72" creationId="{A9151B28-E099-4B61-B15C-AC71E86438FB}"/>
          </ac:spMkLst>
        </pc:spChg>
        <pc:spChg chg="add mod">
          <ac:chgData name="Simpson, Tim" userId="b3b39f3a-dac2-427a-b4de-a53caeddf3da" providerId="ADAL" clId="{BEC6A103-791C-495F-8B8E-AE7FF2660DBF}" dt="2019-06-07T15:02:26.533" v="2991" actId="1038"/>
          <ac:spMkLst>
            <pc:docMk/>
            <pc:sldMk cId="2628509161" sldId="268"/>
            <ac:spMk id="73" creationId="{615236B5-9750-4533-8296-F042F1AF5160}"/>
          </ac:spMkLst>
        </pc:spChg>
        <pc:spChg chg="add mod">
          <ac:chgData name="Simpson, Tim" userId="b3b39f3a-dac2-427a-b4de-a53caeddf3da" providerId="ADAL" clId="{BEC6A103-791C-495F-8B8E-AE7FF2660DBF}" dt="2019-06-07T15:02:26.533" v="2991" actId="1038"/>
          <ac:spMkLst>
            <pc:docMk/>
            <pc:sldMk cId="2628509161" sldId="268"/>
            <ac:spMk id="74" creationId="{F4184FFD-FA06-4CF5-9D4F-D5A032302128}"/>
          </ac:spMkLst>
        </pc:spChg>
        <pc:spChg chg="add mod">
          <ac:chgData name="Simpson, Tim" userId="b3b39f3a-dac2-427a-b4de-a53caeddf3da" providerId="ADAL" clId="{BEC6A103-791C-495F-8B8E-AE7FF2660DBF}" dt="2019-06-07T15:04:20.297" v="3025" actId="1076"/>
          <ac:spMkLst>
            <pc:docMk/>
            <pc:sldMk cId="2628509161" sldId="268"/>
            <ac:spMk id="75" creationId="{0660A436-4041-4108-AB92-01A669B74A0A}"/>
          </ac:spMkLst>
        </pc:spChg>
        <pc:spChg chg="add mod">
          <ac:chgData name="Simpson, Tim" userId="b3b39f3a-dac2-427a-b4de-a53caeddf3da" providerId="ADAL" clId="{BEC6A103-791C-495F-8B8E-AE7FF2660DBF}" dt="2019-06-07T15:04:25.716" v="3026" actId="1076"/>
          <ac:spMkLst>
            <pc:docMk/>
            <pc:sldMk cId="2628509161" sldId="268"/>
            <ac:spMk id="76" creationId="{D96E5954-78C9-4E3C-A62C-8CC47BB6D732}"/>
          </ac:spMkLst>
        </pc:spChg>
        <pc:picChg chg="add del mod">
          <ac:chgData name="Simpson, Tim" userId="b3b39f3a-dac2-427a-b4de-a53caeddf3da" providerId="ADAL" clId="{BEC6A103-791C-495F-8B8E-AE7FF2660DBF}" dt="2019-06-07T13:46:41.493" v="2797" actId="478"/>
          <ac:picMkLst>
            <pc:docMk/>
            <pc:sldMk cId="2628509161" sldId="268"/>
            <ac:picMk id="14" creationId="{4D6D1C48-42E7-4B00-96FE-ABB510EAE712}"/>
          </ac:picMkLst>
        </pc:picChg>
        <pc:picChg chg="add del mod">
          <ac:chgData name="Simpson, Tim" userId="b3b39f3a-dac2-427a-b4de-a53caeddf3da" providerId="ADAL" clId="{BEC6A103-791C-495F-8B8E-AE7FF2660DBF}" dt="2019-06-07T13:46:27.631" v="2795" actId="478"/>
          <ac:picMkLst>
            <pc:docMk/>
            <pc:sldMk cId="2628509161" sldId="268"/>
            <ac:picMk id="22" creationId="{92BAFFAE-477B-487C-80E6-B72CF534FE6A}"/>
          </ac:picMkLst>
        </pc:picChg>
        <pc:picChg chg="add del mod">
          <ac:chgData name="Simpson, Tim" userId="b3b39f3a-dac2-427a-b4de-a53caeddf3da" providerId="ADAL" clId="{BEC6A103-791C-495F-8B8E-AE7FF2660DBF}" dt="2019-06-07T11:58:08.668" v="2754" actId="478"/>
          <ac:picMkLst>
            <pc:docMk/>
            <pc:sldMk cId="2628509161" sldId="268"/>
            <ac:picMk id="25" creationId="{05F57146-9253-4ABA-BFA6-17E5DE9EE21D}"/>
          </ac:picMkLst>
        </pc:picChg>
        <pc:picChg chg="add del mod">
          <ac:chgData name="Simpson, Tim" userId="b3b39f3a-dac2-427a-b4de-a53caeddf3da" providerId="ADAL" clId="{BEC6A103-791C-495F-8B8E-AE7FF2660DBF}" dt="2019-06-07T11:58:10.368" v="2755" actId="478"/>
          <ac:picMkLst>
            <pc:docMk/>
            <pc:sldMk cId="2628509161" sldId="268"/>
            <ac:picMk id="27" creationId="{8FE6D9FF-EBBB-4B55-BBD3-745F78F0190A}"/>
          </ac:picMkLst>
        </pc:picChg>
        <pc:picChg chg="del">
          <ac:chgData name="Simpson, Tim" userId="b3b39f3a-dac2-427a-b4de-a53caeddf3da" providerId="ADAL" clId="{BEC6A103-791C-495F-8B8E-AE7FF2660DBF}" dt="2019-06-07T10:44:14.493" v="2496" actId="478"/>
          <ac:picMkLst>
            <pc:docMk/>
            <pc:sldMk cId="2628509161" sldId="268"/>
            <ac:picMk id="65" creationId="{668E3218-0EE2-4574-90F0-1C83CE0C6635}"/>
          </ac:picMkLst>
        </pc:picChg>
        <pc:picChg chg="del">
          <ac:chgData name="Simpson, Tim" userId="b3b39f3a-dac2-427a-b4de-a53caeddf3da" providerId="ADAL" clId="{BEC6A103-791C-495F-8B8E-AE7FF2660DBF}" dt="2019-06-07T10:44:12.978" v="2495" actId="478"/>
          <ac:picMkLst>
            <pc:docMk/>
            <pc:sldMk cId="2628509161" sldId="268"/>
            <ac:picMk id="67" creationId="{197BBA96-D441-492A-A04B-88865EE1DA09}"/>
          </ac:picMkLst>
        </pc:picChg>
        <pc:picChg chg="del">
          <ac:chgData name="Simpson, Tim" userId="b3b39f3a-dac2-427a-b4de-a53caeddf3da" providerId="ADAL" clId="{BEC6A103-791C-495F-8B8E-AE7FF2660DBF}" dt="2019-06-07T10:44:11.993" v="2494" actId="478"/>
          <ac:picMkLst>
            <pc:docMk/>
            <pc:sldMk cId="2628509161" sldId="268"/>
            <ac:picMk id="69" creationId="{C404D623-87C3-44BB-9015-60DC98D0A0A0}"/>
          </ac:picMkLst>
        </pc:picChg>
        <pc:picChg chg="add del mod">
          <ac:chgData name="Simpson, Tim" userId="b3b39f3a-dac2-427a-b4de-a53caeddf3da" providerId="ADAL" clId="{BEC6A103-791C-495F-8B8E-AE7FF2660DBF}" dt="2019-06-07T13:46:27.631" v="2795" actId="478"/>
          <ac:picMkLst>
            <pc:docMk/>
            <pc:sldMk cId="2628509161" sldId="268"/>
            <ac:picMk id="70" creationId="{F3A2B4B0-6988-4DDB-95CF-6EFED4575353}"/>
          </ac:picMkLst>
        </pc:picChg>
        <pc:cxnChg chg="mod">
          <ac:chgData name="Simpson, Tim" userId="b3b39f3a-dac2-427a-b4de-a53caeddf3da" providerId="ADAL" clId="{BEC6A103-791C-495F-8B8E-AE7FF2660DBF}" dt="2019-06-07T12:43:17.129" v="2786" actId="14100"/>
          <ac:cxnSpMkLst>
            <pc:docMk/>
            <pc:sldMk cId="2628509161" sldId="268"/>
            <ac:cxnSpMk id="9" creationId="{40CCC183-3EC3-4B67-83D9-5FD5B1E593D5}"/>
          </ac:cxnSpMkLst>
        </pc:cxnChg>
        <pc:cxnChg chg="mod">
          <ac:chgData name="Simpson, Tim" userId="b3b39f3a-dac2-427a-b4de-a53caeddf3da" providerId="ADAL" clId="{BEC6A103-791C-495F-8B8E-AE7FF2660DBF}" dt="2019-06-07T12:42:35.345" v="2783" actId="1076"/>
          <ac:cxnSpMkLst>
            <pc:docMk/>
            <pc:sldMk cId="2628509161" sldId="268"/>
            <ac:cxnSpMk id="12" creationId="{9EE09B85-6F90-4FDF-8128-8FAB218B44E8}"/>
          </ac:cxnSpMkLst>
        </pc:cxnChg>
        <pc:cxnChg chg="mod">
          <ac:chgData name="Simpson, Tim" userId="b3b39f3a-dac2-427a-b4de-a53caeddf3da" providerId="ADAL" clId="{BEC6A103-791C-495F-8B8E-AE7FF2660DBF}" dt="2019-06-07T13:48:30.140" v="2805" actId="1076"/>
          <ac:cxnSpMkLst>
            <pc:docMk/>
            <pc:sldMk cId="2628509161" sldId="268"/>
            <ac:cxnSpMk id="15" creationId="{B8CF73A4-D318-4FFE-A3E3-3012EA2487D9}"/>
          </ac:cxnSpMkLst>
        </pc:cxnChg>
        <pc:cxnChg chg="mod">
          <ac:chgData name="Simpson, Tim" userId="b3b39f3a-dac2-427a-b4de-a53caeddf3da" providerId="ADAL" clId="{BEC6A103-791C-495F-8B8E-AE7FF2660DBF}" dt="2019-06-07T12:43:42.121" v="2787" actId="1076"/>
          <ac:cxnSpMkLst>
            <pc:docMk/>
            <pc:sldMk cId="2628509161" sldId="268"/>
            <ac:cxnSpMk id="19" creationId="{64359AB8-4CB7-4328-B7B1-F7F490DF04E8}"/>
          </ac:cxnSpMkLst>
        </pc:cxnChg>
        <pc:cxnChg chg="mod">
          <ac:chgData name="Simpson, Tim" userId="b3b39f3a-dac2-427a-b4de-a53caeddf3da" providerId="ADAL" clId="{BEC6A103-791C-495F-8B8E-AE7FF2660DBF}" dt="2019-06-07T12:43:59.505" v="2788" actId="1076"/>
          <ac:cxnSpMkLst>
            <pc:docMk/>
            <pc:sldMk cId="2628509161" sldId="268"/>
            <ac:cxnSpMk id="23" creationId="{72AC5F43-E668-4777-B118-88C57FE66EE8}"/>
          </ac:cxnSpMkLst>
        </pc:cxnChg>
        <pc:cxnChg chg="mod">
          <ac:chgData name="Simpson, Tim" userId="b3b39f3a-dac2-427a-b4de-a53caeddf3da" providerId="ADAL" clId="{BEC6A103-791C-495F-8B8E-AE7FF2660DBF}" dt="2019-06-07T13:48:04.619" v="2803" actId="1076"/>
          <ac:cxnSpMkLst>
            <pc:docMk/>
            <pc:sldMk cId="2628509161" sldId="268"/>
            <ac:cxnSpMk id="30" creationId="{FA92FA0D-8DD7-4512-BB53-A865E4C520B6}"/>
          </ac:cxnSpMkLst>
        </pc:cxnChg>
        <pc:cxnChg chg="mod">
          <ac:chgData name="Simpson, Tim" userId="b3b39f3a-dac2-427a-b4de-a53caeddf3da" providerId="ADAL" clId="{BEC6A103-791C-495F-8B8E-AE7FF2660DBF}" dt="2019-06-07T13:46:54.830" v="2798" actId="1076"/>
          <ac:cxnSpMkLst>
            <pc:docMk/>
            <pc:sldMk cId="2628509161" sldId="268"/>
            <ac:cxnSpMk id="35" creationId="{BC99C900-29FF-45A7-BB02-606F73A3EF3B}"/>
          </ac:cxnSpMkLst>
        </pc:cxnChg>
      </pc:sldChg>
      <pc:sldChg chg="addSp delSp modSp add modNotesTx">
        <pc:chgData name="Simpson, Tim" userId="b3b39f3a-dac2-427a-b4de-a53caeddf3da" providerId="ADAL" clId="{BEC6A103-791C-495F-8B8E-AE7FF2660DBF}" dt="2019-06-18T09:42:40.782" v="6171" actId="20577"/>
        <pc:sldMkLst>
          <pc:docMk/>
          <pc:sldMk cId="1586832065" sldId="269"/>
        </pc:sldMkLst>
        <pc:spChg chg="ord">
          <ac:chgData name="Simpson, Tim" userId="b3b39f3a-dac2-427a-b4de-a53caeddf3da" providerId="ADAL" clId="{BEC6A103-791C-495F-8B8E-AE7FF2660DBF}" dt="2019-06-13T12:05:51.013" v="3808" actId="166"/>
          <ac:spMkLst>
            <pc:docMk/>
            <pc:sldMk cId="1586832065" sldId="269"/>
            <ac:spMk id="6" creationId="{28B07293-8FA1-42A2-AF76-D25DD5515B02}"/>
          </ac:spMkLst>
        </pc:spChg>
        <pc:spChg chg="mod">
          <ac:chgData name="Simpson, Tim" userId="b3b39f3a-dac2-427a-b4de-a53caeddf3da" providerId="ADAL" clId="{BEC6A103-791C-495F-8B8E-AE7FF2660DBF}" dt="2019-06-13T12:11:51.322" v="3920" actId="1076"/>
          <ac:spMkLst>
            <pc:docMk/>
            <pc:sldMk cId="1586832065" sldId="269"/>
            <ac:spMk id="7" creationId="{28816141-B61E-4B54-8E7B-3CF8797E11C2}"/>
          </ac:spMkLst>
        </pc:spChg>
        <pc:spChg chg="mod">
          <ac:chgData name="Simpson, Tim" userId="b3b39f3a-dac2-427a-b4de-a53caeddf3da" providerId="ADAL" clId="{BEC6A103-791C-495F-8B8E-AE7FF2660DBF}" dt="2019-06-18T08:47:52.327" v="4141" actId="1076"/>
          <ac:spMkLst>
            <pc:docMk/>
            <pc:sldMk cId="1586832065" sldId="269"/>
            <ac:spMk id="8" creationId="{E085B2FF-905C-4451-B018-47B6D1E0BED0}"/>
          </ac:spMkLst>
        </pc:spChg>
        <pc:spChg chg="mod">
          <ac:chgData name="Simpson, Tim" userId="b3b39f3a-dac2-427a-b4de-a53caeddf3da" providerId="ADAL" clId="{BEC6A103-791C-495F-8B8E-AE7FF2660DBF}" dt="2019-06-13T11:58:18.379" v="3792" actId="1076"/>
          <ac:spMkLst>
            <pc:docMk/>
            <pc:sldMk cId="1586832065" sldId="269"/>
            <ac:spMk id="11" creationId="{BC4E698D-DE89-40E9-B3B6-49DEE76EB823}"/>
          </ac:spMkLst>
        </pc:spChg>
        <pc:spChg chg="del">
          <ac:chgData name="Simpson, Tim" userId="b3b39f3a-dac2-427a-b4de-a53caeddf3da" providerId="ADAL" clId="{BEC6A103-791C-495F-8B8E-AE7FF2660DBF}" dt="2019-06-13T11:54:10.459" v="3751" actId="478"/>
          <ac:spMkLst>
            <pc:docMk/>
            <pc:sldMk cId="1586832065" sldId="269"/>
            <ac:spMk id="16" creationId="{43395D9D-7279-4C14-A8AD-1F6DF4508125}"/>
          </ac:spMkLst>
        </pc:spChg>
        <pc:spChg chg="mod">
          <ac:chgData name="Simpson, Tim" userId="b3b39f3a-dac2-427a-b4de-a53caeddf3da" providerId="ADAL" clId="{BEC6A103-791C-495F-8B8E-AE7FF2660DBF}" dt="2019-06-13T12:15:06.407" v="3964" actId="1076"/>
          <ac:spMkLst>
            <pc:docMk/>
            <pc:sldMk cId="1586832065" sldId="269"/>
            <ac:spMk id="17" creationId="{0378D5A4-07E2-4C45-AD60-9EB2328BAD4E}"/>
          </ac:spMkLst>
        </pc:spChg>
        <pc:spChg chg="del">
          <ac:chgData name="Simpson, Tim" userId="b3b39f3a-dac2-427a-b4de-a53caeddf3da" providerId="ADAL" clId="{BEC6A103-791C-495F-8B8E-AE7FF2660DBF}" dt="2019-06-13T11:54:10.459" v="3751" actId="478"/>
          <ac:spMkLst>
            <pc:docMk/>
            <pc:sldMk cId="1586832065" sldId="269"/>
            <ac:spMk id="38" creationId="{91B074D8-F99F-43CE-B294-79A59A48A185}"/>
          </ac:spMkLst>
        </pc:spChg>
        <pc:spChg chg="del">
          <ac:chgData name="Simpson, Tim" userId="b3b39f3a-dac2-427a-b4de-a53caeddf3da" providerId="ADAL" clId="{BEC6A103-791C-495F-8B8E-AE7FF2660DBF}" dt="2019-06-13T09:38:40.820" v="3589" actId="478"/>
          <ac:spMkLst>
            <pc:docMk/>
            <pc:sldMk cId="1586832065" sldId="269"/>
            <ac:spMk id="39" creationId="{93A118C8-15E1-4EA7-8812-FE7F1248BD19}"/>
          </ac:spMkLst>
        </pc:spChg>
        <pc:spChg chg="del">
          <ac:chgData name="Simpson, Tim" userId="b3b39f3a-dac2-427a-b4de-a53caeddf3da" providerId="ADAL" clId="{BEC6A103-791C-495F-8B8E-AE7FF2660DBF}" dt="2019-06-10T14:27:39.563" v="3058" actId="478"/>
          <ac:spMkLst>
            <pc:docMk/>
            <pc:sldMk cId="1586832065" sldId="269"/>
            <ac:spMk id="40" creationId="{8406AF2C-10FF-416A-B71A-342695461FF1}"/>
          </ac:spMkLst>
        </pc:spChg>
        <pc:spChg chg="del">
          <ac:chgData name="Simpson, Tim" userId="b3b39f3a-dac2-427a-b4de-a53caeddf3da" providerId="ADAL" clId="{BEC6A103-791C-495F-8B8E-AE7FF2660DBF}" dt="2019-06-10T14:27:39.563" v="3058" actId="478"/>
          <ac:spMkLst>
            <pc:docMk/>
            <pc:sldMk cId="1586832065" sldId="269"/>
            <ac:spMk id="41" creationId="{F99D816E-7C4C-47D3-9242-A398761D0031}"/>
          </ac:spMkLst>
        </pc:spChg>
        <pc:spChg chg="mod">
          <ac:chgData name="Simpson, Tim" userId="b3b39f3a-dac2-427a-b4de-a53caeddf3da" providerId="ADAL" clId="{BEC6A103-791C-495F-8B8E-AE7FF2660DBF}" dt="2019-06-10T14:27:58.497" v="3059" actId="1076"/>
          <ac:spMkLst>
            <pc:docMk/>
            <pc:sldMk cId="1586832065" sldId="269"/>
            <ac:spMk id="43" creationId="{AE4FD269-E990-4299-9263-F03266A6253E}"/>
          </ac:spMkLst>
        </pc:spChg>
        <pc:spChg chg="mod">
          <ac:chgData name="Simpson, Tim" userId="b3b39f3a-dac2-427a-b4de-a53caeddf3da" providerId="ADAL" clId="{BEC6A103-791C-495F-8B8E-AE7FF2660DBF}" dt="2019-06-10T14:29:47.712" v="3088" actId="14100"/>
          <ac:spMkLst>
            <pc:docMk/>
            <pc:sldMk cId="1586832065" sldId="269"/>
            <ac:spMk id="44" creationId="{DF6C2591-2E3C-41D5-914C-6EBC9666A025}"/>
          </ac:spMkLst>
        </pc:spChg>
        <pc:spChg chg="del">
          <ac:chgData name="Simpson, Tim" userId="b3b39f3a-dac2-427a-b4de-a53caeddf3da" providerId="ADAL" clId="{BEC6A103-791C-495F-8B8E-AE7FF2660DBF}" dt="2019-06-13T09:38:40.820" v="3589" actId="478"/>
          <ac:spMkLst>
            <pc:docMk/>
            <pc:sldMk cId="1586832065" sldId="269"/>
            <ac:spMk id="45" creationId="{D92F7310-4019-4CED-889F-6B88035FA9DB}"/>
          </ac:spMkLst>
        </pc:spChg>
        <pc:spChg chg="del">
          <ac:chgData name="Simpson, Tim" userId="b3b39f3a-dac2-427a-b4de-a53caeddf3da" providerId="ADAL" clId="{BEC6A103-791C-495F-8B8E-AE7FF2660DBF}" dt="2019-06-13T09:38:40.820" v="3589" actId="478"/>
          <ac:spMkLst>
            <pc:docMk/>
            <pc:sldMk cId="1586832065" sldId="269"/>
            <ac:spMk id="46" creationId="{F2123AF7-1E51-4B28-B005-679222AAB2D1}"/>
          </ac:spMkLst>
        </pc:spChg>
        <pc:spChg chg="del">
          <ac:chgData name="Simpson, Tim" userId="b3b39f3a-dac2-427a-b4de-a53caeddf3da" providerId="ADAL" clId="{BEC6A103-791C-495F-8B8E-AE7FF2660DBF}" dt="2019-06-13T11:30:39.777" v="3683" actId="478"/>
          <ac:spMkLst>
            <pc:docMk/>
            <pc:sldMk cId="1586832065" sldId="269"/>
            <ac:spMk id="47" creationId="{7EDEA799-45B6-41AA-8DFF-0E0125127311}"/>
          </ac:spMkLst>
        </pc:spChg>
        <pc:spChg chg="del">
          <ac:chgData name="Simpson, Tim" userId="b3b39f3a-dac2-427a-b4de-a53caeddf3da" providerId="ADAL" clId="{BEC6A103-791C-495F-8B8E-AE7FF2660DBF}" dt="2019-06-13T11:30:39.777" v="3683" actId="478"/>
          <ac:spMkLst>
            <pc:docMk/>
            <pc:sldMk cId="1586832065" sldId="269"/>
            <ac:spMk id="48" creationId="{12703EED-5F84-4D2F-8B84-CFDF10CC8CA9}"/>
          </ac:spMkLst>
        </pc:spChg>
        <pc:spChg chg="add mod">
          <ac:chgData name="Simpson, Tim" userId="b3b39f3a-dac2-427a-b4de-a53caeddf3da" providerId="ADAL" clId="{BEC6A103-791C-495F-8B8E-AE7FF2660DBF}" dt="2019-06-12T15:07:40.527" v="3235" actId="14100"/>
          <ac:spMkLst>
            <pc:docMk/>
            <pc:sldMk cId="1586832065" sldId="269"/>
            <ac:spMk id="49" creationId="{C117168A-D82E-4055-B1BC-ADBA1D18131B}"/>
          </ac:spMkLst>
        </pc:spChg>
        <pc:spChg chg="del">
          <ac:chgData name="Simpson, Tim" userId="b3b39f3a-dac2-427a-b4de-a53caeddf3da" providerId="ADAL" clId="{BEC6A103-791C-495F-8B8E-AE7FF2660DBF}" dt="2019-06-10T14:27:39.563" v="3058" actId="478"/>
          <ac:spMkLst>
            <pc:docMk/>
            <pc:sldMk cId="1586832065" sldId="269"/>
            <ac:spMk id="50" creationId="{328571FB-9E23-453B-8106-030E39E9426E}"/>
          </ac:spMkLst>
        </pc:spChg>
        <pc:spChg chg="del">
          <ac:chgData name="Simpson, Tim" userId="b3b39f3a-dac2-427a-b4de-a53caeddf3da" providerId="ADAL" clId="{BEC6A103-791C-495F-8B8E-AE7FF2660DBF}" dt="2019-06-10T14:27:39.563" v="3058" actId="478"/>
          <ac:spMkLst>
            <pc:docMk/>
            <pc:sldMk cId="1586832065" sldId="269"/>
            <ac:spMk id="51" creationId="{52FE55D2-6640-46F5-A243-D1CF2EB8FB7F}"/>
          </ac:spMkLst>
        </pc:spChg>
        <pc:spChg chg="del">
          <ac:chgData name="Simpson, Tim" userId="b3b39f3a-dac2-427a-b4de-a53caeddf3da" providerId="ADAL" clId="{BEC6A103-791C-495F-8B8E-AE7FF2660DBF}" dt="2019-06-13T09:38:40.820" v="3589" actId="478"/>
          <ac:spMkLst>
            <pc:docMk/>
            <pc:sldMk cId="1586832065" sldId="269"/>
            <ac:spMk id="52" creationId="{481517B2-7D3C-40E9-890C-8FE6DBB56F06}"/>
          </ac:spMkLst>
        </pc:spChg>
        <pc:spChg chg="del">
          <ac:chgData name="Simpson, Tim" userId="b3b39f3a-dac2-427a-b4de-a53caeddf3da" providerId="ADAL" clId="{BEC6A103-791C-495F-8B8E-AE7FF2660DBF}" dt="2019-06-13T09:38:40.820" v="3589" actId="478"/>
          <ac:spMkLst>
            <pc:docMk/>
            <pc:sldMk cId="1586832065" sldId="269"/>
            <ac:spMk id="53" creationId="{D1110E45-E1AA-4BC3-844B-DE20884C1230}"/>
          </ac:spMkLst>
        </pc:spChg>
        <pc:spChg chg="add mod">
          <ac:chgData name="Simpson, Tim" userId="b3b39f3a-dac2-427a-b4de-a53caeddf3da" providerId="ADAL" clId="{BEC6A103-791C-495F-8B8E-AE7FF2660DBF}" dt="2019-06-18T08:46:53.752" v="4138" actId="14100"/>
          <ac:spMkLst>
            <pc:docMk/>
            <pc:sldMk cId="1586832065" sldId="269"/>
            <ac:spMk id="53" creationId="{EA9D3FF9-721D-48B3-90E1-BF24580DB6EF}"/>
          </ac:spMkLst>
        </pc:spChg>
        <pc:spChg chg="del">
          <ac:chgData name="Simpson, Tim" userId="b3b39f3a-dac2-427a-b4de-a53caeddf3da" providerId="ADAL" clId="{BEC6A103-791C-495F-8B8E-AE7FF2660DBF}" dt="2019-06-13T11:54:10.459" v="3751" actId="478"/>
          <ac:spMkLst>
            <pc:docMk/>
            <pc:sldMk cId="1586832065" sldId="269"/>
            <ac:spMk id="54" creationId="{AF93405D-58B3-4553-8D43-C77ED39971FD}"/>
          </ac:spMkLst>
        </pc:spChg>
        <pc:spChg chg="del">
          <ac:chgData name="Simpson, Tim" userId="b3b39f3a-dac2-427a-b4de-a53caeddf3da" providerId="ADAL" clId="{BEC6A103-791C-495F-8B8E-AE7FF2660DBF}" dt="2019-06-13T11:54:10.459" v="3751" actId="478"/>
          <ac:spMkLst>
            <pc:docMk/>
            <pc:sldMk cId="1586832065" sldId="269"/>
            <ac:spMk id="55" creationId="{9B48B587-18A3-48F5-951B-8395A4324103}"/>
          </ac:spMkLst>
        </pc:spChg>
        <pc:spChg chg="mod">
          <ac:chgData name="Simpson, Tim" userId="b3b39f3a-dac2-427a-b4de-a53caeddf3da" providerId="ADAL" clId="{BEC6A103-791C-495F-8B8E-AE7FF2660DBF}" dt="2019-06-18T08:47:52.327" v="4141" actId="1076"/>
          <ac:spMkLst>
            <pc:docMk/>
            <pc:sldMk cId="1586832065" sldId="269"/>
            <ac:spMk id="56" creationId="{8B24CA55-86F3-4D00-9F45-E311242F5153}"/>
          </ac:spMkLst>
        </pc:spChg>
        <pc:spChg chg="add mod">
          <ac:chgData name="Simpson, Tim" userId="b3b39f3a-dac2-427a-b4de-a53caeddf3da" providerId="ADAL" clId="{BEC6A103-791C-495F-8B8E-AE7FF2660DBF}" dt="2019-06-12T14:26:20.021" v="3212"/>
          <ac:spMkLst>
            <pc:docMk/>
            <pc:sldMk cId="1586832065" sldId="269"/>
            <ac:spMk id="57" creationId="{DD9304B4-29EA-4AF0-934A-13DEED173347}"/>
          </ac:spMkLst>
        </pc:spChg>
        <pc:spChg chg="del">
          <ac:chgData name="Simpson, Tim" userId="b3b39f3a-dac2-427a-b4de-a53caeddf3da" providerId="ADAL" clId="{BEC6A103-791C-495F-8B8E-AE7FF2660DBF}" dt="2019-06-13T11:30:30.095" v="3682" actId="478"/>
          <ac:spMkLst>
            <pc:docMk/>
            <pc:sldMk cId="1586832065" sldId="269"/>
            <ac:spMk id="58" creationId="{02848FA6-3C0F-471B-9B4E-CDBBD2715F9F}"/>
          </ac:spMkLst>
        </pc:spChg>
        <pc:spChg chg="del">
          <ac:chgData name="Simpson, Tim" userId="b3b39f3a-dac2-427a-b4de-a53caeddf3da" providerId="ADAL" clId="{BEC6A103-791C-495F-8B8E-AE7FF2660DBF}" dt="2019-06-12T15:12:50.484" v="3284" actId="478"/>
          <ac:spMkLst>
            <pc:docMk/>
            <pc:sldMk cId="1586832065" sldId="269"/>
            <ac:spMk id="59" creationId="{3F47F673-7D82-41BF-93DE-EA355FFD8CB8}"/>
          </ac:spMkLst>
        </pc:spChg>
        <pc:spChg chg="del">
          <ac:chgData name="Simpson, Tim" userId="b3b39f3a-dac2-427a-b4de-a53caeddf3da" providerId="ADAL" clId="{BEC6A103-791C-495F-8B8E-AE7FF2660DBF}" dt="2019-06-13T09:38:40.820" v="3589" actId="478"/>
          <ac:spMkLst>
            <pc:docMk/>
            <pc:sldMk cId="1586832065" sldId="269"/>
            <ac:spMk id="60" creationId="{7EA75661-1FC4-4F09-8795-29EE2A96F520}"/>
          </ac:spMkLst>
        </pc:spChg>
        <pc:spChg chg="del">
          <ac:chgData name="Simpson, Tim" userId="b3b39f3a-dac2-427a-b4de-a53caeddf3da" providerId="ADAL" clId="{BEC6A103-791C-495F-8B8E-AE7FF2660DBF}" dt="2019-06-13T11:30:39.777" v="3683" actId="478"/>
          <ac:spMkLst>
            <pc:docMk/>
            <pc:sldMk cId="1586832065" sldId="269"/>
            <ac:spMk id="61" creationId="{106F4D40-B944-45FC-863F-09AA5F3348B7}"/>
          </ac:spMkLst>
        </pc:spChg>
        <pc:spChg chg="del">
          <ac:chgData name="Simpson, Tim" userId="b3b39f3a-dac2-427a-b4de-a53caeddf3da" providerId="ADAL" clId="{BEC6A103-791C-495F-8B8E-AE7FF2660DBF}" dt="2019-06-13T11:30:39.777" v="3683" actId="478"/>
          <ac:spMkLst>
            <pc:docMk/>
            <pc:sldMk cId="1586832065" sldId="269"/>
            <ac:spMk id="62" creationId="{9084F7A7-8273-41DD-B753-57B0D6A31C3C}"/>
          </ac:spMkLst>
        </pc:spChg>
        <pc:spChg chg="del">
          <ac:chgData name="Simpson, Tim" userId="b3b39f3a-dac2-427a-b4de-a53caeddf3da" providerId="ADAL" clId="{BEC6A103-791C-495F-8B8E-AE7FF2660DBF}" dt="2019-06-12T15:11:21.110" v="3236" actId="478"/>
          <ac:spMkLst>
            <pc:docMk/>
            <pc:sldMk cId="1586832065" sldId="269"/>
            <ac:spMk id="63" creationId="{20C740FD-761D-4298-83CF-EDC3A51B5FD4}"/>
          </ac:spMkLst>
        </pc:spChg>
        <pc:spChg chg="del">
          <ac:chgData name="Simpson, Tim" userId="b3b39f3a-dac2-427a-b4de-a53caeddf3da" providerId="ADAL" clId="{BEC6A103-791C-495F-8B8E-AE7FF2660DBF}" dt="2019-06-12T15:12:50.484" v="3284" actId="478"/>
          <ac:spMkLst>
            <pc:docMk/>
            <pc:sldMk cId="1586832065" sldId="269"/>
            <ac:spMk id="64" creationId="{BB9F2B15-80BC-4B36-84B6-DC1370D2B18D}"/>
          </ac:spMkLst>
        </pc:spChg>
        <pc:spChg chg="del">
          <ac:chgData name="Simpson, Tim" userId="b3b39f3a-dac2-427a-b4de-a53caeddf3da" providerId="ADAL" clId="{BEC6A103-791C-495F-8B8E-AE7FF2660DBF}" dt="2019-06-13T11:30:30.095" v="3682" actId="478"/>
          <ac:spMkLst>
            <pc:docMk/>
            <pc:sldMk cId="1586832065" sldId="269"/>
            <ac:spMk id="66" creationId="{F7EC92A5-44EA-4924-ACA3-1F6507AC1D58}"/>
          </ac:spMkLst>
        </pc:spChg>
        <pc:spChg chg="add mod">
          <ac:chgData name="Simpson, Tim" userId="b3b39f3a-dac2-427a-b4de-a53caeddf3da" providerId="ADAL" clId="{BEC6A103-791C-495F-8B8E-AE7FF2660DBF}" dt="2019-06-18T08:47:52.327" v="4141" actId="1076"/>
          <ac:spMkLst>
            <pc:docMk/>
            <pc:sldMk cId="1586832065" sldId="269"/>
            <ac:spMk id="67" creationId="{301E5591-E39E-461B-BC57-4AF0DE629A1A}"/>
          </ac:spMkLst>
        </pc:spChg>
        <pc:spChg chg="mod">
          <ac:chgData name="Simpson, Tim" userId="b3b39f3a-dac2-427a-b4de-a53caeddf3da" providerId="ADAL" clId="{BEC6A103-791C-495F-8B8E-AE7FF2660DBF}" dt="2019-06-13T12:15:40.903" v="3969" actId="1076"/>
          <ac:spMkLst>
            <pc:docMk/>
            <pc:sldMk cId="1586832065" sldId="269"/>
            <ac:spMk id="68" creationId="{1D89DA75-84DE-42DB-8058-42D413655886}"/>
          </ac:spMkLst>
        </pc:spChg>
        <pc:spChg chg="add mod">
          <ac:chgData name="Simpson, Tim" userId="b3b39f3a-dac2-427a-b4de-a53caeddf3da" providerId="ADAL" clId="{BEC6A103-791C-495F-8B8E-AE7FF2660DBF}" dt="2019-06-17T11:18:30.964" v="3995" actId="1038"/>
          <ac:spMkLst>
            <pc:docMk/>
            <pc:sldMk cId="1586832065" sldId="269"/>
            <ac:spMk id="69" creationId="{33C9D9ED-7CAA-49BE-A20A-1544A3F31415}"/>
          </ac:spMkLst>
        </pc:spChg>
        <pc:spChg chg="add mod">
          <ac:chgData name="Simpson, Tim" userId="b3b39f3a-dac2-427a-b4de-a53caeddf3da" providerId="ADAL" clId="{BEC6A103-791C-495F-8B8E-AE7FF2660DBF}" dt="2019-06-18T08:26:59.356" v="4020" actId="207"/>
          <ac:spMkLst>
            <pc:docMk/>
            <pc:sldMk cId="1586832065" sldId="269"/>
            <ac:spMk id="71" creationId="{E5B8E4D2-668C-423E-BCDF-642B4D9D8152}"/>
          </ac:spMkLst>
        </pc:spChg>
        <pc:spChg chg="add mod">
          <ac:chgData name="Simpson, Tim" userId="b3b39f3a-dac2-427a-b4de-a53caeddf3da" providerId="ADAL" clId="{BEC6A103-791C-495F-8B8E-AE7FF2660DBF}" dt="2019-06-13T12:14:35.255" v="3963" actId="1035"/>
          <ac:spMkLst>
            <pc:docMk/>
            <pc:sldMk cId="1586832065" sldId="269"/>
            <ac:spMk id="73" creationId="{A470EF73-E5F7-4561-BA64-0ECDA05EF96F}"/>
          </ac:spMkLst>
        </pc:spChg>
        <pc:spChg chg="add mod">
          <ac:chgData name="Simpson, Tim" userId="b3b39f3a-dac2-427a-b4de-a53caeddf3da" providerId="ADAL" clId="{BEC6A103-791C-495F-8B8E-AE7FF2660DBF}" dt="2019-06-13T12:09:37.208" v="3908" actId="1076"/>
          <ac:spMkLst>
            <pc:docMk/>
            <pc:sldMk cId="1586832065" sldId="269"/>
            <ac:spMk id="74" creationId="{75A865CD-3CB3-46AC-9E6C-B72836EB64C1}"/>
          </ac:spMkLst>
        </pc:spChg>
        <pc:spChg chg="add mod">
          <ac:chgData name="Simpson, Tim" userId="b3b39f3a-dac2-427a-b4de-a53caeddf3da" providerId="ADAL" clId="{BEC6A103-791C-495F-8B8E-AE7FF2660DBF}" dt="2019-06-18T08:20:12.627" v="3997" actId="207"/>
          <ac:spMkLst>
            <pc:docMk/>
            <pc:sldMk cId="1586832065" sldId="269"/>
            <ac:spMk id="75" creationId="{EBBFC78F-E4B8-4D2D-B447-C1B88E1ED70A}"/>
          </ac:spMkLst>
        </pc:spChg>
        <pc:spChg chg="add mod">
          <ac:chgData name="Simpson, Tim" userId="b3b39f3a-dac2-427a-b4de-a53caeddf3da" providerId="ADAL" clId="{BEC6A103-791C-495F-8B8E-AE7FF2660DBF}" dt="2019-06-13T11:57:10.712" v="3779" actId="14100"/>
          <ac:spMkLst>
            <pc:docMk/>
            <pc:sldMk cId="1586832065" sldId="269"/>
            <ac:spMk id="77" creationId="{8441F614-8118-49D1-BB54-7F42CF9DB7FA}"/>
          </ac:spMkLst>
        </pc:spChg>
        <pc:spChg chg="add mod">
          <ac:chgData name="Simpson, Tim" userId="b3b39f3a-dac2-427a-b4de-a53caeddf3da" providerId="ADAL" clId="{BEC6A103-791C-495F-8B8E-AE7FF2660DBF}" dt="2019-06-13T12:04:23.811" v="3806" actId="20577"/>
          <ac:spMkLst>
            <pc:docMk/>
            <pc:sldMk cId="1586832065" sldId="269"/>
            <ac:spMk id="79" creationId="{BEFC81CF-07E9-4D14-8336-6B3F63030B8F}"/>
          </ac:spMkLst>
        </pc:spChg>
        <pc:spChg chg="add mod">
          <ac:chgData name="Simpson, Tim" userId="b3b39f3a-dac2-427a-b4de-a53caeddf3da" providerId="ADAL" clId="{BEC6A103-791C-495F-8B8E-AE7FF2660DBF}" dt="2019-06-18T08:20:12.627" v="3997" actId="207"/>
          <ac:spMkLst>
            <pc:docMk/>
            <pc:sldMk cId="1586832065" sldId="269"/>
            <ac:spMk id="81" creationId="{2CC27F76-AFB6-4DAC-9CB1-C23DA0720443}"/>
          </ac:spMkLst>
        </pc:spChg>
        <pc:spChg chg="add mod">
          <ac:chgData name="Simpson, Tim" userId="b3b39f3a-dac2-427a-b4de-a53caeddf3da" providerId="ADAL" clId="{BEC6A103-791C-495F-8B8E-AE7FF2660DBF}" dt="2019-06-13T12:09:57.665" v="3910" actId="1076"/>
          <ac:spMkLst>
            <pc:docMk/>
            <pc:sldMk cId="1586832065" sldId="269"/>
            <ac:spMk id="83" creationId="{EE7A1A42-CF93-4BE7-81AA-69E820BC6E8E}"/>
          </ac:spMkLst>
        </pc:spChg>
        <pc:spChg chg="add mod">
          <ac:chgData name="Simpson, Tim" userId="b3b39f3a-dac2-427a-b4de-a53caeddf3da" providerId="ADAL" clId="{BEC6A103-791C-495F-8B8E-AE7FF2660DBF}" dt="2019-06-18T08:20:12.627" v="3997" actId="207"/>
          <ac:spMkLst>
            <pc:docMk/>
            <pc:sldMk cId="1586832065" sldId="269"/>
            <ac:spMk id="84" creationId="{3B2AE00F-C2D5-4A30-A7EC-70976D1C35A6}"/>
          </ac:spMkLst>
        </pc:spChg>
        <pc:spChg chg="add mod">
          <ac:chgData name="Simpson, Tim" userId="b3b39f3a-dac2-427a-b4de-a53caeddf3da" providerId="ADAL" clId="{BEC6A103-791C-495F-8B8E-AE7FF2660DBF}" dt="2019-06-13T12:14:35.255" v="3963" actId="1035"/>
          <ac:spMkLst>
            <pc:docMk/>
            <pc:sldMk cId="1586832065" sldId="269"/>
            <ac:spMk id="86" creationId="{40D7727C-3BEB-4713-A4DD-7BEA37E0FEF9}"/>
          </ac:spMkLst>
        </pc:spChg>
        <pc:picChg chg="add mod">
          <ac:chgData name="Simpson, Tim" userId="b3b39f3a-dac2-427a-b4de-a53caeddf3da" providerId="ADAL" clId="{BEC6A103-791C-495F-8B8E-AE7FF2660DBF}" dt="2019-06-18T08:26:10" v="4019" actId="1076"/>
          <ac:picMkLst>
            <pc:docMk/>
            <pc:sldMk cId="1586832065" sldId="269"/>
            <ac:picMk id="16" creationId="{829BBB46-B741-4E76-8ABE-016672EB6292}"/>
          </ac:picMkLst>
        </pc:picChg>
        <pc:picChg chg="add mod">
          <ac:chgData name="Simpson, Tim" userId="b3b39f3a-dac2-427a-b4de-a53caeddf3da" providerId="ADAL" clId="{BEC6A103-791C-495F-8B8E-AE7FF2660DBF}" dt="2019-06-12T15:07:15.687" v="3233" actId="1076"/>
          <ac:picMkLst>
            <pc:docMk/>
            <pc:sldMk cId="1586832065" sldId="269"/>
            <ac:picMk id="18" creationId="{CB9DD1CC-1E7F-4C13-AE70-DF22F481DDCF}"/>
          </ac:picMkLst>
        </pc:picChg>
        <pc:picChg chg="add del mod">
          <ac:chgData name="Simpson, Tim" userId="b3b39f3a-dac2-427a-b4de-a53caeddf3da" providerId="ADAL" clId="{BEC6A103-791C-495F-8B8E-AE7FF2660DBF}" dt="2019-06-12T15:15:06.688" v="3292" actId="478"/>
          <ac:picMkLst>
            <pc:docMk/>
            <pc:sldMk cId="1586832065" sldId="269"/>
            <ac:picMk id="21" creationId="{B5B30E6B-C1E8-40D6-AC95-B17A87A8733D}"/>
          </ac:picMkLst>
        </pc:picChg>
        <pc:picChg chg="mod">
          <ac:chgData name="Simpson, Tim" userId="b3b39f3a-dac2-427a-b4de-a53caeddf3da" providerId="ADAL" clId="{BEC6A103-791C-495F-8B8E-AE7FF2660DBF}" dt="2019-06-10T14:27:58.497" v="3059" actId="1076"/>
          <ac:picMkLst>
            <pc:docMk/>
            <pc:sldMk cId="1586832065" sldId="269"/>
            <ac:picMk id="22" creationId="{92BAFFAE-477B-487C-80E6-B72CF534FE6A}"/>
          </ac:picMkLst>
        </pc:picChg>
        <pc:picChg chg="add mod">
          <ac:chgData name="Simpson, Tim" userId="b3b39f3a-dac2-427a-b4de-a53caeddf3da" providerId="ADAL" clId="{BEC6A103-791C-495F-8B8E-AE7FF2660DBF}" dt="2019-06-18T08:47:52.327" v="4141" actId="1076"/>
          <ac:picMkLst>
            <pc:docMk/>
            <pc:sldMk cId="1586832065" sldId="269"/>
            <ac:picMk id="25" creationId="{F525D2C7-9379-4B95-8B6E-6537E8F1CE2F}"/>
          </ac:picMkLst>
        </pc:picChg>
        <pc:picChg chg="add mod">
          <ac:chgData name="Simpson, Tim" userId="b3b39f3a-dac2-427a-b4de-a53caeddf3da" providerId="ADAL" clId="{BEC6A103-791C-495F-8B8E-AE7FF2660DBF}" dt="2019-06-18T08:25:44.155" v="4017" actId="207"/>
          <ac:picMkLst>
            <pc:docMk/>
            <pc:sldMk cId="1586832065" sldId="269"/>
            <ac:picMk id="52" creationId="{C24E4093-9548-4C62-9EA1-9205A13584F3}"/>
          </ac:picMkLst>
        </pc:picChg>
        <pc:picChg chg="add mod">
          <ac:chgData name="Simpson, Tim" userId="b3b39f3a-dac2-427a-b4de-a53caeddf3da" providerId="ADAL" clId="{BEC6A103-791C-495F-8B8E-AE7FF2660DBF}" dt="2019-06-10T14:29:38.424" v="3087" actId="1076"/>
          <ac:picMkLst>
            <pc:docMk/>
            <pc:sldMk cId="1586832065" sldId="269"/>
            <ac:picMk id="65" creationId="{71BDFBE1-7344-40E5-93C9-D6CFA8E3B2A4}"/>
          </ac:picMkLst>
        </pc:picChg>
        <pc:picChg chg="mod">
          <ac:chgData name="Simpson, Tim" userId="b3b39f3a-dac2-427a-b4de-a53caeddf3da" providerId="ADAL" clId="{BEC6A103-791C-495F-8B8E-AE7FF2660DBF}" dt="2019-06-10T14:29:54.423" v="3089" actId="1076"/>
          <ac:picMkLst>
            <pc:docMk/>
            <pc:sldMk cId="1586832065" sldId="269"/>
            <ac:picMk id="70" creationId="{F3A2B4B0-6988-4DDB-95CF-6EFED4575353}"/>
          </ac:picMkLst>
        </pc:picChg>
        <pc:picChg chg="add mod">
          <ac:chgData name="Simpson, Tim" userId="b3b39f3a-dac2-427a-b4de-a53caeddf3da" providerId="ADAL" clId="{BEC6A103-791C-495F-8B8E-AE7FF2660DBF}" dt="2019-06-13T09:39:04.094" v="3591" actId="1076"/>
          <ac:picMkLst>
            <pc:docMk/>
            <pc:sldMk cId="1586832065" sldId="269"/>
            <ac:picMk id="72" creationId="{C715FDF1-2926-48F5-AA20-31BF3D5CA122}"/>
          </ac:picMkLst>
        </pc:picChg>
        <pc:picChg chg="add mod">
          <ac:chgData name="Simpson, Tim" userId="b3b39f3a-dac2-427a-b4de-a53caeddf3da" providerId="ADAL" clId="{BEC6A103-791C-495F-8B8E-AE7FF2660DBF}" dt="2019-06-13T12:14:35.255" v="3963" actId="1035"/>
          <ac:picMkLst>
            <pc:docMk/>
            <pc:sldMk cId="1586832065" sldId="269"/>
            <ac:picMk id="76" creationId="{C52EC4DD-CD61-4403-BB7A-68A5853F3029}"/>
          </ac:picMkLst>
        </pc:picChg>
        <pc:picChg chg="add mod">
          <ac:chgData name="Simpson, Tim" userId="b3b39f3a-dac2-427a-b4de-a53caeddf3da" providerId="ADAL" clId="{BEC6A103-791C-495F-8B8E-AE7FF2660DBF}" dt="2019-06-13T11:57:04.296" v="3778" actId="1076"/>
          <ac:picMkLst>
            <pc:docMk/>
            <pc:sldMk cId="1586832065" sldId="269"/>
            <ac:picMk id="78" creationId="{EE4AC59E-40A8-455F-BAA0-067FC5DB1CBC}"/>
          </ac:picMkLst>
        </pc:picChg>
        <pc:picChg chg="add mod">
          <ac:chgData name="Simpson, Tim" userId="b3b39f3a-dac2-427a-b4de-a53caeddf3da" providerId="ADAL" clId="{BEC6A103-791C-495F-8B8E-AE7FF2660DBF}" dt="2019-06-13T12:04:18.575" v="3794" actId="1076"/>
          <ac:picMkLst>
            <pc:docMk/>
            <pc:sldMk cId="1586832065" sldId="269"/>
            <ac:picMk id="80" creationId="{73F1CD65-2A36-48BD-8C2D-7EBB7F3C4270}"/>
          </ac:picMkLst>
        </pc:picChg>
        <pc:picChg chg="add mod">
          <ac:chgData name="Simpson, Tim" userId="b3b39f3a-dac2-427a-b4de-a53caeddf3da" providerId="ADAL" clId="{BEC6A103-791C-495F-8B8E-AE7FF2660DBF}" dt="2019-06-13T12:14:35.255" v="3963" actId="1035"/>
          <ac:picMkLst>
            <pc:docMk/>
            <pc:sldMk cId="1586832065" sldId="269"/>
            <ac:picMk id="82" creationId="{3EC68158-4C09-4D70-80B8-1DCA9632128D}"/>
          </ac:picMkLst>
        </pc:picChg>
        <pc:picChg chg="add mod">
          <ac:chgData name="Simpson, Tim" userId="b3b39f3a-dac2-427a-b4de-a53caeddf3da" providerId="ADAL" clId="{BEC6A103-791C-495F-8B8E-AE7FF2660DBF}" dt="2019-06-13T12:12:25.867" v="3943" actId="1076"/>
          <ac:picMkLst>
            <pc:docMk/>
            <pc:sldMk cId="1586832065" sldId="269"/>
            <ac:picMk id="85" creationId="{C23E0096-B542-4988-8261-E7BE05C5F4A8}"/>
          </ac:picMkLst>
        </pc:picChg>
        <pc:picChg chg="add mod">
          <ac:chgData name="Simpson, Tim" userId="b3b39f3a-dac2-427a-b4de-a53caeddf3da" providerId="ADAL" clId="{BEC6A103-791C-495F-8B8E-AE7FF2660DBF}" dt="2019-06-18T08:47:59.814" v="4142" actId="14100"/>
          <ac:picMkLst>
            <pc:docMk/>
            <pc:sldMk cId="1586832065" sldId="269"/>
            <ac:picMk id="1026" creationId="{7D531805-16A1-467C-A1A6-EF4F046928C8}"/>
          </ac:picMkLst>
        </pc:picChg>
        <pc:cxnChg chg="mod">
          <ac:chgData name="Simpson, Tim" userId="b3b39f3a-dac2-427a-b4de-a53caeddf3da" providerId="ADAL" clId="{BEC6A103-791C-495F-8B8E-AE7FF2660DBF}" dt="2019-06-13T12:12:41.219" v="3945" actId="14100"/>
          <ac:cxnSpMkLst>
            <pc:docMk/>
            <pc:sldMk cId="1586832065" sldId="269"/>
            <ac:cxnSpMk id="9" creationId="{40CCC183-3EC3-4B67-83D9-5FD5B1E593D5}"/>
          </ac:cxnSpMkLst>
        </pc:cxnChg>
        <pc:cxnChg chg="mod">
          <ac:chgData name="Simpson, Tim" userId="b3b39f3a-dac2-427a-b4de-a53caeddf3da" providerId="ADAL" clId="{BEC6A103-791C-495F-8B8E-AE7FF2660DBF}" dt="2019-06-13T12:11:51.322" v="3920" actId="1076"/>
          <ac:cxnSpMkLst>
            <pc:docMk/>
            <pc:sldMk cId="1586832065" sldId="269"/>
            <ac:cxnSpMk id="12" creationId="{9EE09B85-6F90-4FDF-8128-8FAB218B44E8}"/>
          </ac:cxnSpMkLst>
        </pc:cxnChg>
        <pc:cxnChg chg="mod">
          <ac:chgData name="Simpson, Tim" userId="b3b39f3a-dac2-427a-b4de-a53caeddf3da" providerId="ADAL" clId="{BEC6A103-791C-495F-8B8E-AE7FF2660DBF}" dt="2019-06-18T08:47:52.327" v="4141" actId="1076"/>
          <ac:cxnSpMkLst>
            <pc:docMk/>
            <pc:sldMk cId="1586832065" sldId="269"/>
            <ac:cxnSpMk id="15" creationId="{B8CF73A4-D318-4FFE-A3E3-3012EA2487D9}"/>
          </ac:cxnSpMkLst>
        </pc:cxnChg>
        <pc:cxnChg chg="mod">
          <ac:chgData name="Simpson, Tim" userId="b3b39f3a-dac2-427a-b4de-a53caeddf3da" providerId="ADAL" clId="{BEC6A103-791C-495F-8B8E-AE7FF2660DBF}" dt="2019-06-13T12:14:08.005" v="3953" actId="14100"/>
          <ac:cxnSpMkLst>
            <pc:docMk/>
            <pc:sldMk cId="1586832065" sldId="269"/>
            <ac:cxnSpMk id="30" creationId="{FA92FA0D-8DD7-4512-BB53-A865E4C520B6}"/>
          </ac:cxnSpMkLst>
        </pc:cxnChg>
      </pc:sldChg>
      <pc:sldChg chg="addSp delSp modSp add modNotesTx">
        <pc:chgData name="Simpson, Tim" userId="b3b39f3a-dac2-427a-b4de-a53caeddf3da" providerId="ADAL" clId="{BEC6A103-791C-495F-8B8E-AE7FF2660DBF}" dt="2019-06-18T11:32:22.097" v="7083" actId="5793"/>
        <pc:sldMkLst>
          <pc:docMk/>
          <pc:sldMk cId="1323524985" sldId="270"/>
        </pc:sldMkLst>
        <pc:spChg chg="mod ord">
          <ac:chgData name="Simpson, Tim" userId="b3b39f3a-dac2-427a-b4de-a53caeddf3da" providerId="ADAL" clId="{BEC6A103-791C-495F-8B8E-AE7FF2660DBF}" dt="2019-06-18T10:27:00.429" v="7077" actId="1036"/>
          <ac:spMkLst>
            <pc:docMk/>
            <pc:sldMk cId="1323524985" sldId="270"/>
            <ac:spMk id="2" creationId="{9217287E-9A95-4C91-9E5D-1A8137840C9E}"/>
          </ac:spMkLst>
        </pc:spChg>
        <pc:spChg chg="del">
          <ac:chgData name="Simpson, Tim" userId="b3b39f3a-dac2-427a-b4de-a53caeddf3da" providerId="ADAL" clId="{BEC6A103-791C-495F-8B8E-AE7FF2660DBF}" dt="2019-06-11T13:01:04.628" v="3096" actId="478"/>
          <ac:spMkLst>
            <pc:docMk/>
            <pc:sldMk cId="1323524985" sldId="270"/>
            <ac:spMk id="3" creationId="{25538459-AB64-403E-8B12-703E4A208810}"/>
          </ac:spMkLst>
        </pc:spChg>
        <pc:spChg chg="add mod">
          <ac:chgData name="Simpson, Tim" userId="b3b39f3a-dac2-427a-b4de-a53caeddf3da" providerId="ADAL" clId="{BEC6A103-791C-495F-8B8E-AE7FF2660DBF}" dt="2019-06-12T16:16:01.850" v="3552" actId="1036"/>
          <ac:spMkLst>
            <pc:docMk/>
            <pc:sldMk cId="1323524985" sldId="270"/>
            <ac:spMk id="4" creationId="{1CA70F63-EEE4-48AC-8BC9-BCC79DFC732F}"/>
          </ac:spMkLst>
        </pc:spChg>
        <pc:picChg chg="add mod">
          <ac:chgData name="Simpson, Tim" userId="b3b39f3a-dac2-427a-b4de-a53caeddf3da" providerId="ADAL" clId="{BEC6A103-791C-495F-8B8E-AE7FF2660DBF}" dt="2019-06-18T10:26:42.001" v="7076" actId="14100"/>
          <ac:picMkLst>
            <pc:docMk/>
            <pc:sldMk cId="1323524985" sldId="270"/>
            <ac:picMk id="1026" creationId="{34EDD6DE-4740-457C-8322-683D23D4C0F9}"/>
          </ac:picMkLst>
        </pc:picChg>
      </pc:sldChg>
      <pc:sldChg chg="modSp add modNotesTx">
        <pc:chgData name="Simpson, Tim" userId="b3b39f3a-dac2-427a-b4de-a53caeddf3da" providerId="ADAL" clId="{BEC6A103-791C-495F-8B8E-AE7FF2660DBF}" dt="2019-06-18T09:48:45.148" v="6514" actId="12"/>
        <pc:sldMkLst>
          <pc:docMk/>
          <pc:sldMk cId="3362519190" sldId="271"/>
        </pc:sldMkLst>
        <pc:spChg chg="mod">
          <ac:chgData name="Simpson, Tim" userId="b3b39f3a-dac2-427a-b4de-a53caeddf3da" providerId="ADAL" clId="{BEC6A103-791C-495F-8B8E-AE7FF2660DBF}" dt="2019-06-18T09:47:20.480" v="6371" actId="207"/>
          <ac:spMkLst>
            <pc:docMk/>
            <pc:sldMk cId="3362519190" sldId="271"/>
            <ac:spMk id="2" creationId="{3F9B55F8-5209-4BCD-BE96-D66071173193}"/>
          </ac:spMkLst>
        </pc:spChg>
        <pc:spChg chg="mod">
          <ac:chgData name="Simpson, Tim" userId="b3b39f3a-dac2-427a-b4de-a53caeddf3da" providerId="ADAL" clId="{BEC6A103-791C-495F-8B8E-AE7FF2660DBF}" dt="2019-06-18T09:46:49.150" v="6370" actId="12"/>
          <ac:spMkLst>
            <pc:docMk/>
            <pc:sldMk cId="3362519190" sldId="271"/>
            <ac:spMk id="3" creationId="{E8CBFCA5-BA69-4A43-B222-368A44FE6029}"/>
          </ac:spMkLst>
        </pc:spChg>
      </pc:sldChg>
      <pc:sldChg chg="modSp add ord">
        <pc:chgData name="Simpson, Tim" userId="b3b39f3a-dac2-427a-b4de-a53caeddf3da" providerId="ADAL" clId="{BEC6A103-791C-495F-8B8E-AE7FF2660DBF}" dt="2019-06-18T09:53:53.106" v="6551" actId="1076"/>
        <pc:sldMkLst>
          <pc:docMk/>
          <pc:sldMk cId="1998978546" sldId="272"/>
        </pc:sldMkLst>
        <pc:spChg chg="mod">
          <ac:chgData name="Simpson, Tim" userId="b3b39f3a-dac2-427a-b4de-a53caeddf3da" providerId="ADAL" clId="{BEC6A103-791C-495F-8B8E-AE7FF2660DBF}" dt="2019-06-18T08:57:42.461" v="4210" actId="20577"/>
          <ac:spMkLst>
            <pc:docMk/>
            <pc:sldMk cId="1998978546" sldId="272"/>
            <ac:spMk id="2" creationId="{EB3AEE81-8C79-43F2-81DD-E16476CBA6DA}"/>
          </ac:spMkLst>
        </pc:spChg>
        <pc:spChg chg="mod">
          <ac:chgData name="Simpson, Tim" userId="b3b39f3a-dac2-427a-b4de-a53caeddf3da" providerId="ADAL" clId="{BEC6A103-791C-495F-8B8E-AE7FF2660DBF}" dt="2019-06-18T09:53:53.106" v="6551" actId="1076"/>
          <ac:spMkLst>
            <pc:docMk/>
            <pc:sldMk cId="1998978546" sldId="272"/>
            <ac:spMk id="3" creationId="{C1FBDF9E-2ED2-42EC-B2D6-8AE55D2903C1}"/>
          </ac:spMkLst>
        </pc:spChg>
      </pc:sldChg>
      <pc:sldChg chg="addSp modSp add">
        <pc:chgData name="Simpson, Tim" userId="b3b39f3a-dac2-427a-b4de-a53caeddf3da" providerId="ADAL" clId="{BEC6A103-791C-495F-8B8E-AE7FF2660DBF}" dt="2019-06-18T09:52:39.122" v="6538" actId="1076"/>
        <pc:sldMkLst>
          <pc:docMk/>
          <pc:sldMk cId="3783929994" sldId="273"/>
        </pc:sldMkLst>
        <pc:spChg chg="mod">
          <ac:chgData name="Simpson, Tim" userId="b3b39f3a-dac2-427a-b4de-a53caeddf3da" providerId="ADAL" clId="{BEC6A103-791C-495F-8B8E-AE7FF2660DBF}" dt="2019-06-18T08:59:36.492" v="4237" actId="20577"/>
          <ac:spMkLst>
            <pc:docMk/>
            <pc:sldMk cId="3783929994" sldId="273"/>
            <ac:spMk id="2" creationId="{8BA15A52-4E0F-4B1D-BCBC-7B043E39EE98}"/>
          </ac:spMkLst>
        </pc:spChg>
        <pc:picChg chg="add mod">
          <ac:chgData name="Simpson, Tim" userId="b3b39f3a-dac2-427a-b4de-a53caeddf3da" providerId="ADAL" clId="{BEC6A103-791C-495F-8B8E-AE7FF2660DBF}" dt="2019-06-18T09:52:39.122" v="6538" actId="1076"/>
          <ac:picMkLst>
            <pc:docMk/>
            <pc:sldMk cId="3783929994" sldId="273"/>
            <ac:picMk id="4" creationId="{CB2F47AA-7794-4908-A1A4-491D82DF3F44}"/>
          </ac:picMkLst>
        </pc:picChg>
      </pc:sldChg>
      <pc:sldMasterChg chg="modSp setBg modSldLayout">
        <pc:chgData name="Simpson, Tim" userId="b3b39f3a-dac2-427a-b4de-a53caeddf3da" providerId="ADAL" clId="{BEC6A103-791C-495F-8B8E-AE7FF2660DBF}" dt="2019-06-04T12:19:25.512" v="552" actId="207"/>
        <pc:sldMasterMkLst>
          <pc:docMk/>
          <pc:sldMasterMk cId="3074584661" sldId="2147483648"/>
        </pc:sldMasterMkLst>
        <pc:spChg chg="mod">
          <ac:chgData name="Simpson, Tim" userId="b3b39f3a-dac2-427a-b4de-a53caeddf3da" providerId="ADAL" clId="{BEC6A103-791C-495F-8B8E-AE7FF2660DBF}" dt="2019-06-04T12:19:05.124" v="551" actId="207"/>
          <ac:spMkLst>
            <pc:docMk/>
            <pc:sldMasterMk cId="3074584661" sldId="2147483648"/>
            <ac:spMk id="2" creationId="{8884D6B7-C3AD-4A25-8A2F-89EE2652EFF4}"/>
          </ac:spMkLst>
        </pc:spChg>
        <pc:spChg chg="mod">
          <ac:chgData name="Simpson, Tim" userId="b3b39f3a-dac2-427a-b4de-a53caeddf3da" providerId="ADAL" clId="{BEC6A103-791C-495F-8B8E-AE7FF2660DBF}" dt="2019-06-04T12:19:25.512" v="552" actId="207"/>
          <ac:spMkLst>
            <pc:docMk/>
            <pc:sldMasterMk cId="3074584661" sldId="2147483648"/>
            <ac:spMk id="3" creationId="{237691B6-6977-4BC1-9EA8-B54C3C66A126}"/>
          </ac:spMkLst>
        </pc:spChg>
        <pc:sldLayoutChg chg="setBg">
          <pc:chgData name="Simpson, Tim" userId="b3b39f3a-dac2-427a-b4de-a53caeddf3da" providerId="ADAL" clId="{BEC6A103-791C-495F-8B8E-AE7FF2660DBF}" dt="2019-06-04T12:17:10.269" v="549"/>
          <pc:sldLayoutMkLst>
            <pc:docMk/>
            <pc:sldMasterMk cId="3074584661" sldId="2147483648"/>
            <pc:sldLayoutMk cId="1087345164" sldId="2147483649"/>
          </pc:sldLayoutMkLst>
        </pc:sldLayoutChg>
        <pc:sldLayoutChg chg="setBg">
          <pc:chgData name="Simpson, Tim" userId="b3b39f3a-dac2-427a-b4de-a53caeddf3da" providerId="ADAL" clId="{BEC6A103-791C-495F-8B8E-AE7FF2660DBF}" dt="2019-06-04T12:17:10.269" v="549"/>
          <pc:sldLayoutMkLst>
            <pc:docMk/>
            <pc:sldMasterMk cId="3074584661" sldId="2147483648"/>
            <pc:sldLayoutMk cId="2664097599" sldId="2147483650"/>
          </pc:sldLayoutMkLst>
        </pc:sldLayoutChg>
        <pc:sldLayoutChg chg="setBg">
          <pc:chgData name="Simpson, Tim" userId="b3b39f3a-dac2-427a-b4de-a53caeddf3da" providerId="ADAL" clId="{BEC6A103-791C-495F-8B8E-AE7FF2660DBF}" dt="2019-06-04T12:17:10.269" v="549"/>
          <pc:sldLayoutMkLst>
            <pc:docMk/>
            <pc:sldMasterMk cId="3074584661" sldId="2147483648"/>
            <pc:sldLayoutMk cId="1346658568" sldId="2147483651"/>
          </pc:sldLayoutMkLst>
        </pc:sldLayoutChg>
        <pc:sldLayoutChg chg="setBg">
          <pc:chgData name="Simpson, Tim" userId="b3b39f3a-dac2-427a-b4de-a53caeddf3da" providerId="ADAL" clId="{BEC6A103-791C-495F-8B8E-AE7FF2660DBF}" dt="2019-06-04T12:17:10.269" v="549"/>
          <pc:sldLayoutMkLst>
            <pc:docMk/>
            <pc:sldMasterMk cId="3074584661" sldId="2147483648"/>
            <pc:sldLayoutMk cId="1223251862" sldId="2147483652"/>
          </pc:sldLayoutMkLst>
        </pc:sldLayoutChg>
        <pc:sldLayoutChg chg="setBg">
          <pc:chgData name="Simpson, Tim" userId="b3b39f3a-dac2-427a-b4de-a53caeddf3da" providerId="ADAL" clId="{BEC6A103-791C-495F-8B8E-AE7FF2660DBF}" dt="2019-06-04T12:17:10.269" v="549"/>
          <pc:sldLayoutMkLst>
            <pc:docMk/>
            <pc:sldMasterMk cId="3074584661" sldId="2147483648"/>
            <pc:sldLayoutMk cId="4270777631" sldId="2147483653"/>
          </pc:sldLayoutMkLst>
        </pc:sldLayoutChg>
        <pc:sldLayoutChg chg="modSp setBg">
          <pc:chgData name="Simpson, Tim" userId="b3b39f3a-dac2-427a-b4de-a53caeddf3da" providerId="ADAL" clId="{BEC6A103-791C-495F-8B8E-AE7FF2660DBF}" dt="2019-06-04T12:18:48.024" v="550" actId="207"/>
          <pc:sldLayoutMkLst>
            <pc:docMk/>
            <pc:sldMasterMk cId="3074584661" sldId="2147483648"/>
            <pc:sldLayoutMk cId="1386107252" sldId="2147483654"/>
          </pc:sldLayoutMkLst>
          <pc:spChg chg="mod">
            <ac:chgData name="Simpson, Tim" userId="b3b39f3a-dac2-427a-b4de-a53caeddf3da" providerId="ADAL" clId="{BEC6A103-791C-495F-8B8E-AE7FF2660DBF}" dt="2019-06-04T12:18:48.024" v="550" actId="207"/>
            <ac:spMkLst>
              <pc:docMk/>
              <pc:sldMasterMk cId="3074584661" sldId="2147483648"/>
              <pc:sldLayoutMk cId="1386107252" sldId="2147483654"/>
              <ac:spMk id="2" creationId="{2CE9BF25-A16A-4890-9F06-710BC0716D54}"/>
            </ac:spMkLst>
          </pc:spChg>
        </pc:sldLayoutChg>
        <pc:sldLayoutChg chg="setBg">
          <pc:chgData name="Simpson, Tim" userId="b3b39f3a-dac2-427a-b4de-a53caeddf3da" providerId="ADAL" clId="{BEC6A103-791C-495F-8B8E-AE7FF2660DBF}" dt="2019-06-04T12:17:10.269" v="549"/>
          <pc:sldLayoutMkLst>
            <pc:docMk/>
            <pc:sldMasterMk cId="3074584661" sldId="2147483648"/>
            <pc:sldLayoutMk cId="2479037056" sldId="2147483655"/>
          </pc:sldLayoutMkLst>
        </pc:sldLayoutChg>
        <pc:sldLayoutChg chg="setBg">
          <pc:chgData name="Simpson, Tim" userId="b3b39f3a-dac2-427a-b4de-a53caeddf3da" providerId="ADAL" clId="{BEC6A103-791C-495F-8B8E-AE7FF2660DBF}" dt="2019-06-04T12:17:10.269" v="549"/>
          <pc:sldLayoutMkLst>
            <pc:docMk/>
            <pc:sldMasterMk cId="3074584661" sldId="2147483648"/>
            <pc:sldLayoutMk cId="2355313274" sldId="2147483656"/>
          </pc:sldLayoutMkLst>
        </pc:sldLayoutChg>
        <pc:sldLayoutChg chg="setBg">
          <pc:chgData name="Simpson, Tim" userId="b3b39f3a-dac2-427a-b4de-a53caeddf3da" providerId="ADAL" clId="{BEC6A103-791C-495F-8B8E-AE7FF2660DBF}" dt="2019-06-04T12:17:10.269" v="549"/>
          <pc:sldLayoutMkLst>
            <pc:docMk/>
            <pc:sldMasterMk cId="3074584661" sldId="2147483648"/>
            <pc:sldLayoutMk cId="4043873323" sldId="2147483657"/>
          </pc:sldLayoutMkLst>
        </pc:sldLayoutChg>
        <pc:sldLayoutChg chg="setBg">
          <pc:chgData name="Simpson, Tim" userId="b3b39f3a-dac2-427a-b4de-a53caeddf3da" providerId="ADAL" clId="{BEC6A103-791C-495F-8B8E-AE7FF2660DBF}" dt="2019-06-04T12:17:10.269" v="549"/>
          <pc:sldLayoutMkLst>
            <pc:docMk/>
            <pc:sldMasterMk cId="3074584661" sldId="2147483648"/>
            <pc:sldLayoutMk cId="2141524430" sldId="2147483658"/>
          </pc:sldLayoutMkLst>
        </pc:sldLayoutChg>
        <pc:sldLayoutChg chg="setBg">
          <pc:chgData name="Simpson, Tim" userId="b3b39f3a-dac2-427a-b4de-a53caeddf3da" providerId="ADAL" clId="{BEC6A103-791C-495F-8B8E-AE7FF2660DBF}" dt="2019-06-04T12:17:10.269" v="549"/>
          <pc:sldLayoutMkLst>
            <pc:docMk/>
            <pc:sldMasterMk cId="3074584661" sldId="2147483648"/>
            <pc:sldLayoutMk cId="200796170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9436F-E289-4612-8524-A560B962A881}" type="datetimeFigureOut">
              <a:rPr lang="en-GB" smtClean="0"/>
              <a:t>18/06/2019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32A12-8CB0-4677-BB79-523DEE2F7A79}" type="slidenum">
              <a:rPr lang="en-GB" smtClean="0"/>
              <a:t>‹#›</a:t>
            </a:fld>
            <a:endParaRPr lang="en-GB"/>
          </a:p>
        </p:txBody>
      </p:sp>
    </p:spTree>
    <p:extLst>
      <p:ext uri="{BB962C8B-B14F-4D97-AF65-F5344CB8AC3E}">
        <p14:creationId xmlns:p14="http://schemas.microsoft.com/office/powerpoint/2010/main" val="276473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Hi, my name is Tim Simpson</a:t>
            </a:r>
          </a:p>
          <a:p>
            <a:pPr marL="171450" indent="-171450">
              <a:buFont typeface="Arial" panose="020B0604020202020204" pitchFamily="34" charset="0"/>
              <a:buChar char="•"/>
            </a:pPr>
            <a:r>
              <a:rPr lang="en-GB" dirty="0"/>
              <a:t>I have a split work personality</a:t>
            </a:r>
          </a:p>
          <a:p>
            <a:pPr marL="171450" indent="-171450">
              <a:buFont typeface="Arial" panose="020B0604020202020204" pitchFamily="34" charset="0"/>
              <a:buChar char="•"/>
            </a:pPr>
            <a:r>
              <a:rPr lang="en-GB" dirty="0"/>
              <a:t>50% Architect</a:t>
            </a:r>
          </a:p>
          <a:p>
            <a:pPr marL="171450" indent="-171450">
              <a:buFont typeface="Arial" panose="020B0604020202020204" pitchFamily="34" charset="0"/>
              <a:buChar char="•"/>
            </a:pPr>
            <a:r>
              <a:rPr lang="en-GB" dirty="0"/>
              <a:t>50% Capabilities Lead for DDG, 800+ people, multiple UK locations</a:t>
            </a:r>
          </a:p>
          <a:p>
            <a:pPr marL="171450" indent="-171450">
              <a:buFont typeface="Arial" panose="020B0604020202020204" pitchFamily="34" charset="0"/>
              <a:buChar char="•"/>
            </a:pPr>
            <a:r>
              <a:rPr lang="en-GB" dirty="0"/>
              <a:t>Either role alone is challenging</a:t>
            </a:r>
          </a:p>
          <a:p>
            <a:pPr marL="171450" indent="-171450">
              <a:buFont typeface="Arial" panose="020B0604020202020204" pitchFamily="34" charset="0"/>
              <a:buChar char="•"/>
            </a:pPr>
            <a:r>
              <a:rPr lang="en-GB" dirty="0"/>
              <a:t>Both combined are great fun – I can’t believe someone pays me to do this!</a:t>
            </a:r>
          </a:p>
          <a:p>
            <a:pPr marL="171450" indent="-171450">
              <a:buFont typeface="Arial" panose="020B0604020202020204" pitchFamily="34" charset="0"/>
              <a:buChar char="•"/>
            </a:pPr>
            <a:r>
              <a:rPr lang="en-GB"/>
              <a:t>Ok. Let’s </a:t>
            </a:r>
            <a:r>
              <a:rPr lang="en-GB" dirty="0"/>
              <a:t>talk about the continuous learning dilemma that I believe is the biggest problem facing the IT industry today!</a:t>
            </a:r>
          </a:p>
        </p:txBody>
      </p:sp>
      <p:sp>
        <p:nvSpPr>
          <p:cNvPr id="4" name="Slide Number Placeholder 3"/>
          <p:cNvSpPr>
            <a:spLocks noGrp="1"/>
          </p:cNvSpPr>
          <p:nvPr>
            <p:ph type="sldNum" sz="quarter" idx="5"/>
          </p:nvPr>
        </p:nvSpPr>
        <p:spPr/>
        <p:txBody>
          <a:bodyPr/>
          <a:lstStyle/>
          <a:p>
            <a:fld id="{4CA32A12-8CB0-4677-BB79-523DEE2F7A79}" type="slidenum">
              <a:rPr lang="en-GB" smtClean="0"/>
              <a:t>1</a:t>
            </a:fld>
            <a:endParaRPr lang="en-GB"/>
          </a:p>
        </p:txBody>
      </p:sp>
    </p:spTree>
    <p:extLst>
      <p:ext uri="{BB962C8B-B14F-4D97-AF65-F5344CB8AC3E}">
        <p14:creationId xmlns:p14="http://schemas.microsoft.com/office/powerpoint/2010/main" val="310380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Here you go … the writing is on the wall!</a:t>
            </a:r>
          </a:p>
          <a:p>
            <a:pPr marL="171450" indent="-171450">
              <a:buFont typeface="Arial" panose="020B0604020202020204" pitchFamily="34" charset="0"/>
              <a:buChar char="•"/>
            </a:pPr>
            <a:r>
              <a:rPr lang="en-GB" dirty="0"/>
              <a:t>Search any article on continuous learning today and they basically start by saying this …</a:t>
            </a:r>
          </a:p>
          <a:p>
            <a:pPr marL="171450" indent="-171450">
              <a:buFont typeface="Arial" panose="020B0604020202020204" pitchFamily="34" charset="0"/>
              <a:buChar char="•"/>
            </a:pPr>
            <a:r>
              <a:rPr lang="en-GB" dirty="0"/>
              <a:t>So what’s causing this? </a:t>
            </a:r>
          </a:p>
          <a:p>
            <a:pPr marL="171450" indent="-171450">
              <a:buFont typeface="Arial" panose="020B0604020202020204" pitchFamily="34" charset="0"/>
              <a:buChar char="•"/>
            </a:pPr>
            <a:r>
              <a:rPr lang="en-GB" dirty="0"/>
              <a:t>How does this manifest?</a:t>
            </a:r>
          </a:p>
        </p:txBody>
      </p:sp>
      <p:sp>
        <p:nvSpPr>
          <p:cNvPr id="4" name="Slide Number Placeholder 3"/>
          <p:cNvSpPr>
            <a:spLocks noGrp="1"/>
          </p:cNvSpPr>
          <p:nvPr>
            <p:ph type="sldNum" sz="quarter" idx="5"/>
          </p:nvPr>
        </p:nvSpPr>
        <p:spPr/>
        <p:txBody>
          <a:bodyPr/>
          <a:lstStyle/>
          <a:p>
            <a:fld id="{4CA32A12-8CB0-4677-BB79-523DEE2F7A79}" type="slidenum">
              <a:rPr lang="en-GB" smtClean="0"/>
              <a:t>2</a:t>
            </a:fld>
            <a:endParaRPr lang="en-GB"/>
          </a:p>
        </p:txBody>
      </p:sp>
    </p:spTree>
    <p:extLst>
      <p:ext uri="{BB962C8B-B14F-4D97-AF65-F5344CB8AC3E}">
        <p14:creationId xmlns:p14="http://schemas.microsoft.com/office/powerpoint/2010/main" val="406442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Expectations change … and soon become demands.</a:t>
            </a:r>
          </a:p>
          <a:p>
            <a:pPr marL="171450" indent="-171450">
              <a:buFont typeface="Arial" panose="020B0604020202020204" pitchFamily="34" charset="0"/>
              <a:buChar char="•"/>
            </a:pPr>
            <a:r>
              <a:rPr lang="en-GB" dirty="0"/>
              <a:t>In some way we all contribute to this </a:t>
            </a:r>
          </a:p>
          <a:p>
            <a:pPr marL="171450" indent="-171450">
              <a:buFont typeface="Arial" panose="020B0604020202020204" pitchFamily="34" charset="0"/>
              <a:buChar char="•"/>
            </a:pPr>
            <a:r>
              <a:rPr lang="en-GB" dirty="0"/>
              <a:t>But we are not in control of it</a:t>
            </a:r>
          </a:p>
          <a:p>
            <a:pPr marL="171450" indent="-171450">
              <a:buFont typeface="Arial" panose="020B0604020202020204" pitchFamily="34" charset="0"/>
              <a:buChar char="•"/>
            </a:pPr>
            <a:r>
              <a:rPr lang="en-GB" dirty="0"/>
              <a:t>We all benefit from this </a:t>
            </a:r>
          </a:p>
          <a:p>
            <a:pPr marL="171450" indent="-171450">
              <a:buFont typeface="Arial" panose="020B0604020202020204" pitchFamily="34" charset="0"/>
              <a:buChar char="•"/>
            </a:pPr>
            <a:r>
              <a:rPr lang="en-GB" dirty="0"/>
              <a:t>But at times we are all victims of it</a:t>
            </a:r>
          </a:p>
          <a:p>
            <a:pPr marL="171450" indent="-171450">
              <a:buFont typeface="Arial" panose="020B0604020202020204" pitchFamily="34" charset="0"/>
              <a:buChar char="•"/>
            </a:pPr>
            <a:r>
              <a:rPr lang="en-GB" dirty="0"/>
              <a:t>It’s hard to escape that!</a:t>
            </a:r>
          </a:p>
        </p:txBody>
      </p:sp>
      <p:sp>
        <p:nvSpPr>
          <p:cNvPr id="4" name="Slide Number Placeholder 3"/>
          <p:cNvSpPr>
            <a:spLocks noGrp="1"/>
          </p:cNvSpPr>
          <p:nvPr>
            <p:ph type="sldNum" sz="quarter" idx="5"/>
          </p:nvPr>
        </p:nvSpPr>
        <p:spPr/>
        <p:txBody>
          <a:bodyPr/>
          <a:lstStyle/>
          <a:p>
            <a:fld id="{4CA32A12-8CB0-4677-BB79-523DEE2F7A79}" type="slidenum">
              <a:rPr lang="en-GB" smtClean="0"/>
              <a:t>3</a:t>
            </a:fld>
            <a:endParaRPr lang="en-GB"/>
          </a:p>
        </p:txBody>
      </p:sp>
    </p:spTree>
    <p:extLst>
      <p:ext uri="{BB962C8B-B14F-4D97-AF65-F5344CB8AC3E}">
        <p14:creationId xmlns:p14="http://schemas.microsoft.com/office/powerpoint/2010/main" val="73570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And so we arrive at the continuous learning dilemma</a:t>
            </a:r>
          </a:p>
          <a:p>
            <a:pPr marL="171450" indent="-171450">
              <a:buFont typeface="Arial" panose="020B0604020202020204" pitchFamily="34" charset="0"/>
              <a:buChar char="•"/>
            </a:pPr>
            <a:r>
              <a:rPr lang="en-GB" dirty="0"/>
              <a:t>We know we need to keep learning new stuff all the time</a:t>
            </a:r>
          </a:p>
          <a:p>
            <a:pPr marL="171450" indent="-171450">
              <a:buFont typeface="Arial" panose="020B0604020202020204" pitchFamily="34" charset="0"/>
              <a:buChar char="•"/>
            </a:pPr>
            <a:r>
              <a:rPr lang="en-GB" dirty="0"/>
              <a:t>But everything seems to be stacked against us in doing that!</a:t>
            </a:r>
          </a:p>
          <a:p>
            <a:pPr marL="171450" indent="-171450">
              <a:buFont typeface="Arial" panose="020B0604020202020204" pitchFamily="34" charset="0"/>
              <a:buChar char="•"/>
            </a:pPr>
            <a:r>
              <a:rPr lang="en-GB" dirty="0"/>
              <a:t>Ponder each question</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4CA32A12-8CB0-4677-BB79-523DEE2F7A79}" type="slidenum">
              <a:rPr lang="en-GB" smtClean="0"/>
              <a:t>4</a:t>
            </a:fld>
            <a:endParaRPr lang="en-GB"/>
          </a:p>
        </p:txBody>
      </p:sp>
    </p:spTree>
    <p:extLst>
      <p:ext uri="{BB962C8B-B14F-4D97-AF65-F5344CB8AC3E}">
        <p14:creationId xmlns:p14="http://schemas.microsoft.com/office/powerpoint/2010/main" val="3232314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If we dig a little deeper into the questions …</a:t>
            </a:r>
          </a:p>
          <a:p>
            <a:pPr marL="171450" indent="-171450">
              <a:buFont typeface="Arial" panose="020B0604020202020204" pitchFamily="34" charset="0"/>
              <a:buChar char="•"/>
            </a:pPr>
            <a:r>
              <a:rPr lang="en-GB" dirty="0"/>
              <a:t>We see some of the challenges behind them</a:t>
            </a:r>
          </a:p>
          <a:p>
            <a:pPr marL="171450" indent="-171450">
              <a:buFont typeface="Arial" panose="020B0604020202020204" pitchFamily="34" charset="0"/>
              <a:buChar char="•"/>
            </a:pPr>
            <a:r>
              <a:rPr lang="en-GB" dirty="0"/>
              <a:t>We soon realise that to achieve continuous learning is a serious challenge</a:t>
            </a:r>
          </a:p>
          <a:p>
            <a:pPr marL="171450" indent="-171450">
              <a:buFont typeface="Arial" panose="020B0604020202020204" pitchFamily="34" charset="0"/>
              <a:buChar char="•"/>
            </a:pPr>
            <a:r>
              <a:rPr lang="en-GB" dirty="0"/>
              <a:t>It may make you sad, cry or even scream – don’t do that!</a:t>
            </a:r>
          </a:p>
          <a:p>
            <a:pPr marL="171450" indent="-171450">
              <a:buFont typeface="Arial" panose="020B0604020202020204" pitchFamily="34" charset="0"/>
              <a:buChar char="•"/>
            </a:pPr>
            <a:r>
              <a:rPr lang="en-GB" dirty="0"/>
              <a:t>Call me optimistic but I DO NOT believe this is an insurmountable challenge</a:t>
            </a:r>
          </a:p>
        </p:txBody>
      </p:sp>
      <p:sp>
        <p:nvSpPr>
          <p:cNvPr id="4" name="Slide Number Placeholder 3"/>
          <p:cNvSpPr>
            <a:spLocks noGrp="1"/>
          </p:cNvSpPr>
          <p:nvPr>
            <p:ph type="sldNum" sz="quarter" idx="5"/>
          </p:nvPr>
        </p:nvSpPr>
        <p:spPr/>
        <p:txBody>
          <a:bodyPr/>
          <a:lstStyle/>
          <a:p>
            <a:fld id="{4CA32A12-8CB0-4677-BB79-523DEE2F7A79}" type="slidenum">
              <a:rPr lang="en-GB" smtClean="0"/>
              <a:t>5</a:t>
            </a:fld>
            <a:endParaRPr lang="en-GB"/>
          </a:p>
        </p:txBody>
      </p:sp>
    </p:spTree>
    <p:extLst>
      <p:ext uri="{BB962C8B-B14F-4D97-AF65-F5344CB8AC3E}">
        <p14:creationId xmlns:p14="http://schemas.microsoft.com/office/powerpoint/2010/main" val="376344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Let’s assess the situation</a:t>
            </a:r>
          </a:p>
          <a:p>
            <a:pPr marL="171450" indent="-171450">
              <a:buFont typeface="Arial" panose="020B0604020202020204" pitchFamily="34" charset="0"/>
              <a:buChar char="•"/>
            </a:pPr>
            <a:r>
              <a:rPr lang="en-GB" dirty="0"/>
              <a:t>Some of these problems are real industry problems – so you’re not alone – everyone’s in the same boat</a:t>
            </a:r>
          </a:p>
          <a:p>
            <a:pPr marL="171450" indent="-171450">
              <a:buFont typeface="Arial" panose="020B0604020202020204" pitchFamily="34" charset="0"/>
              <a:buChar char="•"/>
            </a:pPr>
            <a:r>
              <a:rPr lang="en-GB" dirty="0"/>
              <a:t>Others are more personal – each of us needs to identify our weaknesses and get help to address them</a:t>
            </a:r>
          </a:p>
          <a:p>
            <a:pPr marL="171450" indent="-171450">
              <a:buFont typeface="Arial" panose="020B0604020202020204" pitchFamily="34" charset="0"/>
              <a:buChar char="•"/>
            </a:pPr>
            <a:r>
              <a:rPr lang="en-GB" dirty="0"/>
              <a:t>Most of these are life skills that we are yet to master – you’d be surprised how late in life people leave it to master basic skills – if ever</a:t>
            </a:r>
          </a:p>
          <a:p>
            <a:pPr marL="171450" indent="-171450">
              <a:buFont typeface="Arial" panose="020B0604020202020204" pitchFamily="34" charset="0"/>
              <a:buChar char="•"/>
            </a:pPr>
            <a:r>
              <a:rPr lang="en-GB" dirty="0"/>
              <a:t>I’ve never learned to touch type – my claim is I never needed to – but it may have helped over the years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4CA32A12-8CB0-4677-BB79-523DEE2F7A79}" type="slidenum">
              <a:rPr lang="en-GB" smtClean="0"/>
              <a:t>6</a:t>
            </a:fld>
            <a:endParaRPr lang="en-GB"/>
          </a:p>
        </p:txBody>
      </p:sp>
    </p:spTree>
    <p:extLst>
      <p:ext uri="{BB962C8B-B14F-4D97-AF65-F5344CB8AC3E}">
        <p14:creationId xmlns:p14="http://schemas.microsoft.com/office/powerpoint/2010/main" val="1430467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So where do we start to address this continuous learning dilemma?</a:t>
            </a:r>
          </a:p>
          <a:p>
            <a:pPr marL="171450" indent="-171450">
              <a:buFont typeface="Arial" panose="020B0604020202020204" pitchFamily="34" charset="0"/>
              <a:buChar char="•"/>
            </a:pPr>
            <a:r>
              <a:rPr lang="en-GB" dirty="0"/>
              <a:t>This personal problem of ours?</a:t>
            </a:r>
          </a:p>
          <a:p>
            <a:pPr marL="171450" indent="-171450">
              <a:buFont typeface="Arial" panose="020B0604020202020204" pitchFamily="34" charset="0"/>
              <a:buChar char="•"/>
            </a:pPr>
            <a:r>
              <a:rPr lang="en-GB" dirty="0"/>
              <a:t>If you recognise the need for continuous learning then you’ve already started!</a:t>
            </a:r>
          </a:p>
          <a:p>
            <a:pPr marL="171450" indent="-171450">
              <a:buFont typeface="Arial" panose="020B0604020202020204" pitchFamily="34" charset="0"/>
              <a:buChar char="•"/>
            </a:pPr>
            <a:r>
              <a:rPr lang="en-GB" dirty="0"/>
              <a:t>What next? Decide what to learn. </a:t>
            </a:r>
          </a:p>
          <a:p>
            <a:pPr marL="171450" indent="-171450">
              <a:buFont typeface="Arial" panose="020B0604020202020204" pitchFamily="34" charset="0"/>
              <a:buChar char="•"/>
            </a:pPr>
            <a:r>
              <a:rPr lang="en-GB" dirty="0"/>
              <a:t>Then make time for learning. Use brut force if necessary. You are on your way!</a:t>
            </a:r>
          </a:p>
          <a:p>
            <a:pPr marL="171450" indent="-171450">
              <a:buFont typeface="Arial" panose="020B0604020202020204" pitchFamily="34" charset="0"/>
              <a:buChar char="•"/>
            </a:pPr>
            <a:r>
              <a:rPr lang="en-GB" dirty="0"/>
              <a:t>The rest is commitment and continuous improvement! </a:t>
            </a:r>
          </a:p>
        </p:txBody>
      </p:sp>
      <p:sp>
        <p:nvSpPr>
          <p:cNvPr id="4" name="Slide Number Placeholder 3"/>
          <p:cNvSpPr>
            <a:spLocks noGrp="1"/>
          </p:cNvSpPr>
          <p:nvPr>
            <p:ph type="sldNum" sz="quarter" idx="5"/>
          </p:nvPr>
        </p:nvSpPr>
        <p:spPr/>
        <p:txBody>
          <a:bodyPr/>
          <a:lstStyle/>
          <a:p>
            <a:fld id="{4CA32A12-8CB0-4677-BB79-523DEE2F7A79}" type="slidenum">
              <a:rPr lang="en-GB" smtClean="0"/>
              <a:t>7</a:t>
            </a:fld>
            <a:endParaRPr lang="en-GB"/>
          </a:p>
        </p:txBody>
      </p:sp>
    </p:spTree>
    <p:extLst>
      <p:ext uri="{BB962C8B-B14F-4D97-AF65-F5344CB8AC3E}">
        <p14:creationId xmlns:p14="http://schemas.microsoft.com/office/powerpoint/2010/main" val="2396491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Let’s summarise how we can address the continuous learning dilemma …</a:t>
            </a:r>
          </a:p>
        </p:txBody>
      </p:sp>
      <p:sp>
        <p:nvSpPr>
          <p:cNvPr id="4" name="Slide Number Placeholder 3"/>
          <p:cNvSpPr>
            <a:spLocks noGrp="1"/>
          </p:cNvSpPr>
          <p:nvPr>
            <p:ph type="sldNum" sz="quarter" idx="5"/>
          </p:nvPr>
        </p:nvSpPr>
        <p:spPr/>
        <p:txBody>
          <a:bodyPr/>
          <a:lstStyle/>
          <a:p>
            <a:fld id="{4CA32A12-8CB0-4677-BB79-523DEE2F7A79}" type="slidenum">
              <a:rPr lang="en-GB" smtClean="0"/>
              <a:t>8</a:t>
            </a:fld>
            <a:endParaRPr lang="en-GB"/>
          </a:p>
        </p:txBody>
      </p:sp>
    </p:spTree>
    <p:extLst>
      <p:ext uri="{BB962C8B-B14F-4D97-AF65-F5344CB8AC3E}">
        <p14:creationId xmlns:p14="http://schemas.microsoft.com/office/powerpoint/2010/main" val="1211118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Part of the old dog new tricks theme of DilemmaLearning.com</a:t>
            </a:r>
          </a:p>
        </p:txBody>
      </p:sp>
      <p:sp>
        <p:nvSpPr>
          <p:cNvPr id="4" name="Slide Number Placeholder 3"/>
          <p:cNvSpPr>
            <a:spLocks noGrp="1"/>
          </p:cNvSpPr>
          <p:nvPr>
            <p:ph type="sldNum" sz="quarter" idx="5"/>
          </p:nvPr>
        </p:nvSpPr>
        <p:spPr/>
        <p:txBody>
          <a:bodyPr/>
          <a:lstStyle/>
          <a:p>
            <a:fld id="{4CA32A12-8CB0-4677-BB79-523DEE2F7A79}" type="slidenum">
              <a:rPr lang="en-GB" smtClean="0"/>
              <a:t>9</a:t>
            </a:fld>
            <a:endParaRPr lang="en-GB"/>
          </a:p>
        </p:txBody>
      </p:sp>
    </p:spTree>
    <p:extLst>
      <p:ext uri="{BB962C8B-B14F-4D97-AF65-F5344CB8AC3E}">
        <p14:creationId xmlns:p14="http://schemas.microsoft.com/office/powerpoint/2010/main" val="1369079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2D42D-4324-45E2-B7F6-FC2CD70B04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31F6F3-203A-4CFD-9526-847D21EE55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143F00F-153A-4B7E-A824-CC572DD2F839}"/>
              </a:ext>
            </a:extLst>
          </p:cNvPr>
          <p:cNvSpPr>
            <a:spLocks noGrp="1"/>
          </p:cNvSpPr>
          <p:nvPr>
            <p:ph type="dt" sz="half" idx="10"/>
          </p:nvPr>
        </p:nvSpPr>
        <p:spPr/>
        <p:txBody>
          <a:bodyPr/>
          <a:lstStyle/>
          <a:p>
            <a:fld id="{A1D5D681-1953-4DAC-85A9-9929C71C87B6}" type="datetimeFigureOut">
              <a:rPr lang="en-GB" smtClean="0"/>
              <a:t>18/06/2019</a:t>
            </a:fld>
            <a:endParaRPr lang="en-GB"/>
          </a:p>
        </p:txBody>
      </p:sp>
      <p:sp>
        <p:nvSpPr>
          <p:cNvPr id="5" name="Footer Placeholder 4">
            <a:extLst>
              <a:ext uri="{FF2B5EF4-FFF2-40B4-BE49-F238E27FC236}">
                <a16:creationId xmlns:a16="http://schemas.microsoft.com/office/drawing/2014/main" id="{5B58F119-8023-4127-B271-50B94CD658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65C20B-6C95-4D86-B0B6-EE768E4AA1CD}"/>
              </a:ext>
            </a:extLst>
          </p:cNvPr>
          <p:cNvSpPr>
            <a:spLocks noGrp="1"/>
          </p:cNvSpPr>
          <p:nvPr>
            <p:ph type="sldNum" sz="quarter" idx="12"/>
          </p:nvPr>
        </p:nvSpPr>
        <p:spPr/>
        <p:txBody>
          <a:bodyPr/>
          <a:lstStyle/>
          <a:p>
            <a:fld id="{8E846460-BF48-4395-8E80-49BCB0AAD831}" type="slidenum">
              <a:rPr lang="en-GB" smtClean="0"/>
              <a:t>‹#›</a:t>
            </a:fld>
            <a:endParaRPr lang="en-GB"/>
          </a:p>
        </p:txBody>
      </p:sp>
    </p:spTree>
    <p:extLst>
      <p:ext uri="{BB962C8B-B14F-4D97-AF65-F5344CB8AC3E}">
        <p14:creationId xmlns:p14="http://schemas.microsoft.com/office/powerpoint/2010/main" val="108734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26B4-40EA-4C0B-B460-93E696A01A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7C0482-A4BC-4A3C-B8BA-18720A8E63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C919DB-2D3D-4D15-A6D1-D95EFE77DEBC}"/>
              </a:ext>
            </a:extLst>
          </p:cNvPr>
          <p:cNvSpPr>
            <a:spLocks noGrp="1"/>
          </p:cNvSpPr>
          <p:nvPr>
            <p:ph type="dt" sz="half" idx="10"/>
          </p:nvPr>
        </p:nvSpPr>
        <p:spPr/>
        <p:txBody>
          <a:bodyPr/>
          <a:lstStyle/>
          <a:p>
            <a:fld id="{A1D5D681-1953-4DAC-85A9-9929C71C87B6}" type="datetimeFigureOut">
              <a:rPr lang="en-GB" smtClean="0"/>
              <a:t>18/06/2019</a:t>
            </a:fld>
            <a:endParaRPr lang="en-GB"/>
          </a:p>
        </p:txBody>
      </p:sp>
      <p:sp>
        <p:nvSpPr>
          <p:cNvPr id="5" name="Footer Placeholder 4">
            <a:extLst>
              <a:ext uri="{FF2B5EF4-FFF2-40B4-BE49-F238E27FC236}">
                <a16:creationId xmlns:a16="http://schemas.microsoft.com/office/drawing/2014/main" id="{0CA647E3-9647-4D3B-9AE4-11416DD053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D19D4E-F2B4-476E-AB65-6CBA79D8F19E}"/>
              </a:ext>
            </a:extLst>
          </p:cNvPr>
          <p:cNvSpPr>
            <a:spLocks noGrp="1"/>
          </p:cNvSpPr>
          <p:nvPr>
            <p:ph type="sldNum" sz="quarter" idx="12"/>
          </p:nvPr>
        </p:nvSpPr>
        <p:spPr/>
        <p:txBody>
          <a:bodyPr/>
          <a:lstStyle/>
          <a:p>
            <a:fld id="{8E846460-BF48-4395-8E80-49BCB0AAD831}" type="slidenum">
              <a:rPr lang="en-GB" smtClean="0"/>
              <a:t>‹#›</a:t>
            </a:fld>
            <a:endParaRPr lang="en-GB"/>
          </a:p>
        </p:txBody>
      </p:sp>
    </p:spTree>
    <p:extLst>
      <p:ext uri="{BB962C8B-B14F-4D97-AF65-F5344CB8AC3E}">
        <p14:creationId xmlns:p14="http://schemas.microsoft.com/office/powerpoint/2010/main" val="214152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A3C835-608B-4268-B056-D42AD635C0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597082-0E88-43B3-907C-99CCFCC06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B06896-A402-4521-BF96-2A051C001E9D}"/>
              </a:ext>
            </a:extLst>
          </p:cNvPr>
          <p:cNvSpPr>
            <a:spLocks noGrp="1"/>
          </p:cNvSpPr>
          <p:nvPr>
            <p:ph type="dt" sz="half" idx="10"/>
          </p:nvPr>
        </p:nvSpPr>
        <p:spPr/>
        <p:txBody>
          <a:bodyPr/>
          <a:lstStyle/>
          <a:p>
            <a:fld id="{A1D5D681-1953-4DAC-85A9-9929C71C87B6}" type="datetimeFigureOut">
              <a:rPr lang="en-GB" smtClean="0"/>
              <a:t>18/06/2019</a:t>
            </a:fld>
            <a:endParaRPr lang="en-GB"/>
          </a:p>
        </p:txBody>
      </p:sp>
      <p:sp>
        <p:nvSpPr>
          <p:cNvPr id="5" name="Footer Placeholder 4">
            <a:extLst>
              <a:ext uri="{FF2B5EF4-FFF2-40B4-BE49-F238E27FC236}">
                <a16:creationId xmlns:a16="http://schemas.microsoft.com/office/drawing/2014/main" id="{2579164B-43B1-4821-AA35-E4BC1FD9E6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74A485-493C-4696-A33D-0814A23BAD31}"/>
              </a:ext>
            </a:extLst>
          </p:cNvPr>
          <p:cNvSpPr>
            <a:spLocks noGrp="1"/>
          </p:cNvSpPr>
          <p:nvPr>
            <p:ph type="sldNum" sz="quarter" idx="12"/>
          </p:nvPr>
        </p:nvSpPr>
        <p:spPr/>
        <p:txBody>
          <a:bodyPr/>
          <a:lstStyle/>
          <a:p>
            <a:fld id="{8E846460-BF48-4395-8E80-49BCB0AAD831}" type="slidenum">
              <a:rPr lang="en-GB" smtClean="0"/>
              <a:t>‹#›</a:t>
            </a:fld>
            <a:endParaRPr lang="en-GB"/>
          </a:p>
        </p:txBody>
      </p:sp>
    </p:spTree>
    <p:extLst>
      <p:ext uri="{BB962C8B-B14F-4D97-AF65-F5344CB8AC3E}">
        <p14:creationId xmlns:p14="http://schemas.microsoft.com/office/powerpoint/2010/main" val="200796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E4C2-F8C1-4AB6-97E2-D903716A81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A858FE-F4D3-4334-ADD1-A32C6794B7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497CA7-A833-4C77-BD11-BA43D9E89B50}"/>
              </a:ext>
            </a:extLst>
          </p:cNvPr>
          <p:cNvSpPr>
            <a:spLocks noGrp="1"/>
          </p:cNvSpPr>
          <p:nvPr>
            <p:ph type="dt" sz="half" idx="10"/>
          </p:nvPr>
        </p:nvSpPr>
        <p:spPr/>
        <p:txBody>
          <a:bodyPr/>
          <a:lstStyle/>
          <a:p>
            <a:fld id="{A1D5D681-1953-4DAC-85A9-9929C71C87B6}" type="datetimeFigureOut">
              <a:rPr lang="en-GB" smtClean="0"/>
              <a:t>18/06/2019</a:t>
            </a:fld>
            <a:endParaRPr lang="en-GB"/>
          </a:p>
        </p:txBody>
      </p:sp>
      <p:sp>
        <p:nvSpPr>
          <p:cNvPr id="5" name="Footer Placeholder 4">
            <a:extLst>
              <a:ext uri="{FF2B5EF4-FFF2-40B4-BE49-F238E27FC236}">
                <a16:creationId xmlns:a16="http://schemas.microsoft.com/office/drawing/2014/main" id="{2D475E58-B0C5-4175-94C5-DAECF48455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40CB8F-4D32-4378-8FEB-335A8A4E80A0}"/>
              </a:ext>
            </a:extLst>
          </p:cNvPr>
          <p:cNvSpPr>
            <a:spLocks noGrp="1"/>
          </p:cNvSpPr>
          <p:nvPr>
            <p:ph type="sldNum" sz="quarter" idx="12"/>
          </p:nvPr>
        </p:nvSpPr>
        <p:spPr/>
        <p:txBody>
          <a:bodyPr/>
          <a:lstStyle/>
          <a:p>
            <a:fld id="{8E846460-BF48-4395-8E80-49BCB0AAD831}" type="slidenum">
              <a:rPr lang="en-GB" smtClean="0"/>
              <a:t>‹#›</a:t>
            </a:fld>
            <a:endParaRPr lang="en-GB"/>
          </a:p>
        </p:txBody>
      </p:sp>
    </p:spTree>
    <p:extLst>
      <p:ext uri="{BB962C8B-B14F-4D97-AF65-F5344CB8AC3E}">
        <p14:creationId xmlns:p14="http://schemas.microsoft.com/office/powerpoint/2010/main" val="266409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6BF7-D82E-410E-8C96-F1FC718AA8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447556-ED99-40F8-9D99-183D436865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F86C6E-0946-4F89-A14B-C7A6F64CB28C}"/>
              </a:ext>
            </a:extLst>
          </p:cNvPr>
          <p:cNvSpPr>
            <a:spLocks noGrp="1"/>
          </p:cNvSpPr>
          <p:nvPr>
            <p:ph type="dt" sz="half" idx="10"/>
          </p:nvPr>
        </p:nvSpPr>
        <p:spPr/>
        <p:txBody>
          <a:bodyPr/>
          <a:lstStyle/>
          <a:p>
            <a:fld id="{A1D5D681-1953-4DAC-85A9-9929C71C87B6}" type="datetimeFigureOut">
              <a:rPr lang="en-GB" smtClean="0"/>
              <a:t>18/06/2019</a:t>
            </a:fld>
            <a:endParaRPr lang="en-GB"/>
          </a:p>
        </p:txBody>
      </p:sp>
      <p:sp>
        <p:nvSpPr>
          <p:cNvPr id="5" name="Footer Placeholder 4">
            <a:extLst>
              <a:ext uri="{FF2B5EF4-FFF2-40B4-BE49-F238E27FC236}">
                <a16:creationId xmlns:a16="http://schemas.microsoft.com/office/drawing/2014/main" id="{DADC94F6-2D9B-4F43-9575-FC0E8850CA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C5EA04-E895-4388-B2A3-846E10E91B2B}"/>
              </a:ext>
            </a:extLst>
          </p:cNvPr>
          <p:cNvSpPr>
            <a:spLocks noGrp="1"/>
          </p:cNvSpPr>
          <p:nvPr>
            <p:ph type="sldNum" sz="quarter" idx="12"/>
          </p:nvPr>
        </p:nvSpPr>
        <p:spPr/>
        <p:txBody>
          <a:bodyPr/>
          <a:lstStyle/>
          <a:p>
            <a:fld id="{8E846460-BF48-4395-8E80-49BCB0AAD831}" type="slidenum">
              <a:rPr lang="en-GB" smtClean="0"/>
              <a:t>‹#›</a:t>
            </a:fld>
            <a:endParaRPr lang="en-GB"/>
          </a:p>
        </p:txBody>
      </p:sp>
    </p:spTree>
    <p:extLst>
      <p:ext uri="{BB962C8B-B14F-4D97-AF65-F5344CB8AC3E}">
        <p14:creationId xmlns:p14="http://schemas.microsoft.com/office/powerpoint/2010/main" val="134665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D4F2-3E2E-4891-AF44-C8E0AEFFC8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1DDC1F-6F32-4FC9-ADE7-93421DE27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E195F12-9756-4460-874A-6317D4EC3E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6CA13B9-3847-43D8-B76E-1808ECE6E004}"/>
              </a:ext>
            </a:extLst>
          </p:cNvPr>
          <p:cNvSpPr>
            <a:spLocks noGrp="1"/>
          </p:cNvSpPr>
          <p:nvPr>
            <p:ph type="dt" sz="half" idx="10"/>
          </p:nvPr>
        </p:nvSpPr>
        <p:spPr/>
        <p:txBody>
          <a:bodyPr/>
          <a:lstStyle/>
          <a:p>
            <a:fld id="{A1D5D681-1953-4DAC-85A9-9929C71C87B6}" type="datetimeFigureOut">
              <a:rPr lang="en-GB" smtClean="0"/>
              <a:t>18/06/2019</a:t>
            </a:fld>
            <a:endParaRPr lang="en-GB"/>
          </a:p>
        </p:txBody>
      </p:sp>
      <p:sp>
        <p:nvSpPr>
          <p:cNvPr id="6" name="Footer Placeholder 5">
            <a:extLst>
              <a:ext uri="{FF2B5EF4-FFF2-40B4-BE49-F238E27FC236}">
                <a16:creationId xmlns:a16="http://schemas.microsoft.com/office/drawing/2014/main" id="{EFA1811C-9D87-454D-BE79-08CC750FBB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77009D-14E6-4527-9300-627018710E08}"/>
              </a:ext>
            </a:extLst>
          </p:cNvPr>
          <p:cNvSpPr>
            <a:spLocks noGrp="1"/>
          </p:cNvSpPr>
          <p:nvPr>
            <p:ph type="sldNum" sz="quarter" idx="12"/>
          </p:nvPr>
        </p:nvSpPr>
        <p:spPr/>
        <p:txBody>
          <a:bodyPr/>
          <a:lstStyle/>
          <a:p>
            <a:fld id="{8E846460-BF48-4395-8E80-49BCB0AAD831}" type="slidenum">
              <a:rPr lang="en-GB" smtClean="0"/>
              <a:t>‹#›</a:t>
            </a:fld>
            <a:endParaRPr lang="en-GB"/>
          </a:p>
        </p:txBody>
      </p:sp>
    </p:spTree>
    <p:extLst>
      <p:ext uri="{BB962C8B-B14F-4D97-AF65-F5344CB8AC3E}">
        <p14:creationId xmlns:p14="http://schemas.microsoft.com/office/powerpoint/2010/main" val="122325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6805-C3CE-4B68-A361-F7369978EC5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9EBBD5-BBB6-4969-A071-E066BAC4D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CB77A3-CEE4-4D36-BC67-2E91753BDC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6736D17-478A-4BC0-B4FD-3D53DC3D1E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CFC14-9966-4368-8783-3D45C0A86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B61265-5F90-4145-BD83-17DDFB6BE6AA}"/>
              </a:ext>
            </a:extLst>
          </p:cNvPr>
          <p:cNvSpPr>
            <a:spLocks noGrp="1"/>
          </p:cNvSpPr>
          <p:nvPr>
            <p:ph type="dt" sz="half" idx="10"/>
          </p:nvPr>
        </p:nvSpPr>
        <p:spPr/>
        <p:txBody>
          <a:bodyPr/>
          <a:lstStyle/>
          <a:p>
            <a:fld id="{A1D5D681-1953-4DAC-85A9-9929C71C87B6}" type="datetimeFigureOut">
              <a:rPr lang="en-GB" smtClean="0"/>
              <a:t>18/06/2019</a:t>
            </a:fld>
            <a:endParaRPr lang="en-GB"/>
          </a:p>
        </p:txBody>
      </p:sp>
      <p:sp>
        <p:nvSpPr>
          <p:cNvPr id="8" name="Footer Placeholder 7">
            <a:extLst>
              <a:ext uri="{FF2B5EF4-FFF2-40B4-BE49-F238E27FC236}">
                <a16:creationId xmlns:a16="http://schemas.microsoft.com/office/drawing/2014/main" id="{BA6F3AAF-AB1E-431C-BFB1-9A919D5B29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C8EE50-1CA4-4157-9A34-5A0E8FF76E49}"/>
              </a:ext>
            </a:extLst>
          </p:cNvPr>
          <p:cNvSpPr>
            <a:spLocks noGrp="1"/>
          </p:cNvSpPr>
          <p:nvPr>
            <p:ph type="sldNum" sz="quarter" idx="12"/>
          </p:nvPr>
        </p:nvSpPr>
        <p:spPr/>
        <p:txBody>
          <a:bodyPr/>
          <a:lstStyle/>
          <a:p>
            <a:fld id="{8E846460-BF48-4395-8E80-49BCB0AAD831}" type="slidenum">
              <a:rPr lang="en-GB" smtClean="0"/>
              <a:t>‹#›</a:t>
            </a:fld>
            <a:endParaRPr lang="en-GB"/>
          </a:p>
        </p:txBody>
      </p:sp>
    </p:spTree>
    <p:extLst>
      <p:ext uri="{BB962C8B-B14F-4D97-AF65-F5344CB8AC3E}">
        <p14:creationId xmlns:p14="http://schemas.microsoft.com/office/powerpoint/2010/main" val="427077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BF25-A16A-4890-9F06-710BC0716D5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7BAF28D5-7D7B-4449-A2B7-AF32EF7F4E3B}"/>
              </a:ext>
            </a:extLst>
          </p:cNvPr>
          <p:cNvSpPr>
            <a:spLocks noGrp="1"/>
          </p:cNvSpPr>
          <p:nvPr>
            <p:ph type="dt" sz="half" idx="10"/>
          </p:nvPr>
        </p:nvSpPr>
        <p:spPr/>
        <p:txBody>
          <a:bodyPr/>
          <a:lstStyle/>
          <a:p>
            <a:fld id="{A1D5D681-1953-4DAC-85A9-9929C71C87B6}" type="datetimeFigureOut">
              <a:rPr lang="en-GB" smtClean="0"/>
              <a:t>18/06/2019</a:t>
            </a:fld>
            <a:endParaRPr lang="en-GB"/>
          </a:p>
        </p:txBody>
      </p:sp>
      <p:sp>
        <p:nvSpPr>
          <p:cNvPr id="4" name="Footer Placeholder 3">
            <a:extLst>
              <a:ext uri="{FF2B5EF4-FFF2-40B4-BE49-F238E27FC236}">
                <a16:creationId xmlns:a16="http://schemas.microsoft.com/office/drawing/2014/main" id="{68EA5645-EB0A-4C5E-BE0F-878E152C610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88968CC-1979-4303-B8A7-B6B6BF0924C1}"/>
              </a:ext>
            </a:extLst>
          </p:cNvPr>
          <p:cNvSpPr>
            <a:spLocks noGrp="1"/>
          </p:cNvSpPr>
          <p:nvPr>
            <p:ph type="sldNum" sz="quarter" idx="12"/>
          </p:nvPr>
        </p:nvSpPr>
        <p:spPr/>
        <p:txBody>
          <a:bodyPr/>
          <a:lstStyle/>
          <a:p>
            <a:fld id="{8E846460-BF48-4395-8E80-49BCB0AAD831}" type="slidenum">
              <a:rPr lang="en-GB" smtClean="0"/>
              <a:t>‹#›</a:t>
            </a:fld>
            <a:endParaRPr lang="en-GB"/>
          </a:p>
        </p:txBody>
      </p:sp>
    </p:spTree>
    <p:extLst>
      <p:ext uri="{BB962C8B-B14F-4D97-AF65-F5344CB8AC3E}">
        <p14:creationId xmlns:p14="http://schemas.microsoft.com/office/powerpoint/2010/main" val="138610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9AB470-FC13-42D7-9AF5-709A079090C3}"/>
              </a:ext>
            </a:extLst>
          </p:cNvPr>
          <p:cNvSpPr>
            <a:spLocks noGrp="1"/>
          </p:cNvSpPr>
          <p:nvPr>
            <p:ph type="dt" sz="half" idx="10"/>
          </p:nvPr>
        </p:nvSpPr>
        <p:spPr/>
        <p:txBody>
          <a:bodyPr/>
          <a:lstStyle/>
          <a:p>
            <a:fld id="{A1D5D681-1953-4DAC-85A9-9929C71C87B6}" type="datetimeFigureOut">
              <a:rPr lang="en-GB" smtClean="0"/>
              <a:t>18/06/2019</a:t>
            </a:fld>
            <a:endParaRPr lang="en-GB"/>
          </a:p>
        </p:txBody>
      </p:sp>
      <p:sp>
        <p:nvSpPr>
          <p:cNvPr id="3" name="Footer Placeholder 2">
            <a:extLst>
              <a:ext uri="{FF2B5EF4-FFF2-40B4-BE49-F238E27FC236}">
                <a16:creationId xmlns:a16="http://schemas.microsoft.com/office/drawing/2014/main" id="{926222C3-E720-40AD-B4D5-078724A38EA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8CACA4-67CF-4E2C-BA06-D74DDAF5D56A}"/>
              </a:ext>
            </a:extLst>
          </p:cNvPr>
          <p:cNvSpPr>
            <a:spLocks noGrp="1"/>
          </p:cNvSpPr>
          <p:nvPr>
            <p:ph type="sldNum" sz="quarter" idx="12"/>
          </p:nvPr>
        </p:nvSpPr>
        <p:spPr/>
        <p:txBody>
          <a:bodyPr/>
          <a:lstStyle/>
          <a:p>
            <a:fld id="{8E846460-BF48-4395-8E80-49BCB0AAD831}" type="slidenum">
              <a:rPr lang="en-GB" smtClean="0"/>
              <a:t>‹#›</a:t>
            </a:fld>
            <a:endParaRPr lang="en-GB"/>
          </a:p>
        </p:txBody>
      </p:sp>
    </p:spTree>
    <p:extLst>
      <p:ext uri="{BB962C8B-B14F-4D97-AF65-F5344CB8AC3E}">
        <p14:creationId xmlns:p14="http://schemas.microsoft.com/office/powerpoint/2010/main" val="247903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D21D-E181-4F69-AD9D-4DC008EC9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CD2D91-15B3-4106-9424-969EC7AE48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4BE2E8C-6FA5-4D08-950A-DD35C64E4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0A4C1-533C-4D89-B259-47B371E83EB4}"/>
              </a:ext>
            </a:extLst>
          </p:cNvPr>
          <p:cNvSpPr>
            <a:spLocks noGrp="1"/>
          </p:cNvSpPr>
          <p:nvPr>
            <p:ph type="dt" sz="half" idx="10"/>
          </p:nvPr>
        </p:nvSpPr>
        <p:spPr/>
        <p:txBody>
          <a:bodyPr/>
          <a:lstStyle/>
          <a:p>
            <a:fld id="{A1D5D681-1953-4DAC-85A9-9929C71C87B6}" type="datetimeFigureOut">
              <a:rPr lang="en-GB" smtClean="0"/>
              <a:t>18/06/2019</a:t>
            </a:fld>
            <a:endParaRPr lang="en-GB"/>
          </a:p>
        </p:txBody>
      </p:sp>
      <p:sp>
        <p:nvSpPr>
          <p:cNvPr id="6" name="Footer Placeholder 5">
            <a:extLst>
              <a:ext uri="{FF2B5EF4-FFF2-40B4-BE49-F238E27FC236}">
                <a16:creationId xmlns:a16="http://schemas.microsoft.com/office/drawing/2014/main" id="{ED3C3970-D6B4-4942-A620-AA9BC21D92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239F40-FA6E-4FA7-B2DA-F00637CF569E}"/>
              </a:ext>
            </a:extLst>
          </p:cNvPr>
          <p:cNvSpPr>
            <a:spLocks noGrp="1"/>
          </p:cNvSpPr>
          <p:nvPr>
            <p:ph type="sldNum" sz="quarter" idx="12"/>
          </p:nvPr>
        </p:nvSpPr>
        <p:spPr/>
        <p:txBody>
          <a:bodyPr/>
          <a:lstStyle/>
          <a:p>
            <a:fld id="{8E846460-BF48-4395-8E80-49BCB0AAD831}" type="slidenum">
              <a:rPr lang="en-GB" smtClean="0"/>
              <a:t>‹#›</a:t>
            </a:fld>
            <a:endParaRPr lang="en-GB"/>
          </a:p>
        </p:txBody>
      </p:sp>
    </p:spTree>
    <p:extLst>
      <p:ext uri="{BB962C8B-B14F-4D97-AF65-F5344CB8AC3E}">
        <p14:creationId xmlns:p14="http://schemas.microsoft.com/office/powerpoint/2010/main" val="235531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2784-16AA-4F39-87C8-07D5DFD50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D93B62A-B711-4C17-80C2-A8CE8E8AFD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0A56134-F5EE-4945-B20A-ECE0C0E79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1DB1C-A3BD-4ABC-95C0-42FDD1593545}"/>
              </a:ext>
            </a:extLst>
          </p:cNvPr>
          <p:cNvSpPr>
            <a:spLocks noGrp="1"/>
          </p:cNvSpPr>
          <p:nvPr>
            <p:ph type="dt" sz="half" idx="10"/>
          </p:nvPr>
        </p:nvSpPr>
        <p:spPr/>
        <p:txBody>
          <a:bodyPr/>
          <a:lstStyle/>
          <a:p>
            <a:fld id="{A1D5D681-1953-4DAC-85A9-9929C71C87B6}" type="datetimeFigureOut">
              <a:rPr lang="en-GB" smtClean="0"/>
              <a:t>18/06/2019</a:t>
            </a:fld>
            <a:endParaRPr lang="en-GB"/>
          </a:p>
        </p:txBody>
      </p:sp>
      <p:sp>
        <p:nvSpPr>
          <p:cNvPr id="6" name="Footer Placeholder 5">
            <a:extLst>
              <a:ext uri="{FF2B5EF4-FFF2-40B4-BE49-F238E27FC236}">
                <a16:creationId xmlns:a16="http://schemas.microsoft.com/office/drawing/2014/main" id="{62B188F9-1AA3-4E9D-A621-B069EBB9AA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6B8C3D-908E-464E-857C-63F49F5A80D6}"/>
              </a:ext>
            </a:extLst>
          </p:cNvPr>
          <p:cNvSpPr>
            <a:spLocks noGrp="1"/>
          </p:cNvSpPr>
          <p:nvPr>
            <p:ph type="sldNum" sz="quarter" idx="12"/>
          </p:nvPr>
        </p:nvSpPr>
        <p:spPr/>
        <p:txBody>
          <a:bodyPr/>
          <a:lstStyle/>
          <a:p>
            <a:fld id="{8E846460-BF48-4395-8E80-49BCB0AAD831}" type="slidenum">
              <a:rPr lang="en-GB" smtClean="0"/>
              <a:t>‹#›</a:t>
            </a:fld>
            <a:endParaRPr lang="en-GB"/>
          </a:p>
        </p:txBody>
      </p:sp>
    </p:spTree>
    <p:extLst>
      <p:ext uri="{BB962C8B-B14F-4D97-AF65-F5344CB8AC3E}">
        <p14:creationId xmlns:p14="http://schemas.microsoft.com/office/powerpoint/2010/main" val="404387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84D6B7-C3AD-4A25-8A2F-89EE2652E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237691B6-6977-4BC1-9EA8-B54C3C66A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94C9FF43-2C6A-4A42-90E3-6FEFD84F0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5D681-1953-4DAC-85A9-9929C71C87B6}" type="datetimeFigureOut">
              <a:rPr lang="en-GB" smtClean="0"/>
              <a:t>18/06/2019</a:t>
            </a:fld>
            <a:endParaRPr lang="en-GB"/>
          </a:p>
        </p:txBody>
      </p:sp>
      <p:sp>
        <p:nvSpPr>
          <p:cNvPr id="5" name="Footer Placeholder 4">
            <a:extLst>
              <a:ext uri="{FF2B5EF4-FFF2-40B4-BE49-F238E27FC236}">
                <a16:creationId xmlns:a16="http://schemas.microsoft.com/office/drawing/2014/main" id="{DE99676C-94CF-456F-8762-1327E474B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0751544-2852-45BD-938B-8BDB7C9735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46460-BF48-4395-8E80-49BCB0AAD831}" type="slidenum">
              <a:rPr lang="en-GB" smtClean="0"/>
              <a:t>‹#›</a:t>
            </a:fld>
            <a:endParaRPr lang="en-GB"/>
          </a:p>
        </p:txBody>
      </p:sp>
    </p:spTree>
    <p:extLst>
      <p:ext uri="{BB962C8B-B14F-4D97-AF65-F5344CB8AC3E}">
        <p14:creationId xmlns:p14="http://schemas.microsoft.com/office/powerpoint/2010/main" val="3074584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jpe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EE81-8C79-43F2-81DD-E16476CBA6DA}"/>
              </a:ext>
            </a:extLst>
          </p:cNvPr>
          <p:cNvSpPr>
            <a:spLocks noGrp="1"/>
          </p:cNvSpPr>
          <p:nvPr>
            <p:ph type="ctrTitle"/>
          </p:nvPr>
        </p:nvSpPr>
        <p:spPr>
          <a:xfrm>
            <a:off x="250054" y="190207"/>
            <a:ext cx="11691891" cy="901746"/>
          </a:xfrm>
        </p:spPr>
        <p:txBody>
          <a:bodyPr>
            <a:normAutofit fontScale="90000"/>
          </a:bodyPr>
          <a:lstStyle/>
          <a:p>
            <a:r>
              <a:rPr lang="en-GB" dirty="0">
                <a:solidFill>
                  <a:schemeClr val="bg1"/>
                </a:solidFill>
              </a:rPr>
              <a:t>The Continuous Learning Dilemma</a:t>
            </a:r>
          </a:p>
        </p:txBody>
      </p:sp>
      <p:sp>
        <p:nvSpPr>
          <p:cNvPr id="3" name="Subtitle 2">
            <a:extLst>
              <a:ext uri="{FF2B5EF4-FFF2-40B4-BE49-F238E27FC236}">
                <a16:creationId xmlns:a16="http://schemas.microsoft.com/office/drawing/2014/main" id="{C1FBDF9E-2ED2-42EC-B2D6-8AE55D2903C1}"/>
              </a:ext>
            </a:extLst>
          </p:cNvPr>
          <p:cNvSpPr>
            <a:spLocks noGrp="1"/>
          </p:cNvSpPr>
          <p:nvPr>
            <p:ph type="subTitle" idx="1"/>
          </p:nvPr>
        </p:nvSpPr>
        <p:spPr>
          <a:xfrm>
            <a:off x="1373080" y="5091930"/>
            <a:ext cx="9144000" cy="1655762"/>
          </a:xfrm>
        </p:spPr>
        <p:txBody>
          <a:bodyPr>
            <a:normAutofit lnSpcReduction="10000"/>
          </a:bodyPr>
          <a:lstStyle/>
          <a:p>
            <a:pPr algn="l"/>
            <a:r>
              <a:rPr lang="en-GB" dirty="0">
                <a:solidFill>
                  <a:schemeClr val="bg1">
                    <a:lumMod val="75000"/>
                  </a:schemeClr>
                </a:solidFill>
              </a:rPr>
              <a:t>Tim Simpson</a:t>
            </a:r>
          </a:p>
          <a:p>
            <a:pPr algn="l"/>
            <a:r>
              <a:rPr lang="en-GB" dirty="0"/>
              <a:t>Solution Architect / Capabilities Lead, Capgemini</a:t>
            </a:r>
          </a:p>
          <a:p>
            <a:pPr algn="l"/>
            <a:r>
              <a:rPr lang="en-GB" dirty="0">
                <a:solidFill>
                  <a:schemeClr val="bg1">
                    <a:lumMod val="75000"/>
                  </a:schemeClr>
                </a:solidFill>
              </a:rPr>
              <a:t>@</a:t>
            </a:r>
            <a:r>
              <a:rPr lang="en-GB" dirty="0" err="1">
                <a:solidFill>
                  <a:schemeClr val="bg1">
                    <a:lumMod val="75000"/>
                  </a:schemeClr>
                </a:solidFill>
              </a:rPr>
              <a:t>DilemmaLearning</a:t>
            </a:r>
            <a:r>
              <a:rPr lang="en-GB" dirty="0">
                <a:solidFill>
                  <a:schemeClr val="bg1">
                    <a:lumMod val="75000"/>
                  </a:schemeClr>
                </a:solidFill>
              </a:rPr>
              <a:t>, www.DilemmaLearning.com</a:t>
            </a:r>
          </a:p>
          <a:p>
            <a:pPr algn="l"/>
            <a:r>
              <a:rPr lang="en-GB" dirty="0">
                <a:solidFill>
                  <a:schemeClr val="bg1">
                    <a:lumMod val="75000"/>
                  </a:schemeClr>
                </a:solidFill>
              </a:rPr>
              <a:t>June 2019</a:t>
            </a:r>
          </a:p>
        </p:txBody>
      </p:sp>
      <p:pic>
        <p:nvPicPr>
          <p:cNvPr id="5" name="Picture 4" descr="A dog looking at the camera&#10;&#10;Description automatically generated">
            <a:extLst>
              <a:ext uri="{FF2B5EF4-FFF2-40B4-BE49-F238E27FC236}">
                <a16:creationId xmlns:a16="http://schemas.microsoft.com/office/drawing/2014/main" id="{445786FA-1B96-4037-B468-9594CF490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0629"/>
            <a:ext cx="12192000" cy="3564417"/>
          </a:xfrm>
          <a:prstGeom prst="rect">
            <a:avLst/>
          </a:prstGeom>
        </p:spPr>
      </p:pic>
    </p:spTree>
    <p:extLst>
      <p:ext uri="{BB962C8B-B14F-4D97-AF65-F5344CB8AC3E}">
        <p14:creationId xmlns:p14="http://schemas.microsoft.com/office/powerpoint/2010/main" val="267511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5A52-4E0F-4B1D-BCBC-7B043E39EE98}"/>
              </a:ext>
            </a:extLst>
          </p:cNvPr>
          <p:cNvSpPr>
            <a:spLocks noGrp="1"/>
          </p:cNvSpPr>
          <p:nvPr>
            <p:ph type="title"/>
          </p:nvPr>
        </p:nvSpPr>
        <p:spPr/>
        <p:txBody>
          <a:bodyPr/>
          <a:lstStyle/>
          <a:p>
            <a:r>
              <a:rPr lang="en-GB" dirty="0"/>
              <a:t>Q &amp; A</a:t>
            </a:r>
          </a:p>
        </p:txBody>
      </p:sp>
      <p:sp>
        <p:nvSpPr>
          <p:cNvPr id="3" name="Text Placeholder 2">
            <a:extLst>
              <a:ext uri="{FF2B5EF4-FFF2-40B4-BE49-F238E27FC236}">
                <a16:creationId xmlns:a16="http://schemas.microsoft.com/office/drawing/2014/main" id="{B67888EF-0C13-43C0-8A01-55C31E7771EA}"/>
              </a:ext>
            </a:extLst>
          </p:cNvPr>
          <p:cNvSpPr>
            <a:spLocks noGrp="1"/>
          </p:cNvSpPr>
          <p:nvPr>
            <p:ph type="body" idx="1"/>
          </p:nvPr>
        </p:nvSpPr>
        <p:spPr/>
        <p:txBody>
          <a:bodyPr/>
          <a:lstStyle/>
          <a:p>
            <a:endParaRPr lang="en-GB"/>
          </a:p>
        </p:txBody>
      </p:sp>
      <p:pic>
        <p:nvPicPr>
          <p:cNvPr id="4" name="Picture 3" descr="A dog that is standing in front of a fence&#10;&#10;Description automatically generated">
            <a:extLst>
              <a:ext uri="{FF2B5EF4-FFF2-40B4-BE49-F238E27FC236}">
                <a16:creationId xmlns:a16="http://schemas.microsoft.com/office/drawing/2014/main" id="{CB2F47AA-7794-4908-A1A4-491D82DF3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742" y="637419"/>
            <a:ext cx="8374743" cy="5583162"/>
          </a:xfrm>
          <a:prstGeom prst="rect">
            <a:avLst/>
          </a:prstGeom>
        </p:spPr>
      </p:pic>
    </p:spTree>
    <p:extLst>
      <p:ext uri="{BB962C8B-B14F-4D97-AF65-F5344CB8AC3E}">
        <p14:creationId xmlns:p14="http://schemas.microsoft.com/office/powerpoint/2010/main" val="378392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EE81-8C79-43F2-81DD-E16476CBA6DA}"/>
              </a:ext>
            </a:extLst>
          </p:cNvPr>
          <p:cNvSpPr>
            <a:spLocks noGrp="1"/>
          </p:cNvSpPr>
          <p:nvPr>
            <p:ph type="ctrTitle"/>
          </p:nvPr>
        </p:nvSpPr>
        <p:spPr>
          <a:xfrm>
            <a:off x="250054" y="190207"/>
            <a:ext cx="11691891" cy="901746"/>
          </a:xfrm>
        </p:spPr>
        <p:txBody>
          <a:bodyPr>
            <a:normAutofit fontScale="90000"/>
          </a:bodyPr>
          <a:lstStyle/>
          <a:p>
            <a:r>
              <a:rPr lang="en-GB" dirty="0">
                <a:solidFill>
                  <a:schemeClr val="bg1"/>
                </a:solidFill>
              </a:rPr>
              <a:t>Thank You</a:t>
            </a:r>
          </a:p>
        </p:txBody>
      </p:sp>
      <p:sp>
        <p:nvSpPr>
          <p:cNvPr id="3" name="Subtitle 2">
            <a:extLst>
              <a:ext uri="{FF2B5EF4-FFF2-40B4-BE49-F238E27FC236}">
                <a16:creationId xmlns:a16="http://schemas.microsoft.com/office/drawing/2014/main" id="{C1FBDF9E-2ED2-42EC-B2D6-8AE55D2903C1}"/>
              </a:ext>
            </a:extLst>
          </p:cNvPr>
          <p:cNvSpPr>
            <a:spLocks noGrp="1"/>
          </p:cNvSpPr>
          <p:nvPr>
            <p:ph type="subTitle" idx="1"/>
          </p:nvPr>
        </p:nvSpPr>
        <p:spPr>
          <a:xfrm>
            <a:off x="1523999" y="5425758"/>
            <a:ext cx="9144000" cy="1095806"/>
          </a:xfrm>
        </p:spPr>
        <p:txBody>
          <a:bodyPr>
            <a:normAutofit lnSpcReduction="10000"/>
          </a:bodyPr>
          <a:lstStyle/>
          <a:p>
            <a:r>
              <a:rPr lang="en-GB" sz="3200" dirty="0">
                <a:solidFill>
                  <a:schemeClr val="bg1">
                    <a:lumMod val="75000"/>
                  </a:schemeClr>
                </a:solidFill>
                <a:effectLst>
                  <a:outerShdw blurRad="38100" dist="38100" dir="2700000" algn="tl">
                    <a:srgbClr val="000000">
                      <a:alpha val="43137"/>
                    </a:srgbClr>
                  </a:outerShdw>
                </a:effectLst>
              </a:rPr>
              <a:t>www.DilemmaLearning.com</a:t>
            </a:r>
          </a:p>
          <a:p>
            <a:r>
              <a:rPr lang="en-GB" sz="3200" dirty="0">
                <a:effectLst>
                  <a:outerShdw blurRad="38100" dist="38100" dir="2700000" algn="tl">
                    <a:srgbClr val="000000">
                      <a:alpha val="43137"/>
                    </a:srgbClr>
                  </a:outerShdw>
                </a:effectLst>
              </a:rPr>
              <a:t>@</a:t>
            </a:r>
            <a:r>
              <a:rPr lang="en-GB" sz="3200" dirty="0" err="1">
                <a:effectLst>
                  <a:outerShdw blurRad="38100" dist="38100" dir="2700000" algn="tl">
                    <a:srgbClr val="000000">
                      <a:alpha val="43137"/>
                    </a:srgbClr>
                  </a:outerShdw>
                </a:effectLst>
              </a:rPr>
              <a:t>DilemmaLearning</a:t>
            </a:r>
            <a:endParaRPr lang="en-GB" sz="3200" dirty="0">
              <a:solidFill>
                <a:schemeClr val="bg1">
                  <a:lumMod val="75000"/>
                </a:schemeClr>
              </a:solidFill>
              <a:effectLst>
                <a:outerShdw blurRad="38100" dist="38100" dir="2700000" algn="tl">
                  <a:srgbClr val="000000">
                    <a:alpha val="43137"/>
                  </a:srgbClr>
                </a:outerShdw>
              </a:effectLst>
            </a:endParaRPr>
          </a:p>
        </p:txBody>
      </p:sp>
      <p:pic>
        <p:nvPicPr>
          <p:cNvPr id="5" name="Picture 4" descr="A dog looking at the camera&#10;&#10;Description automatically generated">
            <a:extLst>
              <a:ext uri="{FF2B5EF4-FFF2-40B4-BE49-F238E27FC236}">
                <a16:creationId xmlns:a16="http://schemas.microsoft.com/office/drawing/2014/main" id="{445786FA-1B96-4037-B468-9594CF490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629"/>
            <a:ext cx="12192000" cy="3564417"/>
          </a:xfrm>
          <a:prstGeom prst="rect">
            <a:avLst/>
          </a:prstGeom>
        </p:spPr>
      </p:pic>
    </p:spTree>
    <p:extLst>
      <p:ext uri="{BB962C8B-B14F-4D97-AF65-F5344CB8AC3E}">
        <p14:creationId xmlns:p14="http://schemas.microsoft.com/office/powerpoint/2010/main" val="199897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34EDD6DE-4740-457C-8322-683D23D4C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17287E-9A95-4C91-9E5D-1A8137840C9E}"/>
              </a:ext>
            </a:extLst>
          </p:cNvPr>
          <p:cNvSpPr>
            <a:spLocks noGrp="1"/>
          </p:cNvSpPr>
          <p:nvPr>
            <p:ph type="title"/>
          </p:nvPr>
        </p:nvSpPr>
        <p:spPr>
          <a:xfrm>
            <a:off x="394687" y="204552"/>
            <a:ext cx="11683013" cy="5734974"/>
          </a:xfrm>
        </p:spPr>
        <p:txBody>
          <a:bodyPr anchor="t">
            <a:noAutofit/>
          </a:bodyPr>
          <a:lstStyle/>
          <a:p>
            <a:r>
              <a:rPr lang="en-GB" sz="4000" b="1" dirty="0">
                <a:solidFill>
                  <a:srgbClr val="0070C0"/>
                </a:solidFill>
                <a:effectLst>
                  <a:outerShdw blurRad="38100" dist="38100" dir="2700000" algn="tl">
                    <a:srgbClr val="000000">
                      <a:alpha val="43137"/>
                    </a:srgbClr>
                  </a:outerShdw>
                </a:effectLst>
              </a:rPr>
              <a:t>“Accelerating change in nearly every area of human endeavour is making current knowledge obsolete at a faster pace than ever before.</a:t>
            </a:r>
            <a:br>
              <a:rPr lang="en-GB" sz="4400" b="1" dirty="0">
                <a:solidFill>
                  <a:srgbClr val="0070C0"/>
                </a:solidFill>
                <a:effectLst>
                  <a:outerShdw blurRad="38100" dist="38100" dir="2700000" algn="tl">
                    <a:srgbClr val="000000">
                      <a:alpha val="43137"/>
                    </a:srgbClr>
                  </a:outerShdw>
                </a:effectLst>
              </a:rPr>
            </a:br>
            <a:r>
              <a:rPr lang="en-GB" sz="4400" b="1" dirty="0">
                <a:solidFill>
                  <a:srgbClr val="0070C0"/>
                </a:solidFill>
                <a:effectLst>
                  <a:outerShdw blurRad="38100" dist="38100" dir="2700000" algn="tl">
                    <a:srgbClr val="000000">
                      <a:alpha val="43137"/>
                    </a:srgbClr>
                  </a:outerShdw>
                </a:effectLst>
              </a:rPr>
              <a:t> </a:t>
            </a:r>
            <a:br>
              <a:rPr lang="en-GB" sz="400" b="1" dirty="0">
                <a:solidFill>
                  <a:srgbClr val="0070C0"/>
                </a:solidFill>
                <a:effectLst>
                  <a:outerShdw blurRad="38100" dist="38100" dir="2700000" algn="tl">
                    <a:srgbClr val="000000">
                      <a:alpha val="43137"/>
                    </a:srgbClr>
                  </a:outerShdw>
                </a:effectLst>
              </a:rPr>
            </a:br>
            <a:r>
              <a:rPr lang="en-GB" sz="4000" b="1" dirty="0">
                <a:solidFill>
                  <a:srgbClr val="0070C0"/>
                </a:solidFill>
                <a:effectLst>
                  <a:outerShdw blurRad="38100" dist="38100" dir="2700000" algn="tl">
                    <a:srgbClr val="000000">
                      <a:alpha val="43137"/>
                    </a:srgbClr>
                  </a:outerShdw>
                </a:effectLst>
              </a:rPr>
              <a:t>Gone are the days of the artisan, where one could learn a craft and utilise it for a lifetime, with little or no change.</a:t>
            </a:r>
            <a:br>
              <a:rPr lang="en-GB" sz="2800" b="1" dirty="0">
                <a:solidFill>
                  <a:srgbClr val="0070C0"/>
                </a:solidFill>
                <a:effectLst>
                  <a:outerShdw blurRad="38100" dist="38100" dir="2700000" algn="tl">
                    <a:srgbClr val="000000">
                      <a:alpha val="43137"/>
                    </a:srgbClr>
                  </a:outerShdw>
                </a:effectLst>
              </a:rPr>
            </a:br>
            <a:r>
              <a:rPr lang="en-GB" sz="4000" b="1" dirty="0">
                <a:solidFill>
                  <a:srgbClr val="0070C0"/>
                </a:solidFill>
                <a:effectLst>
                  <a:outerShdw blurRad="38100" dist="38100" dir="2700000" algn="tl">
                    <a:srgbClr val="000000">
                      <a:alpha val="43137"/>
                    </a:srgbClr>
                  </a:outerShdw>
                </a:effectLst>
              </a:rPr>
              <a:t>In short, the only constant these days is change itself.</a:t>
            </a:r>
            <a:br>
              <a:rPr lang="en-GB" sz="4000" b="1" dirty="0">
                <a:solidFill>
                  <a:srgbClr val="0070C0"/>
                </a:solidFill>
                <a:effectLst>
                  <a:outerShdw blurRad="38100" dist="38100" dir="2700000" algn="tl">
                    <a:srgbClr val="000000">
                      <a:alpha val="43137"/>
                    </a:srgbClr>
                  </a:outerShdw>
                </a:effectLst>
              </a:rPr>
            </a:br>
            <a:br>
              <a:rPr lang="en-GB" sz="4400" b="1" dirty="0">
                <a:solidFill>
                  <a:srgbClr val="0070C0"/>
                </a:solidFill>
                <a:effectLst>
                  <a:outerShdw blurRad="38100" dist="38100" dir="2700000" algn="tl">
                    <a:srgbClr val="000000">
                      <a:alpha val="43137"/>
                    </a:srgbClr>
                  </a:outerShdw>
                </a:effectLst>
              </a:rPr>
            </a:br>
            <a:r>
              <a:rPr lang="en-GB" sz="4000" b="1" dirty="0">
                <a:solidFill>
                  <a:srgbClr val="0070C0"/>
                </a:solidFill>
                <a:effectLst>
                  <a:outerShdw blurRad="38100" dist="38100" dir="2700000" algn="tl">
                    <a:srgbClr val="000000">
                      <a:alpha val="43137"/>
                    </a:srgbClr>
                  </a:outerShdw>
                </a:effectLst>
              </a:rPr>
              <a:t>To grow in our jobs and our family lives requires that we keep on growing and learning, long after our formal schooling is over.”</a:t>
            </a:r>
          </a:p>
        </p:txBody>
      </p:sp>
      <p:sp>
        <p:nvSpPr>
          <p:cNvPr id="4" name="Rectangle: Rounded Corners 3">
            <a:extLst>
              <a:ext uri="{FF2B5EF4-FFF2-40B4-BE49-F238E27FC236}">
                <a16:creationId xmlns:a16="http://schemas.microsoft.com/office/drawing/2014/main" id="{1CA70F63-EEE4-48AC-8BC9-BCC79DFC732F}"/>
              </a:ext>
            </a:extLst>
          </p:cNvPr>
          <p:cNvSpPr/>
          <p:nvPr/>
        </p:nvSpPr>
        <p:spPr>
          <a:xfrm>
            <a:off x="186431" y="6489580"/>
            <a:ext cx="11797705" cy="339015"/>
          </a:xfrm>
          <a:prstGeom prst="roundRect">
            <a:avLst/>
          </a:prstGeom>
          <a:solidFill>
            <a:srgbClr val="FFCCFF"/>
          </a:solid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7030A0"/>
                </a:solidFill>
              </a:rPr>
              <a:t>Learning must become part of our daily work rather than an occasional planned activity.</a:t>
            </a:r>
            <a:endParaRPr lang="en-GB" b="1" dirty="0">
              <a:solidFill>
                <a:srgbClr val="7030A0"/>
              </a:solidFill>
            </a:endParaRPr>
          </a:p>
        </p:txBody>
      </p:sp>
    </p:spTree>
    <p:extLst>
      <p:ext uri="{BB962C8B-B14F-4D97-AF65-F5344CB8AC3E}">
        <p14:creationId xmlns:p14="http://schemas.microsoft.com/office/powerpoint/2010/main" val="1323524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1953-AB0A-4CA7-B42B-B383EDB74D98}"/>
              </a:ext>
            </a:extLst>
          </p:cNvPr>
          <p:cNvSpPr>
            <a:spLocks noGrp="1"/>
          </p:cNvSpPr>
          <p:nvPr>
            <p:ph type="title"/>
          </p:nvPr>
        </p:nvSpPr>
        <p:spPr>
          <a:xfrm>
            <a:off x="838200" y="365126"/>
            <a:ext cx="10515600" cy="714376"/>
          </a:xfrm>
        </p:spPr>
        <p:txBody>
          <a:bodyPr/>
          <a:lstStyle/>
          <a:p>
            <a:pPr algn="ctr"/>
            <a:r>
              <a:rPr lang="en-GB" dirty="0"/>
              <a:t>Disruptive Change Drivers</a:t>
            </a:r>
          </a:p>
        </p:txBody>
      </p:sp>
      <p:pic>
        <p:nvPicPr>
          <p:cNvPr id="3" name="Graphic 2" descr="Maximize">
            <a:extLst>
              <a:ext uri="{FF2B5EF4-FFF2-40B4-BE49-F238E27FC236}">
                <a16:creationId xmlns:a16="http://schemas.microsoft.com/office/drawing/2014/main" id="{1A06C569-5DCA-40F3-B828-A36D116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0767" y="2769050"/>
            <a:ext cx="914400" cy="914400"/>
          </a:xfrm>
          <a:prstGeom prst="rect">
            <a:avLst/>
          </a:prstGeom>
        </p:spPr>
      </p:pic>
      <p:sp>
        <p:nvSpPr>
          <p:cNvPr id="4" name="TextBox 3">
            <a:extLst>
              <a:ext uri="{FF2B5EF4-FFF2-40B4-BE49-F238E27FC236}">
                <a16:creationId xmlns:a16="http://schemas.microsoft.com/office/drawing/2014/main" id="{B46F8AA7-B7C6-406C-8795-6473F9DEAD11}"/>
              </a:ext>
            </a:extLst>
          </p:cNvPr>
          <p:cNvSpPr txBox="1"/>
          <p:nvPr/>
        </p:nvSpPr>
        <p:spPr>
          <a:xfrm>
            <a:off x="4537632" y="1973400"/>
            <a:ext cx="3098925" cy="707886"/>
          </a:xfrm>
          <a:prstGeom prst="rect">
            <a:avLst/>
          </a:prstGeom>
          <a:solidFill>
            <a:schemeClr val="accent1">
              <a:lumMod val="20000"/>
              <a:lumOff val="80000"/>
            </a:schemeClr>
          </a:solidFill>
          <a:ln w="25400">
            <a:solidFill>
              <a:srgbClr val="7030A0"/>
            </a:solidFill>
          </a:ln>
        </p:spPr>
        <p:txBody>
          <a:bodyPr wrap="none" rtlCol="0">
            <a:spAutoFit/>
          </a:bodyPr>
          <a:lstStyle/>
          <a:p>
            <a:r>
              <a:rPr lang="en-GB" sz="4000" dirty="0"/>
              <a:t>TECHNOLOGY</a:t>
            </a:r>
          </a:p>
        </p:txBody>
      </p:sp>
      <p:sp>
        <p:nvSpPr>
          <p:cNvPr id="5" name="TextBox 4">
            <a:extLst>
              <a:ext uri="{FF2B5EF4-FFF2-40B4-BE49-F238E27FC236}">
                <a16:creationId xmlns:a16="http://schemas.microsoft.com/office/drawing/2014/main" id="{ADA3A101-C8C0-43BE-8A55-139D162DCA6D}"/>
              </a:ext>
            </a:extLst>
          </p:cNvPr>
          <p:cNvSpPr txBox="1"/>
          <p:nvPr/>
        </p:nvSpPr>
        <p:spPr>
          <a:xfrm>
            <a:off x="6953571" y="3770060"/>
            <a:ext cx="1949573" cy="707886"/>
          </a:xfrm>
          <a:prstGeom prst="rect">
            <a:avLst/>
          </a:prstGeom>
          <a:solidFill>
            <a:schemeClr val="accent1">
              <a:lumMod val="20000"/>
              <a:lumOff val="80000"/>
            </a:schemeClr>
          </a:solidFill>
          <a:ln w="25400">
            <a:solidFill>
              <a:srgbClr val="7030A0"/>
            </a:solidFill>
          </a:ln>
        </p:spPr>
        <p:txBody>
          <a:bodyPr wrap="none" rtlCol="0">
            <a:spAutoFit/>
          </a:bodyPr>
          <a:lstStyle/>
          <a:p>
            <a:r>
              <a:rPr lang="en-GB" sz="4000" dirty="0"/>
              <a:t>SOCIETY</a:t>
            </a:r>
          </a:p>
        </p:txBody>
      </p:sp>
      <p:sp>
        <p:nvSpPr>
          <p:cNvPr id="6" name="TextBox 5">
            <a:extLst>
              <a:ext uri="{FF2B5EF4-FFF2-40B4-BE49-F238E27FC236}">
                <a16:creationId xmlns:a16="http://schemas.microsoft.com/office/drawing/2014/main" id="{F9E56D6D-E025-4C31-8665-23399397DB86}"/>
              </a:ext>
            </a:extLst>
          </p:cNvPr>
          <p:cNvSpPr txBox="1"/>
          <p:nvPr/>
        </p:nvSpPr>
        <p:spPr>
          <a:xfrm>
            <a:off x="3343176" y="3771214"/>
            <a:ext cx="2096343" cy="707886"/>
          </a:xfrm>
          <a:prstGeom prst="rect">
            <a:avLst/>
          </a:prstGeom>
          <a:solidFill>
            <a:schemeClr val="accent1">
              <a:lumMod val="20000"/>
              <a:lumOff val="80000"/>
            </a:schemeClr>
          </a:solidFill>
          <a:ln w="25400">
            <a:solidFill>
              <a:srgbClr val="7030A0"/>
            </a:solidFill>
          </a:ln>
        </p:spPr>
        <p:txBody>
          <a:bodyPr wrap="none" rtlCol="0">
            <a:spAutoFit/>
          </a:bodyPr>
          <a:lstStyle/>
          <a:p>
            <a:r>
              <a:rPr lang="en-GB" sz="4000" dirty="0"/>
              <a:t>CULTURE</a:t>
            </a:r>
            <a:endParaRPr lang="en-GB" sz="2400" dirty="0"/>
          </a:p>
        </p:txBody>
      </p:sp>
      <p:pic>
        <p:nvPicPr>
          <p:cNvPr id="7" name="Graphic 6" descr="Maximize">
            <a:extLst>
              <a:ext uri="{FF2B5EF4-FFF2-40B4-BE49-F238E27FC236}">
                <a16:creationId xmlns:a16="http://schemas.microsoft.com/office/drawing/2014/main" id="{F1A47513-82D8-4AD6-A880-2B5DFAAE8E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7146833" y="2769050"/>
            <a:ext cx="914400" cy="914400"/>
          </a:xfrm>
          <a:prstGeom prst="rect">
            <a:avLst/>
          </a:prstGeom>
        </p:spPr>
      </p:pic>
      <p:pic>
        <p:nvPicPr>
          <p:cNvPr id="8" name="Graphic 7" descr="Maximize">
            <a:extLst>
              <a:ext uri="{FF2B5EF4-FFF2-40B4-BE49-F238E27FC236}">
                <a16:creationId xmlns:a16="http://schemas.microsoft.com/office/drawing/2014/main" id="{C655B554-C024-4E3B-A310-E1A5F628A0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682994">
            <a:off x="5734437" y="3666802"/>
            <a:ext cx="914400" cy="914400"/>
          </a:xfrm>
          <a:prstGeom prst="rect">
            <a:avLst/>
          </a:prstGeom>
        </p:spPr>
      </p:pic>
      <p:sp>
        <p:nvSpPr>
          <p:cNvPr id="9" name="Rectangle: Rounded Corners 8">
            <a:extLst>
              <a:ext uri="{FF2B5EF4-FFF2-40B4-BE49-F238E27FC236}">
                <a16:creationId xmlns:a16="http://schemas.microsoft.com/office/drawing/2014/main" id="{58B5A686-9E52-4DB2-BCA0-8DEC3C3AA724}"/>
              </a:ext>
            </a:extLst>
          </p:cNvPr>
          <p:cNvSpPr/>
          <p:nvPr/>
        </p:nvSpPr>
        <p:spPr>
          <a:xfrm>
            <a:off x="428625" y="5886450"/>
            <a:ext cx="11449050" cy="714375"/>
          </a:xfrm>
          <a:prstGeom prst="roundRect">
            <a:avLst/>
          </a:prstGeom>
          <a:solidFill>
            <a:schemeClr val="accent5">
              <a:lumMod val="60000"/>
              <a:lumOff val="40000"/>
            </a:schemeClr>
          </a:solid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7030A0"/>
                </a:solidFill>
              </a:rPr>
              <a:t>Technology, society and culture are all inter-related. Changing one changes the other.</a:t>
            </a:r>
            <a:endParaRPr lang="en-GB" dirty="0">
              <a:solidFill>
                <a:srgbClr val="7030A0"/>
              </a:solidFill>
            </a:endParaRPr>
          </a:p>
        </p:txBody>
      </p:sp>
    </p:spTree>
    <p:extLst>
      <p:ext uri="{BB962C8B-B14F-4D97-AF65-F5344CB8AC3E}">
        <p14:creationId xmlns:p14="http://schemas.microsoft.com/office/powerpoint/2010/main" val="292052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1AD1-9152-461C-8650-FC81F6941666}"/>
              </a:ext>
            </a:extLst>
          </p:cNvPr>
          <p:cNvSpPr>
            <a:spLocks noGrp="1"/>
          </p:cNvSpPr>
          <p:nvPr>
            <p:ph type="title"/>
          </p:nvPr>
        </p:nvSpPr>
        <p:spPr>
          <a:xfrm>
            <a:off x="3165754" y="147116"/>
            <a:ext cx="8952277" cy="823913"/>
          </a:xfrm>
        </p:spPr>
        <p:txBody>
          <a:bodyPr/>
          <a:lstStyle/>
          <a:p>
            <a:pPr algn="ctr"/>
            <a:r>
              <a:rPr lang="en-GB" dirty="0"/>
              <a:t>The Continuous Learning Dilemma</a:t>
            </a:r>
          </a:p>
        </p:txBody>
      </p:sp>
      <p:sp>
        <p:nvSpPr>
          <p:cNvPr id="4" name="Content Placeholder 3">
            <a:extLst>
              <a:ext uri="{FF2B5EF4-FFF2-40B4-BE49-F238E27FC236}">
                <a16:creationId xmlns:a16="http://schemas.microsoft.com/office/drawing/2014/main" id="{F152D87A-DD8B-43F1-9AC2-75F705710EF7}"/>
              </a:ext>
            </a:extLst>
          </p:cNvPr>
          <p:cNvSpPr>
            <a:spLocks noGrp="1"/>
          </p:cNvSpPr>
          <p:nvPr>
            <p:ph sz="half" idx="2"/>
          </p:nvPr>
        </p:nvSpPr>
        <p:spPr>
          <a:xfrm>
            <a:off x="3739560" y="1312023"/>
            <a:ext cx="8028989" cy="5006975"/>
          </a:xfrm>
        </p:spPr>
        <p:txBody>
          <a:bodyPr>
            <a:normAutofit/>
          </a:bodyPr>
          <a:lstStyle/>
          <a:p>
            <a:pPr>
              <a:lnSpc>
                <a:spcPct val="100000"/>
              </a:lnSpc>
            </a:pPr>
            <a:r>
              <a:rPr lang="en-GB" sz="3200" dirty="0"/>
              <a:t>What should I learn?</a:t>
            </a:r>
          </a:p>
          <a:p>
            <a:pPr>
              <a:lnSpc>
                <a:spcPct val="100000"/>
              </a:lnSpc>
            </a:pPr>
            <a:r>
              <a:rPr lang="en-GB" sz="3200" dirty="0"/>
              <a:t>How can I make time to learn?</a:t>
            </a:r>
          </a:p>
          <a:p>
            <a:pPr>
              <a:lnSpc>
                <a:spcPct val="100000"/>
              </a:lnSpc>
            </a:pPr>
            <a:r>
              <a:rPr lang="en-GB" sz="3200" dirty="0"/>
              <a:t>How can I learn quickly, efficiently and effectively?</a:t>
            </a:r>
          </a:p>
          <a:p>
            <a:pPr>
              <a:lnSpc>
                <a:spcPct val="100000"/>
              </a:lnSpc>
            </a:pPr>
            <a:r>
              <a:rPr lang="en-GB" sz="3200" dirty="0"/>
              <a:t>How can I stay up-to-date?</a:t>
            </a:r>
          </a:p>
          <a:p>
            <a:pPr>
              <a:lnSpc>
                <a:spcPct val="100000"/>
              </a:lnSpc>
            </a:pPr>
            <a:r>
              <a:rPr lang="en-GB" sz="3200" dirty="0"/>
              <a:t>How can I still do the day job?</a:t>
            </a:r>
          </a:p>
          <a:p>
            <a:pPr>
              <a:lnSpc>
                <a:spcPct val="100000"/>
              </a:lnSpc>
            </a:pPr>
            <a:r>
              <a:rPr lang="en-GB" sz="3200" dirty="0"/>
              <a:t>How can I have a life?</a:t>
            </a:r>
          </a:p>
          <a:p>
            <a:pPr>
              <a:lnSpc>
                <a:spcPct val="100000"/>
              </a:lnSpc>
            </a:pPr>
            <a:r>
              <a:rPr lang="en-GB" sz="3200" dirty="0"/>
              <a:t>Where do I start?!</a:t>
            </a:r>
          </a:p>
        </p:txBody>
      </p:sp>
      <p:pic>
        <p:nvPicPr>
          <p:cNvPr id="7" name="Picture 6">
            <a:extLst>
              <a:ext uri="{FF2B5EF4-FFF2-40B4-BE49-F238E27FC236}">
                <a16:creationId xmlns:a16="http://schemas.microsoft.com/office/drawing/2014/main" id="{0232CDD4-D681-4BCD-AA74-149DA7D633EF}"/>
              </a:ext>
            </a:extLst>
          </p:cNvPr>
          <p:cNvPicPr>
            <a:picLocks noChangeAspect="1"/>
          </p:cNvPicPr>
          <p:nvPr/>
        </p:nvPicPr>
        <p:blipFill>
          <a:blip r:embed="rId3"/>
          <a:stretch>
            <a:fillRect/>
          </a:stretch>
        </p:blipFill>
        <p:spPr>
          <a:xfrm>
            <a:off x="0" y="0"/>
            <a:ext cx="3080551" cy="6858000"/>
          </a:xfrm>
          <a:prstGeom prst="rect">
            <a:avLst/>
          </a:prstGeom>
        </p:spPr>
      </p:pic>
    </p:spTree>
    <p:extLst>
      <p:ext uri="{BB962C8B-B14F-4D97-AF65-F5344CB8AC3E}">
        <p14:creationId xmlns:p14="http://schemas.microsoft.com/office/powerpoint/2010/main" val="117531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F9EC-2139-4890-AAF1-7932E5A29EA6}"/>
              </a:ext>
            </a:extLst>
          </p:cNvPr>
          <p:cNvSpPr>
            <a:spLocks noGrp="1"/>
          </p:cNvSpPr>
          <p:nvPr>
            <p:ph type="title"/>
          </p:nvPr>
        </p:nvSpPr>
        <p:spPr>
          <a:xfrm>
            <a:off x="786717" y="40357"/>
            <a:ext cx="10515600" cy="700195"/>
          </a:xfrm>
        </p:spPr>
        <p:txBody>
          <a:bodyPr/>
          <a:lstStyle/>
          <a:p>
            <a:pPr algn="ctr"/>
            <a:r>
              <a:rPr lang="en-GB" dirty="0"/>
              <a:t>Personal Learning Dilemma</a:t>
            </a:r>
          </a:p>
        </p:txBody>
      </p:sp>
      <p:sp>
        <p:nvSpPr>
          <p:cNvPr id="6" name="Oval 5">
            <a:extLst>
              <a:ext uri="{FF2B5EF4-FFF2-40B4-BE49-F238E27FC236}">
                <a16:creationId xmlns:a16="http://schemas.microsoft.com/office/drawing/2014/main" id="{28B07293-8FA1-42A2-AF76-D25DD5515B02}"/>
              </a:ext>
            </a:extLst>
          </p:cNvPr>
          <p:cNvSpPr/>
          <p:nvPr/>
        </p:nvSpPr>
        <p:spPr>
          <a:xfrm>
            <a:off x="4831891" y="2955179"/>
            <a:ext cx="2068497" cy="1225118"/>
          </a:xfrm>
          <a:prstGeom prst="ellipse">
            <a:avLst/>
          </a:prstGeom>
          <a:solidFill>
            <a:srgbClr val="00B0F0"/>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Continuous Learning Dilemma</a:t>
            </a:r>
          </a:p>
        </p:txBody>
      </p:sp>
      <p:cxnSp>
        <p:nvCxnSpPr>
          <p:cNvPr id="9" name="Connector: Curved 8">
            <a:extLst>
              <a:ext uri="{FF2B5EF4-FFF2-40B4-BE49-F238E27FC236}">
                <a16:creationId xmlns:a16="http://schemas.microsoft.com/office/drawing/2014/main" id="{40CCC183-3EC3-4B67-83D9-5FD5B1E593D5}"/>
              </a:ext>
            </a:extLst>
          </p:cNvPr>
          <p:cNvCxnSpPr>
            <a:cxnSpLocks/>
            <a:endCxn id="11" idx="1"/>
          </p:cNvCxnSpPr>
          <p:nvPr/>
        </p:nvCxnSpPr>
        <p:spPr>
          <a:xfrm rot="5400000" flipH="1" flipV="1">
            <a:off x="6060611" y="1411702"/>
            <a:ext cx="1826428" cy="1441522"/>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C4E698D-DE89-40E9-B3B6-49DEE76EB823}"/>
              </a:ext>
            </a:extLst>
          </p:cNvPr>
          <p:cNvSpPr txBox="1"/>
          <p:nvPr/>
        </p:nvSpPr>
        <p:spPr>
          <a:xfrm>
            <a:off x="7694586" y="988416"/>
            <a:ext cx="3538375" cy="461665"/>
          </a:xfrm>
          <a:prstGeom prst="rect">
            <a:avLst/>
          </a:prstGeom>
          <a:noFill/>
        </p:spPr>
        <p:txBody>
          <a:bodyPr wrap="square" rtlCol="0">
            <a:spAutoFit/>
          </a:bodyPr>
          <a:lstStyle/>
          <a:p>
            <a:r>
              <a:rPr lang="en-GB" sz="2400" dirty="0">
                <a:solidFill>
                  <a:schemeClr val="accent5">
                    <a:lumMod val="60000"/>
                    <a:lumOff val="40000"/>
                  </a:schemeClr>
                </a:solidFill>
                <a:effectLst>
                  <a:outerShdw blurRad="38100" dist="38100" dir="2700000" algn="tl">
                    <a:srgbClr val="000000">
                      <a:alpha val="43137"/>
                    </a:srgbClr>
                  </a:outerShdw>
                </a:effectLst>
              </a:rPr>
              <a:t>How can I stay up-to-date?</a:t>
            </a:r>
          </a:p>
        </p:txBody>
      </p:sp>
      <p:cxnSp>
        <p:nvCxnSpPr>
          <p:cNvPr id="12" name="Connector: Curved 11">
            <a:extLst>
              <a:ext uri="{FF2B5EF4-FFF2-40B4-BE49-F238E27FC236}">
                <a16:creationId xmlns:a16="http://schemas.microsoft.com/office/drawing/2014/main" id="{9EE09B85-6F90-4FDF-8128-8FAB218B44E8}"/>
              </a:ext>
            </a:extLst>
          </p:cNvPr>
          <p:cNvCxnSpPr>
            <a:cxnSpLocks/>
            <a:stCxn id="6" idx="7"/>
            <a:endCxn id="7" idx="1"/>
          </p:cNvCxnSpPr>
          <p:nvPr/>
        </p:nvCxnSpPr>
        <p:spPr>
          <a:xfrm rot="5400000" flipH="1" flipV="1">
            <a:off x="7653638" y="1883057"/>
            <a:ext cx="195362" cy="2307710"/>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8816141-B61E-4B54-8E7B-3CF8797E11C2}"/>
              </a:ext>
            </a:extLst>
          </p:cNvPr>
          <p:cNvSpPr txBox="1"/>
          <p:nvPr/>
        </p:nvSpPr>
        <p:spPr>
          <a:xfrm>
            <a:off x="8905174" y="2708398"/>
            <a:ext cx="3232307" cy="461665"/>
          </a:xfrm>
          <a:prstGeom prst="rect">
            <a:avLst/>
          </a:prstGeom>
          <a:noFill/>
        </p:spPr>
        <p:txBody>
          <a:bodyPr wrap="square" rtlCol="0">
            <a:spAutoFit/>
          </a:bodyPr>
          <a:lstStyle/>
          <a:p>
            <a:r>
              <a:rPr lang="en-GB" sz="2400" dirty="0">
                <a:solidFill>
                  <a:schemeClr val="accent5">
                    <a:lumMod val="60000"/>
                    <a:lumOff val="40000"/>
                  </a:schemeClr>
                </a:solidFill>
                <a:effectLst>
                  <a:outerShdw blurRad="38100" dist="38100" dir="2700000" algn="tl">
                    <a:srgbClr val="000000">
                      <a:alpha val="43137"/>
                    </a:srgbClr>
                  </a:outerShdw>
                </a:effectLst>
              </a:rPr>
              <a:t>What should I learn?</a:t>
            </a:r>
          </a:p>
        </p:txBody>
      </p:sp>
      <p:sp>
        <p:nvSpPr>
          <p:cNvPr id="8" name="TextBox 7">
            <a:extLst>
              <a:ext uri="{FF2B5EF4-FFF2-40B4-BE49-F238E27FC236}">
                <a16:creationId xmlns:a16="http://schemas.microsoft.com/office/drawing/2014/main" id="{E085B2FF-905C-4451-B018-47B6D1E0BED0}"/>
              </a:ext>
            </a:extLst>
          </p:cNvPr>
          <p:cNvSpPr txBox="1"/>
          <p:nvPr/>
        </p:nvSpPr>
        <p:spPr>
          <a:xfrm>
            <a:off x="8022695" y="4595460"/>
            <a:ext cx="4055062" cy="461665"/>
          </a:xfrm>
          <a:prstGeom prst="rect">
            <a:avLst/>
          </a:prstGeom>
          <a:noFill/>
        </p:spPr>
        <p:txBody>
          <a:bodyPr wrap="square" rtlCol="0">
            <a:spAutoFit/>
          </a:bodyPr>
          <a:lstStyle/>
          <a:p>
            <a:r>
              <a:rPr lang="en-GB" sz="2400" dirty="0">
                <a:solidFill>
                  <a:schemeClr val="accent5">
                    <a:lumMod val="60000"/>
                    <a:lumOff val="40000"/>
                  </a:schemeClr>
                </a:solidFill>
                <a:effectLst>
                  <a:outerShdw blurRad="38100" dist="38100" dir="2700000" algn="tl">
                    <a:srgbClr val="000000">
                      <a:alpha val="43137"/>
                    </a:srgbClr>
                  </a:outerShdw>
                </a:effectLst>
              </a:rPr>
              <a:t>How can I make time to learn?</a:t>
            </a:r>
          </a:p>
        </p:txBody>
      </p:sp>
      <p:sp>
        <p:nvSpPr>
          <p:cNvPr id="3" name="Rectangle 2">
            <a:extLst>
              <a:ext uri="{FF2B5EF4-FFF2-40B4-BE49-F238E27FC236}">
                <a16:creationId xmlns:a16="http://schemas.microsoft.com/office/drawing/2014/main" id="{20205065-90DD-420A-B0C3-33BA803D5D00}"/>
              </a:ext>
            </a:extLst>
          </p:cNvPr>
          <p:cNvSpPr/>
          <p:nvPr/>
        </p:nvSpPr>
        <p:spPr>
          <a:xfrm>
            <a:off x="15726" y="627642"/>
            <a:ext cx="4378721" cy="830997"/>
          </a:xfrm>
          <a:prstGeom prst="rect">
            <a:avLst/>
          </a:prstGeom>
        </p:spPr>
        <p:txBody>
          <a:bodyPr wrap="square">
            <a:spAutoFit/>
          </a:bodyPr>
          <a:lstStyle/>
          <a:p>
            <a:pPr>
              <a:lnSpc>
                <a:spcPct val="100000"/>
              </a:lnSpc>
            </a:pPr>
            <a:r>
              <a:rPr lang="en-GB" sz="2400" dirty="0">
                <a:solidFill>
                  <a:schemeClr val="accent5">
                    <a:lumMod val="60000"/>
                    <a:lumOff val="40000"/>
                  </a:schemeClr>
                </a:solidFill>
                <a:effectLst>
                  <a:outerShdw blurRad="38100" dist="38100" dir="2700000" algn="tl">
                    <a:srgbClr val="000000">
                      <a:alpha val="43137"/>
                    </a:srgbClr>
                  </a:outerShdw>
                </a:effectLst>
              </a:rPr>
              <a:t>How can I learn quickly, efficiently</a:t>
            </a:r>
          </a:p>
          <a:p>
            <a:pPr>
              <a:lnSpc>
                <a:spcPct val="100000"/>
              </a:lnSpc>
            </a:pPr>
            <a:r>
              <a:rPr lang="en-GB" sz="2400" dirty="0">
                <a:solidFill>
                  <a:schemeClr val="accent5">
                    <a:lumMod val="60000"/>
                    <a:lumOff val="40000"/>
                  </a:schemeClr>
                </a:solidFill>
                <a:effectLst>
                  <a:outerShdw blurRad="38100" dist="38100" dir="2700000" algn="tl">
                    <a:srgbClr val="000000">
                      <a:alpha val="43137"/>
                    </a:srgbClr>
                  </a:outerShdw>
                </a:effectLst>
              </a:rPr>
              <a:t>and effectively?</a:t>
            </a:r>
          </a:p>
        </p:txBody>
      </p:sp>
      <p:sp>
        <p:nvSpPr>
          <p:cNvPr id="4" name="Rectangle 3">
            <a:extLst>
              <a:ext uri="{FF2B5EF4-FFF2-40B4-BE49-F238E27FC236}">
                <a16:creationId xmlns:a16="http://schemas.microsoft.com/office/drawing/2014/main" id="{5C4E786E-48B7-4D60-A051-D289465D310F}"/>
              </a:ext>
            </a:extLst>
          </p:cNvPr>
          <p:cNvSpPr/>
          <p:nvPr/>
        </p:nvSpPr>
        <p:spPr>
          <a:xfrm>
            <a:off x="59539" y="3045677"/>
            <a:ext cx="3905814" cy="461665"/>
          </a:xfrm>
          <a:prstGeom prst="rect">
            <a:avLst/>
          </a:prstGeom>
        </p:spPr>
        <p:txBody>
          <a:bodyPr wrap="square">
            <a:spAutoFit/>
          </a:bodyPr>
          <a:lstStyle/>
          <a:p>
            <a:pPr>
              <a:lnSpc>
                <a:spcPct val="100000"/>
              </a:lnSpc>
            </a:pPr>
            <a:r>
              <a:rPr lang="en-GB" sz="2400" dirty="0">
                <a:solidFill>
                  <a:schemeClr val="accent5">
                    <a:lumMod val="60000"/>
                    <a:lumOff val="40000"/>
                  </a:schemeClr>
                </a:solidFill>
                <a:effectLst>
                  <a:outerShdw blurRad="38100" dist="38100" dir="2700000" algn="tl">
                    <a:srgbClr val="000000">
                      <a:alpha val="43137"/>
                    </a:srgbClr>
                  </a:outerShdw>
                </a:effectLst>
              </a:rPr>
              <a:t>How can I still do the day job?</a:t>
            </a:r>
          </a:p>
        </p:txBody>
      </p:sp>
      <p:sp>
        <p:nvSpPr>
          <p:cNvPr id="5" name="Rectangle 4">
            <a:extLst>
              <a:ext uri="{FF2B5EF4-FFF2-40B4-BE49-F238E27FC236}">
                <a16:creationId xmlns:a16="http://schemas.microsoft.com/office/drawing/2014/main" id="{6BC67C1E-2B52-44EC-A208-5E0ACDBC506B}"/>
              </a:ext>
            </a:extLst>
          </p:cNvPr>
          <p:cNvSpPr/>
          <p:nvPr/>
        </p:nvSpPr>
        <p:spPr>
          <a:xfrm>
            <a:off x="80259" y="4670538"/>
            <a:ext cx="2887879" cy="461665"/>
          </a:xfrm>
          <a:prstGeom prst="rect">
            <a:avLst/>
          </a:prstGeom>
        </p:spPr>
        <p:txBody>
          <a:bodyPr wrap="square">
            <a:spAutoFit/>
          </a:bodyPr>
          <a:lstStyle/>
          <a:p>
            <a:pPr>
              <a:lnSpc>
                <a:spcPct val="100000"/>
              </a:lnSpc>
            </a:pPr>
            <a:r>
              <a:rPr lang="en-GB" sz="2400" dirty="0">
                <a:solidFill>
                  <a:schemeClr val="accent5">
                    <a:lumMod val="60000"/>
                    <a:lumOff val="40000"/>
                  </a:schemeClr>
                </a:solidFill>
                <a:effectLst>
                  <a:outerShdw blurRad="38100" dist="38100" dir="2700000" algn="tl">
                    <a:srgbClr val="000000">
                      <a:alpha val="43137"/>
                    </a:srgbClr>
                  </a:outerShdw>
                </a:effectLst>
              </a:rPr>
              <a:t>How can I have a life?</a:t>
            </a:r>
          </a:p>
        </p:txBody>
      </p:sp>
      <p:sp>
        <p:nvSpPr>
          <p:cNvPr id="10" name="Rectangle 9">
            <a:extLst>
              <a:ext uri="{FF2B5EF4-FFF2-40B4-BE49-F238E27FC236}">
                <a16:creationId xmlns:a16="http://schemas.microsoft.com/office/drawing/2014/main" id="{DC3CD53E-78DF-4FBF-89A3-37D0C2E762CB}"/>
              </a:ext>
            </a:extLst>
          </p:cNvPr>
          <p:cNvSpPr/>
          <p:nvPr/>
        </p:nvSpPr>
        <p:spPr>
          <a:xfrm>
            <a:off x="4493571" y="4667591"/>
            <a:ext cx="2466362" cy="461665"/>
          </a:xfrm>
          <a:prstGeom prst="rect">
            <a:avLst/>
          </a:prstGeom>
        </p:spPr>
        <p:txBody>
          <a:bodyPr wrap="square">
            <a:spAutoFit/>
          </a:bodyPr>
          <a:lstStyle/>
          <a:p>
            <a:pPr>
              <a:lnSpc>
                <a:spcPct val="100000"/>
              </a:lnSpc>
            </a:pPr>
            <a:r>
              <a:rPr lang="en-GB" sz="2400" dirty="0">
                <a:solidFill>
                  <a:schemeClr val="accent5">
                    <a:lumMod val="60000"/>
                    <a:lumOff val="40000"/>
                  </a:schemeClr>
                </a:solidFill>
                <a:effectLst>
                  <a:outerShdw blurRad="38100" dist="38100" dir="2700000" algn="tl">
                    <a:srgbClr val="000000">
                      <a:alpha val="43137"/>
                    </a:srgbClr>
                  </a:outerShdw>
                </a:effectLst>
              </a:rPr>
              <a:t>Where do I start?!</a:t>
            </a:r>
          </a:p>
        </p:txBody>
      </p:sp>
      <p:cxnSp>
        <p:nvCxnSpPr>
          <p:cNvPr id="15" name="Connector: Curved 14">
            <a:extLst>
              <a:ext uri="{FF2B5EF4-FFF2-40B4-BE49-F238E27FC236}">
                <a16:creationId xmlns:a16="http://schemas.microsoft.com/office/drawing/2014/main" id="{B8CF73A4-D318-4FFE-A3E3-3012EA2487D9}"/>
              </a:ext>
            </a:extLst>
          </p:cNvPr>
          <p:cNvCxnSpPr>
            <a:cxnSpLocks/>
            <a:stCxn id="6" idx="5"/>
            <a:endCxn id="8" idx="1"/>
          </p:cNvCxnSpPr>
          <p:nvPr/>
        </p:nvCxnSpPr>
        <p:spPr>
          <a:xfrm rot="16200000" flipH="1">
            <a:off x="6897374" y="3700972"/>
            <a:ext cx="825410" cy="1425231"/>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64359AB8-4CB7-4328-B7B1-F7F490DF04E8}"/>
              </a:ext>
            </a:extLst>
          </p:cNvPr>
          <p:cNvCxnSpPr>
            <a:cxnSpLocks/>
            <a:stCxn id="6" idx="0"/>
            <a:endCxn id="3" idx="3"/>
          </p:cNvCxnSpPr>
          <p:nvPr/>
        </p:nvCxnSpPr>
        <p:spPr>
          <a:xfrm rot="16200000" flipV="1">
            <a:off x="4174275" y="1263313"/>
            <a:ext cx="1912038" cy="1471693"/>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2AC5F43-E668-4777-B118-88C57FE66EE8}"/>
              </a:ext>
            </a:extLst>
          </p:cNvPr>
          <p:cNvCxnSpPr>
            <a:cxnSpLocks/>
            <a:stCxn id="6" idx="2"/>
            <a:endCxn id="4" idx="3"/>
          </p:cNvCxnSpPr>
          <p:nvPr/>
        </p:nvCxnSpPr>
        <p:spPr>
          <a:xfrm rot="10800000">
            <a:off x="3965353" y="3276510"/>
            <a:ext cx="866538" cy="291228"/>
          </a:xfrm>
          <a:prstGeom prst="curvedConnector3">
            <a:avLst>
              <a:gd name="adj1" fmla="val 50000"/>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FA92FA0D-8DD7-4512-BB53-A865E4C520B6}"/>
              </a:ext>
            </a:extLst>
          </p:cNvPr>
          <p:cNvCxnSpPr>
            <a:cxnSpLocks/>
            <a:stCxn id="6" idx="3"/>
            <a:endCxn id="5" idx="3"/>
          </p:cNvCxnSpPr>
          <p:nvPr/>
        </p:nvCxnSpPr>
        <p:spPr>
          <a:xfrm rot="5400000">
            <a:off x="3601233" y="3367789"/>
            <a:ext cx="900488" cy="2166677"/>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BC99C900-29FF-45A7-BB02-606F73A3EF3B}"/>
              </a:ext>
            </a:extLst>
          </p:cNvPr>
          <p:cNvCxnSpPr>
            <a:cxnSpLocks/>
            <a:stCxn id="6" idx="4"/>
            <a:endCxn id="10" idx="0"/>
          </p:cNvCxnSpPr>
          <p:nvPr/>
        </p:nvCxnSpPr>
        <p:spPr>
          <a:xfrm rot="5400000">
            <a:off x="5552799" y="4354250"/>
            <a:ext cx="487294" cy="139388"/>
          </a:xfrm>
          <a:prstGeom prst="curvedConnector3">
            <a:avLst>
              <a:gd name="adj1" fmla="val 50000"/>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328571FB-9E23-453B-8106-030E39E9426E}"/>
              </a:ext>
            </a:extLst>
          </p:cNvPr>
          <p:cNvSpPr/>
          <p:nvPr/>
        </p:nvSpPr>
        <p:spPr>
          <a:xfrm>
            <a:off x="8561124" y="3151596"/>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 many choices (too many).</a:t>
            </a:r>
          </a:p>
        </p:txBody>
      </p:sp>
      <p:sp>
        <p:nvSpPr>
          <p:cNvPr id="51" name="Rectangle: Rounded Corners 50">
            <a:extLst>
              <a:ext uri="{FF2B5EF4-FFF2-40B4-BE49-F238E27FC236}">
                <a16:creationId xmlns:a16="http://schemas.microsoft.com/office/drawing/2014/main" id="{52FE55D2-6640-46F5-A243-D1CF2EB8FB7F}"/>
              </a:ext>
            </a:extLst>
          </p:cNvPr>
          <p:cNvSpPr/>
          <p:nvPr/>
        </p:nvSpPr>
        <p:spPr>
          <a:xfrm>
            <a:off x="8561124" y="3581954"/>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Multiple learning curves.</a:t>
            </a:r>
          </a:p>
        </p:txBody>
      </p:sp>
      <p:sp>
        <p:nvSpPr>
          <p:cNvPr id="52" name="Rectangle: Rounded Corners 51">
            <a:extLst>
              <a:ext uri="{FF2B5EF4-FFF2-40B4-BE49-F238E27FC236}">
                <a16:creationId xmlns:a16="http://schemas.microsoft.com/office/drawing/2014/main" id="{481517B2-7D3C-40E9-890C-8FE6DBB56F06}"/>
              </a:ext>
            </a:extLst>
          </p:cNvPr>
          <p:cNvSpPr/>
          <p:nvPr/>
        </p:nvSpPr>
        <p:spPr>
          <a:xfrm>
            <a:off x="80257" y="1896699"/>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 reader.</a:t>
            </a:r>
          </a:p>
        </p:txBody>
      </p:sp>
      <p:sp>
        <p:nvSpPr>
          <p:cNvPr id="53" name="Rectangle: Rounded Corners 52">
            <a:extLst>
              <a:ext uri="{FF2B5EF4-FFF2-40B4-BE49-F238E27FC236}">
                <a16:creationId xmlns:a16="http://schemas.microsoft.com/office/drawing/2014/main" id="{D1110E45-E1AA-4BC3-844B-DE20884C1230}"/>
              </a:ext>
            </a:extLst>
          </p:cNvPr>
          <p:cNvSpPr/>
          <p:nvPr/>
        </p:nvSpPr>
        <p:spPr>
          <a:xfrm>
            <a:off x="80257" y="2327590"/>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Poor retention.</a:t>
            </a:r>
          </a:p>
        </p:txBody>
      </p:sp>
      <p:sp>
        <p:nvSpPr>
          <p:cNvPr id="54" name="Rectangle: Rounded Corners 53">
            <a:extLst>
              <a:ext uri="{FF2B5EF4-FFF2-40B4-BE49-F238E27FC236}">
                <a16:creationId xmlns:a16="http://schemas.microsoft.com/office/drawing/2014/main" id="{AF93405D-58B3-4553-8D43-C77ED39971FD}"/>
              </a:ext>
            </a:extLst>
          </p:cNvPr>
          <p:cNvSpPr/>
          <p:nvPr/>
        </p:nvSpPr>
        <p:spPr>
          <a:xfrm>
            <a:off x="8081510" y="1423990"/>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 much stuff.</a:t>
            </a:r>
          </a:p>
        </p:txBody>
      </p:sp>
      <p:sp>
        <p:nvSpPr>
          <p:cNvPr id="55" name="Rectangle: Rounded Corners 54">
            <a:extLst>
              <a:ext uri="{FF2B5EF4-FFF2-40B4-BE49-F238E27FC236}">
                <a16:creationId xmlns:a16="http://schemas.microsoft.com/office/drawing/2014/main" id="{9B48B587-18A3-48F5-951B-8395A4324103}"/>
              </a:ext>
            </a:extLst>
          </p:cNvPr>
          <p:cNvSpPr/>
          <p:nvPr/>
        </p:nvSpPr>
        <p:spPr>
          <a:xfrm>
            <a:off x="8081509" y="1870407"/>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Relentless pace of change.</a:t>
            </a:r>
          </a:p>
        </p:txBody>
      </p:sp>
      <p:sp>
        <p:nvSpPr>
          <p:cNvPr id="56" name="Rectangle: Rounded Corners 55">
            <a:extLst>
              <a:ext uri="{FF2B5EF4-FFF2-40B4-BE49-F238E27FC236}">
                <a16:creationId xmlns:a16="http://schemas.microsoft.com/office/drawing/2014/main" id="{8B24CA55-86F3-4D00-9F45-E311242F5153}"/>
              </a:ext>
            </a:extLst>
          </p:cNvPr>
          <p:cNvSpPr/>
          <p:nvPr/>
        </p:nvSpPr>
        <p:spPr>
          <a:xfrm>
            <a:off x="8815574" y="5032159"/>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time!</a:t>
            </a:r>
          </a:p>
        </p:txBody>
      </p:sp>
      <p:sp>
        <p:nvSpPr>
          <p:cNvPr id="57" name="Rectangle: Rounded Corners 56">
            <a:extLst>
              <a:ext uri="{FF2B5EF4-FFF2-40B4-BE49-F238E27FC236}">
                <a16:creationId xmlns:a16="http://schemas.microsoft.com/office/drawing/2014/main" id="{14BFD0D9-5A06-45AB-92AE-2F9334737D6A}"/>
              </a:ext>
            </a:extLst>
          </p:cNvPr>
          <p:cNvSpPr/>
          <p:nvPr/>
        </p:nvSpPr>
        <p:spPr>
          <a:xfrm>
            <a:off x="3743666" y="5603803"/>
            <a:ext cx="3814860" cy="444472"/>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a:effectLst>
                  <a:outerShdw blurRad="38100" dist="38100" dir="2700000" algn="tl">
                    <a:srgbClr val="000000">
                      <a:alpha val="43137"/>
                    </a:srgbClr>
                  </a:outerShdw>
                </a:effectLst>
              </a:rPr>
              <a:t>Aaaaaaagggghhhhhhh</a:t>
            </a:r>
            <a:r>
              <a:rPr lang="en-GB" sz="2800" dirty="0">
                <a:effectLst>
                  <a:outerShdw blurRad="38100" dist="38100" dir="2700000" algn="tl">
                    <a:srgbClr val="000000">
                      <a:alpha val="43137"/>
                    </a:srgbClr>
                  </a:outerShdw>
                </a:effectLst>
              </a:rPr>
              <a:t>!!!</a:t>
            </a:r>
          </a:p>
        </p:txBody>
      </p:sp>
      <p:sp>
        <p:nvSpPr>
          <p:cNvPr id="58" name="Rectangle: Rounded Corners 57">
            <a:extLst>
              <a:ext uri="{FF2B5EF4-FFF2-40B4-BE49-F238E27FC236}">
                <a16:creationId xmlns:a16="http://schemas.microsoft.com/office/drawing/2014/main" id="{02848FA6-3C0F-471B-9B4E-CDBBD2715F9F}"/>
              </a:ext>
            </a:extLst>
          </p:cNvPr>
          <p:cNvSpPr/>
          <p:nvPr/>
        </p:nvSpPr>
        <p:spPr>
          <a:xfrm>
            <a:off x="132680" y="3484934"/>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Delivery pressures.</a:t>
            </a:r>
          </a:p>
        </p:txBody>
      </p:sp>
      <p:sp>
        <p:nvSpPr>
          <p:cNvPr id="59" name="Rectangle: Rounded Corners 58">
            <a:extLst>
              <a:ext uri="{FF2B5EF4-FFF2-40B4-BE49-F238E27FC236}">
                <a16:creationId xmlns:a16="http://schemas.microsoft.com/office/drawing/2014/main" id="{3F47F673-7D82-41BF-93DE-EA355FFD8CB8}"/>
              </a:ext>
            </a:extLst>
          </p:cNvPr>
          <p:cNvSpPr/>
          <p:nvPr/>
        </p:nvSpPr>
        <p:spPr>
          <a:xfrm>
            <a:off x="8815574" y="5472334"/>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Already maxed out.</a:t>
            </a:r>
          </a:p>
        </p:txBody>
      </p:sp>
      <p:sp>
        <p:nvSpPr>
          <p:cNvPr id="60" name="Rectangle: Rounded Corners 59">
            <a:extLst>
              <a:ext uri="{FF2B5EF4-FFF2-40B4-BE49-F238E27FC236}">
                <a16:creationId xmlns:a16="http://schemas.microsoft.com/office/drawing/2014/main" id="{7EA75661-1FC4-4F09-8795-29EE2A96F520}"/>
              </a:ext>
            </a:extLst>
          </p:cNvPr>
          <p:cNvSpPr/>
          <p:nvPr/>
        </p:nvSpPr>
        <p:spPr>
          <a:xfrm>
            <a:off x="80259" y="1452381"/>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Interruptions &amp; distractions.</a:t>
            </a:r>
          </a:p>
        </p:txBody>
      </p:sp>
      <p:sp>
        <p:nvSpPr>
          <p:cNvPr id="61" name="Rectangle: Rounded Corners 60">
            <a:extLst>
              <a:ext uri="{FF2B5EF4-FFF2-40B4-BE49-F238E27FC236}">
                <a16:creationId xmlns:a16="http://schemas.microsoft.com/office/drawing/2014/main" id="{106F4D40-B944-45FC-863F-09AA5F3348B7}"/>
              </a:ext>
            </a:extLst>
          </p:cNvPr>
          <p:cNvSpPr/>
          <p:nvPr/>
        </p:nvSpPr>
        <p:spPr>
          <a:xfrm>
            <a:off x="80259" y="5215315"/>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Working long hours.</a:t>
            </a:r>
          </a:p>
        </p:txBody>
      </p:sp>
      <p:sp>
        <p:nvSpPr>
          <p:cNvPr id="62" name="Rectangle: Rounded Corners 61">
            <a:extLst>
              <a:ext uri="{FF2B5EF4-FFF2-40B4-BE49-F238E27FC236}">
                <a16:creationId xmlns:a16="http://schemas.microsoft.com/office/drawing/2014/main" id="{9084F7A7-8273-41DD-B753-57B0D6A31C3C}"/>
              </a:ext>
            </a:extLst>
          </p:cNvPr>
          <p:cNvSpPr/>
          <p:nvPr/>
        </p:nvSpPr>
        <p:spPr>
          <a:xfrm>
            <a:off x="89272" y="5645673"/>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 always on my mind.</a:t>
            </a:r>
          </a:p>
        </p:txBody>
      </p:sp>
      <p:pic>
        <p:nvPicPr>
          <p:cNvPr id="65" name="Graphic 64" descr="Surprised face with no fill">
            <a:extLst>
              <a:ext uri="{FF2B5EF4-FFF2-40B4-BE49-F238E27FC236}">
                <a16:creationId xmlns:a16="http://schemas.microsoft.com/office/drawing/2014/main" id="{668E3218-0EE2-4574-90F0-1C83CE0C66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3188" y="6092335"/>
            <a:ext cx="683879" cy="683879"/>
          </a:xfrm>
          <a:prstGeom prst="rect">
            <a:avLst/>
          </a:prstGeom>
        </p:spPr>
      </p:pic>
      <p:pic>
        <p:nvPicPr>
          <p:cNvPr id="67" name="Graphic 66" descr="Crying face with no fill">
            <a:extLst>
              <a:ext uri="{FF2B5EF4-FFF2-40B4-BE49-F238E27FC236}">
                <a16:creationId xmlns:a16="http://schemas.microsoft.com/office/drawing/2014/main" id="{197BBA96-D441-492A-A04B-88865EE1DA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9157" y="6092335"/>
            <a:ext cx="683879" cy="683879"/>
          </a:xfrm>
          <a:prstGeom prst="rect">
            <a:avLst/>
          </a:prstGeom>
        </p:spPr>
      </p:pic>
      <p:pic>
        <p:nvPicPr>
          <p:cNvPr id="69" name="Graphic 68" descr="Worried face with no fill">
            <a:extLst>
              <a:ext uri="{FF2B5EF4-FFF2-40B4-BE49-F238E27FC236}">
                <a16:creationId xmlns:a16="http://schemas.microsoft.com/office/drawing/2014/main" id="{C404D623-87C3-44BB-9015-60DC98D0A0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63126" y="6092335"/>
            <a:ext cx="683879" cy="683879"/>
          </a:xfrm>
          <a:prstGeom prst="rect">
            <a:avLst/>
          </a:prstGeom>
        </p:spPr>
      </p:pic>
      <p:sp>
        <p:nvSpPr>
          <p:cNvPr id="73" name="Rectangle: Rounded Corners 72">
            <a:extLst>
              <a:ext uri="{FF2B5EF4-FFF2-40B4-BE49-F238E27FC236}">
                <a16:creationId xmlns:a16="http://schemas.microsoft.com/office/drawing/2014/main" id="{AC7D6DE5-4A17-4B41-A8F0-77920FA02D2D}"/>
              </a:ext>
            </a:extLst>
          </p:cNvPr>
          <p:cNvSpPr/>
          <p:nvPr/>
        </p:nvSpPr>
        <p:spPr>
          <a:xfrm>
            <a:off x="4479680" y="5158941"/>
            <a:ext cx="2494145" cy="366312"/>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idea where to start.</a:t>
            </a:r>
          </a:p>
        </p:txBody>
      </p:sp>
    </p:spTree>
    <p:extLst>
      <p:ext uri="{BB962C8B-B14F-4D97-AF65-F5344CB8AC3E}">
        <p14:creationId xmlns:p14="http://schemas.microsoft.com/office/powerpoint/2010/main" val="353936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F9EC-2139-4890-AAF1-7932E5A29EA6}"/>
              </a:ext>
            </a:extLst>
          </p:cNvPr>
          <p:cNvSpPr>
            <a:spLocks noGrp="1"/>
          </p:cNvSpPr>
          <p:nvPr>
            <p:ph type="title"/>
          </p:nvPr>
        </p:nvSpPr>
        <p:spPr>
          <a:xfrm>
            <a:off x="838200" y="169816"/>
            <a:ext cx="10515600" cy="700195"/>
          </a:xfrm>
        </p:spPr>
        <p:txBody>
          <a:bodyPr>
            <a:normAutofit/>
          </a:bodyPr>
          <a:lstStyle/>
          <a:p>
            <a:pPr algn="ctr"/>
            <a:r>
              <a:rPr lang="en-GB" dirty="0"/>
              <a:t>Personal Learning Dilemma - Assessed</a:t>
            </a:r>
          </a:p>
        </p:txBody>
      </p:sp>
      <p:sp>
        <p:nvSpPr>
          <p:cNvPr id="6" name="Oval 5">
            <a:extLst>
              <a:ext uri="{FF2B5EF4-FFF2-40B4-BE49-F238E27FC236}">
                <a16:creationId xmlns:a16="http://schemas.microsoft.com/office/drawing/2014/main" id="{28B07293-8FA1-42A2-AF76-D25DD5515B02}"/>
              </a:ext>
            </a:extLst>
          </p:cNvPr>
          <p:cNvSpPr/>
          <p:nvPr/>
        </p:nvSpPr>
        <p:spPr>
          <a:xfrm>
            <a:off x="4831891" y="2955179"/>
            <a:ext cx="2068497" cy="1225118"/>
          </a:xfrm>
          <a:prstGeom prst="ellipse">
            <a:avLst/>
          </a:prstGeom>
          <a:solidFill>
            <a:srgbClr val="00B0F0"/>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Continuous Learning Dilemma</a:t>
            </a:r>
          </a:p>
        </p:txBody>
      </p:sp>
      <p:cxnSp>
        <p:nvCxnSpPr>
          <p:cNvPr id="9" name="Connector: Curved 8">
            <a:extLst>
              <a:ext uri="{FF2B5EF4-FFF2-40B4-BE49-F238E27FC236}">
                <a16:creationId xmlns:a16="http://schemas.microsoft.com/office/drawing/2014/main" id="{40CCC183-3EC3-4B67-83D9-5FD5B1E593D5}"/>
              </a:ext>
            </a:extLst>
          </p:cNvPr>
          <p:cNvCxnSpPr>
            <a:cxnSpLocks/>
            <a:endCxn id="11" idx="1"/>
          </p:cNvCxnSpPr>
          <p:nvPr/>
        </p:nvCxnSpPr>
        <p:spPr>
          <a:xfrm rot="5400000" flipH="1" flipV="1">
            <a:off x="6173765" y="1069347"/>
            <a:ext cx="1981674" cy="1936450"/>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C4E698D-DE89-40E9-B3B6-49DEE76EB823}"/>
              </a:ext>
            </a:extLst>
          </p:cNvPr>
          <p:cNvSpPr txBox="1"/>
          <p:nvPr/>
        </p:nvSpPr>
        <p:spPr>
          <a:xfrm>
            <a:off x="8132827" y="846680"/>
            <a:ext cx="2983517" cy="400110"/>
          </a:xfrm>
          <a:prstGeom prst="rect">
            <a:avLst/>
          </a:prstGeom>
          <a:noFill/>
        </p:spPr>
        <p:txBody>
          <a:bodyPr wrap="square" rtlCol="0">
            <a:spAutoFit/>
          </a:bodyPr>
          <a:lstStyle/>
          <a:p>
            <a:r>
              <a:rPr lang="en-GB" sz="2000" dirty="0">
                <a:solidFill>
                  <a:schemeClr val="accent5">
                    <a:lumMod val="60000"/>
                    <a:lumOff val="40000"/>
                  </a:schemeClr>
                </a:solidFill>
                <a:effectLst>
                  <a:outerShdw blurRad="38100" dist="38100" dir="2700000" algn="tl">
                    <a:srgbClr val="000000">
                      <a:alpha val="43137"/>
                    </a:srgbClr>
                  </a:outerShdw>
                </a:effectLst>
              </a:rPr>
              <a:t>How can I stay up-to-date?</a:t>
            </a:r>
          </a:p>
        </p:txBody>
      </p:sp>
      <p:cxnSp>
        <p:nvCxnSpPr>
          <p:cNvPr id="12" name="Connector: Curved 11">
            <a:extLst>
              <a:ext uri="{FF2B5EF4-FFF2-40B4-BE49-F238E27FC236}">
                <a16:creationId xmlns:a16="http://schemas.microsoft.com/office/drawing/2014/main" id="{9EE09B85-6F90-4FDF-8128-8FAB218B44E8}"/>
              </a:ext>
            </a:extLst>
          </p:cNvPr>
          <p:cNvCxnSpPr>
            <a:cxnSpLocks/>
            <a:stCxn id="6" idx="7"/>
            <a:endCxn id="7" idx="1"/>
          </p:cNvCxnSpPr>
          <p:nvPr/>
        </p:nvCxnSpPr>
        <p:spPr>
          <a:xfrm rot="5400000" flipH="1" flipV="1">
            <a:off x="7755477" y="1850846"/>
            <a:ext cx="125735" cy="2441761"/>
          </a:xfrm>
          <a:prstGeom prst="curvedConnector4">
            <a:avLst>
              <a:gd name="adj1" fmla="val 181811"/>
              <a:gd name="adj2" fmla="val 56203"/>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8816141-B61E-4B54-8E7B-3CF8797E11C2}"/>
              </a:ext>
            </a:extLst>
          </p:cNvPr>
          <p:cNvSpPr txBox="1"/>
          <p:nvPr/>
        </p:nvSpPr>
        <p:spPr>
          <a:xfrm>
            <a:off x="9039225" y="2808803"/>
            <a:ext cx="2725444" cy="400110"/>
          </a:xfrm>
          <a:prstGeom prst="rect">
            <a:avLst/>
          </a:prstGeom>
          <a:noFill/>
        </p:spPr>
        <p:txBody>
          <a:bodyPr wrap="square" rtlCol="0">
            <a:spAutoFit/>
          </a:bodyPr>
          <a:lstStyle/>
          <a:p>
            <a:r>
              <a:rPr lang="en-GB" sz="2000" dirty="0">
                <a:solidFill>
                  <a:schemeClr val="accent5">
                    <a:lumMod val="60000"/>
                    <a:lumOff val="40000"/>
                  </a:schemeClr>
                </a:solidFill>
                <a:effectLst>
                  <a:outerShdw blurRad="38100" dist="38100" dir="2700000" algn="tl">
                    <a:srgbClr val="000000">
                      <a:alpha val="43137"/>
                    </a:srgbClr>
                  </a:outerShdw>
                </a:effectLst>
              </a:rPr>
              <a:t>What should I learn?</a:t>
            </a:r>
          </a:p>
        </p:txBody>
      </p:sp>
      <p:sp>
        <p:nvSpPr>
          <p:cNvPr id="8" name="TextBox 7">
            <a:extLst>
              <a:ext uri="{FF2B5EF4-FFF2-40B4-BE49-F238E27FC236}">
                <a16:creationId xmlns:a16="http://schemas.microsoft.com/office/drawing/2014/main" id="{E085B2FF-905C-4451-B018-47B6D1E0BED0}"/>
              </a:ext>
            </a:extLst>
          </p:cNvPr>
          <p:cNvSpPr txBox="1"/>
          <p:nvPr/>
        </p:nvSpPr>
        <p:spPr>
          <a:xfrm>
            <a:off x="8649662" y="4593616"/>
            <a:ext cx="3419182" cy="400110"/>
          </a:xfrm>
          <a:prstGeom prst="rect">
            <a:avLst/>
          </a:prstGeom>
          <a:noFill/>
        </p:spPr>
        <p:txBody>
          <a:bodyPr wrap="square" rtlCol="0">
            <a:spAutoFit/>
          </a:bodyPr>
          <a:lstStyle/>
          <a:p>
            <a:r>
              <a:rPr lang="en-GB" sz="2000" dirty="0">
                <a:solidFill>
                  <a:schemeClr val="accent5">
                    <a:lumMod val="60000"/>
                    <a:lumOff val="40000"/>
                  </a:schemeClr>
                </a:solidFill>
                <a:effectLst>
                  <a:outerShdw blurRad="38100" dist="38100" dir="2700000" algn="tl">
                    <a:srgbClr val="000000">
                      <a:alpha val="43137"/>
                    </a:srgbClr>
                  </a:outerShdw>
                </a:effectLst>
              </a:rPr>
              <a:t>How can I make time to learn?</a:t>
            </a:r>
          </a:p>
        </p:txBody>
      </p:sp>
      <p:sp>
        <p:nvSpPr>
          <p:cNvPr id="3" name="Rectangle 2">
            <a:extLst>
              <a:ext uri="{FF2B5EF4-FFF2-40B4-BE49-F238E27FC236}">
                <a16:creationId xmlns:a16="http://schemas.microsoft.com/office/drawing/2014/main" id="{20205065-90DD-420A-B0C3-33BA803D5D00}"/>
              </a:ext>
            </a:extLst>
          </p:cNvPr>
          <p:cNvSpPr/>
          <p:nvPr/>
        </p:nvSpPr>
        <p:spPr>
          <a:xfrm>
            <a:off x="80259" y="846680"/>
            <a:ext cx="5419561" cy="400110"/>
          </a:xfrm>
          <a:prstGeom prst="rect">
            <a:avLst/>
          </a:prstGeom>
        </p:spPr>
        <p:txBody>
          <a:bodyPr wrap="square">
            <a:spAutoFit/>
          </a:bodyPr>
          <a:lstStyle/>
          <a:p>
            <a:pPr>
              <a:lnSpc>
                <a:spcPct val="100000"/>
              </a:lnSpc>
            </a:pPr>
            <a:r>
              <a:rPr lang="en-GB" sz="2000" dirty="0">
                <a:solidFill>
                  <a:schemeClr val="accent5">
                    <a:lumMod val="60000"/>
                    <a:lumOff val="40000"/>
                  </a:schemeClr>
                </a:solidFill>
                <a:effectLst>
                  <a:outerShdw blurRad="38100" dist="38100" dir="2700000" algn="tl">
                    <a:srgbClr val="000000">
                      <a:alpha val="43137"/>
                    </a:srgbClr>
                  </a:outerShdw>
                </a:effectLst>
              </a:rPr>
              <a:t>How can I learn quickly, efficiently and effectively?</a:t>
            </a:r>
          </a:p>
        </p:txBody>
      </p:sp>
      <p:sp>
        <p:nvSpPr>
          <p:cNvPr id="4" name="Rectangle 3">
            <a:extLst>
              <a:ext uri="{FF2B5EF4-FFF2-40B4-BE49-F238E27FC236}">
                <a16:creationId xmlns:a16="http://schemas.microsoft.com/office/drawing/2014/main" id="{5C4E786E-48B7-4D60-A051-D289465D310F}"/>
              </a:ext>
            </a:extLst>
          </p:cNvPr>
          <p:cNvSpPr/>
          <p:nvPr/>
        </p:nvSpPr>
        <p:spPr>
          <a:xfrm>
            <a:off x="68048" y="3145837"/>
            <a:ext cx="3293337" cy="400110"/>
          </a:xfrm>
          <a:prstGeom prst="rect">
            <a:avLst/>
          </a:prstGeom>
        </p:spPr>
        <p:txBody>
          <a:bodyPr wrap="square">
            <a:spAutoFit/>
          </a:bodyPr>
          <a:lstStyle/>
          <a:p>
            <a:pPr>
              <a:lnSpc>
                <a:spcPct val="100000"/>
              </a:lnSpc>
            </a:pPr>
            <a:r>
              <a:rPr lang="en-GB" sz="2000" dirty="0">
                <a:solidFill>
                  <a:schemeClr val="accent5">
                    <a:lumMod val="60000"/>
                    <a:lumOff val="40000"/>
                  </a:schemeClr>
                </a:solidFill>
                <a:effectLst>
                  <a:outerShdw blurRad="38100" dist="38100" dir="2700000" algn="tl">
                    <a:srgbClr val="000000">
                      <a:alpha val="43137"/>
                    </a:srgbClr>
                  </a:outerShdw>
                </a:effectLst>
              </a:rPr>
              <a:t>How can I still do the day job?</a:t>
            </a:r>
          </a:p>
        </p:txBody>
      </p:sp>
      <p:sp>
        <p:nvSpPr>
          <p:cNvPr id="5" name="Rectangle 4">
            <a:extLst>
              <a:ext uri="{FF2B5EF4-FFF2-40B4-BE49-F238E27FC236}">
                <a16:creationId xmlns:a16="http://schemas.microsoft.com/office/drawing/2014/main" id="{6BC67C1E-2B52-44EC-A208-5E0ACDBC506B}"/>
              </a:ext>
            </a:extLst>
          </p:cNvPr>
          <p:cNvSpPr/>
          <p:nvPr/>
        </p:nvSpPr>
        <p:spPr>
          <a:xfrm>
            <a:off x="89273" y="4438255"/>
            <a:ext cx="2435026" cy="400110"/>
          </a:xfrm>
          <a:prstGeom prst="rect">
            <a:avLst/>
          </a:prstGeom>
        </p:spPr>
        <p:txBody>
          <a:bodyPr wrap="square">
            <a:spAutoFit/>
          </a:bodyPr>
          <a:lstStyle/>
          <a:p>
            <a:pPr>
              <a:lnSpc>
                <a:spcPct val="100000"/>
              </a:lnSpc>
            </a:pPr>
            <a:r>
              <a:rPr lang="en-GB" sz="2000" dirty="0">
                <a:solidFill>
                  <a:schemeClr val="accent5">
                    <a:lumMod val="60000"/>
                    <a:lumOff val="40000"/>
                  </a:schemeClr>
                </a:solidFill>
                <a:effectLst>
                  <a:outerShdw blurRad="38100" dist="38100" dir="2700000" algn="tl">
                    <a:srgbClr val="000000">
                      <a:alpha val="43137"/>
                    </a:srgbClr>
                  </a:outerShdw>
                </a:effectLst>
              </a:rPr>
              <a:t>How can I have a life?</a:t>
            </a:r>
          </a:p>
        </p:txBody>
      </p:sp>
      <p:sp>
        <p:nvSpPr>
          <p:cNvPr id="10" name="Rectangle 9">
            <a:extLst>
              <a:ext uri="{FF2B5EF4-FFF2-40B4-BE49-F238E27FC236}">
                <a16:creationId xmlns:a16="http://schemas.microsoft.com/office/drawing/2014/main" id="{DC3CD53E-78DF-4FBF-89A3-37D0C2E762CB}"/>
              </a:ext>
            </a:extLst>
          </p:cNvPr>
          <p:cNvSpPr/>
          <p:nvPr/>
        </p:nvSpPr>
        <p:spPr>
          <a:xfrm>
            <a:off x="4826336" y="4896663"/>
            <a:ext cx="2079608" cy="400110"/>
          </a:xfrm>
          <a:prstGeom prst="rect">
            <a:avLst/>
          </a:prstGeom>
        </p:spPr>
        <p:txBody>
          <a:bodyPr wrap="square">
            <a:spAutoFit/>
          </a:bodyPr>
          <a:lstStyle/>
          <a:p>
            <a:pPr>
              <a:lnSpc>
                <a:spcPct val="100000"/>
              </a:lnSpc>
            </a:pPr>
            <a:r>
              <a:rPr lang="en-GB" sz="2000" dirty="0">
                <a:solidFill>
                  <a:schemeClr val="accent5">
                    <a:lumMod val="60000"/>
                    <a:lumOff val="40000"/>
                  </a:schemeClr>
                </a:solidFill>
                <a:effectLst>
                  <a:outerShdw blurRad="38100" dist="38100" dir="2700000" algn="tl">
                    <a:srgbClr val="000000">
                      <a:alpha val="43137"/>
                    </a:srgbClr>
                  </a:outerShdw>
                </a:effectLst>
              </a:rPr>
              <a:t>Where do I start?!</a:t>
            </a:r>
          </a:p>
        </p:txBody>
      </p:sp>
      <p:cxnSp>
        <p:nvCxnSpPr>
          <p:cNvPr id="15" name="Connector: Curved 14">
            <a:extLst>
              <a:ext uri="{FF2B5EF4-FFF2-40B4-BE49-F238E27FC236}">
                <a16:creationId xmlns:a16="http://schemas.microsoft.com/office/drawing/2014/main" id="{B8CF73A4-D318-4FFE-A3E3-3012EA2487D9}"/>
              </a:ext>
            </a:extLst>
          </p:cNvPr>
          <p:cNvCxnSpPr>
            <a:cxnSpLocks/>
            <a:stCxn id="6" idx="5"/>
            <a:endCxn id="8" idx="1"/>
          </p:cNvCxnSpPr>
          <p:nvPr/>
        </p:nvCxnSpPr>
        <p:spPr>
          <a:xfrm rot="16200000" flipH="1">
            <a:off x="7227169" y="3371178"/>
            <a:ext cx="792788" cy="2052198"/>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64359AB8-4CB7-4328-B7B1-F7F490DF04E8}"/>
              </a:ext>
            </a:extLst>
          </p:cNvPr>
          <p:cNvCxnSpPr>
            <a:cxnSpLocks/>
            <a:stCxn id="6" idx="0"/>
            <a:endCxn id="3" idx="3"/>
          </p:cNvCxnSpPr>
          <p:nvPr/>
        </p:nvCxnSpPr>
        <p:spPr>
          <a:xfrm rot="16200000" flipV="1">
            <a:off x="4728758" y="1817797"/>
            <a:ext cx="1908444" cy="366320"/>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2AC5F43-E668-4777-B118-88C57FE66EE8}"/>
              </a:ext>
            </a:extLst>
          </p:cNvPr>
          <p:cNvCxnSpPr>
            <a:cxnSpLocks/>
            <a:stCxn id="6" idx="2"/>
            <a:endCxn id="4" idx="3"/>
          </p:cNvCxnSpPr>
          <p:nvPr/>
        </p:nvCxnSpPr>
        <p:spPr>
          <a:xfrm rot="10800000">
            <a:off x="3361385" y="3345892"/>
            <a:ext cx="1470506" cy="221846"/>
          </a:xfrm>
          <a:prstGeom prst="curvedConnector3">
            <a:avLst>
              <a:gd name="adj1" fmla="val 50000"/>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FA92FA0D-8DD7-4512-BB53-A865E4C520B6}"/>
              </a:ext>
            </a:extLst>
          </p:cNvPr>
          <p:cNvCxnSpPr>
            <a:cxnSpLocks/>
            <a:stCxn id="6" idx="3"/>
            <a:endCxn id="5" idx="3"/>
          </p:cNvCxnSpPr>
          <p:nvPr/>
        </p:nvCxnSpPr>
        <p:spPr>
          <a:xfrm rot="5400000">
            <a:off x="3510844" y="3014338"/>
            <a:ext cx="637427" cy="2610516"/>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BC99C900-29FF-45A7-BB02-606F73A3EF3B}"/>
              </a:ext>
            </a:extLst>
          </p:cNvPr>
          <p:cNvCxnSpPr>
            <a:cxnSpLocks/>
            <a:stCxn id="6" idx="4"/>
            <a:endCxn id="10" idx="0"/>
          </p:cNvCxnSpPr>
          <p:nvPr/>
        </p:nvCxnSpPr>
        <p:spPr>
          <a:xfrm rot="5400000">
            <a:off x="5507957" y="4538480"/>
            <a:ext cx="716366" cy="12700"/>
          </a:xfrm>
          <a:prstGeom prst="curvedConnector3">
            <a:avLst>
              <a:gd name="adj1" fmla="val 50000"/>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328571FB-9E23-453B-8106-030E39E9426E}"/>
              </a:ext>
            </a:extLst>
          </p:cNvPr>
          <p:cNvSpPr/>
          <p:nvPr/>
        </p:nvSpPr>
        <p:spPr>
          <a:xfrm>
            <a:off x="9039225" y="3291520"/>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trike="sngStrike" dirty="0"/>
              <a:t>So many choices (too many).</a:t>
            </a:r>
          </a:p>
        </p:txBody>
      </p:sp>
      <p:sp>
        <p:nvSpPr>
          <p:cNvPr id="51" name="Rectangle: Rounded Corners 50">
            <a:extLst>
              <a:ext uri="{FF2B5EF4-FFF2-40B4-BE49-F238E27FC236}">
                <a16:creationId xmlns:a16="http://schemas.microsoft.com/office/drawing/2014/main" id="{52FE55D2-6640-46F5-A243-D1CF2EB8FB7F}"/>
              </a:ext>
            </a:extLst>
          </p:cNvPr>
          <p:cNvSpPr/>
          <p:nvPr/>
        </p:nvSpPr>
        <p:spPr>
          <a:xfrm>
            <a:off x="9039225" y="3721878"/>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trike="sngStrike" dirty="0"/>
              <a:t>Multiple learning curves.</a:t>
            </a:r>
          </a:p>
        </p:txBody>
      </p:sp>
      <p:sp>
        <p:nvSpPr>
          <p:cNvPr id="52" name="Rectangle: Rounded Corners 51">
            <a:extLst>
              <a:ext uri="{FF2B5EF4-FFF2-40B4-BE49-F238E27FC236}">
                <a16:creationId xmlns:a16="http://schemas.microsoft.com/office/drawing/2014/main" id="{481517B2-7D3C-40E9-890C-8FE6DBB56F06}"/>
              </a:ext>
            </a:extLst>
          </p:cNvPr>
          <p:cNvSpPr/>
          <p:nvPr/>
        </p:nvSpPr>
        <p:spPr>
          <a:xfrm>
            <a:off x="153757" y="1708911"/>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Slow reader.</a:t>
            </a:r>
          </a:p>
        </p:txBody>
      </p:sp>
      <p:sp>
        <p:nvSpPr>
          <p:cNvPr id="53" name="Rectangle: Rounded Corners 52">
            <a:extLst>
              <a:ext uri="{FF2B5EF4-FFF2-40B4-BE49-F238E27FC236}">
                <a16:creationId xmlns:a16="http://schemas.microsoft.com/office/drawing/2014/main" id="{D1110E45-E1AA-4BC3-844B-DE20884C1230}"/>
              </a:ext>
            </a:extLst>
          </p:cNvPr>
          <p:cNvSpPr/>
          <p:nvPr/>
        </p:nvSpPr>
        <p:spPr>
          <a:xfrm>
            <a:off x="153757" y="2139802"/>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Poor memory retention.</a:t>
            </a:r>
          </a:p>
        </p:txBody>
      </p:sp>
      <p:sp>
        <p:nvSpPr>
          <p:cNvPr id="54" name="Rectangle: Rounded Corners 53">
            <a:extLst>
              <a:ext uri="{FF2B5EF4-FFF2-40B4-BE49-F238E27FC236}">
                <a16:creationId xmlns:a16="http://schemas.microsoft.com/office/drawing/2014/main" id="{AF93405D-58B3-4553-8D43-C77ED39971FD}"/>
              </a:ext>
            </a:extLst>
          </p:cNvPr>
          <p:cNvSpPr/>
          <p:nvPr/>
        </p:nvSpPr>
        <p:spPr>
          <a:xfrm>
            <a:off x="8220745" y="1256806"/>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trike="sngStrike" dirty="0"/>
              <a:t>So much stuff.</a:t>
            </a:r>
          </a:p>
        </p:txBody>
      </p:sp>
      <p:sp>
        <p:nvSpPr>
          <p:cNvPr id="55" name="Rectangle: Rounded Corners 54">
            <a:extLst>
              <a:ext uri="{FF2B5EF4-FFF2-40B4-BE49-F238E27FC236}">
                <a16:creationId xmlns:a16="http://schemas.microsoft.com/office/drawing/2014/main" id="{9B48B587-18A3-48F5-951B-8395A4324103}"/>
              </a:ext>
            </a:extLst>
          </p:cNvPr>
          <p:cNvSpPr/>
          <p:nvPr/>
        </p:nvSpPr>
        <p:spPr>
          <a:xfrm>
            <a:off x="8220744" y="1703223"/>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trike="sngStrike" dirty="0"/>
              <a:t>Relentless pace of change.</a:t>
            </a:r>
          </a:p>
        </p:txBody>
      </p:sp>
      <p:sp>
        <p:nvSpPr>
          <p:cNvPr id="56" name="Rectangle: Rounded Corners 55">
            <a:extLst>
              <a:ext uri="{FF2B5EF4-FFF2-40B4-BE49-F238E27FC236}">
                <a16:creationId xmlns:a16="http://schemas.microsoft.com/office/drawing/2014/main" id="{8B24CA55-86F3-4D00-9F45-E311242F5153}"/>
              </a:ext>
            </a:extLst>
          </p:cNvPr>
          <p:cNvSpPr/>
          <p:nvPr/>
        </p:nvSpPr>
        <p:spPr>
          <a:xfrm>
            <a:off x="9811936" y="4993726"/>
            <a:ext cx="2256908"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time!</a:t>
            </a:r>
          </a:p>
        </p:txBody>
      </p:sp>
      <p:sp>
        <p:nvSpPr>
          <p:cNvPr id="58" name="Rectangle: Rounded Corners 57">
            <a:extLst>
              <a:ext uri="{FF2B5EF4-FFF2-40B4-BE49-F238E27FC236}">
                <a16:creationId xmlns:a16="http://schemas.microsoft.com/office/drawing/2014/main" id="{02848FA6-3C0F-471B-9B4E-CDBBD2715F9F}"/>
              </a:ext>
            </a:extLst>
          </p:cNvPr>
          <p:cNvSpPr/>
          <p:nvPr/>
        </p:nvSpPr>
        <p:spPr>
          <a:xfrm>
            <a:off x="141550" y="3538378"/>
            <a:ext cx="2166506"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Delivery pressures.</a:t>
            </a:r>
          </a:p>
        </p:txBody>
      </p:sp>
      <p:sp>
        <p:nvSpPr>
          <p:cNvPr id="59" name="Rectangle: Rounded Corners 58">
            <a:extLst>
              <a:ext uri="{FF2B5EF4-FFF2-40B4-BE49-F238E27FC236}">
                <a16:creationId xmlns:a16="http://schemas.microsoft.com/office/drawing/2014/main" id="{3F47F673-7D82-41BF-93DE-EA355FFD8CB8}"/>
              </a:ext>
            </a:extLst>
          </p:cNvPr>
          <p:cNvSpPr/>
          <p:nvPr/>
        </p:nvSpPr>
        <p:spPr>
          <a:xfrm>
            <a:off x="9811936" y="5433901"/>
            <a:ext cx="2256908"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Already maxed out.</a:t>
            </a:r>
          </a:p>
        </p:txBody>
      </p:sp>
      <p:sp>
        <p:nvSpPr>
          <p:cNvPr id="60" name="Rectangle: Rounded Corners 59">
            <a:extLst>
              <a:ext uri="{FF2B5EF4-FFF2-40B4-BE49-F238E27FC236}">
                <a16:creationId xmlns:a16="http://schemas.microsoft.com/office/drawing/2014/main" id="{7EA75661-1FC4-4F09-8795-29EE2A96F520}"/>
              </a:ext>
            </a:extLst>
          </p:cNvPr>
          <p:cNvSpPr/>
          <p:nvPr/>
        </p:nvSpPr>
        <p:spPr>
          <a:xfrm>
            <a:off x="153759" y="1264593"/>
            <a:ext cx="303847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trike="sngStrike" dirty="0"/>
              <a:t>Interruptions &amp; distractions.</a:t>
            </a:r>
          </a:p>
        </p:txBody>
      </p:sp>
      <p:sp>
        <p:nvSpPr>
          <p:cNvPr id="61" name="Rectangle: Rounded Corners 60">
            <a:extLst>
              <a:ext uri="{FF2B5EF4-FFF2-40B4-BE49-F238E27FC236}">
                <a16:creationId xmlns:a16="http://schemas.microsoft.com/office/drawing/2014/main" id="{106F4D40-B944-45FC-863F-09AA5F3348B7}"/>
              </a:ext>
            </a:extLst>
          </p:cNvPr>
          <p:cNvSpPr/>
          <p:nvPr/>
        </p:nvSpPr>
        <p:spPr>
          <a:xfrm>
            <a:off x="141550" y="4846817"/>
            <a:ext cx="2619532"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Working long hours.</a:t>
            </a:r>
          </a:p>
        </p:txBody>
      </p:sp>
      <p:sp>
        <p:nvSpPr>
          <p:cNvPr id="62" name="Rectangle: Rounded Corners 61">
            <a:extLst>
              <a:ext uri="{FF2B5EF4-FFF2-40B4-BE49-F238E27FC236}">
                <a16:creationId xmlns:a16="http://schemas.microsoft.com/office/drawing/2014/main" id="{9084F7A7-8273-41DD-B753-57B0D6A31C3C}"/>
              </a:ext>
            </a:extLst>
          </p:cNvPr>
          <p:cNvSpPr/>
          <p:nvPr/>
        </p:nvSpPr>
        <p:spPr>
          <a:xfrm>
            <a:off x="150563" y="5277175"/>
            <a:ext cx="2619532"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 always on my mind.</a:t>
            </a:r>
          </a:p>
        </p:txBody>
      </p:sp>
      <p:sp>
        <p:nvSpPr>
          <p:cNvPr id="16" name="Rectangle 15">
            <a:extLst>
              <a:ext uri="{FF2B5EF4-FFF2-40B4-BE49-F238E27FC236}">
                <a16:creationId xmlns:a16="http://schemas.microsoft.com/office/drawing/2014/main" id="{43395D9D-7279-4C14-A8AD-1F6DF4508125}"/>
              </a:ext>
            </a:extLst>
          </p:cNvPr>
          <p:cNvSpPr/>
          <p:nvPr/>
        </p:nvSpPr>
        <p:spPr>
          <a:xfrm>
            <a:off x="11347138" y="1326741"/>
            <a:ext cx="687552" cy="226441"/>
          </a:xfrm>
          <a:prstGeom prst="rect">
            <a:avLst/>
          </a:prstGeom>
          <a:solidFill>
            <a:schemeClr val="tx1">
              <a:lumMod val="50000"/>
              <a:lumOff val="50000"/>
            </a:schemeClr>
          </a:solid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effectLst>
                  <a:outerShdw blurRad="38100" dist="38100" dir="2700000" algn="tl">
                    <a:srgbClr val="000000">
                      <a:alpha val="43137"/>
                    </a:srgbClr>
                  </a:outerShdw>
                </a:effectLst>
              </a:rPr>
              <a:t>TRUE</a:t>
            </a:r>
          </a:p>
        </p:txBody>
      </p:sp>
      <p:sp>
        <p:nvSpPr>
          <p:cNvPr id="38" name="Rectangle 37">
            <a:extLst>
              <a:ext uri="{FF2B5EF4-FFF2-40B4-BE49-F238E27FC236}">
                <a16:creationId xmlns:a16="http://schemas.microsoft.com/office/drawing/2014/main" id="{91B074D8-F99F-43CE-B294-79A59A48A185}"/>
              </a:ext>
            </a:extLst>
          </p:cNvPr>
          <p:cNvSpPr/>
          <p:nvPr/>
        </p:nvSpPr>
        <p:spPr>
          <a:xfrm>
            <a:off x="11347138" y="1794331"/>
            <a:ext cx="687552" cy="226441"/>
          </a:xfrm>
          <a:prstGeom prst="rect">
            <a:avLst/>
          </a:prstGeom>
          <a:solidFill>
            <a:schemeClr val="tx1">
              <a:lumMod val="50000"/>
              <a:lumOff val="50000"/>
            </a:schemeClr>
          </a:solid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effectLst>
                  <a:outerShdw blurRad="38100" dist="38100" dir="2700000" algn="tl">
                    <a:srgbClr val="000000">
                      <a:alpha val="43137"/>
                    </a:srgbClr>
                  </a:outerShdw>
                </a:effectLst>
              </a:rPr>
              <a:t>TRUE</a:t>
            </a:r>
          </a:p>
        </p:txBody>
      </p:sp>
      <p:sp>
        <p:nvSpPr>
          <p:cNvPr id="39" name="Rectangle 38">
            <a:extLst>
              <a:ext uri="{FF2B5EF4-FFF2-40B4-BE49-F238E27FC236}">
                <a16:creationId xmlns:a16="http://schemas.microsoft.com/office/drawing/2014/main" id="{93A118C8-15E1-4EA7-8812-FE7F1248BD19}"/>
              </a:ext>
            </a:extLst>
          </p:cNvPr>
          <p:cNvSpPr/>
          <p:nvPr/>
        </p:nvSpPr>
        <p:spPr>
          <a:xfrm>
            <a:off x="3303147" y="1333624"/>
            <a:ext cx="687552" cy="226441"/>
          </a:xfrm>
          <a:prstGeom prst="rect">
            <a:avLst/>
          </a:prstGeom>
          <a:solidFill>
            <a:schemeClr val="tx1">
              <a:lumMod val="50000"/>
              <a:lumOff val="50000"/>
            </a:schemeClr>
          </a:solid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effectLst>
                  <a:outerShdw blurRad="38100" dist="38100" dir="2700000" algn="tl">
                    <a:srgbClr val="000000">
                      <a:alpha val="43137"/>
                    </a:srgbClr>
                  </a:outerShdw>
                </a:effectLst>
              </a:rPr>
              <a:t>TRUE</a:t>
            </a:r>
          </a:p>
        </p:txBody>
      </p:sp>
      <p:sp>
        <p:nvSpPr>
          <p:cNvPr id="40" name="Rectangle 39">
            <a:extLst>
              <a:ext uri="{FF2B5EF4-FFF2-40B4-BE49-F238E27FC236}">
                <a16:creationId xmlns:a16="http://schemas.microsoft.com/office/drawing/2014/main" id="{8406AF2C-10FF-416A-B71A-342695461FF1}"/>
              </a:ext>
            </a:extLst>
          </p:cNvPr>
          <p:cNvSpPr/>
          <p:nvPr/>
        </p:nvSpPr>
        <p:spPr>
          <a:xfrm>
            <a:off x="8214561" y="3359826"/>
            <a:ext cx="687552" cy="226441"/>
          </a:xfrm>
          <a:prstGeom prst="rect">
            <a:avLst/>
          </a:prstGeom>
          <a:solidFill>
            <a:schemeClr val="tx1">
              <a:lumMod val="50000"/>
              <a:lumOff val="50000"/>
            </a:schemeClr>
          </a:solid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effectLst>
                  <a:outerShdw blurRad="38100" dist="38100" dir="2700000" algn="tl">
                    <a:srgbClr val="000000">
                      <a:alpha val="43137"/>
                    </a:srgbClr>
                  </a:outerShdw>
                </a:effectLst>
              </a:rPr>
              <a:t>TRUE</a:t>
            </a:r>
          </a:p>
        </p:txBody>
      </p:sp>
      <p:sp>
        <p:nvSpPr>
          <p:cNvPr id="41" name="Rectangle 40">
            <a:extLst>
              <a:ext uri="{FF2B5EF4-FFF2-40B4-BE49-F238E27FC236}">
                <a16:creationId xmlns:a16="http://schemas.microsoft.com/office/drawing/2014/main" id="{F99D816E-7C4C-47D3-9242-A398761D0031}"/>
              </a:ext>
            </a:extLst>
          </p:cNvPr>
          <p:cNvSpPr/>
          <p:nvPr/>
        </p:nvSpPr>
        <p:spPr>
          <a:xfrm>
            <a:off x="8214561" y="3791813"/>
            <a:ext cx="687552" cy="226441"/>
          </a:xfrm>
          <a:prstGeom prst="rect">
            <a:avLst/>
          </a:prstGeom>
          <a:solidFill>
            <a:schemeClr val="tx1">
              <a:lumMod val="50000"/>
              <a:lumOff val="50000"/>
            </a:schemeClr>
          </a:solid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effectLst>
                  <a:outerShdw blurRad="38100" dist="38100" dir="2700000" algn="tl">
                    <a:srgbClr val="000000">
                      <a:alpha val="43137"/>
                    </a:srgbClr>
                  </a:outerShdw>
                </a:effectLst>
              </a:rPr>
              <a:t>TRUE</a:t>
            </a:r>
          </a:p>
        </p:txBody>
      </p:sp>
      <p:sp>
        <p:nvSpPr>
          <p:cNvPr id="45" name="Rectangle 44">
            <a:extLst>
              <a:ext uri="{FF2B5EF4-FFF2-40B4-BE49-F238E27FC236}">
                <a16:creationId xmlns:a16="http://schemas.microsoft.com/office/drawing/2014/main" id="{D92F7310-4019-4CED-889F-6B88035FA9DB}"/>
              </a:ext>
            </a:extLst>
          </p:cNvPr>
          <p:cNvSpPr/>
          <p:nvPr/>
        </p:nvSpPr>
        <p:spPr>
          <a:xfrm>
            <a:off x="3298555" y="1771651"/>
            <a:ext cx="687552" cy="226441"/>
          </a:xfrm>
          <a:prstGeom prst="rect">
            <a:avLst/>
          </a:prstGeom>
          <a:solidFill>
            <a:srgbClr val="CC99FF"/>
          </a:solidFill>
          <a:ln>
            <a:solidFill>
              <a:srgbClr val="7030A0"/>
            </a:solidFill>
          </a:ln>
          <a:effectLst>
            <a:glow rad="139700">
              <a:schemeClr val="accent5">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7030A0"/>
                </a:solidFill>
                <a:effectLst>
                  <a:outerShdw blurRad="38100" dist="38100" dir="2700000" algn="tl">
                    <a:srgbClr val="000000">
                      <a:alpha val="43137"/>
                    </a:srgbClr>
                  </a:outerShdw>
                </a:effectLst>
              </a:rPr>
              <a:t>HELP</a:t>
            </a:r>
          </a:p>
        </p:txBody>
      </p:sp>
      <p:sp>
        <p:nvSpPr>
          <p:cNvPr id="46" name="Rectangle 45">
            <a:extLst>
              <a:ext uri="{FF2B5EF4-FFF2-40B4-BE49-F238E27FC236}">
                <a16:creationId xmlns:a16="http://schemas.microsoft.com/office/drawing/2014/main" id="{F2123AF7-1E51-4B28-B005-679222AAB2D1}"/>
              </a:ext>
            </a:extLst>
          </p:cNvPr>
          <p:cNvSpPr/>
          <p:nvPr/>
        </p:nvSpPr>
        <p:spPr>
          <a:xfrm>
            <a:off x="3298555" y="2209737"/>
            <a:ext cx="687552" cy="226441"/>
          </a:xfrm>
          <a:prstGeom prst="rect">
            <a:avLst/>
          </a:prstGeom>
          <a:solidFill>
            <a:srgbClr val="CC99FF"/>
          </a:solidFill>
          <a:ln>
            <a:solidFill>
              <a:srgbClr val="7030A0"/>
            </a:solidFill>
          </a:ln>
          <a:effectLst>
            <a:glow rad="139700">
              <a:schemeClr val="accent5">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7030A0"/>
                </a:solidFill>
                <a:effectLst>
                  <a:outerShdw blurRad="38100" dist="38100" dir="2700000" algn="tl">
                    <a:srgbClr val="000000">
                      <a:alpha val="43137"/>
                    </a:srgbClr>
                  </a:outerShdw>
                </a:effectLst>
              </a:rPr>
              <a:t>HELP</a:t>
            </a:r>
          </a:p>
        </p:txBody>
      </p:sp>
      <p:sp>
        <p:nvSpPr>
          <p:cNvPr id="47" name="Rectangle 46">
            <a:extLst>
              <a:ext uri="{FF2B5EF4-FFF2-40B4-BE49-F238E27FC236}">
                <a16:creationId xmlns:a16="http://schemas.microsoft.com/office/drawing/2014/main" id="{7EDEA799-45B6-41AA-8DFF-0E0125127311}"/>
              </a:ext>
            </a:extLst>
          </p:cNvPr>
          <p:cNvSpPr/>
          <p:nvPr/>
        </p:nvSpPr>
        <p:spPr>
          <a:xfrm>
            <a:off x="2870731" y="4929437"/>
            <a:ext cx="687552" cy="226441"/>
          </a:xfrm>
          <a:prstGeom prst="rect">
            <a:avLst/>
          </a:prstGeom>
          <a:solidFill>
            <a:srgbClr val="CC99FF"/>
          </a:solidFill>
          <a:ln>
            <a:solidFill>
              <a:srgbClr val="7030A0"/>
            </a:solidFill>
          </a:ln>
          <a:effectLst>
            <a:glow rad="139700">
              <a:schemeClr val="accent5">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7030A0"/>
                </a:solidFill>
                <a:effectLst>
                  <a:outerShdw blurRad="38100" dist="38100" dir="2700000" algn="tl">
                    <a:srgbClr val="000000">
                      <a:alpha val="43137"/>
                    </a:srgbClr>
                  </a:outerShdw>
                </a:effectLst>
              </a:rPr>
              <a:t>HELP</a:t>
            </a:r>
          </a:p>
        </p:txBody>
      </p:sp>
      <p:sp>
        <p:nvSpPr>
          <p:cNvPr id="48" name="Rectangle 47">
            <a:extLst>
              <a:ext uri="{FF2B5EF4-FFF2-40B4-BE49-F238E27FC236}">
                <a16:creationId xmlns:a16="http://schemas.microsoft.com/office/drawing/2014/main" id="{12703EED-5F84-4D2F-8B84-CFDF10CC8CA9}"/>
              </a:ext>
            </a:extLst>
          </p:cNvPr>
          <p:cNvSpPr/>
          <p:nvPr/>
        </p:nvSpPr>
        <p:spPr>
          <a:xfrm>
            <a:off x="2870731" y="5367523"/>
            <a:ext cx="687552" cy="226441"/>
          </a:xfrm>
          <a:prstGeom prst="rect">
            <a:avLst/>
          </a:prstGeom>
          <a:solidFill>
            <a:srgbClr val="CC99FF"/>
          </a:solidFill>
          <a:ln>
            <a:solidFill>
              <a:srgbClr val="7030A0"/>
            </a:solidFill>
          </a:ln>
          <a:effectLst>
            <a:glow rad="139700">
              <a:schemeClr val="accent5">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7030A0"/>
                </a:solidFill>
                <a:effectLst>
                  <a:outerShdw blurRad="38100" dist="38100" dir="2700000" algn="tl">
                    <a:srgbClr val="000000">
                      <a:alpha val="43137"/>
                    </a:srgbClr>
                  </a:outerShdw>
                </a:effectLst>
              </a:rPr>
              <a:t>HELP</a:t>
            </a:r>
          </a:p>
        </p:txBody>
      </p:sp>
      <p:sp>
        <p:nvSpPr>
          <p:cNvPr id="63" name="Rectangle 62">
            <a:extLst>
              <a:ext uri="{FF2B5EF4-FFF2-40B4-BE49-F238E27FC236}">
                <a16:creationId xmlns:a16="http://schemas.microsoft.com/office/drawing/2014/main" id="{20C740FD-761D-4298-83CF-EDC3A51B5FD4}"/>
              </a:ext>
            </a:extLst>
          </p:cNvPr>
          <p:cNvSpPr/>
          <p:nvPr/>
        </p:nvSpPr>
        <p:spPr>
          <a:xfrm>
            <a:off x="9023748" y="5070710"/>
            <a:ext cx="687552" cy="226441"/>
          </a:xfrm>
          <a:prstGeom prst="rect">
            <a:avLst/>
          </a:prstGeom>
          <a:solidFill>
            <a:srgbClr val="CC99FF"/>
          </a:solidFill>
          <a:ln>
            <a:solidFill>
              <a:srgbClr val="7030A0"/>
            </a:solidFill>
          </a:ln>
          <a:effectLst>
            <a:glow rad="139700">
              <a:schemeClr val="accent5">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7030A0"/>
                </a:solidFill>
                <a:effectLst>
                  <a:outerShdw blurRad="38100" dist="38100" dir="2700000" algn="tl">
                    <a:srgbClr val="000000">
                      <a:alpha val="43137"/>
                    </a:srgbClr>
                  </a:outerShdw>
                </a:effectLst>
              </a:rPr>
              <a:t>HELP</a:t>
            </a:r>
          </a:p>
        </p:txBody>
      </p:sp>
      <p:sp>
        <p:nvSpPr>
          <p:cNvPr id="64" name="Rectangle 63">
            <a:extLst>
              <a:ext uri="{FF2B5EF4-FFF2-40B4-BE49-F238E27FC236}">
                <a16:creationId xmlns:a16="http://schemas.microsoft.com/office/drawing/2014/main" id="{BB9F2B15-80BC-4B36-84B6-DC1370D2B18D}"/>
              </a:ext>
            </a:extLst>
          </p:cNvPr>
          <p:cNvSpPr/>
          <p:nvPr/>
        </p:nvSpPr>
        <p:spPr>
          <a:xfrm>
            <a:off x="9023748" y="5508796"/>
            <a:ext cx="687552" cy="226441"/>
          </a:xfrm>
          <a:prstGeom prst="rect">
            <a:avLst/>
          </a:prstGeom>
          <a:solidFill>
            <a:srgbClr val="CC99FF"/>
          </a:solidFill>
          <a:ln>
            <a:solidFill>
              <a:srgbClr val="7030A0"/>
            </a:solidFill>
          </a:ln>
          <a:effectLst>
            <a:glow rad="139700">
              <a:schemeClr val="accent5">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7030A0"/>
                </a:solidFill>
                <a:effectLst>
                  <a:outerShdw blurRad="38100" dist="38100" dir="2700000" algn="tl">
                    <a:srgbClr val="000000">
                      <a:alpha val="43137"/>
                    </a:srgbClr>
                  </a:outerShdw>
                </a:effectLst>
              </a:rPr>
              <a:t>HELP</a:t>
            </a:r>
          </a:p>
        </p:txBody>
      </p:sp>
      <p:sp>
        <p:nvSpPr>
          <p:cNvPr id="66" name="Rectangle 65">
            <a:extLst>
              <a:ext uri="{FF2B5EF4-FFF2-40B4-BE49-F238E27FC236}">
                <a16:creationId xmlns:a16="http://schemas.microsoft.com/office/drawing/2014/main" id="{F7EC92A5-44EA-4924-ACA3-1F6507AC1D58}"/>
              </a:ext>
            </a:extLst>
          </p:cNvPr>
          <p:cNvSpPr/>
          <p:nvPr/>
        </p:nvSpPr>
        <p:spPr>
          <a:xfrm>
            <a:off x="2430307" y="3609993"/>
            <a:ext cx="687552" cy="226441"/>
          </a:xfrm>
          <a:prstGeom prst="rect">
            <a:avLst/>
          </a:prstGeom>
          <a:solidFill>
            <a:srgbClr val="CC99FF"/>
          </a:solidFill>
          <a:ln>
            <a:solidFill>
              <a:srgbClr val="7030A0"/>
            </a:solidFill>
          </a:ln>
          <a:effectLst>
            <a:glow rad="139700">
              <a:schemeClr val="accent5">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7030A0"/>
                </a:solidFill>
                <a:effectLst>
                  <a:outerShdw blurRad="38100" dist="38100" dir="2700000" algn="tl">
                    <a:srgbClr val="000000">
                      <a:alpha val="43137"/>
                    </a:srgbClr>
                  </a:outerShdw>
                </a:effectLst>
              </a:rPr>
              <a:t>HELP</a:t>
            </a:r>
          </a:p>
        </p:txBody>
      </p:sp>
      <p:sp>
        <p:nvSpPr>
          <p:cNvPr id="36" name="Rectangle 35">
            <a:extLst>
              <a:ext uri="{FF2B5EF4-FFF2-40B4-BE49-F238E27FC236}">
                <a16:creationId xmlns:a16="http://schemas.microsoft.com/office/drawing/2014/main" id="{4694C57E-AEB6-499C-9206-364F18B18256}"/>
              </a:ext>
            </a:extLst>
          </p:cNvPr>
          <p:cNvSpPr/>
          <p:nvPr/>
        </p:nvSpPr>
        <p:spPr>
          <a:xfrm>
            <a:off x="1085850" y="6097065"/>
            <a:ext cx="9725025" cy="637428"/>
          </a:xfrm>
          <a:prstGeom prst="rect">
            <a:avLst/>
          </a:prstGeom>
          <a:solidFill>
            <a:schemeClr val="accent1"/>
          </a:solidFill>
          <a:ln w="508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Key:</a:t>
            </a:r>
          </a:p>
        </p:txBody>
      </p:sp>
      <p:sp>
        <p:nvSpPr>
          <p:cNvPr id="71" name="Rectangle 70">
            <a:extLst>
              <a:ext uri="{FF2B5EF4-FFF2-40B4-BE49-F238E27FC236}">
                <a16:creationId xmlns:a16="http://schemas.microsoft.com/office/drawing/2014/main" id="{8BD5183C-B546-4D87-9135-B8C2DCF40196}"/>
              </a:ext>
            </a:extLst>
          </p:cNvPr>
          <p:cNvSpPr/>
          <p:nvPr/>
        </p:nvSpPr>
        <p:spPr>
          <a:xfrm>
            <a:off x="1760635" y="6297120"/>
            <a:ext cx="687552" cy="226441"/>
          </a:xfrm>
          <a:prstGeom prst="rect">
            <a:avLst/>
          </a:prstGeom>
          <a:solidFill>
            <a:schemeClr val="tx1">
              <a:lumMod val="50000"/>
              <a:lumOff val="50000"/>
            </a:schemeClr>
          </a:solid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effectLst>
                  <a:outerShdw blurRad="38100" dist="38100" dir="2700000" algn="tl">
                    <a:srgbClr val="000000">
                      <a:alpha val="43137"/>
                    </a:srgbClr>
                  </a:outerShdw>
                </a:effectLst>
              </a:rPr>
              <a:t>TRUE</a:t>
            </a:r>
          </a:p>
        </p:txBody>
      </p:sp>
      <p:sp>
        <p:nvSpPr>
          <p:cNvPr id="72" name="Rectangle 71">
            <a:extLst>
              <a:ext uri="{FF2B5EF4-FFF2-40B4-BE49-F238E27FC236}">
                <a16:creationId xmlns:a16="http://schemas.microsoft.com/office/drawing/2014/main" id="{A9151B28-E099-4B61-B15C-AC71E86438FB}"/>
              </a:ext>
            </a:extLst>
          </p:cNvPr>
          <p:cNvSpPr/>
          <p:nvPr/>
        </p:nvSpPr>
        <p:spPr>
          <a:xfrm>
            <a:off x="2549672" y="6211690"/>
            <a:ext cx="4047792" cy="400110"/>
          </a:xfrm>
          <a:prstGeom prst="rect">
            <a:avLst/>
          </a:prstGeom>
        </p:spPr>
        <p:txBody>
          <a:bodyPr wrap="square">
            <a:spAutoFit/>
          </a:bodyPr>
          <a:lstStyle/>
          <a:p>
            <a:pPr>
              <a:lnSpc>
                <a:spcPct val="100000"/>
              </a:lnSpc>
            </a:pPr>
            <a:r>
              <a:rPr lang="en-GB" sz="2000" dirty="0">
                <a:solidFill>
                  <a:schemeClr val="accent5">
                    <a:lumMod val="60000"/>
                    <a:lumOff val="40000"/>
                  </a:schemeClr>
                </a:solidFill>
                <a:effectLst>
                  <a:outerShdw blurRad="38100" dist="38100" dir="2700000" algn="tl">
                    <a:srgbClr val="000000">
                      <a:alpha val="43137"/>
                    </a:srgbClr>
                  </a:outerShdw>
                </a:effectLst>
              </a:rPr>
              <a:t>Industry problem, you’re not alone.</a:t>
            </a:r>
          </a:p>
        </p:txBody>
      </p:sp>
      <p:sp>
        <p:nvSpPr>
          <p:cNvPr id="73" name="Rectangle 72">
            <a:extLst>
              <a:ext uri="{FF2B5EF4-FFF2-40B4-BE49-F238E27FC236}">
                <a16:creationId xmlns:a16="http://schemas.microsoft.com/office/drawing/2014/main" id="{615236B5-9750-4533-8296-F042F1AF5160}"/>
              </a:ext>
            </a:extLst>
          </p:cNvPr>
          <p:cNvSpPr/>
          <p:nvPr/>
        </p:nvSpPr>
        <p:spPr>
          <a:xfrm>
            <a:off x="6625002" y="6297120"/>
            <a:ext cx="687552" cy="226441"/>
          </a:xfrm>
          <a:prstGeom prst="rect">
            <a:avLst/>
          </a:prstGeom>
          <a:solidFill>
            <a:srgbClr val="CC99FF"/>
          </a:solidFill>
          <a:ln>
            <a:solidFill>
              <a:srgbClr val="7030A0"/>
            </a:solidFill>
          </a:ln>
          <a:effectLst>
            <a:glow rad="139700">
              <a:schemeClr val="accent5">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7030A0"/>
                </a:solidFill>
                <a:effectLst>
                  <a:outerShdw blurRad="38100" dist="38100" dir="2700000" algn="tl">
                    <a:srgbClr val="000000">
                      <a:alpha val="43137"/>
                    </a:srgbClr>
                  </a:outerShdw>
                </a:effectLst>
              </a:rPr>
              <a:t>HELP</a:t>
            </a:r>
          </a:p>
        </p:txBody>
      </p:sp>
      <p:sp>
        <p:nvSpPr>
          <p:cNvPr id="74" name="Rectangle 73">
            <a:extLst>
              <a:ext uri="{FF2B5EF4-FFF2-40B4-BE49-F238E27FC236}">
                <a16:creationId xmlns:a16="http://schemas.microsoft.com/office/drawing/2014/main" id="{F4184FFD-FA06-4CF5-9D4F-D5A032302128}"/>
              </a:ext>
            </a:extLst>
          </p:cNvPr>
          <p:cNvSpPr/>
          <p:nvPr/>
        </p:nvSpPr>
        <p:spPr>
          <a:xfrm>
            <a:off x="7463305" y="6211690"/>
            <a:ext cx="3367267" cy="400110"/>
          </a:xfrm>
          <a:prstGeom prst="rect">
            <a:avLst/>
          </a:prstGeom>
        </p:spPr>
        <p:txBody>
          <a:bodyPr wrap="square">
            <a:spAutoFit/>
          </a:bodyPr>
          <a:lstStyle/>
          <a:p>
            <a:pPr>
              <a:lnSpc>
                <a:spcPct val="100000"/>
              </a:lnSpc>
            </a:pPr>
            <a:r>
              <a:rPr lang="en-GB" sz="2000" dirty="0">
                <a:solidFill>
                  <a:schemeClr val="accent5">
                    <a:lumMod val="60000"/>
                    <a:lumOff val="40000"/>
                  </a:schemeClr>
                </a:solidFill>
                <a:effectLst>
                  <a:outerShdw blurRad="38100" dist="38100" dir="2700000" algn="tl">
                    <a:srgbClr val="000000">
                      <a:alpha val="43137"/>
                    </a:srgbClr>
                  </a:outerShdw>
                </a:effectLst>
              </a:rPr>
              <a:t>Your problem, get help with it.</a:t>
            </a:r>
          </a:p>
        </p:txBody>
      </p:sp>
      <p:sp>
        <p:nvSpPr>
          <p:cNvPr id="75" name="Rectangle: Rounded Corners 74">
            <a:extLst>
              <a:ext uri="{FF2B5EF4-FFF2-40B4-BE49-F238E27FC236}">
                <a16:creationId xmlns:a16="http://schemas.microsoft.com/office/drawing/2014/main" id="{0660A436-4041-4108-AB92-01A669B74A0A}"/>
              </a:ext>
            </a:extLst>
          </p:cNvPr>
          <p:cNvSpPr/>
          <p:nvPr/>
        </p:nvSpPr>
        <p:spPr>
          <a:xfrm>
            <a:off x="4625417" y="5253067"/>
            <a:ext cx="2494145" cy="366312"/>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trike="sngStrike" dirty="0"/>
              <a:t>No idea where to start.</a:t>
            </a:r>
          </a:p>
        </p:txBody>
      </p:sp>
      <p:sp>
        <p:nvSpPr>
          <p:cNvPr id="76" name="Rectangle 75">
            <a:extLst>
              <a:ext uri="{FF2B5EF4-FFF2-40B4-BE49-F238E27FC236}">
                <a16:creationId xmlns:a16="http://schemas.microsoft.com/office/drawing/2014/main" id="{D96E5954-78C9-4E3C-A62C-8CC47BB6D732}"/>
              </a:ext>
            </a:extLst>
          </p:cNvPr>
          <p:cNvSpPr/>
          <p:nvPr/>
        </p:nvSpPr>
        <p:spPr>
          <a:xfrm>
            <a:off x="7220198" y="5318954"/>
            <a:ext cx="687552" cy="226441"/>
          </a:xfrm>
          <a:prstGeom prst="rect">
            <a:avLst/>
          </a:prstGeom>
          <a:solidFill>
            <a:schemeClr val="tx1">
              <a:lumMod val="50000"/>
              <a:lumOff val="50000"/>
            </a:schemeClr>
          </a:solidFill>
          <a:ln>
            <a:solidFill>
              <a:schemeClr val="tx1"/>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effectLst>
                  <a:outerShdw blurRad="38100" dist="38100" dir="2700000" algn="tl">
                    <a:srgbClr val="000000">
                      <a:alpha val="43137"/>
                    </a:srgbClr>
                  </a:outerShdw>
                </a:effectLst>
              </a:rPr>
              <a:t>TRUE</a:t>
            </a:r>
          </a:p>
        </p:txBody>
      </p:sp>
    </p:spTree>
    <p:extLst>
      <p:ext uri="{BB962C8B-B14F-4D97-AF65-F5344CB8AC3E}">
        <p14:creationId xmlns:p14="http://schemas.microsoft.com/office/powerpoint/2010/main" val="262850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F9EC-2139-4890-AAF1-7932E5A29EA6}"/>
              </a:ext>
            </a:extLst>
          </p:cNvPr>
          <p:cNvSpPr>
            <a:spLocks noGrp="1"/>
          </p:cNvSpPr>
          <p:nvPr>
            <p:ph type="title"/>
          </p:nvPr>
        </p:nvSpPr>
        <p:spPr>
          <a:xfrm>
            <a:off x="838200" y="169816"/>
            <a:ext cx="10515600" cy="700195"/>
          </a:xfrm>
        </p:spPr>
        <p:txBody>
          <a:bodyPr>
            <a:normAutofit fontScale="90000"/>
          </a:bodyPr>
          <a:lstStyle/>
          <a:p>
            <a:pPr algn="ctr"/>
            <a:r>
              <a:rPr lang="en-GB" dirty="0"/>
              <a:t>Rising To Address The Personal Learning Dilemma</a:t>
            </a:r>
          </a:p>
        </p:txBody>
      </p:sp>
      <p:cxnSp>
        <p:nvCxnSpPr>
          <p:cNvPr id="9" name="Connector: Curved 8">
            <a:extLst>
              <a:ext uri="{FF2B5EF4-FFF2-40B4-BE49-F238E27FC236}">
                <a16:creationId xmlns:a16="http://schemas.microsoft.com/office/drawing/2014/main" id="{40CCC183-3EC3-4B67-83D9-5FD5B1E593D5}"/>
              </a:ext>
            </a:extLst>
          </p:cNvPr>
          <p:cNvCxnSpPr>
            <a:cxnSpLocks/>
            <a:endCxn id="11" idx="1"/>
          </p:cNvCxnSpPr>
          <p:nvPr/>
        </p:nvCxnSpPr>
        <p:spPr>
          <a:xfrm flipV="1">
            <a:off x="6066694" y="1070066"/>
            <a:ext cx="3060226" cy="1918714"/>
          </a:xfrm>
          <a:prstGeom prst="curvedConnector3">
            <a:avLst>
              <a:gd name="adj1" fmla="val 40427"/>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C4E698D-DE89-40E9-B3B6-49DEE76EB823}"/>
              </a:ext>
            </a:extLst>
          </p:cNvPr>
          <p:cNvSpPr txBox="1"/>
          <p:nvPr/>
        </p:nvSpPr>
        <p:spPr>
          <a:xfrm>
            <a:off x="9126920" y="870011"/>
            <a:ext cx="3019570" cy="400110"/>
          </a:xfrm>
          <a:prstGeom prst="rect">
            <a:avLst/>
          </a:prstGeom>
          <a:noFill/>
        </p:spPr>
        <p:txBody>
          <a:bodyPr wrap="square" rtlCol="0">
            <a:spAutoFit/>
          </a:bodyPr>
          <a:lstStyle/>
          <a:p>
            <a:pPr algn="r"/>
            <a:r>
              <a:rPr lang="en-GB" sz="2000" dirty="0">
                <a:solidFill>
                  <a:schemeClr val="accent5">
                    <a:lumMod val="60000"/>
                    <a:lumOff val="40000"/>
                  </a:schemeClr>
                </a:solidFill>
                <a:effectLst>
                  <a:outerShdw blurRad="38100" dist="38100" dir="2700000" algn="tl">
                    <a:srgbClr val="000000">
                      <a:alpha val="43137"/>
                    </a:srgbClr>
                  </a:outerShdw>
                </a:effectLst>
              </a:rPr>
              <a:t> How can I stay up-to-date?</a:t>
            </a:r>
          </a:p>
        </p:txBody>
      </p:sp>
      <p:cxnSp>
        <p:nvCxnSpPr>
          <p:cNvPr id="12" name="Connector: Curved 11">
            <a:extLst>
              <a:ext uri="{FF2B5EF4-FFF2-40B4-BE49-F238E27FC236}">
                <a16:creationId xmlns:a16="http://schemas.microsoft.com/office/drawing/2014/main" id="{9EE09B85-6F90-4FDF-8128-8FAB218B44E8}"/>
              </a:ext>
            </a:extLst>
          </p:cNvPr>
          <p:cNvCxnSpPr>
            <a:cxnSpLocks/>
            <a:stCxn id="6" idx="7"/>
            <a:endCxn id="7" idx="1"/>
          </p:cNvCxnSpPr>
          <p:nvPr/>
        </p:nvCxnSpPr>
        <p:spPr>
          <a:xfrm rot="5400000" flipH="1" flipV="1">
            <a:off x="7884828" y="1280863"/>
            <a:ext cx="566367" cy="3141095"/>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8816141-B61E-4B54-8E7B-3CF8797E11C2}"/>
              </a:ext>
            </a:extLst>
          </p:cNvPr>
          <p:cNvSpPr txBox="1"/>
          <p:nvPr/>
        </p:nvSpPr>
        <p:spPr>
          <a:xfrm>
            <a:off x="9738559" y="2368171"/>
            <a:ext cx="2343827" cy="400110"/>
          </a:xfrm>
          <a:prstGeom prst="rect">
            <a:avLst/>
          </a:prstGeom>
          <a:noFill/>
        </p:spPr>
        <p:txBody>
          <a:bodyPr wrap="square" rtlCol="0">
            <a:spAutoFit/>
          </a:bodyPr>
          <a:lstStyle/>
          <a:p>
            <a:r>
              <a:rPr lang="en-GB" sz="2000" dirty="0">
                <a:solidFill>
                  <a:schemeClr val="accent5">
                    <a:lumMod val="60000"/>
                    <a:lumOff val="40000"/>
                  </a:schemeClr>
                </a:solidFill>
                <a:effectLst>
                  <a:outerShdw blurRad="38100" dist="38100" dir="2700000" algn="tl">
                    <a:srgbClr val="000000">
                      <a:alpha val="43137"/>
                    </a:srgbClr>
                  </a:outerShdw>
                </a:effectLst>
              </a:rPr>
              <a:t>What should I learn?</a:t>
            </a:r>
          </a:p>
        </p:txBody>
      </p:sp>
      <p:sp>
        <p:nvSpPr>
          <p:cNvPr id="8" name="TextBox 7">
            <a:extLst>
              <a:ext uri="{FF2B5EF4-FFF2-40B4-BE49-F238E27FC236}">
                <a16:creationId xmlns:a16="http://schemas.microsoft.com/office/drawing/2014/main" id="{E085B2FF-905C-4451-B018-47B6D1E0BED0}"/>
              </a:ext>
            </a:extLst>
          </p:cNvPr>
          <p:cNvSpPr txBox="1"/>
          <p:nvPr/>
        </p:nvSpPr>
        <p:spPr>
          <a:xfrm>
            <a:off x="8615509" y="5604350"/>
            <a:ext cx="3419182" cy="400110"/>
          </a:xfrm>
          <a:prstGeom prst="rect">
            <a:avLst/>
          </a:prstGeom>
          <a:noFill/>
        </p:spPr>
        <p:txBody>
          <a:bodyPr wrap="square" rtlCol="0">
            <a:spAutoFit/>
          </a:bodyPr>
          <a:lstStyle/>
          <a:p>
            <a:r>
              <a:rPr lang="en-GB" sz="2000" dirty="0">
                <a:solidFill>
                  <a:schemeClr val="accent5">
                    <a:lumMod val="60000"/>
                    <a:lumOff val="40000"/>
                  </a:schemeClr>
                </a:solidFill>
                <a:effectLst>
                  <a:outerShdw blurRad="38100" dist="38100" dir="2700000" algn="tl">
                    <a:srgbClr val="000000">
                      <a:alpha val="43137"/>
                    </a:srgbClr>
                  </a:outerShdw>
                </a:effectLst>
              </a:rPr>
              <a:t>How can I make time to learn?</a:t>
            </a:r>
          </a:p>
        </p:txBody>
      </p:sp>
      <p:sp>
        <p:nvSpPr>
          <p:cNvPr id="3" name="Rectangle 2">
            <a:extLst>
              <a:ext uri="{FF2B5EF4-FFF2-40B4-BE49-F238E27FC236}">
                <a16:creationId xmlns:a16="http://schemas.microsoft.com/office/drawing/2014/main" id="{20205065-90DD-420A-B0C3-33BA803D5D00}"/>
              </a:ext>
            </a:extLst>
          </p:cNvPr>
          <p:cNvSpPr/>
          <p:nvPr/>
        </p:nvSpPr>
        <p:spPr>
          <a:xfrm>
            <a:off x="80259" y="846680"/>
            <a:ext cx="5419561" cy="400110"/>
          </a:xfrm>
          <a:prstGeom prst="rect">
            <a:avLst/>
          </a:prstGeom>
        </p:spPr>
        <p:txBody>
          <a:bodyPr wrap="square">
            <a:spAutoFit/>
          </a:bodyPr>
          <a:lstStyle/>
          <a:p>
            <a:pPr>
              <a:lnSpc>
                <a:spcPct val="100000"/>
              </a:lnSpc>
            </a:pPr>
            <a:r>
              <a:rPr lang="en-GB" sz="2000" dirty="0">
                <a:solidFill>
                  <a:schemeClr val="accent5">
                    <a:lumMod val="60000"/>
                    <a:lumOff val="40000"/>
                  </a:schemeClr>
                </a:solidFill>
                <a:effectLst>
                  <a:outerShdw blurRad="38100" dist="38100" dir="2700000" algn="tl">
                    <a:srgbClr val="000000">
                      <a:alpha val="43137"/>
                    </a:srgbClr>
                  </a:outerShdw>
                </a:effectLst>
              </a:rPr>
              <a:t>How can I learn quickly, efficiently and effectively?</a:t>
            </a:r>
          </a:p>
        </p:txBody>
      </p:sp>
      <p:sp>
        <p:nvSpPr>
          <p:cNvPr id="4" name="Rectangle 3">
            <a:extLst>
              <a:ext uri="{FF2B5EF4-FFF2-40B4-BE49-F238E27FC236}">
                <a16:creationId xmlns:a16="http://schemas.microsoft.com/office/drawing/2014/main" id="{5C4E786E-48B7-4D60-A051-D289465D310F}"/>
              </a:ext>
            </a:extLst>
          </p:cNvPr>
          <p:cNvSpPr/>
          <p:nvPr/>
        </p:nvSpPr>
        <p:spPr>
          <a:xfrm>
            <a:off x="68048" y="3145837"/>
            <a:ext cx="3293337" cy="400110"/>
          </a:xfrm>
          <a:prstGeom prst="rect">
            <a:avLst/>
          </a:prstGeom>
        </p:spPr>
        <p:txBody>
          <a:bodyPr wrap="square">
            <a:spAutoFit/>
          </a:bodyPr>
          <a:lstStyle/>
          <a:p>
            <a:pPr>
              <a:lnSpc>
                <a:spcPct val="100000"/>
              </a:lnSpc>
            </a:pPr>
            <a:r>
              <a:rPr lang="en-GB" sz="2000" dirty="0">
                <a:solidFill>
                  <a:schemeClr val="accent5">
                    <a:lumMod val="60000"/>
                    <a:lumOff val="40000"/>
                  </a:schemeClr>
                </a:solidFill>
                <a:effectLst>
                  <a:outerShdw blurRad="38100" dist="38100" dir="2700000" algn="tl">
                    <a:srgbClr val="000000">
                      <a:alpha val="43137"/>
                    </a:srgbClr>
                  </a:outerShdw>
                </a:effectLst>
              </a:rPr>
              <a:t>How can I still do the day job?</a:t>
            </a:r>
          </a:p>
        </p:txBody>
      </p:sp>
      <p:sp>
        <p:nvSpPr>
          <p:cNvPr id="5" name="Rectangle 4">
            <a:extLst>
              <a:ext uri="{FF2B5EF4-FFF2-40B4-BE49-F238E27FC236}">
                <a16:creationId xmlns:a16="http://schemas.microsoft.com/office/drawing/2014/main" id="{6BC67C1E-2B52-44EC-A208-5E0ACDBC506B}"/>
              </a:ext>
            </a:extLst>
          </p:cNvPr>
          <p:cNvSpPr/>
          <p:nvPr/>
        </p:nvSpPr>
        <p:spPr>
          <a:xfrm>
            <a:off x="80259" y="4751159"/>
            <a:ext cx="2435026" cy="400110"/>
          </a:xfrm>
          <a:prstGeom prst="rect">
            <a:avLst/>
          </a:prstGeom>
        </p:spPr>
        <p:txBody>
          <a:bodyPr wrap="square">
            <a:spAutoFit/>
          </a:bodyPr>
          <a:lstStyle/>
          <a:p>
            <a:pPr>
              <a:lnSpc>
                <a:spcPct val="100000"/>
              </a:lnSpc>
            </a:pPr>
            <a:r>
              <a:rPr lang="en-GB" sz="2000" dirty="0">
                <a:solidFill>
                  <a:schemeClr val="accent5">
                    <a:lumMod val="60000"/>
                    <a:lumOff val="40000"/>
                  </a:schemeClr>
                </a:solidFill>
                <a:effectLst>
                  <a:outerShdw blurRad="38100" dist="38100" dir="2700000" algn="tl">
                    <a:srgbClr val="000000">
                      <a:alpha val="43137"/>
                    </a:srgbClr>
                  </a:outerShdw>
                </a:effectLst>
              </a:rPr>
              <a:t>How can I have a life?</a:t>
            </a:r>
          </a:p>
        </p:txBody>
      </p:sp>
      <p:sp>
        <p:nvSpPr>
          <p:cNvPr id="10" name="Rectangle 9">
            <a:extLst>
              <a:ext uri="{FF2B5EF4-FFF2-40B4-BE49-F238E27FC236}">
                <a16:creationId xmlns:a16="http://schemas.microsoft.com/office/drawing/2014/main" id="{DC3CD53E-78DF-4FBF-89A3-37D0C2E762CB}"/>
              </a:ext>
            </a:extLst>
          </p:cNvPr>
          <p:cNvSpPr/>
          <p:nvPr/>
        </p:nvSpPr>
        <p:spPr>
          <a:xfrm>
            <a:off x="4820780" y="5771832"/>
            <a:ext cx="2079608" cy="400110"/>
          </a:xfrm>
          <a:prstGeom prst="rect">
            <a:avLst/>
          </a:prstGeom>
        </p:spPr>
        <p:txBody>
          <a:bodyPr wrap="square">
            <a:spAutoFit/>
          </a:bodyPr>
          <a:lstStyle/>
          <a:p>
            <a:pPr>
              <a:lnSpc>
                <a:spcPct val="100000"/>
              </a:lnSpc>
            </a:pPr>
            <a:r>
              <a:rPr lang="en-GB" sz="2000" dirty="0">
                <a:solidFill>
                  <a:schemeClr val="accent5">
                    <a:lumMod val="60000"/>
                    <a:lumOff val="40000"/>
                  </a:schemeClr>
                </a:solidFill>
                <a:effectLst>
                  <a:outerShdw blurRad="38100" dist="38100" dir="2700000" algn="tl">
                    <a:srgbClr val="000000">
                      <a:alpha val="43137"/>
                    </a:srgbClr>
                  </a:outerShdw>
                </a:effectLst>
              </a:rPr>
              <a:t>Where do I start?!</a:t>
            </a:r>
          </a:p>
        </p:txBody>
      </p:sp>
      <p:cxnSp>
        <p:nvCxnSpPr>
          <p:cNvPr id="15" name="Connector: Curved 14">
            <a:extLst>
              <a:ext uri="{FF2B5EF4-FFF2-40B4-BE49-F238E27FC236}">
                <a16:creationId xmlns:a16="http://schemas.microsoft.com/office/drawing/2014/main" id="{B8CF73A4-D318-4FFE-A3E3-3012EA2487D9}"/>
              </a:ext>
            </a:extLst>
          </p:cNvPr>
          <p:cNvCxnSpPr>
            <a:cxnSpLocks/>
            <a:stCxn id="6" idx="5"/>
            <a:endCxn id="8" idx="1"/>
          </p:cNvCxnSpPr>
          <p:nvPr/>
        </p:nvCxnSpPr>
        <p:spPr>
          <a:xfrm rot="16200000" flipH="1">
            <a:off x="6704725" y="3893621"/>
            <a:ext cx="1803522" cy="2018045"/>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64359AB8-4CB7-4328-B7B1-F7F490DF04E8}"/>
              </a:ext>
            </a:extLst>
          </p:cNvPr>
          <p:cNvCxnSpPr>
            <a:cxnSpLocks/>
            <a:stCxn id="6" idx="0"/>
            <a:endCxn id="3" idx="3"/>
          </p:cNvCxnSpPr>
          <p:nvPr/>
        </p:nvCxnSpPr>
        <p:spPr>
          <a:xfrm rot="16200000" flipV="1">
            <a:off x="4728758" y="1817797"/>
            <a:ext cx="1908444" cy="366320"/>
          </a:xfrm>
          <a:prstGeom prst="curvedConnector2">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2AC5F43-E668-4777-B118-88C57FE66EE8}"/>
              </a:ext>
            </a:extLst>
          </p:cNvPr>
          <p:cNvCxnSpPr>
            <a:cxnSpLocks/>
            <a:stCxn id="6" idx="2"/>
            <a:endCxn id="4" idx="3"/>
          </p:cNvCxnSpPr>
          <p:nvPr/>
        </p:nvCxnSpPr>
        <p:spPr>
          <a:xfrm rot="10800000">
            <a:off x="3361385" y="3345892"/>
            <a:ext cx="1470506" cy="221846"/>
          </a:xfrm>
          <a:prstGeom prst="curvedConnector3">
            <a:avLst>
              <a:gd name="adj1" fmla="val 50000"/>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FA92FA0D-8DD7-4512-BB53-A865E4C520B6}"/>
              </a:ext>
            </a:extLst>
          </p:cNvPr>
          <p:cNvCxnSpPr>
            <a:cxnSpLocks/>
            <a:endCxn id="5" idx="3"/>
          </p:cNvCxnSpPr>
          <p:nvPr/>
        </p:nvCxnSpPr>
        <p:spPr>
          <a:xfrm rot="10800000" flipV="1">
            <a:off x="2515286" y="4154672"/>
            <a:ext cx="3035151" cy="796542"/>
          </a:xfrm>
          <a:prstGeom prst="curvedConnector3">
            <a:avLst>
              <a:gd name="adj1" fmla="val 3201"/>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BC99C900-29FF-45A7-BB02-606F73A3EF3B}"/>
              </a:ext>
            </a:extLst>
          </p:cNvPr>
          <p:cNvCxnSpPr>
            <a:cxnSpLocks/>
            <a:stCxn id="6" idx="4"/>
            <a:endCxn id="10" idx="0"/>
          </p:cNvCxnSpPr>
          <p:nvPr/>
        </p:nvCxnSpPr>
        <p:spPr>
          <a:xfrm rot="5400000">
            <a:off x="5067595" y="4973286"/>
            <a:ext cx="1591535" cy="5556"/>
          </a:xfrm>
          <a:prstGeom prst="curvedConnector3">
            <a:avLst>
              <a:gd name="adj1" fmla="val 50000"/>
            </a:avLst>
          </a:prstGeom>
          <a:ln w="34925">
            <a:solidFill>
              <a:schemeClr val="accent1">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8B24CA55-86F3-4D00-9F45-E311242F5153}"/>
              </a:ext>
            </a:extLst>
          </p:cNvPr>
          <p:cNvSpPr/>
          <p:nvPr/>
        </p:nvSpPr>
        <p:spPr>
          <a:xfrm>
            <a:off x="8418781" y="6004460"/>
            <a:ext cx="3642544" cy="366312"/>
          </a:xfrm>
          <a:prstGeom prst="roundRect">
            <a:avLst/>
          </a:prstGeom>
          <a:solidFill>
            <a:schemeClr val="accent4">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rgbClr val="7030A0"/>
                </a:solidFill>
              </a:rPr>
              <a:t>Make time for personal learning!</a:t>
            </a:r>
          </a:p>
        </p:txBody>
      </p:sp>
      <p:sp>
        <p:nvSpPr>
          <p:cNvPr id="34" name="Rectangle: Rounded Corners 33">
            <a:extLst>
              <a:ext uri="{FF2B5EF4-FFF2-40B4-BE49-F238E27FC236}">
                <a16:creationId xmlns:a16="http://schemas.microsoft.com/office/drawing/2014/main" id="{374CCDC4-8730-4975-83EF-AC62477F5154}"/>
              </a:ext>
            </a:extLst>
          </p:cNvPr>
          <p:cNvSpPr/>
          <p:nvPr/>
        </p:nvSpPr>
        <p:spPr>
          <a:xfrm>
            <a:off x="4342376" y="6176437"/>
            <a:ext cx="3038475" cy="366312"/>
          </a:xfrm>
          <a:prstGeom prst="round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You’ve already started!</a:t>
            </a:r>
          </a:p>
        </p:txBody>
      </p:sp>
      <p:pic>
        <p:nvPicPr>
          <p:cNvPr id="14" name="Graphic 13" descr="Thumbs up sign">
            <a:extLst>
              <a:ext uri="{FF2B5EF4-FFF2-40B4-BE49-F238E27FC236}">
                <a16:creationId xmlns:a16="http://schemas.microsoft.com/office/drawing/2014/main" id="{4D6D1C48-42E7-4B00-96FE-ABB510EAE7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04549" y="6168292"/>
            <a:ext cx="354059" cy="354059"/>
          </a:xfrm>
          <a:prstGeom prst="rect">
            <a:avLst/>
          </a:prstGeom>
        </p:spPr>
      </p:pic>
      <p:sp>
        <p:nvSpPr>
          <p:cNvPr id="17" name="Oval 16">
            <a:extLst>
              <a:ext uri="{FF2B5EF4-FFF2-40B4-BE49-F238E27FC236}">
                <a16:creationId xmlns:a16="http://schemas.microsoft.com/office/drawing/2014/main" id="{0378D5A4-07E2-4C45-AD60-9EB2328BAD4E}"/>
              </a:ext>
            </a:extLst>
          </p:cNvPr>
          <p:cNvSpPr/>
          <p:nvPr/>
        </p:nvSpPr>
        <p:spPr>
          <a:xfrm>
            <a:off x="8978996" y="2824006"/>
            <a:ext cx="438428" cy="421028"/>
          </a:xfrm>
          <a:prstGeom prst="ellipse">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a:t>
            </a:r>
          </a:p>
        </p:txBody>
      </p:sp>
      <p:sp>
        <p:nvSpPr>
          <p:cNvPr id="43" name="Rectangle: Rounded Corners 42">
            <a:extLst>
              <a:ext uri="{FF2B5EF4-FFF2-40B4-BE49-F238E27FC236}">
                <a16:creationId xmlns:a16="http://schemas.microsoft.com/office/drawing/2014/main" id="{AE4FD269-E990-4299-9263-F03266A6253E}"/>
              </a:ext>
            </a:extLst>
          </p:cNvPr>
          <p:cNvSpPr/>
          <p:nvPr/>
        </p:nvSpPr>
        <p:spPr>
          <a:xfrm>
            <a:off x="7124379" y="3303729"/>
            <a:ext cx="4958096" cy="366312"/>
          </a:xfrm>
          <a:prstGeom prst="roundRect">
            <a:avLst/>
          </a:prstGeom>
          <a:solidFill>
            <a:srgbClr val="CC99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rgbClr val="7030A0"/>
                </a:solidFill>
              </a:rPr>
              <a:t>What are you interested in or passionate about?</a:t>
            </a:r>
          </a:p>
        </p:txBody>
      </p:sp>
      <p:sp>
        <p:nvSpPr>
          <p:cNvPr id="44" name="Rectangle: Rounded Corners 43">
            <a:extLst>
              <a:ext uri="{FF2B5EF4-FFF2-40B4-BE49-F238E27FC236}">
                <a16:creationId xmlns:a16="http://schemas.microsoft.com/office/drawing/2014/main" id="{DF6C2591-2E3C-41D5-914C-6EBC9666A025}"/>
              </a:ext>
            </a:extLst>
          </p:cNvPr>
          <p:cNvSpPr/>
          <p:nvPr/>
        </p:nvSpPr>
        <p:spPr>
          <a:xfrm>
            <a:off x="8132828" y="3733365"/>
            <a:ext cx="3949558" cy="366312"/>
          </a:xfrm>
          <a:prstGeom prst="roundRect">
            <a:avLst/>
          </a:prstGeom>
          <a:solidFill>
            <a:srgbClr val="CC99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rgbClr val="7030A0"/>
                </a:solidFill>
              </a:rPr>
              <a:t>What do you want to be famous for?</a:t>
            </a:r>
          </a:p>
        </p:txBody>
      </p:sp>
      <p:pic>
        <p:nvPicPr>
          <p:cNvPr id="22" name="Graphic 21" descr="Head with gears">
            <a:extLst>
              <a:ext uri="{FF2B5EF4-FFF2-40B4-BE49-F238E27FC236}">
                <a16:creationId xmlns:a16="http://schemas.microsoft.com/office/drawing/2014/main" id="{92BAFFAE-477B-487C-80E6-B72CF534FE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5927" y="3331915"/>
            <a:ext cx="309939" cy="309939"/>
          </a:xfrm>
          <a:prstGeom prst="rect">
            <a:avLst/>
          </a:prstGeom>
        </p:spPr>
      </p:pic>
      <p:sp>
        <p:nvSpPr>
          <p:cNvPr id="68" name="Oval 67">
            <a:extLst>
              <a:ext uri="{FF2B5EF4-FFF2-40B4-BE49-F238E27FC236}">
                <a16:creationId xmlns:a16="http://schemas.microsoft.com/office/drawing/2014/main" id="{1D89DA75-84DE-42DB-8058-42D413655886}"/>
              </a:ext>
            </a:extLst>
          </p:cNvPr>
          <p:cNvSpPr/>
          <p:nvPr/>
        </p:nvSpPr>
        <p:spPr>
          <a:xfrm>
            <a:off x="3813086" y="6149079"/>
            <a:ext cx="438428" cy="421028"/>
          </a:xfrm>
          <a:prstGeom prst="ellipse">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0</a:t>
            </a:r>
          </a:p>
        </p:txBody>
      </p:sp>
      <p:pic>
        <p:nvPicPr>
          <p:cNvPr id="70" name="Graphic 69" descr="Head with gears">
            <a:extLst>
              <a:ext uri="{FF2B5EF4-FFF2-40B4-BE49-F238E27FC236}">
                <a16:creationId xmlns:a16="http://schemas.microsoft.com/office/drawing/2014/main" id="{F3A2B4B0-6988-4DDB-95CF-6EFED4575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79736" y="3760035"/>
            <a:ext cx="309939" cy="309939"/>
          </a:xfrm>
          <a:prstGeom prst="rect">
            <a:avLst/>
          </a:prstGeom>
        </p:spPr>
      </p:pic>
      <p:sp>
        <p:nvSpPr>
          <p:cNvPr id="57" name="Rectangle: Rounded Corners 56">
            <a:extLst>
              <a:ext uri="{FF2B5EF4-FFF2-40B4-BE49-F238E27FC236}">
                <a16:creationId xmlns:a16="http://schemas.microsoft.com/office/drawing/2014/main" id="{DD9304B4-29EA-4AF0-934A-13DEED173347}"/>
              </a:ext>
            </a:extLst>
          </p:cNvPr>
          <p:cNvSpPr/>
          <p:nvPr/>
        </p:nvSpPr>
        <p:spPr>
          <a:xfrm>
            <a:off x="8480115" y="4191156"/>
            <a:ext cx="3623907" cy="366312"/>
          </a:xfrm>
          <a:prstGeom prst="roundRect">
            <a:avLst/>
          </a:prstGeom>
          <a:solidFill>
            <a:srgbClr val="CC99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rgbClr val="7030A0"/>
                </a:solidFill>
              </a:rPr>
              <a:t>What are your existing strengths?</a:t>
            </a:r>
          </a:p>
        </p:txBody>
      </p:sp>
      <p:pic>
        <p:nvPicPr>
          <p:cNvPr id="65" name="Graphic 64" descr="Head with gears">
            <a:extLst>
              <a:ext uri="{FF2B5EF4-FFF2-40B4-BE49-F238E27FC236}">
                <a16:creationId xmlns:a16="http://schemas.microsoft.com/office/drawing/2014/main" id="{71BDFBE1-7344-40E5-93C9-D6CFA8E3B2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12326" y="4219342"/>
            <a:ext cx="309939" cy="309939"/>
          </a:xfrm>
          <a:prstGeom prst="rect">
            <a:avLst/>
          </a:prstGeom>
        </p:spPr>
      </p:pic>
      <p:sp>
        <p:nvSpPr>
          <p:cNvPr id="49" name="Rectangle: Rounded Corners 48">
            <a:extLst>
              <a:ext uri="{FF2B5EF4-FFF2-40B4-BE49-F238E27FC236}">
                <a16:creationId xmlns:a16="http://schemas.microsoft.com/office/drawing/2014/main" id="{C117168A-D82E-4055-B1BC-ADBA1D18131B}"/>
              </a:ext>
            </a:extLst>
          </p:cNvPr>
          <p:cNvSpPr/>
          <p:nvPr/>
        </p:nvSpPr>
        <p:spPr>
          <a:xfrm>
            <a:off x="10404629" y="4609752"/>
            <a:ext cx="1699392" cy="366312"/>
          </a:xfrm>
          <a:prstGeom prst="roundRect">
            <a:avLst/>
          </a:prstGeom>
          <a:solidFill>
            <a:srgbClr val="CC99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rgbClr val="7030A0"/>
                </a:solidFill>
              </a:rPr>
              <a:t>What’s hot?</a:t>
            </a:r>
          </a:p>
        </p:txBody>
      </p:sp>
      <p:pic>
        <p:nvPicPr>
          <p:cNvPr id="18" name="Graphic 17" descr="Binoculars">
            <a:extLst>
              <a:ext uri="{FF2B5EF4-FFF2-40B4-BE49-F238E27FC236}">
                <a16:creationId xmlns:a16="http://schemas.microsoft.com/office/drawing/2014/main" id="{CB9DD1CC-1E7F-4C13-AE70-DF22F481DDC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67679" y="4597586"/>
            <a:ext cx="383876" cy="383876"/>
          </a:xfrm>
          <a:prstGeom prst="rect">
            <a:avLst/>
          </a:prstGeom>
        </p:spPr>
      </p:pic>
      <p:pic>
        <p:nvPicPr>
          <p:cNvPr id="25" name="Graphic 24" descr="Checkmark">
            <a:extLst>
              <a:ext uri="{FF2B5EF4-FFF2-40B4-BE49-F238E27FC236}">
                <a16:creationId xmlns:a16="http://schemas.microsoft.com/office/drawing/2014/main" id="{F525D2C7-9379-4B95-8B6E-6537E8F1CE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01427" y="6010162"/>
            <a:ext cx="369006" cy="369006"/>
          </a:xfrm>
          <a:prstGeom prst="rect">
            <a:avLst/>
          </a:prstGeom>
        </p:spPr>
      </p:pic>
      <p:sp>
        <p:nvSpPr>
          <p:cNvPr id="67" name="Oval 66">
            <a:extLst>
              <a:ext uri="{FF2B5EF4-FFF2-40B4-BE49-F238E27FC236}">
                <a16:creationId xmlns:a16="http://schemas.microsoft.com/office/drawing/2014/main" id="{301E5591-E39E-461B-BC57-4AF0DE629A1A}"/>
              </a:ext>
            </a:extLst>
          </p:cNvPr>
          <p:cNvSpPr/>
          <p:nvPr/>
        </p:nvSpPr>
        <p:spPr>
          <a:xfrm>
            <a:off x="7899745" y="5982247"/>
            <a:ext cx="438428" cy="421028"/>
          </a:xfrm>
          <a:prstGeom prst="ellipse">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2</a:t>
            </a:r>
          </a:p>
        </p:txBody>
      </p:sp>
      <p:sp>
        <p:nvSpPr>
          <p:cNvPr id="69" name="Oval 68">
            <a:extLst>
              <a:ext uri="{FF2B5EF4-FFF2-40B4-BE49-F238E27FC236}">
                <a16:creationId xmlns:a16="http://schemas.microsoft.com/office/drawing/2014/main" id="{33C9D9ED-7CAA-49BE-A20A-1544A3F31415}"/>
              </a:ext>
            </a:extLst>
          </p:cNvPr>
          <p:cNvSpPr/>
          <p:nvPr/>
        </p:nvSpPr>
        <p:spPr>
          <a:xfrm>
            <a:off x="4583269" y="1212714"/>
            <a:ext cx="438428" cy="421028"/>
          </a:xfrm>
          <a:prstGeom prst="ellipse">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3</a:t>
            </a:r>
          </a:p>
        </p:txBody>
      </p:sp>
      <p:sp>
        <p:nvSpPr>
          <p:cNvPr id="71" name="Rectangle: Rounded Corners 70">
            <a:extLst>
              <a:ext uri="{FF2B5EF4-FFF2-40B4-BE49-F238E27FC236}">
                <a16:creationId xmlns:a16="http://schemas.microsoft.com/office/drawing/2014/main" id="{E5B8E4D2-668C-423E-BCDF-642B4D9D8152}"/>
              </a:ext>
            </a:extLst>
          </p:cNvPr>
          <p:cNvSpPr/>
          <p:nvPr/>
        </p:nvSpPr>
        <p:spPr>
          <a:xfrm>
            <a:off x="165664" y="1243804"/>
            <a:ext cx="4359372" cy="366312"/>
          </a:xfrm>
          <a:prstGeom prst="roundRect">
            <a:avLst/>
          </a:prstGeom>
          <a:solidFill>
            <a:schemeClr val="accent4">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rgbClr val="7030A0"/>
                </a:solidFill>
              </a:rPr>
              <a:t>Find ways of learning that work for  you.</a:t>
            </a:r>
          </a:p>
        </p:txBody>
      </p:sp>
      <p:pic>
        <p:nvPicPr>
          <p:cNvPr id="72" name="Graphic 71" descr="Checkmark">
            <a:extLst>
              <a:ext uri="{FF2B5EF4-FFF2-40B4-BE49-F238E27FC236}">
                <a16:creationId xmlns:a16="http://schemas.microsoft.com/office/drawing/2014/main" id="{C715FDF1-2926-48F5-AA20-31BF3D5CA1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310" y="1249506"/>
            <a:ext cx="369006" cy="369006"/>
          </a:xfrm>
          <a:prstGeom prst="rect">
            <a:avLst/>
          </a:prstGeom>
        </p:spPr>
      </p:pic>
      <p:sp>
        <p:nvSpPr>
          <p:cNvPr id="73" name="Oval 72">
            <a:extLst>
              <a:ext uri="{FF2B5EF4-FFF2-40B4-BE49-F238E27FC236}">
                <a16:creationId xmlns:a16="http://schemas.microsoft.com/office/drawing/2014/main" id="{A470EF73-E5F7-4561-BA64-0ECDA05EF96F}"/>
              </a:ext>
            </a:extLst>
          </p:cNvPr>
          <p:cNvSpPr/>
          <p:nvPr/>
        </p:nvSpPr>
        <p:spPr>
          <a:xfrm>
            <a:off x="3841576" y="3685373"/>
            <a:ext cx="438428" cy="421028"/>
          </a:xfrm>
          <a:prstGeom prst="ellipse">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6</a:t>
            </a:r>
          </a:p>
        </p:txBody>
      </p:sp>
      <p:sp>
        <p:nvSpPr>
          <p:cNvPr id="74" name="Oval 73">
            <a:extLst>
              <a:ext uri="{FF2B5EF4-FFF2-40B4-BE49-F238E27FC236}">
                <a16:creationId xmlns:a16="http://schemas.microsoft.com/office/drawing/2014/main" id="{75A865CD-3CB3-46AC-9E6C-B72836EB64C1}"/>
              </a:ext>
            </a:extLst>
          </p:cNvPr>
          <p:cNvSpPr/>
          <p:nvPr/>
        </p:nvSpPr>
        <p:spPr>
          <a:xfrm>
            <a:off x="9274026" y="1249506"/>
            <a:ext cx="438428" cy="421028"/>
          </a:xfrm>
          <a:prstGeom prst="ellipse">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4</a:t>
            </a:r>
          </a:p>
        </p:txBody>
      </p:sp>
      <p:sp>
        <p:nvSpPr>
          <p:cNvPr id="75" name="Rectangle: Rounded Corners 74">
            <a:extLst>
              <a:ext uri="{FF2B5EF4-FFF2-40B4-BE49-F238E27FC236}">
                <a16:creationId xmlns:a16="http://schemas.microsoft.com/office/drawing/2014/main" id="{EBBFC78F-E4B8-4D2D-B447-C1B88E1ED70A}"/>
              </a:ext>
            </a:extLst>
          </p:cNvPr>
          <p:cNvSpPr/>
          <p:nvPr/>
        </p:nvSpPr>
        <p:spPr>
          <a:xfrm>
            <a:off x="131110" y="3718508"/>
            <a:ext cx="3653753" cy="366312"/>
          </a:xfrm>
          <a:prstGeom prst="roundRect">
            <a:avLst/>
          </a:prstGeom>
          <a:solidFill>
            <a:schemeClr val="accent4">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rgbClr val="7030A0"/>
                </a:solidFill>
              </a:rPr>
              <a:t>Learn to manage your time well.</a:t>
            </a:r>
          </a:p>
        </p:txBody>
      </p:sp>
      <p:pic>
        <p:nvPicPr>
          <p:cNvPr id="76" name="Graphic 75" descr="Checkmark">
            <a:extLst>
              <a:ext uri="{FF2B5EF4-FFF2-40B4-BE49-F238E27FC236}">
                <a16:creationId xmlns:a16="http://schemas.microsoft.com/office/drawing/2014/main" id="{C52EC4DD-CD61-4403-BB7A-68A5853F302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3756" y="3724210"/>
            <a:ext cx="369006" cy="369006"/>
          </a:xfrm>
          <a:prstGeom prst="rect">
            <a:avLst/>
          </a:prstGeom>
        </p:spPr>
      </p:pic>
      <p:sp>
        <p:nvSpPr>
          <p:cNvPr id="77" name="Rectangle: Rounded Corners 76">
            <a:extLst>
              <a:ext uri="{FF2B5EF4-FFF2-40B4-BE49-F238E27FC236}">
                <a16:creationId xmlns:a16="http://schemas.microsoft.com/office/drawing/2014/main" id="{8441F614-8118-49D1-BB54-7F42CF9DB7FA}"/>
              </a:ext>
            </a:extLst>
          </p:cNvPr>
          <p:cNvSpPr/>
          <p:nvPr/>
        </p:nvSpPr>
        <p:spPr>
          <a:xfrm>
            <a:off x="9800947" y="1268842"/>
            <a:ext cx="2257847" cy="366312"/>
          </a:xfrm>
          <a:prstGeom prst="roundRect">
            <a:avLst/>
          </a:prstGeom>
          <a:solidFill>
            <a:srgbClr val="00B0F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rgbClr val="7030A0"/>
                </a:solidFill>
              </a:rPr>
              <a:t>Join a community.</a:t>
            </a:r>
          </a:p>
        </p:txBody>
      </p:sp>
      <p:pic>
        <p:nvPicPr>
          <p:cNvPr id="78" name="Graphic 77" descr="Checkmark">
            <a:extLst>
              <a:ext uri="{FF2B5EF4-FFF2-40B4-BE49-F238E27FC236}">
                <a16:creationId xmlns:a16="http://schemas.microsoft.com/office/drawing/2014/main" id="{EE4AC59E-40A8-455F-BAA0-067FC5DB1CB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66464" y="1253650"/>
            <a:ext cx="369006" cy="369006"/>
          </a:xfrm>
          <a:prstGeom prst="rect">
            <a:avLst/>
          </a:prstGeom>
        </p:spPr>
      </p:pic>
      <p:sp>
        <p:nvSpPr>
          <p:cNvPr id="79" name="Rectangle: Rounded Corners 78">
            <a:extLst>
              <a:ext uri="{FF2B5EF4-FFF2-40B4-BE49-F238E27FC236}">
                <a16:creationId xmlns:a16="http://schemas.microsoft.com/office/drawing/2014/main" id="{BEFC81CF-07E9-4D14-8336-6B3F63030B8F}"/>
              </a:ext>
            </a:extLst>
          </p:cNvPr>
          <p:cNvSpPr/>
          <p:nvPr/>
        </p:nvSpPr>
        <p:spPr>
          <a:xfrm>
            <a:off x="9803130" y="1714135"/>
            <a:ext cx="2257847" cy="366312"/>
          </a:xfrm>
          <a:prstGeom prst="roundRect">
            <a:avLst/>
          </a:prstGeom>
          <a:solidFill>
            <a:srgbClr val="00B0F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rgbClr val="7030A0"/>
                </a:solidFill>
              </a:rPr>
              <a:t>Join a mailing list.</a:t>
            </a:r>
          </a:p>
        </p:txBody>
      </p:sp>
      <p:pic>
        <p:nvPicPr>
          <p:cNvPr id="80" name="Graphic 79" descr="Checkmark">
            <a:extLst>
              <a:ext uri="{FF2B5EF4-FFF2-40B4-BE49-F238E27FC236}">
                <a16:creationId xmlns:a16="http://schemas.microsoft.com/office/drawing/2014/main" id="{73F1CD65-2A36-48BD-8C2D-7EBB7F3C427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68647" y="1698943"/>
            <a:ext cx="369006" cy="369006"/>
          </a:xfrm>
          <a:prstGeom prst="rect">
            <a:avLst/>
          </a:prstGeom>
        </p:spPr>
      </p:pic>
      <p:sp>
        <p:nvSpPr>
          <p:cNvPr id="6" name="Oval 5">
            <a:extLst>
              <a:ext uri="{FF2B5EF4-FFF2-40B4-BE49-F238E27FC236}">
                <a16:creationId xmlns:a16="http://schemas.microsoft.com/office/drawing/2014/main" id="{28B07293-8FA1-42A2-AF76-D25DD5515B02}"/>
              </a:ext>
            </a:extLst>
          </p:cNvPr>
          <p:cNvSpPr/>
          <p:nvPr/>
        </p:nvSpPr>
        <p:spPr>
          <a:xfrm>
            <a:off x="4831891" y="2955179"/>
            <a:ext cx="2068497" cy="1225118"/>
          </a:xfrm>
          <a:prstGeom prst="ellipse">
            <a:avLst/>
          </a:prstGeom>
          <a:solidFill>
            <a:srgbClr val="00B0F0"/>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Continuous Learning Dilemma</a:t>
            </a:r>
          </a:p>
        </p:txBody>
      </p:sp>
      <p:sp>
        <p:nvSpPr>
          <p:cNvPr id="81" name="Rectangle: Rounded Corners 80">
            <a:extLst>
              <a:ext uri="{FF2B5EF4-FFF2-40B4-BE49-F238E27FC236}">
                <a16:creationId xmlns:a16="http://schemas.microsoft.com/office/drawing/2014/main" id="{2CC27F76-AFB6-4DAC-9CB1-C23DA0720443}"/>
              </a:ext>
            </a:extLst>
          </p:cNvPr>
          <p:cNvSpPr/>
          <p:nvPr/>
        </p:nvSpPr>
        <p:spPr>
          <a:xfrm>
            <a:off x="121555" y="4168259"/>
            <a:ext cx="4403481" cy="366312"/>
          </a:xfrm>
          <a:prstGeom prst="roundRect">
            <a:avLst/>
          </a:prstGeom>
          <a:solidFill>
            <a:schemeClr val="accent4">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rgbClr val="7030A0"/>
                </a:solidFill>
              </a:rPr>
              <a:t>Learn to manage your stakeholders well.</a:t>
            </a:r>
          </a:p>
        </p:txBody>
      </p:sp>
      <p:pic>
        <p:nvPicPr>
          <p:cNvPr id="82" name="Graphic 81" descr="Checkmark">
            <a:extLst>
              <a:ext uri="{FF2B5EF4-FFF2-40B4-BE49-F238E27FC236}">
                <a16:creationId xmlns:a16="http://schemas.microsoft.com/office/drawing/2014/main" id="{3EC68158-4C09-4D70-80B8-1DCA963212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4201" y="4173961"/>
            <a:ext cx="369006" cy="369006"/>
          </a:xfrm>
          <a:prstGeom prst="rect">
            <a:avLst/>
          </a:prstGeom>
        </p:spPr>
      </p:pic>
      <p:sp>
        <p:nvSpPr>
          <p:cNvPr id="83" name="Oval 82">
            <a:extLst>
              <a:ext uri="{FF2B5EF4-FFF2-40B4-BE49-F238E27FC236}">
                <a16:creationId xmlns:a16="http://schemas.microsoft.com/office/drawing/2014/main" id="{EE7A1A42-CF93-4BE7-81AA-69E820BC6E8E}"/>
              </a:ext>
            </a:extLst>
          </p:cNvPr>
          <p:cNvSpPr/>
          <p:nvPr/>
        </p:nvSpPr>
        <p:spPr>
          <a:xfrm>
            <a:off x="9274026" y="1694071"/>
            <a:ext cx="438428" cy="421028"/>
          </a:xfrm>
          <a:prstGeom prst="ellipse">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5</a:t>
            </a:r>
          </a:p>
        </p:txBody>
      </p:sp>
      <p:sp>
        <p:nvSpPr>
          <p:cNvPr id="84" name="Rectangle: Rounded Corners 83">
            <a:extLst>
              <a:ext uri="{FF2B5EF4-FFF2-40B4-BE49-F238E27FC236}">
                <a16:creationId xmlns:a16="http://schemas.microsoft.com/office/drawing/2014/main" id="{3B2AE00F-C2D5-4A30-A7EC-70976D1C35A6}"/>
              </a:ext>
            </a:extLst>
          </p:cNvPr>
          <p:cNvSpPr/>
          <p:nvPr/>
        </p:nvSpPr>
        <p:spPr>
          <a:xfrm>
            <a:off x="9463595" y="2835757"/>
            <a:ext cx="2618791" cy="366312"/>
          </a:xfrm>
          <a:prstGeom prst="roundRect">
            <a:avLst/>
          </a:prstGeom>
          <a:solidFill>
            <a:schemeClr val="accent4">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rgbClr val="7030A0"/>
                </a:solidFill>
              </a:rPr>
              <a:t>Decide what to learn.</a:t>
            </a:r>
          </a:p>
        </p:txBody>
      </p:sp>
      <p:pic>
        <p:nvPicPr>
          <p:cNvPr id="85" name="Graphic 84" descr="Checkmark">
            <a:extLst>
              <a:ext uri="{FF2B5EF4-FFF2-40B4-BE49-F238E27FC236}">
                <a16:creationId xmlns:a16="http://schemas.microsoft.com/office/drawing/2014/main" id="{C23E0096-B542-4988-8261-E7BE05C5F4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54056" y="2829692"/>
            <a:ext cx="369006" cy="369006"/>
          </a:xfrm>
          <a:prstGeom prst="rect">
            <a:avLst/>
          </a:prstGeom>
        </p:spPr>
      </p:pic>
      <p:sp>
        <p:nvSpPr>
          <p:cNvPr id="86" name="Oval 85">
            <a:extLst>
              <a:ext uri="{FF2B5EF4-FFF2-40B4-BE49-F238E27FC236}">
                <a16:creationId xmlns:a16="http://schemas.microsoft.com/office/drawing/2014/main" id="{40D7727C-3BEB-4713-A4DD-7BEA37E0FEF9}"/>
              </a:ext>
            </a:extLst>
          </p:cNvPr>
          <p:cNvSpPr/>
          <p:nvPr/>
        </p:nvSpPr>
        <p:spPr>
          <a:xfrm>
            <a:off x="4581203" y="4140901"/>
            <a:ext cx="418675" cy="421028"/>
          </a:xfrm>
          <a:prstGeom prst="ellipse">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7</a:t>
            </a:r>
          </a:p>
        </p:txBody>
      </p:sp>
      <p:pic>
        <p:nvPicPr>
          <p:cNvPr id="16" name="Graphic 15" descr="Maximize">
            <a:extLst>
              <a:ext uri="{FF2B5EF4-FFF2-40B4-BE49-F238E27FC236}">
                <a16:creationId xmlns:a16="http://schemas.microsoft.com/office/drawing/2014/main" id="{829BBB46-B741-4E76-8ABE-016672EB62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756770">
            <a:off x="8407879" y="1189984"/>
            <a:ext cx="520597" cy="520597"/>
          </a:xfrm>
          <a:prstGeom prst="rect">
            <a:avLst/>
          </a:prstGeom>
        </p:spPr>
      </p:pic>
      <p:pic>
        <p:nvPicPr>
          <p:cNvPr id="52" name="Graphic 51" descr="Maximize">
            <a:extLst>
              <a:ext uri="{FF2B5EF4-FFF2-40B4-BE49-F238E27FC236}">
                <a16:creationId xmlns:a16="http://schemas.microsoft.com/office/drawing/2014/main" id="{C24E4093-9548-4C62-9EA1-9205A13584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8128324">
            <a:off x="8415700" y="1510045"/>
            <a:ext cx="505047" cy="505047"/>
          </a:xfrm>
          <a:prstGeom prst="rect">
            <a:avLst/>
          </a:prstGeom>
        </p:spPr>
      </p:pic>
      <p:sp>
        <p:nvSpPr>
          <p:cNvPr id="53" name="Rectangle: Rounded Corners 52">
            <a:extLst>
              <a:ext uri="{FF2B5EF4-FFF2-40B4-BE49-F238E27FC236}">
                <a16:creationId xmlns:a16="http://schemas.microsoft.com/office/drawing/2014/main" id="{EA9D3FF9-721D-48B3-90E1-BF24580DB6EF}"/>
              </a:ext>
            </a:extLst>
          </p:cNvPr>
          <p:cNvSpPr/>
          <p:nvPr/>
        </p:nvSpPr>
        <p:spPr>
          <a:xfrm>
            <a:off x="82224" y="6397150"/>
            <a:ext cx="1950762" cy="366312"/>
          </a:xfrm>
          <a:prstGeom prst="roundRect">
            <a:avLst/>
          </a:prstGeom>
          <a:solidFill>
            <a:schemeClr val="accent4">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Life Skills / Tactics</a:t>
            </a:r>
          </a:p>
        </p:txBody>
      </p:sp>
      <p:pic>
        <p:nvPicPr>
          <p:cNvPr id="1026" name="Picture 2" descr="https://www.pluralsight.com/content/pluralsight/en/tech-index/jcr:content/main/generic_block/parsys/column_control/column-parsys-2/generic_block/image-res.img.facd4cc9-e2ae-48a4-ae43-db2cc285f0c8.jpg">
            <a:extLst>
              <a:ext uri="{FF2B5EF4-FFF2-40B4-BE49-F238E27FC236}">
                <a16:creationId xmlns:a16="http://schemas.microsoft.com/office/drawing/2014/main" id="{7D531805-16A1-467C-A1A6-EF4F046928C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63595" y="4597979"/>
            <a:ext cx="875095" cy="96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83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55F8-5209-4BCD-BE96-D66071173193}"/>
              </a:ext>
            </a:extLst>
          </p:cNvPr>
          <p:cNvSpPr>
            <a:spLocks noGrp="1"/>
          </p:cNvSpPr>
          <p:nvPr>
            <p:ph type="title"/>
          </p:nvPr>
        </p:nvSpPr>
        <p:spPr>
          <a:xfrm>
            <a:off x="343269" y="205328"/>
            <a:ext cx="11505461" cy="780094"/>
          </a:xfrm>
        </p:spPr>
        <p:txBody>
          <a:bodyPr>
            <a:normAutofit fontScale="90000"/>
          </a:bodyPr>
          <a:lstStyle/>
          <a:p>
            <a:pPr algn="ctr"/>
            <a:r>
              <a:rPr lang="en-GB" dirty="0">
                <a:solidFill>
                  <a:schemeClr val="accent4"/>
                </a:solidFill>
              </a:rPr>
              <a:t>[Summary] </a:t>
            </a:r>
            <a:r>
              <a:rPr lang="en-GB" dirty="0"/>
              <a:t>Rising To The Personal Learning Dilemma</a:t>
            </a:r>
          </a:p>
        </p:txBody>
      </p:sp>
      <p:sp>
        <p:nvSpPr>
          <p:cNvPr id="3" name="Content Placeholder 2">
            <a:extLst>
              <a:ext uri="{FF2B5EF4-FFF2-40B4-BE49-F238E27FC236}">
                <a16:creationId xmlns:a16="http://schemas.microsoft.com/office/drawing/2014/main" id="{E8CBFCA5-BA69-4A43-B222-368A44FE6029}"/>
              </a:ext>
            </a:extLst>
          </p:cNvPr>
          <p:cNvSpPr>
            <a:spLocks noGrp="1"/>
          </p:cNvSpPr>
          <p:nvPr>
            <p:ph idx="1"/>
          </p:nvPr>
        </p:nvSpPr>
        <p:spPr>
          <a:xfrm>
            <a:off x="838200" y="1145220"/>
            <a:ext cx="10515600" cy="5347654"/>
          </a:xfrm>
        </p:spPr>
        <p:txBody>
          <a:bodyPr>
            <a:normAutofit lnSpcReduction="10000"/>
          </a:bodyPr>
          <a:lstStyle/>
          <a:p>
            <a:pPr marL="514350" indent="-514350">
              <a:buFont typeface="+mj-lt"/>
              <a:buAutoNum type="arabicPeriod"/>
            </a:pPr>
            <a:r>
              <a:rPr lang="en-GB" dirty="0"/>
              <a:t>Figure out what you want to learn.</a:t>
            </a:r>
          </a:p>
          <a:p>
            <a:pPr marL="514350" indent="-514350">
              <a:buFont typeface="+mj-lt"/>
              <a:buAutoNum type="arabicPeriod"/>
            </a:pPr>
            <a:r>
              <a:rPr lang="en-GB" dirty="0"/>
              <a:t>Make time for personal learning.</a:t>
            </a:r>
          </a:p>
          <a:p>
            <a:pPr lvl="1"/>
            <a:r>
              <a:rPr lang="en-GB" dirty="0"/>
              <a:t>Use brut force if necessary to get started.</a:t>
            </a:r>
          </a:p>
          <a:p>
            <a:pPr marL="514350" indent="-514350">
              <a:buFont typeface="+mj-lt"/>
              <a:buAutoNum type="arabicPeriod"/>
            </a:pPr>
            <a:r>
              <a:rPr lang="en-GB" dirty="0"/>
              <a:t>Find ways of learning that work for you.</a:t>
            </a:r>
          </a:p>
          <a:p>
            <a:pPr marL="514350" indent="-514350">
              <a:buFont typeface="+mj-lt"/>
              <a:buAutoNum type="arabicPeriod"/>
            </a:pPr>
            <a:r>
              <a:rPr lang="en-GB" dirty="0"/>
              <a:t>Join a community.</a:t>
            </a:r>
          </a:p>
          <a:p>
            <a:pPr lvl="1"/>
            <a:r>
              <a:rPr lang="en-GB" dirty="0"/>
              <a:t>Depth of learning, focus areas, adjacent skills.</a:t>
            </a:r>
          </a:p>
          <a:p>
            <a:pPr marL="514350" indent="-514350">
              <a:buFont typeface="+mj-lt"/>
              <a:buAutoNum type="arabicPeriod"/>
            </a:pPr>
            <a:r>
              <a:rPr lang="en-GB" dirty="0"/>
              <a:t>Join a mailing list.</a:t>
            </a:r>
          </a:p>
          <a:p>
            <a:pPr lvl="1"/>
            <a:r>
              <a:rPr lang="en-GB" dirty="0"/>
              <a:t>Breadth of learning, technology awareness, peripheral vision.</a:t>
            </a:r>
          </a:p>
          <a:p>
            <a:pPr marL="514350" indent="-514350">
              <a:buFont typeface="+mj-lt"/>
              <a:buAutoNum type="arabicPeriod"/>
            </a:pPr>
            <a:r>
              <a:rPr lang="en-GB" dirty="0"/>
              <a:t>Learn to manage your time well.</a:t>
            </a:r>
          </a:p>
          <a:p>
            <a:pPr lvl="1"/>
            <a:r>
              <a:rPr lang="en-GB" dirty="0"/>
              <a:t>Necessary life skill.</a:t>
            </a:r>
          </a:p>
          <a:p>
            <a:pPr marL="514350" indent="-514350">
              <a:buFont typeface="+mj-lt"/>
              <a:buAutoNum type="arabicPeriod"/>
            </a:pPr>
            <a:r>
              <a:rPr lang="en-GB" dirty="0"/>
              <a:t>Learn to manage your stakeholders well.</a:t>
            </a:r>
          </a:p>
          <a:p>
            <a:pPr lvl="1"/>
            <a:r>
              <a:rPr lang="en-GB" dirty="0"/>
              <a:t>Necessary life skill.</a:t>
            </a:r>
          </a:p>
          <a:p>
            <a:pPr marL="514350" indent="-514350">
              <a:buFont typeface="+mj-lt"/>
              <a:buAutoNum type="arabicPeriod"/>
            </a:pPr>
            <a:endParaRPr lang="en-GB" dirty="0"/>
          </a:p>
        </p:txBody>
      </p:sp>
    </p:spTree>
    <p:extLst>
      <p:ext uri="{BB962C8B-B14F-4D97-AF65-F5344CB8AC3E}">
        <p14:creationId xmlns:p14="http://schemas.microsoft.com/office/powerpoint/2010/main" val="336251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F9EC-2139-4890-AAF1-7932E5A29EA6}"/>
              </a:ext>
            </a:extLst>
          </p:cNvPr>
          <p:cNvSpPr>
            <a:spLocks noGrp="1"/>
          </p:cNvSpPr>
          <p:nvPr>
            <p:ph type="title"/>
          </p:nvPr>
        </p:nvSpPr>
        <p:spPr>
          <a:xfrm>
            <a:off x="838200" y="169816"/>
            <a:ext cx="10515600" cy="700195"/>
          </a:xfrm>
        </p:spPr>
        <p:txBody>
          <a:bodyPr>
            <a:normAutofit fontScale="90000"/>
          </a:bodyPr>
          <a:lstStyle/>
          <a:p>
            <a:r>
              <a:rPr lang="en-GB" dirty="0"/>
              <a:t>New Tricks For Personal Learning (coming soon)</a:t>
            </a:r>
          </a:p>
        </p:txBody>
      </p:sp>
      <p:sp>
        <p:nvSpPr>
          <p:cNvPr id="3" name="Content Placeholder 2">
            <a:extLst>
              <a:ext uri="{FF2B5EF4-FFF2-40B4-BE49-F238E27FC236}">
                <a16:creationId xmlns:a16="http://schemas.microsoft.com/office/drawing/2014/main" id="{5E77CCD8-FB49-422D-B60D-8FB7971ED2FB}"/>
              </a:ext>
            </a:extLst>
          </p:cNvPr>
          <p:cNvSpPr>
            <a:spLocks noGrp="1"/>
          </p:cNvSpPr>
          <p:nvPr>
            <p:ph idx="1"/>
          </p:nvPr>
        </p:nvSpPr>
        <p:spPr>
          <a:xfrm>
            <a:off x="838200" y="1136342"/>
            <a:ext cx="10515600" cy="5040621"/>
          </a:xfrm>
        </p:spPr>
        <p:txBody>
          <a:bodyPr>
            <a:normAutofit lnSpcReduction="10000"/>
          </a:bodyPr>
          <a:lstStyle/>
          <a:p>
            <a:pPr marL="0" indent="0">
              <a:buNone/>
            </a:pPr>
            <a:r>
              <a:rPr lang="en-GB" dirty="0"/>
              <a:t>#01 – Decide What To Learn</a:t>
            </a:r>
          </a:p>
          <a:p>
            <a:pPr marL="0" indent="0">
              <a:buNone/>
            </a:pPr>
            <a:r>
              <a:rPr lang="en-GB" dirty="0"/>
              <a:t>#02 – Make Time For Personal Learning</a:t>
            </a:r>
          </a:p>
          <a:p>
            <a:pPr marL="0" indent="0">
              <a:buNone/>
            </a:pPr>
            <a:r>
              <a:rPr lang="en-GB" dirty="0"/>
              <a:t>#03 – Hide Away / Change The Scenery</a:t>
            </a:r>
          </a:p>
          <a:p>
            <a:pPr marL="0" indent="0">
              <a:buNone/>
            </a:pPr>
            <a:r>
              <a:rPr lang="en-GB" dirty="0"/>
              <a:t>#04 – Avoid Distractions And Occasional Interruptions</a:t>
            </a:r>
          </a:p>
          <a:p>
            <a:pPr marL="0" indent="0">
              <a:buNone/>
            </a:pPr>
            <a:r>
              <a:rPr lang="en-GB" dirty="0"/>
              <a:t>#05 – Create A Personal Development Plan</a:t>
            </a:r>
          </a:p>
          <a:p>
            <a:pPr marL="0" indent="0">
              <a:buNone/>
            </a:pPr>
            <a:r>
              <a:rPr lang="en-GB" dirty="0"/>
              <a:t>#06 – Learn To Manage Your Time Well</a:t>
            </a:r>
          </a:p>
          <a:p>
            <a:pPr marL="0" indent="0">
              <a:buNone/>
            </a:pPr>
            <a:r>
              <a:rPr lang="en-GB" dirty="0"/>
              <a:t>#07 – Find Ways Of Learning That Work For You</a:t>
            </a:r>
          </a:p>
          <a:p>
            <a:pPr marL="0" indent="0">
              <a:buNone/>
            </a:pPr>
            <a:r>
              <a:rPr lang="en-GB" dirty="0"/>
              <a:t>#08 – Join A Community</a:t>
            </a:r>
          </a:p>
          <a:p>
            <a:pPr marL="0" indent="0">
              <a:buNone/>
            </a:pPr>
            <a:r>
              <a:rPr lang="en-GB" dirty="0"/>
              <a:t>#09 – Join A Mailing List</a:t>
            </a:r>
          </a:p>
          <a:p>
            <a:pPr marL="0" indent="0">
              <a:buNone/>
            </a:pPr>
            <a:r>
              <a:rPr lang="en-GB" dirty="0"/>
              <a:t>#10 – Make The Day Job Work For You</a:t>
            </a:r>
          </a:p>
          <a:p>
            <a:pPr marL="0" indent="0">
              <a:buNone/>
            </a:pPr>
            <a:endParaRPr lang="en-GB" dirty="0"/>
          </a:p>
        </p:txBody>
      </p:sp>
      <p:sp>
        <p:nvSpPr>
          <p:cNvPr id="4" name="Title 1">
            <a:extLst>
              <a:ext uri="{FF2B5EF4-FFF2-40B4-BE49-F238E27FC236}">
                <a16:creationId xmlns:a16="http://schemas.microsoft.com/office/drawing/2014/main" id="{5F07FF87-FC94-4C63-A70D-E1E0F2EB0F22}"/>
              </a:ext>
            </a:extLst>
          </p:cNvPr>
          <p:cNvSpPr txBox="1">
            <a:spLocks/>
          </p:cNvSpPr>
          <p:nvPr/>
        </p:nvSpPr>
        <p:spPr>
          <a:xfrm>
            <a:off x="763480" y="5965371"/>
            <a:ext cx="10689454" cy="91178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GB" sz="3600" dirty="0">
                <a:effectLst>
                  <a:outerShdw blurRad="38100" dist="38100" dir="2700000" algn="tl">
                    <a:srgbClr val="000000">
                      <a:alpha val="43137"/>
                    </a:srgbClr>
                  </a:outerShdw>
                </a:effectLst>
              </a:rPr>
              <a:t>www.DilemmaLearning.com</a:t>
            </a:r>
          </a:p>
        </p:txBody>
      </p:sp>
    </p:spTree>
    <p:extLst>
      <p:ext uri="{BB962C8B-B14F-4D97-AF65-F5344CB8AC3E}">
        <p14:creationId xmlns:p14="http://schemas.microsoft.com/office/powerpoint/2010/main" val="2778702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11606</TotalTime>
  <Words>1184</Words>
  <Application>Microsoft Office PowerPoint</Application>
  <PresentationFormat>Widescreen</PresentationFormat>
  <Paragraphs>191</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Continuous Learning Dilemma</vt:lpstr>
      <vt:lpstr>“Accelerating change in nearly every area of human endeavour is making current knowledge obsolete at a faster pace than ever before.   Gone are the days of the artisan, where one could learn a craft and utilise it for a lifetime, with little or no change. In short, the only constant these days is change itself.  To grow in our jobs and our family lives requires that we keep on growing and learning, long after our formal schooling is over.”</vt:lpstr>
      <vt:lpstr>Disruptive Change Drivers</vt:lpstr>
      <vt:lpstr>The Continuous Learning Dilemma</vt:lpstr>
      <vt:lpstr>Personal Learning Dilemma</vt:lpstr>
      <vt:lpstr>Personal Learning Dilemma - Assessed</vt:lpstr>
      <vt:lpstr>Rising To Address The Personal Learning Dilemma</vt:lpstr>
      <vt:lpstr>[Summary] Rising To The Personal Learning Dilemma</vt:lpstr>
      <vt:lpstr>New Tricks For Personal Learning (coming soon)</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Continuous Learning Dilemma</dc:title>
  <dc:creator>Simpson, Tim</dc:creator>
  <cp:lastModifiedBy>Simpson, Tim</cp:lastModifiedBy>
  <cp:revision>1</cp:revision>
  <dcterms:created xsi:type="dcterms:W3CDTF">2019-06-04T10:45:56Z</dcterms:created>
  <dcterms:modified xsi:type="dcterms:W3CDTF">2019-06-18T11:32:54Z</dcterms:modified>
</cp:coreProperties>
</file>