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386800" cy="30279975"/>
  <p:notesSz cx="6797675" cy="9926638"/>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957"/>
    <a:srgbClr val="E34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1"/>
    <p:restoredTop sz="94531"/>
  </p:normalViewPr>
  <p:slideViewPr>
    <p:cSldViewPr>
      <p:cViewPr>
        <p:scale>
          <a:sx n="100" d="100"/>
          <a:sy n="100" d="100"/>
        </p:scale>
        <p:origin x="784" y="-7368"/>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F0A1E36-0FF2-42B5-ADBC-E2AB4170ADDD}" type="datetimeFigureOut">
              <a:rPr lang="en-US" smtClean="0"/>
              <a:t>9/23/20</a:t>
            </a:fld>
            <a:endParaRPr lang="en-US"/>
          </a:p>
        </p:txBody>
      </p:sp>
      <p:sp>
        <p:nvSpPr>
          <p:cNvPr id="4" name="Folienbildplatzhalt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358F6FE-5E41-4E91-82DC-EB46D62366FC}" type="slidenum">
              <a:rPr lang="en-US" smtClean="0"/>
              <a:t>‹Nr.›</a:t>
            </a:fld>
            <a:endParaRPr lang="en-US"/>
          </a:p>
        </p:txBody>
      </p:sp>
    </p:spTree>
    <p:extLst>
      <p:ext uri="{BB962C8B-B14F-4D97-AF65-F5344CB8AC3E}">
        <p14:creationId xmlns:p14="http://schemas.microsoft.com/office/powerpoint/2010/main" val="3074456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8358F6FE-5E41-4E91-82DC-EB46D62366FC}" type="slidenum">
              <a:rPr lang="en-US" smtClean="0"/>
              <a:t>1</a:t>
            </a:fld>
            <a:endParaRPr lang="en-US"/>
          </a:p>
        </p:txBody>
      </p:sp>
    </p:spTree>
    <p:extLst>
      <p:ext uri="{BB962C8B-B14F-4D97-AF65-F5344CB8AC3E}">
        <p14:creationId xmlns:p14="http://schemas.microsoft.com/office/powerpoint/2010/main" val="5543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4011" y="9406420"/>
            <a:ext cx="18178780" cy="6490569"/>
          </a:xfrm>
        </p:spPr>
        <p:txBody>
          <a:bodyPr/>
          <a:lstStyle/>
          <a:p>
            <a:r>
              <a:rPr lang="de-DE"/>
              <a:t>Titelmasterformat durch Klicken bearbeiten</a:t>
            </a:r>
            <a:endParaRPr lang="en-US"/>
          </a:p>
        </p:txBody>
      </p:sp>
      <p:sp>
        <p:nvSpPr>
          <p:cNvPr id="3" name="Untertitel 2"/>
          <p:cNvSpPr>
            <a:spLocks noGrp="1"/>
          </p:cNvSpPr>
          <p:nvPr>
            <p:ph type="subTitle" idx="1"/>
          </p:nvPr>
        </p:nvSpPr>
        <p:spPr>
          <a:xfrm>
            <a:off x="3208021" y="17158652"/>
            <a:ext cx="14970760" cy="7738216"/>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722B8966-57E3-43A0-AF4E-F2D4CB7C6426}" type="datetimeFigureOut">
              <a:rPr lang="en-US" smtClean="0"/>
              <a:t>9/23/20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520269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722B8966-57E3-43A0-AF4E-F2D4CB7C6426}" type="datetimeFigureOut">
              <a:rPr lang="en-US" smtClean="0"/>
              <a:t>9/23/20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368890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948484" y="7640088"/>
            <a:ext cx="17050032" cy="162768884"/>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3790962" y="7640088"/>
            <a:ext cx="50801076" cy="162768884"/>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722B8966-57E3-43A0-AF4E-F2D4CB7C6426}" type="datetimeFigureOut">
              <a:rPr lang="en-US" smtClean="0"/>
              <a:t>9/23/20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32762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722B8966-57E3-43A0-AF4E-F2D4CB7C6426}" type="datetimeFigureOut">
              <a:rPr lang="en-US" smtClean="0"/>
              <a:t>9/23/20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187356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410" y="19457691"/>
            <a:ext cx="18178780" cy="6013940"/>
          </a:xfrm>
        </p:spPr>
        <p:txBody>
          <a:bodyPr anchor="t"/>
          <a:lstStyle>
            <a:lvl1pPr algn="l">
              <a:defRPr sz="18900" b="1" cap="all"/>
            </a:lvl1pPr>
          </a:lstStyle>
          <a:p>
            <a:r>
              <a:rPr lang="de-DE"/>
              <a:t>Titelmasterformat durch Klicken bearbeiten</a:t>
            </a:r>
            <a:endParaRPr lang="en-US"/>
          </a:p>
        </p:txBody>
      </p:sp>
      <p:sp>
        <p:nvSpPr>
          <p:cNvPr id="3" name="Textplatzhalter 2"/>
          <p:cNvSpPr>
            <a:spLocks noGrp="1"/>
          </p:cNvSpPr>
          <p:nvPr>
            <p:ph type="body" idx="1"/>
          </p:nvPr>
        </p:nvSpPr>
        <p:spPr>
          <a:xfrm>
            <a:off x="1689410" y="12833948"/>
            <a:ext cx="18178780" cy="6623742"/>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722B8966-57E3-43A0-AF4E-F2D4CB7C6426}" type="datetimeFigureOut">
              <a:rPr lang="en-US" smtClean="0"/>
              <a:t>9/23/20</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20285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3790962" y="44508763"/>
            <a:ext cx="33925553" cy="125900211"/>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38072962" y="44508763"/>
            <a:ext cx="33925555" cy="125900211"/>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722B8966-57E3-43A0-AF4E-F2D4CB7C6426}" type="datetimeFigureOut">
              <a:rPr lang="en-US" smtClean="0"/>
              <a:t>9/23/20</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358124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340" y="1212603"/>
            <a:ext cx="19248120" cy="5046663"/>
          </a:xfrm>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1069341" y="6777952"/>
            <a:ext cx="9449551" cy="2824727"/>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de-DE"/>
              <a:t>Textmasterformat bearbeiten</a:t>
            </a:r>
          </a:p>
        </p:txBody>
      </p:sp>
      <p:sp>
        <p:nvSpPr>
          <p:cNvPr id="4" name="Inhaltsplatzhalter 3"/>
          <p:cNvSpPr>
            <a:spLocks noGrp="1"/>
          </p:cNvSpPr>
          <p:nvPr>
            <p:ph sz="half" idx="2"/>
          </p:nvPr>
        </p:nvSpPr>
        <p:spPr>
          <a:xfrm>
            <a:off x="1069341" y="9602678"/>
            <a:ext cx="9449551" cy="1744603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10864199" y="6777952"/>
            <a:ext cx="9453262" cy="2824727"/>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de-DE"/>
              <a:t>Textmasterformat bearbeiten</a:t>
            </a:r>
          </a:p>
        </p:txBody>
      </p:sp>
      <p:sp>
        <p:nvSpPr>
          <p:cNvPr id="6" name="Inhaltsplatzhalter 5"/>
          <p:cNvSpPr>
            <a:spLocks noGrp="1"/>
          </p:cNvSpPr>
          <p:nvPr>
            <p:ph sz="quarter" idx="4"/>
          </p:nvPr>
        </p:nvSpPr>
        <p:spPr>
          <a:xfrm>
            <a:off x="10864199" y="9602678"/>
            <a:ext cx="9453262" cy="1744603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722B8966-57E3-43A0-AF4E-F2D4CB7C6426}" type="datetimeFigureOut">
              <a:rPr lang="en-US" smtClean="0"/>
              <a:t>9/23/20</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207158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722B8966-57E3-43A0-AF4E-F2D4CB7C6426}" type="datetimeFigureOut">
              <a:rPr lang="en-US" smtClean="0"/>
              <a:t>9/23/20</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344036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22B8966-57E3-43A0-AF4E-F2D4CB7C6426}" type="datetimeFigureOut">
              <a:rPr lang="en-US" smtClean="0"/>
              <a:t>9/23/20</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3886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342" y="1205593"/>
            <a:ext cx="7036110" cy="5130774"/>
          </a:xfrm>
        </p:spPr>
        <p:txBody>
          <a:bodyPr anchor="b"/>
          <a:lstStyle>
            <a:lvl1pPr algn="l">
              <a:defRPr sz="9500" b="1"/>
            </a:lvl1pPr>
          </a:lstStyle>
          <a:p>
            <a:r>
              <a:rPr lang="de-DE"/>
              <a:t>Titelmasterformat durch Klicken bearbeiten</a:t>
            </a:r>
            <a:endParaRPr lang="en-US"/>
          </a:p>
        </p:txBody>
      </p:sp>
      <p:sp>
        <p:nvSpPr>
          <p:cNvPr id="3" name="Inhaltsplatzhalter 2"/>
          <p:cNvSpPr>
            <a:spLocks noGrp="1"/>
          </p:cNvSpPr>
          <p:nvPr>
            <p:ph idx="1"/>
          </p:nvPr>
        </p:nvSpPr>
        <p:spPr>
          <a:xfrm>
            <a:off x="8361646" y="1205594"/>
            <a:ext cx="11955815" cy="25843120"/>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1069342" y="6336368"/>
            <a:ext cx="7036110" cy="20712346"/>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de-DE"/>
              <a:t>Textmasterformat bearbeiten</a:t>
            </a:r>
          </a:p>
        </p:txBody>
      </p:sp>
      <p:sp>
        <p:nvSpPr>
          <p:cNvPr id="5" name="Datumsplatzhalter 4"/>
          <p:cNvSpPr>
            <a:spLocks noGrp="1"/>
          </p:cNvSpPr>
          <p:nvPr>
            <p:ph type="dt" sz="half" idx="10"/>
          </p:nvPr>
        </p:nvSpPr>
        <p:spPr/>
        <p:txBody>
          <a:bodyPr/>
          <a:lstStyle/>
          <a:p>
            <a:fld id="{722B8966-57E3-43A0-AF4E-F2D4CB7C6426}" type="datetimeFigureOut">
              <a:rPr lang="en-US" smtClean="0"/>
              <a:t>9/23/20</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94129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1963" y="21195984"/>
            <a:ext cx="12832080" cy="2502305"/>
          </a:xfrm>
        </p:spPr>
        <p:txBody>
          <a:bodyPr anchor="b"/>
          <a:lstStyle>
            <a:lvl1pPr algn="l">
              <a:defRPr sz="9500" b="1"/>
            </a:lvl1pPr>
          </a:lstStyle>
          <a:p>
            <a:r>
              <a:rPr lang="de-DE"/>
              <a:t>Titelmasterformat durch Klicken bearbeiten</a:t>
            </a:r>
            <a:endParaRPr lang="en-US"/>
          </a:p>
        </p:txBody>
      </p:sp>
      <p:sp>
        <p:nvSpPr>
          <p:cNvPr id="3" name="Bildplatzhalter 2"/>
          <p:cNvSpPr>
            <a:spLocks noGrp="1"/>
          </p:cNvSpPr>
          <p:nvPr>
            <p:ph type="pic" idx="1"/>
          </p:nvPr>
        </p:nvSpPr>
        <p:spPr>
          <a:xfrm>
            <a:off x="4191963" y="2705572"/>
            <a:ext cx="12832080" cy="18167985"/>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platzhalter 3"/>
          <p:cNvSpPr>
            <a:spLocks noGrp="1"/>
          </p:cNvSpPr>
          <p:nvPr>
            <p:ph type="body" sz="half" idx="2"/>
          </p:nvPr>
        </p:nvSpPr>
        <p:spPr>
          <a:xfrm>
            <a:off x="4191963" y="23698289"/>
            <a:ext cx="12832080" cy="3553690"/>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de-DE"/>
              <a:t>Textmasterformat bearbeiten</a:t>
            </a:r>
          </a:p>
        </p:txBody>
      </p:sp>
      <p:sp>
        <p:nvSpPr>
          <p:cNvPr id="5" name="Datumsplatzhalter 4"/>
          <p:cNvSpPr>
            <a:spLocks noGrp="1"/>
          </p:cNvSpPr>
          <p:nvPr>
            <p:ph type="dt" sz="half" idx="10"/>
          </p:nvPr>
        </p:nvSpPr>
        <p:spPr/>
        <p:txBody>
          <a:bodyPr/>
          <a:lstStyle/>
          <a:p>
            <a:fld id="{722B8966-57E3-43A0-AF4E-F2D4CB7C6426}" type="datetimeFigureOut">
              <a:rPr lang="en-US" smtClean="0"/>
              <a:t>9/23/20</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D4B4B218-B429-4B1C-B484-54EC6D47C04B}" type="slidenum">
              <a:rPr lang="en-US" smtClean="0"/>
              <a:t>‹Nr.›</a:t>
            </a:fld>
            <a:endParaRPr lang="en-US"/>
          </a:p>
        </p:txBody>
      </p:sp>
    </p:spTree>
    <p:extLst>
      <p:ext uri="{BB962C8B-B14F-4D97-AF65-F5344CB8AC3E}">
        <p14:creationId xmlns:p14="http://schemas.microsoft.com/office/powerpoint/2010/main" val="317902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69340" y="1212603"/>
            <a:ext cx="19248120" cy="5046663"/>
          </a:xfrm>
          <a:prstGeom prst="rect">
            <a:avLst/>
          </a:prstGeom>
        </p:spPr>
        <p:txBody>
          <a:bodyPr vert="horz" lIns="432054" tIns="216027" rIns="432054" bIns="216027"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1069340" y="7065331"/>
            <a:ext cx="19248120" cy="19983384"/>
          </a:xfrm>
          <a:prstGeom prst="rect">
            <a:avLst/>
          </a:prstGeom>
        </p:spPr>
        <p:txBody>
          <a:bodyPr vert="horz" lIns="432054" tIns="216027" rIns="432054" bIns="216027"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1069340" y="28065053"/>
            <a:ext cx="4990254" cy="1612129"/>
          </a:xfrm>
          <a:prstGeom prst="rect">
            <a:avLst/>
          </a:prstGeom>
        </p:spPr>
        <p:txBody>
          <a:bodyPr vert="horz" lIns="432054" tIns="216027" rIns="432054" bIns="216027" rtlCol="0" anchor="ctr"/>
          <a:lstStyle>
            <a:lvl1pPr algn="l">
              <a:defRPr sz="5700">
                <a:solidFill>
                  <a:schemeClr val="tx1">
                    <a:tint val="75000"/>
                  </a:schemeClr>
                </a:solidFill>
              </a:defRPr>
            </a:lvl1pPr>
          </a:lstStyle>
          <a:p>
            <a:fld id="{722B8966-57E3-43A0-AF4E-F2D4CB7C6426}" type="datetimeFigureOut">
              <a:rPr lang="en-US" smtClean="0"/>
              <a:t>9/23/20</a:t>
            </a:fld>
            <a:endParaRPr lang="en-US"/>
          </a:p>
        </p:txBody>
      </p:sp>
      <p:sp>
        <p:nvSpPr>
          <p:cNvPr id="5" name="Fußzeilenplatzhalter 4"/>
          <p:cNvSpPr>
            <a:spLocks noGrp="1"/>
          </p:cNvSpPr>
          <p:nvPr>
            <p:ph type="ftr" sz="quarter" idx="3"/>
          </p:nvPr>
        </p:nvSpPr>
        <p:spPr>
          <a:xfrm>
            <a:off x="7307159" y="28065053"/>
            <a:ext cx="6772487" cy="1612129"/>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15327207" y="28065053"/>
            <a:ext cx="4990254" cy="1612129"/>
          </a:xfrm>
          <a:prstGeom prst="rect">
            <a:avLst/>
          </a:prstGeom>
        </p:spPr>
        <p:txBody>
          <a:bodyPr vert="horz" lIns="432054" tIns="216027" rIns="432054" bIns="216027" rtlCol="0" anchor="ctr"/>
          <a:lstStyle>
            <a:lvl1pPr algn="r">
              <a:defRPr sz="5700">
                <a:solidFill>
                  <a:schemeClr val="tx1">
                    <a:tint val="75000"/>
                  </a:schemeClr>
                </a:solidFill>
              </a:defRPr>
            </a:lvl1pPr>
          </a:lstStyle>
          <a:p>
            <a:fld id="{D4B4B218-B429-4B1C-B484-54EC6D47C04B}" type="slidenum">
              <a:rPr lang="en-US" smtClean="0"/>
              <a:t>‹Nr.›</a:t>
            </a:fld>
            <a:endParaRPr lang="en-US"/>
          </a:p>
        </p:txBody>
      </p:sp>
    </p:spTree>
    <p:extLst>
      <p:ext uri="{BB962C8B-B14F-4D97-AF65-F5344CB8AC3E}">
        <p14:creationId xmlns:p14="http://schemas.microsoft.com/office/powerpoint/2010/main" val="372722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anose="020B0604020202020204"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51CA546-7BBF-4842-9C20-BC05EEFF5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314" y="6355011"/>
            <a:ext cx="5715000" cy="3543300"/>
          </a:xfrm>
          <a:prstGeom prst="rect">
            <a:avLst/>
          </a:prstGeom>
        </p:spPr>
      </p:pic>
      <p:sp>
        <p:nvSpPr>
          <p:cNvPr id="71" name="Legende: mit Pfeil nach links und rechts 70">
            <a:extLst>
              <a:ext uri="{FF2B5EF4-FFF2-40B4-BE49-F238E27FC236}">
                <a16:creationId xmlns:a16="http://schemas.microsoft.com/office/drawing/2014/main" id="{4EEE0E23-8AAF-4C0F-BF8D-9DD7BFAC84BD}"/>
              </a:ext>
            </a:extLst>
          </p:cNvPr>
          <p:cNvSpPr/>
          <p:nvPr/>
        </p:nvSpPr>
        <p:spPr>
          <a:xfrm>
            <a:off x="7471824" y="10835858"/>
            <a:ext cx="6891980" cy="3543300"/>
          </a:xfrm>
          <a:prstGeom prst="leftRightArrowCallout">
            <a:avLst>
              <a:gd name="adj1" fmla="val 8695"/>
              <a:gd name="adj2" fmla="val 11602"/>
              <a:gd name="adj3" fmla="val 7230"/>
              <a:gd name="adj4" fmla="val 74658"/>
            </a:avLst>
          </a:prstGeom>
          <a:ln w="57150">
            <a:solidFill>
              <a:srgbClr val="16995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44000" tIns="45720" rIns="144000" bIns="45720" numCol="1" spcCol="0" rtlCol="0" fromWordArt="0" anchor="ctr" anchorCtr="0" forceAA="0" compatLnSpc="1">
            <a:prstTxWarp prst="textNoShape">
              <a:avLst/>
            </a:prstTxWarp>
            <a:noAutofit/>
          </a:bodyPr>
          <a:lstStyle/>
          <a:p>
            <a:pPr algn="ctr"/>
            <a:r>
              <a:rPr lang="de-DE" sz="2400" b="1" dirty="0">
                <a:ln w="0"/>
                <a:solidFill>
                  <a:schemeClr val="tx1"/>
                </a:solidFill>
                <a:latin typeface="Arial" panose="020B0604020202020204" pitchFamily="34" charset="0"/>
                <a:cs typeface="Arial" panose="020B0604020202020204" pitchFamily="34" charset="0"/>
              </a:rPr>
              <a:t>Startansicht</a:t>
            </a:r>
          </a:p>
          <a:p>
            <a:pPr algn="ctr"/>
            <a:endParaRPr lang="de-DE" sz="24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de-DE" sz="2400" dirty="0">
                <a:ln w="0"/>
                <a:solidFill>
                  <a:schemeClr val="tx1"/>
                </a:solidFill>
                <a:latin typeface="Arial" panose="020B0604020202020204" pitchFamily="34" charset="0"/>
                <a:cs typeface="Arial" panose="020B0604020202020204" pitchFamily="34" charset="0"/>
              </a:rPr>
              <a:t>Mit nur einem Klick kann die Aufzeichnung gestartet und wieder beendet werden. Gespeichert werden die Route (GPS) sowie Daten der Bewegungssensoren (Accelerometer und Gyroskop) während der Fahrt.</a:t>
            </a:r>
          </a:p>
        </p:txBody>
      </p:sp>
      <p:pic>
        <p:nvPicPr>
          <p:cNvPr id="13" name="Grafik 12" descr="Ein Bild, das Text, Karte enthält.&#10;&#10;Automatisch generierte Beschreibung">
            <a:extLst>
              <a:ext uri="{FF2B5EF4-FFF2-40B4-BE49-F238E27FC236}">
                <a16:creationId xmlns:a16="http://schemas.microsoft.com/office/drawing/2014/main" id="{FF2E2845-027E-428E-8902-D17629EC97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5931" y="16312320"/>
            <a:ext cx="3748367" cy="6411269"/>
          </a:xfrm>
          <a:prstGeom prst="rect">
            <a:avLst/>
          </a:prstGeom>
        </p:spPr>
      </p:pic>
      <p:pic>
        <p:nvPicPr>
          <p:cNvPr id="5" name="Grafik 4" descr="Ein Bild, das Screenshot enthält.&#10;&#10;Automatisch generierte Beschreibung">
            <a:extLst>
              <a:ext uri="{FF2B5EF4-FFF2-40B4-BE49-F238E27FC236}">
                <a16:creationId xmlns:a16="http://schemas.microsoft.com/office/drawing/2014/main" id="{97E3D2A9-0EF4-4458-AB26-FEA1724A92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931" y="23393529"/>
            <a:ext cx="3748367" cy="6408712"/>
          </a:xfrm>
          <a:prstGeom prst="rect">
            <a:avLst/>
          </a:prstGeom>
        </p:spPr>
      </p:pic>
      <p:pic>
        <p:nvPicPr>
          <p:cNvPr id="9" name="Grafik 8" descr="Ein Bild, das Text, Karte enthält.&#10;&#10;Automatisch generierte Beschreibung">
            <a:extLst>
              <a:ext uri="{FF2B5EF4-FFF2-40B4-BE49-F238E27FC236}">
                <a16:creationId xmlns:a16="http://schemas.microsoft.com/office/drawing/2014/main" id="{D9AB9EF8-75DE-4C37-A742-2C1A6427DF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5931" y="9403152"/>
            <a:ext cx="3748367" cy="6408712"/>
          </a:xfrm>
          <a:prstGeom prst="rect">
            <a:avLst/>
          </a:prstGeom>
        </p:spPr>
      </p:pic>
      <p:pic>
        <p:nvPicPr>
          <p:cNvPr id="4" name="Grafik 3">
            <a:extLst>
              <a:ext uri="{FF2B5EF4-FFF2-40B4-BE49-F238E27FC236}">
                <a16:creationId xmlns:a16="http://schemas.microsoft.com/office/drawing/2014/main" id="{0B3C4D8F-7366-4FCA-A97C-7114073AC0B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6091329" y="9394761"/>
            <a:ext cx="3748366" cy="6425494"/>
          </a:xfrm>
          <a:prstGeom prst="rect">
            <a:avLst/>
          </a:prstGeom>
        </p:spPr>
      </p:pic>
      <p:pic>
        <p:nvPicPr>
          <p:cNvPr id="8" name="Grafik 7">
            <a:extLst>
              <a:ext uri="{FF2B5EF4-FFF2-40B4-BE49-F238E27FC236}">
                <a16:creationId xmlns:a16="http://schemas.microsoft.com/office/drawing/2014/main" id="{E99D7469-0414-4DDD-BE0C-C139A5ECE57C}"/>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16092016" y="16304954"/>
            <a:ext cx="3746992" cy="6426000"/>
          </a:xfrm>
          <a:prstGeom prst="rect">
            <a:avLst/>
          </a:prstGeom>
        </p:spPr>
      </p:pic>
      <p:pic>
        <p:nvPicPr>
          <p:cNvPr id="11" name="Grafik 10">
            <a:extLst>
              <a:ext uri="{FF2B5EF4-FFF2-40B4-BE49-F238E27FC236}">
                <a16:creationId xmlns:a16="http://schemas.microsoft.com/office/drawing/2014/main" id="{81EC93AE-1A71-47EE-AACE-F372B6A96D3E}"/>
              </a:ext>
            </a:extLst>
          </p:cNvPr>
          <p:cNvPicPr>
            <a:picLocks/>
          </p:cNvPicPr>
          <p:nvPr/>
        </p:nvPicPr>
        <p:blipFill>
          <a:blip r:embed="rId9" cstate="print">
            <a:extLst>
              <a:ext uri="{28A0092B-C50C-407E-A947-70E740481C1C}">
                <a14:useLocalDpi xmlns:a14="http://schemas.microsoft.com/office/drawing/2010/main" val="0"/>
              </a:ext>
            </a:extLst>
          </a:blip>
          <a:srcRect/>
          <a:stretch/>
        </p:blipFill>
        <p:spPr>
          <a:xfrm>
            <a:off x="16091712" y="23384885"/>
            <a:ext cx="3747600" cy="6426000"/>
          </a:xfrm>
          <a:prstGeom prst="rect">
            <a:avLst/>
          </a:prstGeom>
        </p:spPr>
      </p:pic>
      <p:sp>
        <p:nvSpPr>
          <p:cNvPr id="22" name="Legende: mit Pfeil nach links und rechts 21">
            <a:extLst>
              <a:ext uri="{FF2B5EF4-FFF2-40B4-BE49-F238E27FC236}">
                <a16:creationId xmlns:a16="http://schemas.microsoft.com/office/drawing/2014/main" id="{C050CC9C-1BFD-43C6-BAB7-FBF279D013E6}"/>
              </a:ext>
            </a:extLst>
          </p:cNvPr>
          <p:cNvSpPr/>
          <p:nvPr/>
        </p:nvSpPr>
        <p:spPr>
          <a:xfrm>
            <a:off x="7471824" y="16981419"/>
            <a:ext cx="6891980" cy="5242555"/>
          </a:xfrm>
          <a:prstGeom prst="leftRightArrowCallout">
            <a:avLst>
              <a:gd name="adj1" fmla="val 8695"/>
              <a:gd name="adj2" fmla="val 11602"/>
              <a:gd name="adj3" fmla="val 7230"/>
              <a:gd name="adj4" fmla="val 74658"/>
            </a:avLst>
          </a:prstGeom>
          <a:ln w="57150">
            <a:solidFill>
              <a:srgbClr val="16995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44000" tIns="45720" rIns="144000" bIns="45720" numCol="1" spcCol="0" rtlCol="0" fromWordArt="0" anchor="ctr" anchorCtr="0" forceAA="0" compatLnSpc="1">
            <a:prstTxWarp prst="textNoShape">
              <a:avLst/>
            </a:prstTxWarp>
            <a:noAutofit/>
          </a:bodyPr>
          <a:lstStyle/>
          <a:p>
            <a:pPr algn="ctr"/>
            <a:r>
              <a:rPr lang="de-DE" sz="2400" b="1" dirty="0">
                <a:ln w="0"/>
                <a:solidFill>
                  <a:schemeClr val="tx1"/>
                </a:solidFill>
                <a:latin typeface="Arial" panose="020B0604020202020204" pitchFamily="34" charset="0"/>
                <a:cs typeface="Arial" panose="020B0604020202020204" pitchFamily="34" charset="0"/>
              </a:rPr>
              <a:t>Fahrtansicht</a:t>
            </a:r>
          </a:p>
          <a:p>
            <a:pPr algn="ctr"/>
            <a:endParaRPr lang="de-DE" sz="24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de-DE" sz="2400" dirty="0">
                <a:ln w="0"/>
                <a:solidFill>
                  <a:schemeClr val="tx1"/>
                </a:solidFill>
                <a:latin typeface="Arial" panose="020B0604020202020204" pitchFamily="34" charset="0"/>
                <a:cs typeface="Arial" panose="020B0604020202020204" pitchFamily="34" charset="0"/>
              </a:rPr>
              <a:t>Hier sieht man die gefahrene Strecke und bereits von der App erkannte Ereignisorte. Durch Tippen auf die Markierungen wird die Ereignisansicht geöffnet, um das Ereignis zu annotieren. Falls einige von der App erkannten Orte nicht richtig sind, können diese einfach ignoriert werden; nicht annotierte Ereignisse werden beim Upload verworfen.</a:t>
            </a:r>
          </a:p>
        </p:txBody>
      </p:sp>
      <p:sp>
        <p:nvSpPr>
          <p:cNvPr id="23" name="Legende: mit Pfeil nach links und rechts 22">
            <a:extLst>
              <a:ext uri="{FF2B5EF4-FFF2-40B4-BE49-F238E27FC236}">
                <a16:creationId xmlns:a16="http://schemas.microsoft.com/office/drawing/2014/main" id="{E49BD48F-A69C-46D7-9752-A22258609124}"/>
              </a:ext>
            </a:extLst>
          </p:cNvPr>
          <p:cNvSpPr/>
          <p:nvPr/>
        </p:nvSpPr>
        <p:spPr>
          <a:xfrm>
            <a:off x="7471824" y="24826235"/>
            <a:ext cx="6891980" cy="3543300"/>
          </a:xfrm>
          <a:prstGeom prst="leftRightArrowCallout">
            <a:avLst>
              <a:gd name="adj1" fmla="val 8695"/>
              <a:gd name="adj2" fmla="val 11602"/>
              <a:gd name="adj3" fmla="val 7230"/>
              <a:gd name="adj4" fmla="val 74658"/>
            </a:avLst>
          </a:prstGeom>
          <a:ln w="57150">
            <a:solidFill>
              <a:srgbClr val="169957"/>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44000" tIns="45720" rIns="144000" bIns="45720" numCol="1" spcCol="0" rtlCol="0" fromWordArt="0" anchor="ctr" anchorCtr="0" forceAA="0" compatLnSpc="1">
            <a:prstTxWarp prst="textNoShape">
              <a:avLst/>
            </a:prstTxWarp>
            <a:noAutofit/>
          </a:bodyPr>
          <a:lstStyle/>
          <a:p>
            <a:pPr algn="ctr"/>
            <a:r>
              <a:rPr lang="de-DE" sz="2400" b="1" dirty="0">
                <a:ln w="0"/>
                <a:solidFill>
                  <a:schemeClr val="tx1"/>
                </a:solidFill>
                <a:latin typeface="Arial" panose="020B0604020202020204" pitchFamily="34" charset="0"/>
                <a:cs typeface="Arial" panose="020B0604020202020204" pitchFamily="34" charset="0"/>
              </a:rPr>
              <a:t>Ereignisansicht</a:t>
            </a:r>
            <a:endParaRPr lang="de-DE" sz="2400" dirty="0">
              <a:ln w="0"/>
              <a:solidFill>
                <a:schemeClr val="tx1"/>
              </a:solidFill>
              <a:latin typeface="Arial" panose="020B0604020202020204" pitchFamily="34" charset="0"/>
              <a:cs typeface="Arial" panose="020B0604020202020204" pitchFamily="34" charset="0"/>
            </a:endParaRPr>
          </a:p>
          <a:p>
            <a:pPr algn="ctr"/>
            <a:endParaRPr lang="de-DE" sz="24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algn="just"/>
            <a:r>
              <a:rPr lang="de-DE" sz="2400" dirty="0">
                <a:ln w="0"/>
                <a:solidFill>
                  <a:schemeClr val="tx1"/>
                </a:solidFill>
                <a:latin typeface="Arial" panose="020B0604020202020204" pitchFamily="34" charset="0"/>
                <a:cs typeface="Arial" panose="020B0604020202020204" pitchFamily="34" charset="0"/>
              </a:rPr>
              <a:t>Hier kann genauer beschrieben werden, was bei dem Ereignis passiert ist und ob man es als bedrohlich empfunden hat. Dabei kann auf vorgefertigte Ereigniskategorien zurückgegriffen werden.</a:t>
            </a:r>
          </a:p>
        </p:txBody>
      </p:sp>
      <p:sp>
        <p:nvSpPr>
          <p:cNvPr id="2" name="Textfeld 1">
            <a:extLst>
              <a:ext uri="{FF2B5EF4-FFF2-40B4-BE49-F238E27FC236}">
                <a16:creationId xmlns:a16="http://schemas.microsoft.com/office/drawing/2014/main" id="{CEE8E187-33C2-2447-B7D5-DB7346F41DE6}"/>
              </a:ext>
            </a:extLst>
          </p:cNvPr>
          <p:cNvSpPr txBox="1"/>
          <p:nvPr/>
        </p:nvSpPr>
        <p:spPr>
          <a:xfrm>
            <a:off x="1817886" y="7426469"/>
            <a:ext cx="4104456" cy="1400383"/>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Android</a:t>
            </a:r>
          </a:p>
        </p:txBody>
      </p:sp>
      <p:sp>
        <p:nvSpPr>
          <p:cNvPr id="20" name="Textfeld 19">
            <a:extLst>
              <a:ext uri="{FF2B5EF4-FFF2-40B4-BE49-F238E27FC236}">
                <a16:creationId xmlns:a16="http://schemas.microsoft.com/office/drawing/2014/main" id="{213B0FB9-1868-3949-B41E-547EC97CDB5F}"/>
              </a:ext>
            </a:extLst>
          </p:cNvPr>
          <p:cNvSpPr txBox="1"/>
          <p:nvPr/>
        </p:nvSpPr>
        <p:spPr>
          <a:xfrm>
            <a:off x="15913284" y="7426469"/>
            <a:ext cx="4104456" cy="1400383"/>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iOS</a:t>
            </a:r>
          </a:p>
        </p:txBody>
      </p:sp>
    </p:spTree>
    <p:extLst>
      <p:ext uri="{BB962C8B-B14F-4D97-AF65-F5344CB8AC3E}">
        <p14:creationId xmlns:p14="http://schemas.microsoft.com/office/powerpoint/2010/main" val="143000672"/>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Words>
  <Application>Microsoft Macintosh PowerPoint</Application>
  <PresentationFormat>Benutzerdefiniert</PresentationFormat>
  <Paragraphs>12</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Larissa</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Windows-Benutzer</dc:creator>
  <cp:lastModifiedBy>TU-Pseudonym 1077362825732126</cp:lastModifiedBy>
  <cp:revision>145</cp:revision>
  <cp:lastPrinted>2019-03-22T07:38:56Z</cp:lastPrinted>
  <dcterms:created xsi:type="dcterms:W3CDTF">2014-07-24T09:20:50Z</dcterms:created>
  <dcterms:modified xsi:type="dcterms:W3CDTF">2020-09-23T11:37:54Z</dcterms:modified>
</cp:coreProperties>
</file>