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03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8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3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74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67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7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54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1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2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01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07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961C82-0204-4557-9F8E-F0F5734DD8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2BD725-B266-4B1D-82B2-250FDCB41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39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97E9-BA48-4D6B-BA4D-3C6B62CEF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33183" cy="1249776"/>
          </a:xfrm>
        </p:spPr>
        <p:txBody>
          <a:bodyPr/>
          <a:lstStyle/>
          <a:p>
            <a:r>
              <a:rPr lang="en-US" sz="5400" b="1" u="sng" dirty="0"/>
              <a:t>Data</a:t>
            </a:r>
            <a:r>
              <a:rPr lang="en-US" b="1" u="sng" dirty="0"/>
              <a:t> </a:t>
            </a:r>
            <a:r>
              <a:rPr lang="en-US" sz="5400" b="1" u="sng" dirty="0"/>
              <a:t>Visualization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C0D02-CD9A-447D-A353-7162D2E41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0854"/>
            <a:ext cx="8256104" cy="81756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tx1"/>
                </a:solidFill>
              </a:rPr>
              <a:t>Case Study using Tableau Software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CDC72-2AD0-4E01-A266-E5AF72E07BAE}"/>
              </a:ext>
            </a:extLst>
          </p:cNvPr>
          <p:cNvSpPr txBox="1"/>
          <p:nvPr/>
        </p:nvSpPr>
        <p:spPr>
          <a:xfrm>
            <a:off x="8176592" y="4823791"/>
            <a:ext cx="3008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Simran Ganvir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4426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EE117-8828-4A6F-A919-D520919060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2"/>
          <a:stretch/>
        </p:blipFill>
        <p:spPr>
          <a:xfrm>
            <a:off x="1144062" y="576607"/>
            <a:ext cx="10146790" cy="52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6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11BF-DC2C-4148-8020-85004469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Insights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4E8D-9439-4035-8C66-D4E7777889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849547"/>
            <a:ext cx="10363826" cy="4325256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We noticed that there are more number of male employees.</a:t>
            </a:r>
          </a:p>
          <a:p>
            <a:r>
              <a:rPr lang="en-US" sz="1800" dirty="0"/>
              <a:t>45.78% employees are married, 31.97% employees are single &amp; 22.24% employees are divorced.</a:t>
            </a:r>
          </a:p>
          <a:p>
            <a:r>
              <a:rPr lang="en-US" sz="1800" dirty="0"/>
              <a:t>65.37% employees are from research &amp; development, 30.34% are from sales &amp; 4.29% are from human resources.</a:t>
            </a:r>
          </a:p>
          <a:p>
            <a:r>
              <a:rPr lang="en-IN" sz="1800" dirty="0"/>
              <a:t>More of the attritioned employees had job satisfaction below 4.</a:t>
            </a:r>
          </a:p>
          <a:p>
            <a:r>
              <a:rPr lang="en-IN" sz="1800" dirty="0"/>
              <a:t> attrition rate are for 4.22% laboratory technician, 3.88% sales executive , 3.20% research scientist, 2.24% sales representative, 0.82% human resources, 0.68% manufacturing director , 0.61% healthcare representative, 0.14% research director.</a:t>
            </a:r>
          </a:p>
          <a:p>
            <a:r>
              <a:rPr lang="en-IN" sz="1800" dirty="0"/>
              <a:t>Highest are 14.29% employees have salary percent hike of 11%.</a:t>
            </a:r>
          </a:p>
          <a:p>
            <a:r>
              <a:rPr lang="en-IN" sz="1800" dirty="0"/>
              <a:t>70.95% employees travel rarely , 18.84% employees travel frequently &amp; 10.20% employees are non travellers.</a:t>
            </a:r>
          </a:p>
        </p:txBody>
      </p:sp>
    </p:spTree>
    <p:extLst>
      <p:ext uri="{BB962C8B-B14F-4D97-AF65-F5344CB8AC3E}">
        <p14:creationId xmlns:p14="http://schemas.microsoft.com/office/powerpoint/2010/main" val="261589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19B0-17E1-44A2-9129-EC8F9914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24070"/>
            <a:ext cx="10364451" cy="1298714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Estimate</a:t>
            </a:r>
            <a:endParaRPr lang="en-IN" sz="4800" b="1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8DBFA8-9785-4CBC-AA17-DC67AD68132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60218495"/>
              </p:ext>
            </p:extLst>
          </p:nvPr>
        </p:nvGraphicFramePr>
        <p:xfrm>
          <a:off x="715618" y="1908313"/>
          <a:ext cx="10561980" cy="466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47">
                  <a:extLst>
                    <a:ext uri="{9D8B030D-6E8A-4147-A177-3AD203B41FA5}">
                      <a16:colId xmlns:a16="http://schemas.microsoft.com/office/drawing/2014/main" val="2272806714"/>
                    </a:ext>
                  </a:extLst>
                </a:gridCol>
                <a:gridCol w="2714045">
                  <a:extLst>
                    <a:ext uri="{9D8B030D-6E8A-4147-A177-3AD203B41FA5}">
                      <a16:colId xmlns:a16="http://schemas.microsoft.com/office/drawing/2014/main" val="1748853259"/>
                    </a:ext>
                  </a:extLst>
                </a:gridCol>
                <a:gridCol w="2112396">
                  <a:extLst>
                    <a:ext uri="{9D8B030D-6E8A-4147-A177-3AD203B41FA5}">
                      <a16:colId xmlns:a16="http://schemas.microsoft.com/office/drawing/2014/main" val="2331775363"/>
                    </a:ext>
                  </a:extLst>
                </a:gridCol>
                <a:gridCol w="2112396">
                  <a:extLst>
                    <a:ext uri="{9D8B030D-6E8A-4147-A177-3AD203B41FA5}">
                      <a16:colId xmlns:a16="http://schemas.microsoft.com/office/drawing/2014/main" val="2734637026"/>
                    </a:ext>
                  </a:extLst>
                </a:gridCol>
                <a:gridCol w="2112396">
                  <a:extLst>
                    <a:ext uri="{9D8B030D-6E8A-4147-A177-3AD203B41FA5}">
                      <a16:colId xmlns:a16="http://schemas.microsoft.com/office/drawing/2014/main" val="735995821"/>
                    </a:ext>
                  </a:extLst>
                </a:gridCol>
              </a:tblGrid>
              <a:tr h="7553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 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Rate/Hour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Hours spent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Amount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0338"/>
                  </a:ext>
                </a:extLst>
              </a:tr>
              <a:tr h="1050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understanding and cleansing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70391"/>
                  </a:ext>
                </a:extLst>
              </a:tr>
              <a:tr h="574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Creating sheets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4.5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1350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78450"/>
                  </a:ext>
                </a:extLst>
              </a:tr>
              <a:tr h="732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Creating wireframe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19176"/>
                  </a:ext>
                </a:extLst>
              </a:tr>
              <a:tr h="732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Insights &amp; Conclusion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1200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68971"/>
                  </a:ext>
                </a:extLst>
              </a:tr>
              <a:tr h="73216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highlight>
                            <a:srgbClr val="808000"/>
                          </a:highlight>
                        </a:rPr>
                        <a:t>Total Estimate</a:t>
                      </a:r>
                      <a:endParaRPr lang="en-IN" sz="2800" dirty="0">
                        <a:highlight>
                          <a:srgbClr val="808000"/>
                        </a:highlight>
                      </a:endParaRPr>
                    </a:p>
                    <a:p>
                      <a:pPr algn="ctr"/>
                      <a:endParaRPr lang="en-IN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808000"/>
                          </a:highlight>
                        </a:rPr>
                        <a:t>11.5</a:t>
                      </a:r>
                      <a:endParaRPr lang="en-IN" sz="2800" dirty="0">
                        <a:highlight>
                          <a:srgbClr val="808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808000"/>
                          </a:highlight>
                        </a:rPr>
                        <a:t>3450</a:t>
                      </a:r>
                      <a:endParaRPr lang="en-IN" sz="2800" dirty="0">
                        <a:highlight>
                          <a:srgbClr val="808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66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0787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65</TotalTime>
  <Words>190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Data Visualization</vt:lpstr>
      <vt:lpstr>PowerPoint Presentation</vt:lpstr>
      <vt:lpstr>Insights</vt:lpstr>
      <vt:lpstr>Estimate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Simran Ganvir</dc:creator>
  <cp:lastModifiedBy>Simran Ganvir</cp:lastModifiedBy>
  <cp:revision>8</cp:revision>
  <dcterms:created xsi:type="dcterms:W3CDTF">2021-05-22T18:33:40Z</dcterms:created>
  <dcterms:modified xsi:type="dcterms:W3CDTF">2021-05-22T19:38:42Z</dcterms:modified>
</cp:coreProperties>
</file>