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Fira Sans Extra Condensed Medium"/>
      <p:regular r:id="rId28"/>
      <p:bold r:id="rId29"/>
      <p:italic r:id="rId30"/>
      <p:boldItalic r:id="rId31"/>
    </p:embeddedFont>
    <p:embeddedFont>
      <p:font typeface="Fira Sans Extra Condense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36" roundtripDataSignature="AMtx7minPbOsjNqQF35yl4asci+6O6XW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3DCF30-BF83-4274-8CA9-CAECF4BCD944}">
  <a:tblStyle styleId="{D93DCF30-BF83-4274-8CA9-CAECF4BCD94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EB8AEFD-FFB6-4EA2-A70E-1827E27D217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ExtraCondensedMedium-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ExtraCondensed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5.xml"/><Relationship Id="rId33" Type="http://schemas.openxmlformats.org/officeDocument/2006/relationships/font" Target="fonts/FiraSansExtraCondensed-bold.fntdata"/><Relationship Id="rId10" Type="http://schemas.openxmlformats.org/officeDocument/2006/relationships/slide" Target="slides/slide4.xml"/><Relationship Id="rId32" Type="http://schemas.openxmlformats.org/officeDocument/2006/relationships/font" Target="fonts/FiraSansExtraCondensed-regular.fntdata"/><Relationship Id="rId13" Type="http://schemas.openxmlformats.org/officeDocument/2006/relationships/slide" Target="slides/slide7.xml"/><Relationship Id="rId35" Type="http://schemas.openxmlformats.org/officeDocument/2006/relationships/font" Target="fonts/FiraSansExtraCondensed-boldItalic.fntdata"/><Relationship Id="rId12" Type="http://schemas.openxmlformats.org/officeDocument/2006/relationships/slide" Target="slides/slide6.xml"/><Relationship Id="rId34" Type="http://schemas.openxmlformats.org/officeDocument/2006/relationships/font" Target="fonts/FiraSansExtraCondensed-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21849293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2218492932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21849293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2218492932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21849293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2218492932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21849293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2218492932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9b10461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f9b10461f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21849293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2218492932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21849293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21849293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21849293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21849293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2184929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218492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21849293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21849293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21849293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2218492932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21849293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21849293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21849293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21849293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9b10467b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9b10467b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2184929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221849293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18181"/>
              </a:lnSpc>
              <a:spcBef>
                <a:spcPts val="3000"/>
              </a:spcBef>
              <a:spcAft>
                <a:spcPts val="0"/>
              </a:spcAft>
              <a:buClr>
                <a:schemeClr val="dk1"/>
              </a:buClr>
              <a:buSzPts val="1100"/>
              <a:buFont typeface="Arial"/>
              <a:buNone/>
            </a:pPr>
            <a:r>
              <a:rPr b="1" lang="en" sz="1500">
                <a:solidFill>
                  <a:srgbClr val="292929"/>
                </a:solidFill>
                <a:highlight>
                  <a:srgbClr val="FFFFFF"/>
                </a:highlight>
                <a:latin typeface="Georgia"/>
                <a:ea typeface="Georgia"/>
                <a:cs typeface="Georgia"/>
                <a:sym typeface="Georgia"/>
              </a:rPr>
              <a:t>compound </a:t>
            </a:r>
            <a:r>
              <a:rPr lang="en" sz="1500">
                <a:solidFill>
                  <a:srgbClr val="292929"/>
                </a:solidFill>
                <a:highlight>
                  <a:srgbClr val="FFFFFF"/>
                </a:highlight>
                <a:latin typeface="Georgia"/>
                <a:ea typeface="Georgia"/>
                <a:cs typeface="Georgia"/>
                <a:sym typeface="Georgia"/>
              </a:rPr>
              <a:t>corresponds to the sum of the valence score of each word in the lexicon and determines the degree of the sentiment rather than the actual value as opposed to the previous ones. Its value is between -1 (most extreme negative sentiment) and +1 (most extreme positive sentiment). Using the compound score can be enough to determine the underlying sentiment of a text, because for:</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320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a </a:t>
            </a:r>
            <a:r>
              <a:rPr b="1" lang="en" sz="1500">
                <a:solidFill>
                  <a:srgbClr val="292929"/>
                </a:solidFill>
                <a:highlight>
                  <a:srgbClr val="FFFFFF"/>
                </a:highlight>
                <a:latin typeface="Georgia"/>
                <a:ea typeface="Georgia"/>
                <a:cs typeface="Georgia"/>
                <a:sym typeface="Georgia"/>
              </a:rPr>
              <a:t>positive</a:t>
            </a:r>
            <a:r>
              <a:rPr lang="en" sz="1500">
                <a:solidFill>
                  <a:srgbClr val="292929"/>
                </a:solidFill>
                <a:highlight>
                  <a:srgbClr val="FFFFFF"/>
                </a:highlight>
                <a:latin typeface="Georgia"/>
                <a:ea typeface="Georgia"/>
                <a:cs typeface="Georgia"/>
                <a:sym typeface="Georgia"/>
              </a:rPr>
              <a:t> sentiment, </a:t>
            </a:r>
            <a:r>
              <a:rPr b="1" lang="en" sz="1500">
                <a:solidFill>
                  <a:srgbClr val="292929"/>
                </a:solidFill>
                <a:highlight>
                  <a:srgbClr val="FFFFFF"/>
                </a:highlight>
                <a:latin typeface="Georgia"/>
                <a:ea typeface="Georgia"/>
                <a:cs typeface="Georgia"/>
                <a:sym typeface="Georgia"/>
              </a:rPr>
              <a:t>compound ≥ 0.05</a:t>
            </a:r>
            <a:endParaRPr b="1"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a </a:t>
            </a:r>
            <a:r>
              <a:rPr b="1" lang="en" sz="1500">
                <a:solidFill>
                  <a:srgbClr val="292929"/>
                </a:solidFill>
                <a:highlight>
                  <a:srgbClr val="FFFFFF"/>
                </a:highlight>
                <a:latin typeface="Georgia"/>
                <a:ea typeface="Georgia"/>
                <a:cs typeface="Georgia"/>
                <a:sym typeface="Georgia"/>
              </a:rPr>
              <a:t>negative</a:t>
            </a:r>
            <a:r>
              <a:rPr lang="en" sz="1500">
                <a:solidFill>
                  <a:srgbClr val="292929"/>
                </a:solidFill>
                <a:highlight>
                  <a:srgbClr val="FFFFFF"/>
                </a:highlight>
                <a:latin typeface="Georgia"/>
                <a:ea typeface="Georgia"/>
                <a:cs typeface="Georgia"/>
                <a:sym typeface="Georgia"/>
              </a:rPr>
              <a:t> sentiment, </a:t>
            </a:r>
            <a:r>
              <a:rPr b="1" lang="en" sz="1500">
                <a:solidFill>
                  <a:srgbClr val="292929"/>
                </a:solidFill>
                <a:highlight>
                  <a:srgbClr val="FFFFFF"/>
                </a:highlight>
                <a:latin typeface="Georgia"/>
                <a:ea typeface="Georgia"/>
                <a:cs typeface="Georgia"/>
                <a:sym typeface="Georgia"/>
              </a:rPr>
              <a:t>compound ≤ -0.05</a:t>
            </a:r>
            <a:endParaRPr b="1"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a </a:t>
            </a:r>
            <a:r>
              <a:rPr b="1" lang="en" sz="1500">
                <a:solidFill>
                  <a:srgbClr val="292929"/>
                </a:solidFill>
                <a:highlight>
                  <a:srgbClr val="FFFFFF"/>
                </a:highlight>
                <a:latin typeface="Georgia"/>
                <a:ea typeface="Georgia"/>
                <a:cs typeface="Georgia"/>
                <a:sym typeface="Georgia"/>
              </a:rPr>
              <a:t>neutral</a:t>
            </a:r>
            <a:r>
              <a:rPr lang="en" sz="1500">
                <a:solidFill>
                  <a:srgbClr val="292929"/>
                </a:solidFill>
                <a:highlight>
                  <a:srgbClr val="FFFFFF"/>
                </a:highlight>
                <a:latin typeface="Georgia"/>
                <a:ea typeface="Georgia"/>
                <a:cs typeface="Georgia"/>
                <a:sym typeface="Georgia"/>
              </a:rPr>
              <a:t> sentiment, the </a:t>
            </a:r>
            <a:r>
              <a:rPr b="1" lang="en" sz="1500">
                <a:solidFill>
                  <a:srgbClr val="292929"/>
                </a:solidFill>
                <a:highlight>
                  <a:srgbClr val="FFFFFF"/>
                </a:highlight>
                <a:latin typeface="Georgia"/>
                <a:ea typeface="Georgia"/>
                <a:cs typeface="Georgia"/>
                <a:sym typeface="Georgia"/>
              </a:rPr>
              <a:t>compound is between ]-0.05, 0.05[</a:t>
            </a:r>
            <a:endParaRPr b="1" sz="15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2184929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2218492932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5"/>
          <p:cNvSpPr txBox="1"/>
          <p:nvPr>
            <p:ph type="ctrTitle"/>
          </p:nvPr>
        </p:nvSpPr>
        <p:spPr>
          <a:xfrm>
            <a:off x="4428475" y="981513"/>
            <a:ext cx="4101600" cy="27321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5200"/>
              <a:buNone/>
              <a:defRPr sz="56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35"/>
          <p:cNvSpPr txBox="1"/>
          <p:nvPr>
            <p:ph idx="1" type="subTitle"/>
          </p:nvPr>
        </p:nvSpPr>
        <p:spPr>
          <a:xfrm>
            <a:off x="4428475" y="3713663"/>
            <a:ext cx="4101300" cy="448200"/>
          </a:xfrm>
          <a:prstGeom prst="rect">
            <a:avLst/>
          </a:prstGeom>
          <a:noFill/>
          <a:ln>
            <a:noFill/>
          </a:ln>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00000"/>
              </a:lnSpc>
              <a:spcBef>
                <a:spcPts val="0"/>
              </a:spcBef>
              <a:spcAft>
                <a:spcPts val="0"/>
              </a:spcAft>
              <a:buSzPts val="14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8"/>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17" name="Google Shape;17;p38"/>
          <p:cNvSpPr txBox="1"/>
          <p:nvPr>
            <p:ph idx="1" type="body"/>
          </p:nvPr>
        </p:nvSpPr>
        <p:spPr>
          <a:xfrm>
            <a:off x="457200" y="1247950"/>
            <a:ext cx="8229600" cy="30291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9"/>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1" name="Google Shape;21;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1pPr>
            <a:lvl2pPr lvl="1"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2pPr>
            <a:lvl3pPr lvl="2"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3pPr>
            <a:lvl4pPr lvl="3"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4pPr>
            <a:lvl5pPr lvl="4"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5pPr>
            <a:lvl6pPr lvl="5"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6pPr>
            <a:lvl7pPr lvl="6"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7pPr>
            <a:lvl8pPr lvl="7"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8pPr>
            <a:lvl9pPr lvl="8"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34"/>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coursera.org/specializations/natural-language-processing" TargetMode="External"/><Relationship Id="rId4" Type="http://schemas.openxmlformats.org/officeDocument/2006/relationships/hyperlink" Target="https://www.kaggle.com/code/mdbodruzzamansifat/clustering-topic-modeling-and-sentiment-analysis/input" TargetMode="External"/><Relationship Id="rId5" Type="http://schemas.openxmlformats.org/officeDocument/2006/relationships/hyperlink" Target="https://github.com/ageron/handson-ml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simran-padam/chatgpt-reddit-ads-project1.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hyperlink" Target="https://www.kaggle.com/code/mdbodruzzamansifat/clustering-topic-modeling-and-sentiment-analysis/inp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ph type="ctrTitle"/>
          </p:nvPr>
        </p:nvSpPr>
        <p:spPr>
          <a:xfrm>
            <a:off x="4505100" y="1030300"/>
            <a:ext cx="4555500" cy="275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lang="en"/>
              <a:t>ChatGPT Reddit</a:t>
            </a:r>
            <a:endParaRPr/>
          </a:p>
          <a:p>
            <a:pPr indent="0" lvl="0" marL="0" rtl="0" algn="ctr">
              <a:lnSpc>
                <a:spcPct val="100000"/>
              </a:lnSpc>
              <a:spcBef>
                <a:spcPts val="0"/>
              </a:spcBef>
              <a:spcAft>
                <a:spcPts val="0"/>
              </a:spcAft>
              <a:buClr>
                <a:schemeClr val="dk1"/>
              </a:buClr>
              <a:buSzPts val="1100"/>
              <a:buFont typeface="Arial"/>
              <a:buNone/>
            </a:pPr>
            <a:r>
              <a:rPr lang="en"/>
              <a:t>Text Mining</a:t>
            </a:r>
            <a:endParaRPr/>
          </a:p>
          <a:p>
            <a:pPr indent="0" lvl="0" marL="0" rtl="0" algn="ctr">
              <a:lnSpc>
                <a:spcPct val="100000"/>
              </a:lnSpc>
              <a:spcBef>
                <a:spcPts val="0"/>
              </a:spcBef>
              <a:spcAft>
                <a:spcPts val="0"/>
              </a:spcAft>
              <a:buSzPts val="5200"/>
              <a:buNone/>
            </a:pPr>
            <a:r>
              <a:t/>
            </a:r>
            <a:endParaRPr/>
          </a:p>
        </p:txBody>
      </p:sp>
      <p:grpSp>
        <p:nvGrpSpPr>
          <p:cNvPr id="43" name="Google Shape;43;p1"/>
          <p:cNvGrpSpPr/>
          <p:nvPr/>
        </p:nvGrpSpPr>
        <p:grpSpPr>
          <a:xfrm>
            <a:off x="613916" y="-2"/>
            <a:ext cx="4101452" cy="5143375"/>
            <a:chOff x="613916" y="-2"/>
            <a:chExt cx="4101452" cy="5143375"/>
          </a:xfrm>
        </p:grpSpPr>
        <p:grpSp>
          <p:nvGrpSpPr>
            <p:cNvPr id="44" name="Google Shape;44;p1"/>
            <p:cNvGrpSpPr/>
            <p:nvPr/>
          </p:nvGrpSpPr>
          <p:grpSpPr>
            <a:xfrm>
              <a:off x="613916" y="-2"/>
              <a:ext cx="4101452" cy="1717799"/>
              <a:chOff x="242700" y="1379600"/>
              <a:chExt cx="7134200" cy="2987996"/>
            </a:xfrm>
          </p:grpSpPr>
          <p:sp>
            <p:nvSpPr>
              <p:cNvPr id="45" name="Google Shape;45;p1"/>
              <p:cNvSpPr/>
              <p:nvPr/>
            </p:nvSpPr>
            <p:spPr>
              <a:xfrm>
                <a:off x="5993150" y="3346800"/>
                <a:ext cx="505825" cy="505800"/>
              </a:xfrm>
              <a:custGeom>
                <a:rect b="b" l="l" r="r" t="t"/>
                <a:pathLst>
                  <a:path extrusionOk="0" h="20232" w="20233">
                    <a:moveTo>
                      <a:pt x="10124" y="1"/>
                    </a:moveTo>
                    <a:lnTo>
                      <a:pt x="9604" y="16"/>
                    </a:lnTo>
                    <a:lnTo>
                      <a:pt x="9083" y="47"/>
                    </a:lnTo>
                    <a:lnTo>
                      <a:pt x="8577" y="108"/>
                    </a:lnTo>
                    <a:lnTo>
                      <a:pt x="8087" y="200"/>
                    </a:lnTo>
                    <a:lnTo>
                      <a:pt x="7597" y="322"/>
                    </a:lnTo>
                    <a:lnTo>
                      <a:pt x="7107" y="460"/>
                    </a:lnTo>
                    <a:lnTo>
                      <a:pt x="6648" y="613"/>
                    </a:lnTo>
                    <a:lnTo>
                      <a:pt x="6188" y="797"/>
                    </a:lnTo>
                    <a:lnTo>
                      <a:pt x="5729" y="996"/>
                    </a:lnTo>
                    <a:lnTo>
                      <a:pt x="5300" y="1226"/>
                    </a:lnTo>
                    <a:lnTo>
                      <a:pt x="4871" y="1456"/>
                    </a:lnTo>
                    <a:lnTo>
                      <a:pt x="4473" y="1731"/>
                    </a:lnTo>
                    <a:lnTo>
                      <a:pt x="4075" y="2007"/>
                    </a:lnTo>
                    <a:lnTo>
                      <a:pt x="3692" y="2313"/>
                    </a:lnTo>
                    <a:lnTo>
                      <a:pt x="3324" y="2619"/>
                    </a:lnTo>
                    <a:lnTo>
                      <a:pt x="2972" y="2956"/>
                    </a:lnTo>
                    <a:lnTo>
                      <a:pt x="2635" y="3309"/>
                    </a:lnTo>
                    <a:lnTo>
                      <a:pt x="2314" y="3676"/>
                    </a:lnTo>
                    <a:lnTo>
                      <a:pt x="2023" y="4059"/>
                    </a:lnTo>
                    <a:lnTo>
                      <a:pt x="1732" y="4457"/>
                    </a:lnTo>
                    <a:lnTo>
                      <a:pt x="1471" y="4871"/>
                    </a:lnTo>
                    <a:lnTo>
                      <a:pt x="1226" y="5300"/>
                    </a:lnTo>
                    <a:lnTo>
                      <a:pt x="996" y="5728"/>
                    </a:lnTo>
                    <a:lnTo>
                      <a:pt x="797" y="6173"/>
                    </a:lnTo>
                    <a:lnTo>
                      <a:pt x="614" y="6632"/>
                    </a:lnTo>
                    <a:lnTo>
                      <a:pt x="460" y="7107"/>
                    </a:lnTo>
                    <a:lnTo>
                      <a:pt x="323" y="7582"/>
                    </a:lnTo>
                    <a:lnTo>
                      <a:pt x="215" y="8072"/>
                    </a:lnTo>
                    <a:lnTo>
                      <a:pt x="123" y="8577"/>
                    </a:lnTo>
                    <a:lnTo>
                      <a:pt x="62" y="9082"/>
                    </a:lnTo>
                    <a:lnTo>
                      <a:pt x="16" y="9588"/>
                    </a:lnTo>
                    <a:lnTo>
                      <a:pt x="1" y="10109"/>
                    </a:lnTo>
                    <a:lnTo>
                      <a:pt x="16" y="10629"/>
                    </a:lnTo>
                    <a:lnTo>
                      <a:pt x="62" y="11150"/>
                    </a:lnTo>
                    <a:lnTo>
                      <a:pt x="123" y="11655"/>
                    </a:lnTo>
                    <a:lnTo>
                      <a:pt x="215" y="12145"/>
                    </a:lnTo>
                    <a:lnTo>
                      <a:pt x="323" y="12636"/>
                    </a:lnTo>
                    <a:lnTo>
                      <a:pt x="460" y="13126"/>
                    </a:lnTo>
                    <a:lnTo>
                      <a:pt x="614" y="13585"/>
                    </a:lnTo>
                    <a:lnTo>
                      <a:pt x="797" y="14044"/>
                    </a:lnTo>
                    <a:lnTo>
                      <a:pt x="996" y="14504"/>
                    </a:lnTo>
                    <a:lnTo>
                      <a:pt x="1226" y="14933"/>
                    </a:lnTo>
                    <a:lnTo>
                      <a:pt x="1471" y="15362"/>
                    </a:lnTo>
                    <a:lnTo>
                      <a:pt x="1732" y="15775"/>
                    </a:lnTo>
                    <a:lnTo>
                      <a:pt x="2023" y="16158"/>
                    </a:lnTo>
                    <a:lnTo>
                      <a:pt x="2314" y="16541"/>
                    </a:lnTo>
                    <a:lnTo>
                      <a:pt x="2635" y="16908"/>
                    </a:lnTo>
                    <a:lnTo>
                      <a:pt x="2972" y="17261"/>
                    </a:lnTo>
                    <a:lnTo>
                      <a:pt x="3324" y="17598"/>
                    </a:lnTo>
                    <a:lnTo>
                      <a:pt x="3692" y="17919"/>
                    </a:lnTo>
                    <a:lnTo>
                      <a:pt x="4075" y="18225"/>
                    </a:lnTo>
                    <a:lnTo>
                      <a:pt x="4473" y="18501"/>
                    </a:lnTo>
                    <a:lnTo>
                      <a:pt x="4871" y="18762"/>
                    </a:lnTo>
                    <a:lnTo>
                      <a:pt x="5300" y="19007"/>
                    </a:lnTo>
                    <a:lnTo>
                      <a:pt x="5729" y="19236"/>
                    </a:lnTo>
                    <a:lnTo>
                      <a:pt x="6188" y="19435"/>
                    </a:lnTo>
                    <a:lnTo>
                      <a:pt x="6648" y="19619"/>
                    </a:lnTo>
                    <a:lnTo>
                      <a:pt x="7107" y="19772"/>
                    </a:lnTo>
                    <a:lnTo>
                      <a:pt x="7597" y="19910"/>
                    </a:lnTo>
                    <a:lnTo>
                      <a:pt x="8087" y="20017"/>
                    </a:lnTo>
                    <a:lnTo>
                      <a:pt x="8577" y="20109"/>
                    </a:lnTo>
                    <a:lnTo>
                      <a:pt x="9083" y="20171"/>
                    </a:lnTo>
                    <a:lnTo>
                      <a:pt x="9604" y="20216"/>
                    </a:lnTo>
                    <a:lnTo>
                      <a:pt x="10124" y="20232"/>
                    </a:lnTo>
                    <a:lnTo>
                      <a:pt x="10645" y="20216"/>
                    </a:lnTo>
                    <a:lnTo>
                      <a:pt x="11150" y="20171"/>
                    </a:lnTo>
                    <a:lnTo>
                      <a:pt x="11656" y="20109"/>
                    </a:lnTo>
                    <a:lnTo>
                      <a:pt x="12161" y="20017"/>
                    </a:lnTo>
                    <a:lnTo>
                      <a:pt x="12651" y="19910"/>
                    </a:lnTo>
                    <a:lnTo>
                      <a:pt x="13126" y="19772"/>
                    </a:lnTo>
                    <a:lnTo>
                      <a:pt x="13601" y="19619"/>
                    </a:lnTo>
                    <a:lnTo>
                      <a:pt x="14060" y="19435"/>
                    </a:lnTo>
                    <a:lnTo>
                      <a:pt x="14504" y="19236"/>
                    </a:lnTo>
                    <a:lnTo>
                      <a:pt x="14949" y="19007"/>
                    </a:lnTo>
                    <a:lnTo>
                      <a:pt x="15362" y="18762"/>
                    </a:lnTo>
                    <a:lnTo>
                      <a:pt x="15776" y="18501"/>
                    </a:lnTo>
                    <a:lnTo>
                      <a:pt x="16174" y="18225"/>
                    </a:lnTo>
                    <a:lnTo>
                      <a:pt x="16557" y="17919"/>
                    </a:lnTo>
                    <a:lnTo>
                      <a:pt x="16924" y="17598"/>
                    </a:lnTo>
                    <a:lnTo>
                      <a:pt x="17276" y="17261"/>
                    </a:lnTo>
                    <a:lnTo>
                      <a:pt x="17613" y="16908"/>
                    </a:lnTo>
                    <a:lnTo>
                      <a:pt x="17920" y="16541"/>
                    </a:lnTo>
                    <a:lnTo>
                      <a:pt x="18226" y="16158"/>
                    </a:lnTo>
                    <a:lnTo>
                      <a:pt x="18502" y="15775"/>
                    </a:lnTo>
                    <a:lnTo>
                      <a:pt x="18777" y="15362"/>
                    </a:lnTo>
                    <a:lnTo>
                      <a:pt x="19007" y="14933"/>
                    </a:lnTo>
                    <a:lnTo>
                      <a:pt x="19237" y="14504"/>
                    </a:lnTo>
                    <a:lnTo>
                      <a:pt x="19436" y="14044"/>
                    </a:lnTo>
                    <a:lnTo>
                      <a:pt x="19620" y="13585"/>
                    </a:lnTo>
                    <a:lnTo>
                      <a:pt x="19788" y="13126"/>
                    </a:lnTo>
                    <a:lnTo>
                      <a:pt x="19911" y="12636"/>
                    </a:lnTo>
                    <a:lnTo>
                      <a:pt x="20033" y="12145"/>
                    </a:lnTo>
                    <a:lnTo>
                      <a:pt x="20125" y="11655"/>
                    </a:lnTo>
                    <a:lnTo>
                      <a:pt x="20186" y="11150"/>
                    </a:lnTo>
                    <a:lnTo>
                      <a:pt x="20217" y="10629"/>
                    </a:lnTo>
                    <a:lnTo>
                      <a:pt x="20232" y="10109"/>
                    </a:lnTo>
                    <a:lnTo>
                      <a:pt x="20217" y="9588"/>
                    </a:lnTo>
                    <a:lnTo>
                      <a:pt x="20186" y="9082"/>
                    </a:lnTo>
                    <a:lnTo>
                      <a:pt x="20125" y="8577"/>
                    </a:lnTo>
                    <a:lnTo>
                      <a:pt x="20033" y="8072"/>
                    </a:lnTo>
                    <a:lnTo>
                      <a:pt x="19911" y="7582"/>
                    </a:lnTo>
                    <a:lnTo>
                      <a:pt x="19788" y="7107"/>
                    </a:lnTo>
                    <a:lnTo>
                      <a:pt x="19620" y="6632"/>
                    </a:lnTo>
                    <a:lnTo>
                      <a:pt x="19436" y="6173"/>
                    </a:lnTo>
                    <a:lnTo>
                      <a:pt x="19237" y="5728"/>
                    </a:lnTo>
                    <a:lnTo>
                      <a:pt x="19007" y="5300"/>
                    </a:lnTo>
                    <a:lnTo>
                      <a:pt x="18777" y="4871"/>
                    </a:lnTo>
                    <a:lnTo>
                      <a:pt x="18502" y="4457"/>
                    </a:lnTo>
                    <a:lnTo>
                      <a:pt x="18226" y="4059"/>
                    </a:lnTo>
                    <a:lnTo>
                      <a:pt x="17920" y="3676"/>
                    </a:lnTo>
                    <a:lnTo>
                      <a:pt x="17613" y="3309"/>
                    </a:lnTo>
                    <a:lnTo>
                      <a:pt x="17276" y="2956"/>
                    </a:lnTo>
                    <a:lnTo>
                      <a:pt x="16924" y="2619"/>
                    </a:lnTo>
                    <a:lnTo>
                      <a:pt x="16557" y="2313"/>
                    </a:lnTo>
                    <a:lnTo>
                      <a:pt x="16174" y="2007"/>
                    </a:lnTo>
                    <a:lnTo>
                      <a:pt x="15776" y="1731"/>
                    </a:lnTo>
                    <a:lnTo>
                      <a:pt x="15362" y="1456"/>
                    </a:lnTo>
                    <a:lnTo>
                      <a:pt x="14949" y="1226"/>
                    </a:lnTo>
                    <a:lnTo>
                      <a:pt x="14504" y="996"/>
                    </a:lnTo>
                    <a:lnTo>
                      <a:pt x="14060" y="797"/>
                    </a:lnTo>
                    <a:lnTo>
                      <a:pt x="13601" y="613"/>
                    </a:lnTo>
                    <a:lnTo>
                      <a:pt x="13126" y="460"/>
                    </a:lnTo>
                    <a:lnTo>
                      <a:pt x="12651" y="322"/>
                    </a:lnTo>
                    <a:lnTo>
                      <a:pt x="12161" y="200"/>
                    </a:lnTo>
                    <a:lnTo>
                      <a:pt x="11656" y="108"/>
                    </a:lnTo>
                    <a:lnTo>
                      <a:pt x="11150" y="47"/>
                    </a:lnTo>
                    <a:lnTo>
                      <a:pt x="10645" y="16"/>
                    </a:lnTo>
                    <a:lnTo>
                      <a:pt x="101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
              <p:cNvSpPr/>
              <p:nvPr/>
            </p:nvSpPr>
            <p:spPr>
              <a:xfrm>
                <a:off x="6598145" y="4077346"/>
                <a:ext cx="290250" cy="290250"/>
              </a:xfrm>
              <a:custGeom>
                <a:rect b="b" l="l" r="r" t="t"/>
                <a:pathLst>
                  <a:path extrusionOk="0" h="11610" w="11610">
                    <a:moveTo>
                      <a:pt x="5514" y="1"/>
                    </a:moveTo>
                    <a:lnTo>
                      <a:pt x="5207" y="31"/>
                    </a:lnTo>
                    <a:lnTo>
                      <a:pt x="4916" y="62"/>
                    </a:lnTo>
                    <a:lnTo>
                      <a:pt x="4641" y="123"/>
                    </a:lnTo>
                    <a:lnTo>
                      <a:pt x="4350" y="184"/>
                    </a:lnTo>
                    <a:lnTo>
                      <a:pt x="4074" y="261"/>
                    </a:lnTo>
                    <a:lnTo>
                      <a:pt x="3814" y="353"/>
                    </a:lnTo>
                    <a:lnTo>
                      <a:pt x="3553" y="460"/>
                    </a:lnTo>
                    <a:lnTo>
                      <a:pt x="3293" y="567"/>
                    </a:lnTo>
                    <a:lnTo>
                      <a:pt x="3033" y="705"/>
                    </a:lnTo>
                    <a:lnTo>
                      <a:pt x="2803" y="843"/>
                    </a:lnTo>
                    <a:lnTo>
                      <a:pt x="2558" y="996"/>
                    </a:lnTo>
                    <a:lnTo>
                      <a:pt x="2328" y="1149"/>
                    </a:lnTo>
                    <a:lnTo>
                      <a:pt x="2114" y="1318"/>
                    </a:lnTo>
                    <a:lnTo>
                      <a:pt x="1899" y="1502"/>
                    </a:lnTo>
                    <a:lnTo>
                      <a:pt x="1700" y="1701"/>
                    </a:lnTo>
                    <a:lnTo>
                      <a:pt x="1516" y="1900"/>
                    </a:lnTo>
                    <a:lnTo>
                      <a:pt x="1333" y="2114"/>
                    </a:lnTo>
                    <a:lnTo>
                      <a:pt x="1149" y="2329"/>
                    </a:lnTo>
                    <a:lnTo>
                      <a:pt x="996" y="2558"/>
                    </a:lnTo>
                    <a:lnTo>
                      <a:pt x="843" y="2788"/>
                    </a:lnTo>
                    <a:lnTo>
                      <a:pt x="705" y="3033"/>
                    </a:lnTo>
                    <a:lnTo>
                      <a:pt x="582" y="3293"/>
                    </a:lnTo>
                    <a:lnTo>
                      <a:pt x="460" y="3538"/>
                    </a:lnTo>
                    <a:lnTo>
                      <a:pt x="352" y="3814"/>
                    </a:lnTo>
                    <a:lnTo>
                      <a:pt x="261" y="4075"/>
                    </a:lnTo>
                    <a:lnTo>
                      <a:pt x="184" y="4350"/>
                    </a:lnTo>
                    <a:lnTo>
                      <a:pt x="123" y="4626"/>
                    </a:lnTo>
                    <a:lnTo>
                      <a:pt x="77" y="4917"/>
                    </a:lnTo>
                    <a:lnTo>
                      <a:pt x="31" y="5208"/>
                    </a:lnTo>
                    <a:lnTo>
                      <a:pt x="16" y="5499"/>
                    </a:lnTo>
                    <a:lnTo>
                      <a:pt x="0" y="5805"/>
                    </a:lnTo>
                    <a:lnTo>
                      <a:pt x="16" y="6096"/>
                    </a:lnTo>
                    <a:lnTo>
                      <a:pt x="31" y="6402"/>
                    </a:lnTo>
                    <a:lnTo>
                      <a:pt x="77" y="6678"/>
                    </a:lnTo>
                    <a:lnTo>
                      <a:pt x="123" y="6969"/>
                    </a:lnTo>
                    <a:lnTo>
                      <a:pt x="184" y="7245"/>
                    </a:lnTo>
                    <a:lnTo>
                      <a:pt x="261" y="7520"/>
                    </a:lnTo>
                    <a:lnTo>
                      <a:pt x="352" y="7796"/>
                    </a:lnTo>
                    <a:lnTo>
                      <a:pt x="460" y="8056"/>
                    </a:lnTo>
                    <a:lnTo>
                      <a:pt x="582" y="8317"/>
                    </a:lnTo>
                    <a:lnTo>
                      <a:pt x="705" y="8562"/>
                    </a:lnTo>
                    <a:lnTo>
                      <a:pt x="843" y="8807"/>
                    </a:lnTo>
                    <a:lnTo>
                      <a:pt x="996" y="9052"/>
                    </a:lnTo>
                    <a:lnTo>
                      <a:pt x="1149" y="9266"/>
                    </a:lnTo>
                    <a:lnTo>
                      <a:pt x="1333" y="9496"/>
                    </a:lnTo>
                    <a:lnTo>
                      <a:pt x="1516" y="9710"/>
                    </a:lnTo>
                    <a:lnTo>
                      <a:pt x="1700" y="9910"/>
                    </a:lnTo>
                    <a:lnTo>
                      <a:pt x="1899" y="10093"/>
                    </a:lnTo>
                    <a:lnTo>
                      <a:pt x="2114" y="10277"/>
                    </a:lnTo>
                    <a:lnTo>
                      <a:pt x="2328" y="10446"/>
                    </a:lnTo>
                    <a:lnTo>
                      <a:pt x="2558" y="10614"/>
                    </a:lnTo>
                    <a:lnTo>
                      <a:pt x="2803" y="10767"/>
                    </a:lnTo>
                    <a:lnTo>
                      <a:pt x="3033" y="10905"/>
                    </a:lnTo>
                    <a:lnTo>
                      <a:pt x="3293" y="11028"/>
                    </a:lnTo>
                    <a:lnTo>
                      <a:pt x="3553" y="11150"/>
                    </a:lnTo>
                    <a:lnTo>
                      <a:pt x="3814" y="11257"/>
                    </a:lnTo>
                    <a:lnTo>
                      <a:pt x="4074" y="11349"/>
                    </a:lnTo>
                    <a:lnTo>
                      <a:pt x="4350" y="11426"/>
                    </a:lnTo>
                    <a:lnTo>
                      <a:pt x="4641" y="11487"/>
                    </a:lnTo>
                    <a:lnTo>
                      <a:pt x="4916" y="11533"/>
                    </a:lnTo>
                    <a:lnTo>
                      <a:pt x="5207" y="11579"/>
                    </a:lnTo>
                    <a:lnTo>
                      <a:pt x="5514" y="11594"/>
                    </a:lnTo>
                    <a:lnTo>
                      <a:pt x="5805" y="11609"/>
                    </a:lnTo>
                    <a:lnTo>
                      <a:pt x="6111" y="11594"/>
                    </a:lnTo>
                    <a:lnTo>
                      <a:pt x="6402" y="11579"/>
                    </a:lnTo>
                    <a:lnTo>
                      <a:pt x="6693" y="11533"/>
                    </a:lnTo>
                    <a:lnTo>
                      <a:pt x="6969" y="11487"/>
                    </a:lnTo>
                    <a:lnTo>
                      <a:pt x="7260" y="11426"/>
                    </a:lnTo>
                    <a:lnTo>
                      <a:pt x="7535" y="11349"/>
                    </a:lnTo>
                    <a:lnTo>
                      <a:pt x="7796" y="11257"/>
                    </a:lnTo>
                    <a:lnTo>
                      <a:pt x="8071" y="11150"/>
                    </a:lnTo>
                    <a:lnTo>
                      <a:pt x="8316" y="11028"/>
                    </a:lnTo>
                    <a:lnTo>
                      <a:pt x="8577" y="10905"/>
                    </a:lnTo>
                    <a:lnTo>
                      <a:pt x="8822" y="10767"/>
                    </a:lnTo>
                    <a:lnTo>
                      <a:pt x="9051" y="10614"/>
                    </a:lnTo>
                    <a:lnTo>
                      <a:pt x="9281" y="10446"/>
                    </a:lnTo>
                    <a:lnTo>
                      <a:pt x="9496" y="10277"/>
                    </a:lnTo>
                    <a:lnTo>
                      <a:pt x="9710" y="10093"/>
                    </a:lnTo>
                    <a:lnTo>
                      <a:pt x="9909" y="9910"/>
                    </a:lnTo>
                    <a:lnTo>
                      <a:pt x="10108" y="9710"/>
                    </a:lnTo>
                    <a:lnTo>
                      <a:pt x="10277" y="9496"/>
                    </a:lnTo>
                    <a:lnTo>
                      <a:pt x="10460" y="9266"/>
                    </a:lnTo>
                    <a:lnTo>
                      <a:pt x="10614" y="9052"/>
                    </a:lnTo>
                    <a:lnTo>
                      <a:pt x="10767" y="8807"/>
                    </a:lnTo>
                    <a:lnTo>
                      <a:pt x="10905" y="8562"/>
                    </a:lnTo>
                    <a:lnTo>
                      <a:pt x="11042" y="8317"/>
                    </a:lnTo>
                    <a:lnTo>
                      <a:pt x="11150" y="8056"/>
                    </a:lnTo>
                    <a:lnTo>
                      <a:pt x="11257" y="7796"/>
                    </a:lnTo>
                    <a:lnTo>
                      <a:pt x="11349" y="7520"/>
                    </a:lnTo>
                    <a:lnTo>
                      <a:pt x="11425" y="7245"/>
                    </a:lnTo>
                    <a:lnTo>
                      <a:pt x="11487" y="6969"/>
                    </a:lnTo>
                    <a:lnTo>
                      <a:pt x="11548" y="6678"/>
                    </a:lnTo>
                    <a:lnTo>
                      <a:pt x="11578" y="6402"/>
                    </a:lnTo>
                    <a:lnTo>
                      <a:pt x="11594" y="6096"/>
                    </a:lnTo>
                    <a:lnTo>
                      <a:pt x="11609" y="5805"/>
                    </a:lnTo>
                    <a:lnTo>
                      <a:pt x="11594" y="5499"/>
                    </a:lnTo>
                    <a:lnTo>
                      <a:pt x="11578" y="5208"/>
                    </a:lnTo>
                    <a:lnTo>
                      <a:pt x="11548" y="4917"/>
                    </a:lnTo>
                    <a:lnTo>
                      <a:pt x="11487" y="4626"/>
                    </a:lnTo>
                    <a:lnTo>
                      <a:pt x="11425" y="4350"/>
                    </a:lnTo>
                    <a:lnTo>
                      <a:pt x="11349" y="4075"/>
                    </a:lnTo>
                    <a:lnTo>
                      <a:pt x="11257" y="3814"/>
                    </a:lnTo>
                    <a:lnTo>
                      <a:pt x="11150" y="3538"/>
                    </a:lnTo>
                    <a:lnTo>
                      <a:pt x="11042" y="3293"/>
                    </a:lnTo>
                    <a:lnTo>
                      <a:pt x="10905" y="3033"/>
                    </a:lnTo>
                    <a:lnTo>
                      <a:pt x="10767" y="2788"/>
                    </a:lnTo>
                    <a:lnTo>
                      <a:pt x="10614" y="2558"/>
                    </a:lnTo>
                    <a:lnTo>
                      <a:pt x="10460" y="2329"/>
                    </a:lnTo>
                    <a:lnTo>
                      <a:pt x="10277" y="2114"/>
                    </a:lnTo>
                    <a:lnTo>
                      <a:pt x="10108" y="1900"/>
                    </a:lnTo>
                    <a:lnTo>
                      <a:pt x="9909" y="1701"/>
                    </a:lnTo>
                    <a:lnTo>
                      <a:pt x="9710" y="1502"/>
                    </a:lnTo>
                    <a:lnTo>
                      <a:pt x="9496" y="1318"/>
                    </a:lnTo>
                    <a:lnTo>
                      <a:pt x="9281" y="1149"/>
                    </a:lnTo>
                    <a:lnTo>
                      <a:pt x="9051" y="996"/>
                    </a:lnTo>
                    <a:lnTo>
                      <a:pt x="8822" y="843"/>
                    </a:lnTo>
                    <a:lnTo>
                      <a:pt x="8577" y="705"/>
                    </a:lnTo>
                    <a:lnTo>
                      <a:pt x="8316" y="567"/>
                    </a:lnTo>
                    <a:lnTo>
                      <a:pt x="8071" y="460"/>
                    </a:lnTo>
                    <a:lnTo>
                      <a:pt x="7796" y="353"/>
                    </a:lnTo>
                    <a:lnTo>
                      <a:pt x="7535" y="261"/>
                    </a:lnTo>
                    <a:lnTo>
                      <a:pt x="7260" y="184"/>
                    </a:lnTo>
                    <a:lnTo>
                      <a:pt x="6969" y="123"/>
                    </a:lnTo>
                    <a:lnTo>
                      <a:pt x="6693" y="62"/>
                    </a:lnTo>
                    <a:lnTo>
                      <a:pt x="6402" y="31"/>
                    </a:lnTo>
                    <a:lnTo>
                      <a:pt x="611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p:nvPr/>
            </p:nvSpPr>
            <p:spPr>
              <a:xfrm>
                <a:off x="6793000" y="2471925"/>
                <a:ext cx="215975" cy="215975"/>
              </a:xfrm>
              <a:custGeom>
                <a:rect b="b" l="l" r="r" t="t"/>
                <a:pathLst>
                  <a:path extrusionOk="0" h="8639" w="8639">
                    <a:moveTo>
                      <a:pt x="4105" y="1"/>
                    </a:moveTo>
                    <a:lnTo>
                      <a:pt x="3875" y="16"/>
                    </a:lnTo>
                    <a:lnTo>
                      <a:pt x="3661" y="47"/>
                    </a:lnTo>
                    <a:lnTo>
                      <a:pt x="3446" y="93"/>
                    </a:lnTo>
                    <a:lnTo>
                      <a:pt x="3247" y="139"/>
                    </a:lnTo>
                    <a:lnTo>
                      <a:pt x="3033" y="200"/>
                    </a:lnTo>
                    <a:lnTo>
                      <a:pt x="2834" y="261"/>
                    </a:lnTo>
                    <a:lnTo>
                      <a:pt x="2635" y="338"/>
                    </a:lnTo>
                    <a:lnTo>
                      <a:pt x="2451" y="430"/>
                    </a:lnTo>
                    <a:lnTo>
                      <a:pt x="2267" y="521"/>
                    </a:lnTo>
                    <a:lnTo>
                      <a:pt x="2083" y="629"/>
                    </a:lnTo>
                    <a:lnTo>
                      <a:pt x="1915" y="736"/>
                    </a:lnTo>
                    <a:lnTo>
                      <a:pt x="1731" y="858"/>
                    </a:lnTo>
                    <a:lnTo>
                      <a:pt x="1578" y="981"/>
                    </a:lnTo>
                    <a:lnTo>
                      <a:pt x="1425" y="1119"/>
                    </a:lnTo>
                    <a:lnTo>
                      <a:pt x="1271" y="1272"/>
                    </a:lnTo>
                    <a:lnTo>
                      <a:pt x="1118" y="1410"/>
                    </a:lnTo>
                    <a:lnTo>
                      <a:pt x="996" y="1578"/>
                    </a:lnTo>
                    <a:lnTo>
                      <a:pt x="858" y="1731"/>
                    </a:lnTo>
                    <a:lnTo>
                      <a:pt x="735" y="1900"/>
                    </a:lnTo>
                    <a:lnTo>
                      <a:pt x="628" y="2084"/>
                    </a:lnTo>
                    <a:lnTo>
                      <a:pt x="521" y="2252"/>
                    </a:lnTo>
                    <a:lnTo>
                      <a:pt x="429" y="2451"/>
                    </a:lnTo>
                    <a:lnTo>
                      <a:pt x="337" y="2635"/>
                    </a:lnTo>
                    <a:lnTo>
                      <a:pt x="261" y="2834"/>
                    </a:lnTo>
                    <a:lnTo>
                      <a:pt x="199" y="3033"/>
                    </a:lnTo>
                    <a:lnTo>
                      <a:pt x="138" y="3232"/>
                    </a:lnTo>
                    <a:lnTo>
                      <a:pt x="92" y="3447"/>
                    </a:lnTo>
                    <a:lnTo>
                      <a:pt x="46" y="3661"/>
                    </a:lnTo>
                    <a:lnTo>
                      <a:pt x="31" y="3875"/>
                    </a:lnTo>
                    <a:lnTo>
                      <a:pt x="16" y="4090"/>
                    </a:lnTo>
                    <a:lnTo>
                      <a:pt x="0" y="4320"/>
                    </a:lnTo>
                    <a:lnTo>
                      <a:pt x="16" y="4534"/>
                    </a:lnTo>
                    <a:lnTo>
                      <a:pt x="31" y="4764"/>
                    </a:lnTo>
                    <a:lnTo>
                      <a:pt x="46" y="4978"/>
                    </a:lnTo>
                    <a:lnTo>
                      <a:pt x="92" y="5193"/>
                    </a:lnTo>
                    <a:lnTo>
                      <a:pt x="138" y="5392"/>
                    </a:lnTo>
                    <a:lnTo>
                      <a:pt x="199" y="5606"/>
                    </a:lnTo>
                    <a:lnTo>
                      <a:pt x="261" y="5805"/>
                    </a:lnTo>
                    <a:lnTo>
                      <a:pt x="337" y="6004"/>
                    </a:lnTo>
                    <a:lnTo>
                      <a:pt x="429" y="6188"/>
                    </a:lnTo>
                    <a:lnTo>
                      <a:pt x="521" y="6372"/>
                    </a:lnTo>
                    <a:lnTo>
                      <a:pt x="628" y="6556"/>
                    </a:lnTo>
                    <a:lnTo>
                      <a:pt x="735" y="6724"/>
                    </a:lnTo>
                    <a:lnTo>
                      <a:pt x="858" y="6893"/>
                    </a:lnTo>
                    <a:lnTo>
                      <a:pt x="996" y="7061"/>
                    </a:lnTo>
                    <a:lnTo>
                      <a:pt x="1118" y="7214"/>
                    </a:lnTo>
                    <a:lnTo>
                      <a:pt x="1271" y="7367"/>
                    </a:lnTo>
                    <a:lnTo>
                      <a:pt x="1425" y="7505"/>
                    </a:lnTo>
                    <a:lnTo>
                      <a:pt x="1578" y="7643"/>
                    </a:lnTo>
                    <a:lnTo>
                      <a:pt x="1731" y="7781"/>
                    </a:lnTo>
                    <a:lnTo>
                      <a:pt x="1915" y="7903"/>
                    </a:lnTo>
                    <a:lnTo>
                      <a:pt x="2083" y="8011"/>
                    </a:lnTo>
                    <a:lnTo>
                      <a:pt x="2267" y="8118"/>
                    </a:lnTo>
                    <a:lnTo>
                      <a:pt x="2451" y="8210"/>
                    </a:lnTo>
                    <a:lnTo>
                      <a:pt x="2635" y="8302"/>
                    </a:lnTo>
                    <a:lnTo>
                      <a:pt x="2834" y="8378"/>
                    </a:lnTo>
                    <a:lnTo>
                      <a:pt x="3033" y="8439"/>
                    </a:lnTo>
                    <a:lnTo>
                      <a:pt x="3247" y="8501"/>
                    </a:lnTo>
                    <a:lnTo>
                      <a:pt x="3446" y="8547"/>
                    </a:lnTo>
                    <a:lnTo>
                      <a:pt x="3661" y="8577"/>
                    </a:lnTo>
                    <a:lnTo>
                      <a:pt x="3875" y="8608"/>
                    </a:lnTo>
                    <a:lnTo>
                      <a:pt x="4105" y="8623"/>
                    </a:lnTo>
                    <a:lnTo>
                      <a:pt x="4319" y="8638"/>
                    </a:lnTo>
                    <a:lnTo>
                      <a:pt x="4549" y="8623"/>
                    </a:lnTo>
                    <a:lnTo>
                      <a:pt x="4763" y="8608"/>
                    </a:lnTo>
                    <a:lnTo>
                      <a:pt x="4978" y="8577"/>
                    </a:lnTo>
                    <a:lnTo>
                      <a:pt x="5192" y="8547"/>
                    </a:lnTo>
                    <a:lnTo>
                      <a:pt x="5407" y="8501"/>
                    </a:lnTo>
                    <a:lnTo>
                      <a:pt x="5606" y="8439"/>
                    </a:lnTo>
                    <a:lnTo>
                      <a:pt x="5805" y="8378"/>
                    </a:lnTo>
                    <a:lnTo>
                      <a:pt x="6004" y="8302"/>
                    </a:lnTo>
                    <a:lnTo>
                      <a:pt x="6188" y="8210"/>
                    </a:lnTo>
                    <a:lnTo>
                      <a:pt x="6371" y="8118"/>
                    </a:lnTo>
                    <a:lnTo>
                      <a:pt x="6555" y="8011"/>
                    </a:lnTo>
                    <a:lnTo>
                      <a:pt x="6739" y="7903"/>
                    </a:lnTo>
                    <a:lnTo>
                      <a:pt x="6907" y="7781"/>
                    </a:lnTo>
                    <a:lnTo>
                      <a:pt x="7061" y="7643"/>
                    </a:lnTo>
                    <a:lnTo>
                      <a:pt x="7229" y="7505"/>
                    </a:lnTo>
                    <a:lnTo>
                      <a:pt x="7367" y="7367"/>
                    </a:lnTo>
                    <a:lnTo>
                      <a:pt x="7520" y="7214"/>
                    </a:lnTo>
                    <a:lnTo>
                      <a:pt x="7658" y="7061"/>
                    </a:lnTo>
                    <a:lnTo>
                      <a:pt x="7780" y="6893"/>
                    </a:lnTo>
                    <a:lnTo>
                      <a:pt x="7903" y="6724"/>
                    </a:lnTo>
                    <a:lnTo>
                      <a:pt x="8010" y="6556"/>
                    </a:lnTo>
                    <a:lnTo>
                      <a:pt x="8117" y="6372"/>
                    </a:lnTo>
                    <a:lnTo>
                      <a:pt x="8209" y="6188"/>
                    </a:lnTo>
                    <a:lnTo>
                      <a:pt x="8301" y="6004"/>
                    </a:lnTo>
                    <a:lnTo>
                      <a:pt x="8378" y="5805"/>
                    </a:lnTo>
                    <a:lnTo>
                      <a:pt x="8439" y="5606"/>
                    </a:lnTo>
                    <a:lnTo>
                      <a:pt x="8500" y="5392"/>
                    </a:lnTo>
                    <a:lnTo>
                      <a:pt x="8546" y="5193"/>
                    </a:lnTo>
                    <a:lnTo>
                      <a:pt x="8592" y="4978"/>
                    </a:lnTo>
                    <a:lnTo>
                      <a:pt x="8623" y="4764"/>
                    </a:lnTo>
                    <a:lnTo>
                      <a:pt x="8638" y="4534"/>
                    </a:lnTo>
                    <a:lnTo>
                      <a:pt x="8638" y="4320"/>
                    </a:lnTo>
                    <a:lnTo>
                      <a:pt x="8638" y="4090"/>
                    </a:lnTo>
                    <a:lnTo>
                      <a:pt x="8623" y="3875"/>
                    </a:lnTo>
                    <a:lnTo>
                      <a:pt x="8592" y="3661"/>
                    </a:lnTo>
                    <a:lnTo>
                      <a:pt x="8546" y="3447"/>
                    </a:lnTo>
                    <a:lnTo>
                      <a:pt x="8500" y="3232"/>
                    </a:lnTo>
                    <a:lnTo>
                      <a:pt x="8439" y="3033"/>
                    </a:lnTo>
                    <a:lnTo>
                      <a:pt x="8378" y="2834"/>
                    </a:lnTo>
                    <a:lnTo>
                      <a:pt x="8301" y="2635"/>
                    </a:lnTo>
                    <a:lnTo>
                      <a:pt x="8209" y="2451"/>
                    </a:lnTo>
                    <a:lnTo>
                      <a:pt x="8117" y="2252"/>
                    </a:lnTo>
                    <a:lnTo>
                      <a:pt x="8010" y="2084"/>
                    </a:lnTo>
                    <a:lnTo>
                      <a:pt x="7903" y="1900"/>
                    </a:lnTo>
                    <a:lnTo>
                      <a:pt x="7780" y="1731"/>
                    </a:lnTo>
                    <a:lnTo>
                      <a:pt x="7658" y="1578"/>
                    </a:lnTo>
                    <a:lnTo>
                      <a:pt x="7520" y="1410"/>
                    </a:lnTo>
                    <a:lnTo>
                      <a:pt x="7367" y="1272"/>
                    </a:lnTo>
                    <a:lnTo>
                      <a:pt x="7229" y="1119"/>
                    </a:lnTo>
                    <a:lnTo>
                      <a:pt x="7061" y="981"/>
                    </a:lnTo>
                    <a:lnTo>
                      <a:pt x="6907" y="858"/>
                    </a:lnTo>
                    <a:lnTo>
                      <a:pt x="6739" y="736"/>
                    </a:lnTo>
                    <a:lnTo>
                      <a:pt x="6555" y="629"/>
                    </a:lnTo>
                    <a:lnTo>
                      <a:pt x="6371" y="521"/>
                    </a:lnTo>
                    <a:lnTo>
                      <a:pt x="6188" y="430"/>
                    </a:lnTo>
                    <a:lnTo>
                      <a:pt x="6004" y="338"/>
                    </a:lnTo>
                    <a:lnTo>
                      <a:pt x="5805" y="261"/>
                    </a:lnTo>
                    <a:lnTo>
                      <a:pt x="5606" y="200"/>
                    </a:lnTo>
                    <a:lnTo>
                      <a:pt x="5407" y="139"/>
                    </a:lnTo>
                    <a:lnTo>
                      <a:pt x="5192" y="93"/>
                    </a:lnTo>
                    <a:lnTo>
                      <a:pt x="4978" y="47"/>
                    </a:lnTo>
                    <a:lnTo>
                      <a:pt x="4763" y="16"/>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998500" y="3218550"/>
                <a:ext cx="505825" cy="505800"/>
              </a:xfrm>
              <a:custGeom>
                <a:rect b="b" l="l" r="r" t="t"/>
                <a:pathLst>
                  <a:path extrusionOk="0" h="20232" w="20233">
                    <a:moveTo>
                      <a:pt x="10124" y="0"/>
                    </a:moveTo>
                    <a:lnTo>
                      <a:pt x="9603" y="15"/>
                    </a:lnTo>
                    <a:lnTo>
                      <a:pt x="9083" y="46"/>
                    </a:lnTo>
                    <a:lnTo>
                      <a:pt x="8577" y="123"/>
                    </a:lnTo>
                    <a:lnTo>
                      <a:pt x="8087" y="199"/>
                    </a:lnTo>
                    <a:lnTo>
                      <a:pt x="7597" y="322"/>
                    </a:lnTo>
                    <a:lnTo>
                      <a:pt x="7107" y="460"/>
                    </a:lnTo>
                    <a:lnTo>
                      <a:pt x="6648" y="613"/>
                    </a:lnTo>
                    <a:lnTo>
                      <a:pt x="6188" y="796"/>
                    </a:lnTo>
                    <a:lnTo>
                      <a:pt x="5729" y="996"/>
                    </a:lnTo>
                    <a:lnTo>
                      <a:pt x="5300" y="1225"/>
                    </a:lnTo>
                    <a:lnTo>
                      <a:pt x="4871" y="1470"/>
                    </a:lnTo>
                    <a:lnTo>
                      <a:pt x="4458" y="1731"/>
                    </a:lnTo>
                    <a:lnTo>
                      <a:pt x="4075" y="2006"/>
                    </a:lnTo>
                    <a:lnTo>
                      <a:pt x="3692" y="2313"/>
                    </a:lnTo>
                    <a:lnTo>
                      <a:pt x="3324" y="2634"/>
                    </a:lnTo>
                    <a:lnTo>
                      <a:pt x="2972" y="2956"/>
                    </a:lnTo>
                    <a:lnTo>
                      <a:pt x="2635" y="3308"/>
                    </a:lnTo>
                    <a:lnTo>
                      <a:pt x="2313" y="3676"/>
                    </a:lnTo>
                    <a:lnTo>
                      <a:pt x="2007" y="4059"/>
                    </a:lnTo>
                    <a:lnTo>
                      <a:pt x="1731" y="4457"/>
                    </a:lnTo>
                    <a:lnTo>
                      <a:pt x="1471" y="4870"/>
                    </a:lnTo>
                    <a:lnTo>
                      <a:pt x="1226" y="5299"/>
                    </a:lnTo>
                    <a:lnTo>
                      <a:pt x="996" y="5728"/>
                    </a:lnTo>
                    <a:lnTo>
                      <a:pt x="797" y="6172"/>
                    </a:lnTo>
                    <a:lnTo>
                      <a:pt x="613" y="6631"/>
                    </a:lnTo>
                    <a:lnTo>
                      <a:pt x="460" y="7106"/>
                    </a:lnTo>
                    <a:lnTo>
                      <a:pt x="323" y="7581"/>
                    </a:lnTo>
                    <a:lnTo>
                      <a:pt x="215" y="8071"/>
                    </a:lnTo>
                    <a:lnTo>
                      <a:pt x="123" y="8576"/>
                    </a:lnTo>
                    <a:lnTo>
                      <a:pt x="62" y="9082"/>
                    </a:lnTo>
                    <a:lnTo>
                      <a:pt x="16" y="9587"/>
                    </a:lnTo>
                    <a:lnTo>
                      <a:pt x="1" y="10108"/>
                    </a:lnTo>
                    <a:lnTo>
                      <a:pt x="16" y="10629"/>
                    </a:lnTo>
                    <a:lnTo>
                      <a:pt x="62" y="11149"/>
                    </a:lnTo>
                    <a:lnTo>
                      <a:pt x="123" y="11655"/>
                    </a:lnTo>
                    <a:lnTo>
                      <a:pt x="215" y="12160"/>
                    </a:lnTo>
                    <a:lnTo>
                      <a:pt x="323" y="12635"/>
                    </a:lnTo>
                    <a:lnTo>
                      <a:pt x="460" y="13125"/>
                    </a:lnTo>
                    <a:lnTo>
                      <a:pt x="613" y="13585"/>
                    </a:lnTo>
                    <a:lnTo>
                      <a:pt x="797" y="14044"/>
                    </a:lnTo>
                    <a:lnTo>
                      <a:pt x="996" y="14503"/>
                    </a:lnTo>
                    <a:lnTo>
                      <a:pt x="1226" y="14932"/>
                    </a:lnTo>
                    <a:lnTo>
                      <a:pt x="1471" y="15361"/>
                    </a:lnTo>
                    <a:lnTo>
                      <a:pt x="1731" y="15775"/>
                    </a:lnTo>
                    <a:lnTo>
                      <a:pt x="2007" y="16173"/>
                    </a:lnTo>
                    <a:lnTo>
                      <a:pt x="2313" y="16556"/>
                    </a:lnTo>
                    <a:lnTo>
                      <a:pt x="2635" y="16908"/>
                    </a:lnTo>
                    <a:lnTo>
                      <a:pt x="2972" y="17260"/>
                    </a:lnTo>
                    <a:lnTo>
                      <a:pt x="3324" y="17597"/>
                    </a:lnTo>
                    <a:lnTo>
                      <a:pt x="3692" y="17919"/>
                    </a:lnTo>
                    <a:lnTo>
                      <a:pt x="4075" y="18225"/>
                    </a:lnTo>
                    <a:lnTo>
                      <a:pt x="4458" y="18501"/>
                    </a:lnTo>
                    <a:lnTo>
                      <a:pt x="4871" y="18761"/>
                    </a:lnTo>
                    <a:lnTo>
                      <a:pt x="5300" y="19006"/>
                    </a:lnTo>
                    <a:lnTo>
                      <a:pt x="5729" y="19236"/>
                    </a:lnTo>
                    <a:lnTo>
                      <a:pt x="6188" y="19435"/>
                    </a:lnTo>
                    <a:lnTo>
                      <a:pt x="6648" y="19619"/>
                    </a:lnTo>
                    <a:lnTo>
                      <a:pt x="7107" y="19772"/>
                    </a:lnTo>
                    <a:lnTo>
                      <a:pt x="7597" y="19910"/>
                    </a:lnTo>
                    <a:lnTo>
                      <a:pt x="8087" y="20017"/>
                    </a:lnTo>
                    <a:lnTo>
                      <a:pt x="8577" y="20109"/>
                    </a:lnTo>
                    <a:lnTo>
                      <a:pt x="9083" y="20170"/>
                    </a:lnTo>
                    <a:lnTo>
                      <a:pt x="9603" y="20216"/>
                    </a:lnTo>
                    <a:lnTo>
                      <a:pt x="10124" y="20231"/>
                    </a:lnTo>
                    <a:lnTo>
                      <a:pt x="10645" y="20216"/>
                    </a:lnTo>
                    <a:lnTo>
                      <a:pt x="11150" y="20170"/>
                    </a:lnTo>
                    <a:lnTo>
                      <a:pt x="11656" y="20109"/>
                    </a:lnTo>
                    <a:lnTo>
                      <a:pt x="12161" y="20017"/>
                    </a:lnTo>
                    <a:lnTo>
                      <a:pt x="12651" y="19910"/>
                    </a:lnTo>
                    <a:lnTo>
                      <a:pt x="13126" y="19772"/>
                    </a:lnTo>
                    <a:lnTo>
                      <a:pt x="13601" y="19619"/>
                    </a:lnTo>
                    <a:lnTo>
                      <a:pt x="14060" y="19435"/>
                    </a:lnTo>
                    <a:lnTo>
                      <a:pt x="14504" y="19236"/>
                    </a:lnTo>
                    <a:lnTo>
                      <a:pt x="14933" y="19006"/>
                    </a:lnTo>
                    <a:lnTo>
                      <a:pt x="15362" y="18761"/>
                    </a:lnTo>
                    <a:lnTo>
                      <a:pt x="15775" y="18501"/>
                    </a:lnTo>
                    <a:lnTo>
                      <a:pt x="16174" y="18225"/>
                    </a:lnTo>
                    <a:lnTo>
                      <a:pt x="16557" y="17919"/>
                    </a:lnTo>
                    <a:lnTo>
                      <a:pt x="16924" y="17597"/>
                    </a:lnTo>
                    <a:lnTo>
                      <a:pt x="17276" y="17260"/>
                    </a:lnTo>
                    <a:lnTo>
                      <a:pt x="17613" y="16908"/>
                    </a:lnTo>
                    <a:lnTo>
                      <a:pt x="17920" y="16556"/>
                    </a:lnTo>
                    <a:lnTo>
                      <a:pt x="18226" y="16173"/>
                    </a:lnTo>
                    <a:lnTo>
                      <a:pt x="18502" y="15775"/>
                    </a:lnTo>
                    <a:lnTo>
                      <a:pt x="18777" y="15361"/>
                    </a:lnTo>
                    <a:lnTo>
                      <a:pt x="19007" y="14932"/>
                    </a:lnTo>
                    <a:lnTo>
                      <a:pt x="19237" y="14503"/>
                    </a:lnTo>
                    <a:lnTo>
                      <a:pt x="19436" y="14044"/>
                    </a:lnTo>
                    <a:lnTo>
                      <a:pt x="19620" y="13585"/>
                    </a:lnTo>
                    <a:lnTo>
                      <a:pt x="19773" y="13125"/>
                    </a:lnTo>
                    <a:lnTo>
                      <a:pt x="19911" y="12635"/>
                    </a:lnTo>
                    <a:lnTo>
                      <a:pt x="20033" y="12160"/>
                    </a:lnTo>
                    <a:lnTo>
                      <a:pt x="20125" y="11655"/>
                    </a:lnTo>
                    <a:lnTo>
                      <a:pt x="20186" y="11149"/>
                    </a:lnTo>
                    <a:lnTo>
                      <a:pt x="20217" y="10629"/>
                    </a:lnTo>
                    <a:lnTo>
                      <a:pt x="20232" y="10108"/>
                    </a:lnTo>
                    <a:lnTo>
                      <a:pt x="20217" y="9587"/>
                    </a:lnTo>
                    <a:lnTo>
                      <a:pt x="20186" y="9082"/>
                    </a:lnTo>
                    <a:lnTo>
                      <a:pt x="20125" y="8576"/>
                    </a:lnTo>
                    <a:lnTo>
                      <a:pt x="20033" y="8071"/>
                    </a:lnTo>
                    <a:lnTo>
                      <a:pt x="19911" y="7581"/>
                    </a:lnTo>
                    <a:lnTo>
                      <a:pt x="19773" y="7106"/>
                    </a:lnTo>
                    <a:lnTo>
                      <a:pt x="19620" y="6631"/>
                    </a:lnTo>
                    <a:lnTo>
                      <a:pt x="19436" y="6172"/>
                    </a:lnTo>
                    <a:lnTo>
                      <a:pt x="19237" y="5728"/>
                    </a:lnTo>
                    <a:lnTo>
                      <a:pt x="19007" y="5299"/>
                    </a:lnTo>
                    <a:lnTo>
                      <a:pt x="18777" y="4870"/>
                    </a:lnTo>
                    <a:lnTo>
                      <a:pt x="18502" y="4457"/>
                    </a:lnTo>
                    <a:lnTo>
                      <a:pt x="18226" y="4059"/>
                    </a:lnTo>
                    <a:lnTo>
                      <a:pt x="17920" y="3676"/>
                    </a:lnTo>
                    <a:lnTo>
                      <a:pt x="17613" y="3308"/>
                    </a:lnTo>
                    <a:lnTo>
                      <a:pt x="17276" y="2956"/>
                    </a:lnTo>
                    <a:lnTo>
                      <a:pt x="16924" y="2634"/>
                    </a:lnTo>
                    <a:lnTo>
                      <a:pt x="16557" y="2313"/>
                    </a:lnTo>
                    <a:lnTo>
                      <a:pt x="16174" y="2006"/>
                    </a:lnTo>
                    <a:lnTo>
                      <a:pt x="15775" y="1731"/>
                    </a:lnTo>
                    <a:lnTo>
                      <a:pt x="15362" y="1470"/>
                    </a:lnTo>
                    <a:lnTo>
                      <a:pt x="14933" y="1225"/>
                    </a:lnTo>
                    <a:lnTo>
                      <a:pt x="14504" y="996"/>
                    </a:lnTo>
                    <a:lnTo>
                      <a:pt x="14060" y="796"/>
                    </a:lnTo>
                    <a:lnTo>
                      <a:pt x="13601" y="613"/>
                    </a:lnTo>
                    <a:lnTo>
                      <a:pt x="13126" y="460"/>
                    </a:lnTo>
                    <a:lnTo>
                      <a:pt x="12651" y="322"/>
                    </a:lnTo>
                    <a:lnTo>
                      <a:pt x="12161" y="199"/>
                    </a:lnTo>
                    <a:lnTo>
                      <a:pt x="11656" y="123"/>
                    </a:lnTo>
                    <a:lnTo>
                      <a:pt x="11150" y="46"/>
                    </a:lnTo>
                    <a:lnTo>
                      <a:pt x="10645" y="15"/>
                    </a:lnTo>
                    <a:lnTo>
                      <a:pt x="101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336900" y="4109500"/>
                <a:ext cx="225925" cy="225900"/>
              </a:xfrm>
              <a:custGeom>
                <a:rect b="b" l="l" r="r" t="t"/>
                <a:pathLst>
                  <a:path extrusionOk="0" h="9036" w="9037">
                    <a:moveTo>
                      <a:pt x="4289" y="0"/>
                    </a:moveTo>
                    <a:lnTo>
                      <a:pt x="4059" y="15"/>
                    </a:lnTo>
                    <a:lnTo>
                      <a:pt x="3844" y="46"/>
                    </a:lnTo>
                    <a:lnTo>
                      <a:pt x="3615" y="92"/>
                    </a:lnTo>
                    <a:lnTo>
                      <a:pt x="3400" y="138"/>
                    </a:lnTo>
                    <a:lnTo>
                      <a:pt x="3186" y="199"/>
                    </a:lnTo>
                    <a:lnTo>
                      <a:pt x="2971" y="276"/>
                    </a:lnTo>
                    <a:lnTo>
                      <a:pt x="2772" y="352"/>
                    </a:lnTo>
                    <a:lnTo>
                      <a:pt x="2573" y="444"/>
                    </a:lnTo>
                    <a:lnTo>
                      <a:pt x="2374" y="551"/>
                    </a:lnTo>
                    <a:lnTo>
                      <a:pt x="2175" y="659"/>
                    </a:lnTo>
                    <a:lnTo>
                      <a:pt x="2007" y="766"/>
                    </a:lnTo>
                    <a:lnTo>
                      <a:pt x="1823" y="888"/>
                    </a:lnTo>
                    <a:lnTo>
                      <a:pt x="1654" y="1026"/>
                    </a:lnTo>
                    <a:lnTo>
                      <a:pt x="1486" y="1179"/>
                    </a:lnTo>
                    <a:lnTo>
                      <a:pt x="1333" y="1317"/>
                    </a:lnTo>
                    <a:lnTo>
                      <a:pt x="1180" y="1486"/>
                    </a:lnTo>
                    <a:lnTo>
                      <a:pt x="1042" y="1639"/>
                    </a:lnTo>
                    <a:lnTo>
                      <a:pt x="904" y="1807"/>
                    </a:lnTo>
                    <a:lnTo>
                      <a:pt x="781" y="1991"/>
                    </a:lnTo>
                    <a:lnTo>
                      <a:pt x="659" y="2175"/>
                    </a:lnTo>
                    <a:lnTo>
                      <a:pt x="552" y="2359"/>
                    </a:lnTo>
                    <a:lnTo>
                      <a:pt x="460" y="2558"/>
                    </a:lnTo>
                    <a:lnTo>
                      <a:pt x="368" y="2757"/>
                    </a:lnTo>
                    <a:lnTo>
                      <a:pt x="276" y="2956"/>
                    </a:lnTo>
                    <a:lnTo>
                      <a:pt x="215" y="3170"/>
                    </a:lnTo>
                    <a:lnTo>
                      <a:pt x="153" y="3385"/>
                    </a:lnTo>
                    <a:lnTo>
                      <a:pt x="92" y="3599"/>
                    </a:lnTo>
                    <a:lnTo>
                      <a:pt x="62" y="3829"/>
                    </a:lnTo>
                    <a:lnTo>
                      <a:pt x="31" y="4059"/>
                    </a:lnTo>
                    <a:lnTo>
                      <a:pt x="16" y="4288"/>
                    </a:lnTo>
                    <a:lnTo>
                      <a:pt x="0" y="4518"/>
                    </a:lnTo>
                    <a:lnTo>
                      <a:pt x="16" y="4748"/>
                    </a:lnTo>
                    <a:lnTo>
                      <a:pt x="31" y="4978"/>
                    </a:lnTo>
                    <a:lnTo>
                      <a:pt x="62" y="5207"/>
                    </a:lnTo>
                    <a:lnTo>
                      <a:pt x="92" y="5422"/>
                    </a:lnTo>
                    <a:lnTo>
                      <a:pt x="153" y="5651"/>
                    </a:lnTo>
                    <a:lnTo>
                      <a:pt x="215" y="5866"/>
                    </a:lnTo>
                    <a:lnTo>
                      <a:pt x="276" y="6065"/>
                    </a:lnTo>
                    <a:lnTo>
                      <a:pt x="368" y="6279"/>
                    </a:lnTo>
                    <a:lnTo>
                      <a:pt x="460" y="6478"/>
                    </a:lnTo>
                    <a:lnTo>
                      <a:pt x="552" y="6662"/>
                    </a:lnTo>
                    <a:lnTo>
                      <a:pt x="659" y="6861"/>
                    </a:lnTo>
                    <a:lnTo>
                      <a:pt x="781" y="7045"/>
                    </a:lnTo>
                    <a:lnTo>
                      <a:pt x="904" y="7214"/>
                    </a:lnTo>
                    <a:lnTo>
                      <a:pt x="1042" y="7382"/>
                    </a:lnTo>
                    <a:lnTo>
                      <a:pt x="1180" y="7550"/>
                    </a:lnTo>
                    <a:lnTo>
                      <a:pt x="1333" y="7704"/>
                    </a:lnTo>
                    <a:lnTo>
                      <a:pt x="1486" y="7857"/>
                    </a:lnTo>
                    <a:lnTo>
                      <a:pt x="1654" y="7995"/>
                    </a:lnTo>
                    <a:lnTo>
                      <a:pt x="1823" y="8132"/>
                    </a:lnTo>
                    <a:lnTo>
                      <a:pt x="2007" y="8255"/>
                    </a:lnTo>
                    <a:lnTo>
                      <a:pt x="2175" y="8377"/>
                    </a:lnTo>
                    <a:lnTo>
                      <a:pt x="2374" y="8485"/>
                    </a:lnTo>
                    <a:lnTo>
                      <a:pt x="2573" y="8592"/>
                    </a:lnTo>
                    <a:lnTo>
                      <a:pt x="2772" y="8684"/>
                    </a:lnTo>
                    <a:lnTo>
                      <a:pt x="2971" y="8760"/>
                    </a:lnTo>
                    <a:lnTo>
                      <a:pt x="3186" y="8837"/>
                    </a:lnTo>
                    <a:lnTo>
                      <a:pt x="3400" y="8883"/>
                    </a:lnTo>
                    <a:lnTo>
                      <a:pt x="3615" y="8944"/>
                    </a:lnTo>
                    <a:lnTo>
                      <a:pt x="3844" y="8975"/>
                    </a:lnTo>
                    <a:lnTo>
                      <a:pt x="4059" y="9005"/>
                    </a:lnTo>
                    <a:lnTo>
                      <a:pt x="4289" y="9021"/>
                    </a:lnTo>
                    <a:lnTo>
                      <a:pt x="4518" y="9036"/>
                    </a:lnTo>
                    <a:lnTo>
                      <a:pt x="4763" y="9021"/>
                    </a:lnTo>
                    <a:lnTo>
                      <a:pt x="4993" y="9005"/>
                    </a:lnTo>
                    <a:lnTo>
                      <a:pt x="5207" y="8975"/>
                    </a:lnTo>
                    <a:lnTo>
                      <a:pt x="5437" y="8944"/>
                    </a:lnTo>
                    <a:lnTo>
                      <a:pt x="5652" y="8883"/>
                    </a:lnTo>
                    <a:lnTo>
                      <a:pt x="5866" y="8837"/>
                    </a:lnTo>
                    <a:lnTo>
                      <a:pt x="6080" y="8760"/>
                    </a:lnTo>
                    <a:lnTo>
                      <a:pt x="6280" y="8684"/>
                    </a:lnTo>
                    <a:lnTo>
                      <a:pt x="6479" y="8592"/>
                    </a:lnTo>
                    <a:lnTo>
                      <a:pt x="6678" y="8485"/>
                    </a:lnTo>
                    <a:lnTo>
                      <a:pt x="6861" y="8377"/>
                    </a:lnTo>
                    <a:lnTo>
                      <a:pt x="7045" y="8255"/>
                    </a:lnTo>
                    <a:lnTo>
                      <a:pt x="7229" y="8132"/>
                    </a:lnTo>
                    <a:lnTo>
                      <a:pt x="7398" y="7995"/>
                    </a:lnTo>
                    <a:lnTo>
                      <a:pt x="7566" y="7857"/>
                    </a:lnTo>
                    <a:lnTo>
                      <a:pt x="7719" y="7704"/>
                    </a:lnTo>
                    <a:lnTo>
                      <a:pt x="7872" y="7550"/>
                    </a:lnTo>
                    <a:lnTo>
                      <a:pt x="8010" y="7382"/>
                    </a:lnTo>
                    <a:lnTo>
                      <a:pt x="8148" y="7214"/>
                    </a:lnTo>
                    <a:lnTo>
                      <a:pt x="8270" y="7045"/>
                    </a:lnTo>
                    <a:lnTo>
                      <a:pt x="8393" y="6861"/>
                    </a:lnTo>
                    <a:lnTo>
                      <a:pt x="8500" y="6662"/>
                    </a:lnTo>
                    <a:lnTo>
                      <a:pt x="8592" y="6478"/>
                    </a:lnTo>
                    <a:lnTo>
                      <a:pt x="8684" y="6279"/>
                    </a:lnTo>
                    <a:lnTo>
                      <a:pt x="8761" y="6065"/>
                    </a:lnTo>
                    <a:lnTo>
                      <a:pt x="8837" y="5866"/>
                    </a:lnTo>
                    <a:lnTo>
                      <a:pt x="8898" y="5651"/>
                    </a:lnTo>
                    <a:lnTo>
                      <a:pt x="8944" y="5422"/>
                    </a:lnTo>
                    <a:lnTo>
                      <a:pt x="8990" y="5207"/>
                    </a:lnTo>
                    <a:lnTo>
                      <a:pt x="9021" y="4978"/>
                    </a:lnTo>
                    <a:lnTo>
                      <a:pt x="9036" y="4748"/>
                    </a:lnTo>
                    <a:lnTo>
                      <a:pt x="9036" y="4518"/>
                    </a:lnTo>
                    <a:lnTo>
                      <a:pt x="9036" y="4288"/>
                    </a:lnTo>
                    <a:lnTo>
                      <a:pt x="9021" y="4059"/>
                    </a:lnTo>
                    <a:lnTo>
                      <a:pt x="8990" y="3829"/>
                    </a:lnTo>
                    <a:lnTo>
                      <a:pt x="8944" y="3599"/>
                    </a:lnTo>
                    <a:lnTo>
                      <a:pt x="8898" y="3385"/>
                    </a:lnTo>
                    <a:lnTo>
                      <a:pt x="8837" y="3170"/>
                    </a:lnTo>
                    <a:lnTo>
                      <a:pt x="8761" y="2956"/>
                    </a:lnTo>
                    <a:lnTo>
                      <a:pt x="8684" y="2757"/>
                    </a:lnTo>
                    <a:lnTo>
                      <a:pt x="8592" y="2558"/>
                    </a:lnTo>
                    <a:lnTo>
                      <a:pt x="8500" y="2359"/>
                    </a:lnTo>
                    <a:lnTo>
                      <a:pt x="8393" y="2175"/>
                    </a:lnTo>
                    <a:lnTo>
                      <a:pt x="8270" y="1991"/>
                    </a:lnTo>
                    <a:lnTo>
                      <a:pt x="8148" y="1807"/>
                    </a:lnTo>
                    <a:lnTo>
                      <a:pt x="8010" y="1639"/>
                    </a:lnTo>
                    <a:lnTo>
                      <a:pt x="7872" y="1486"/>
                    </a:lnTo>
                    <a:lnTo>
                      <a:pt x="7719" y="1317"/>
                    </a:lnTo>
                    <a:lnTo>
                      <a:pt x="7566" y="1179"/>
                    </a:lnTo>
                    <a:lnTo>
                      <a:pt x="7398" y="1026"/>
                    </a:lnTo>
                    <a:lnTo>
                      <a:pt x="7229" y="888"/>
                    </a:lnTo>
                    <a:lnTo>
                      <a:pt x="7045" y="766"/>
                    </a:lnTo>
                    <a:lnTo>
                      <a:pt x="6861" y="659"/>
                    </a:lnTo>
                    <a:lnTo>
                      <a:pt x="6678" y="551"/>
                    </a:lnTo>
                    <a:lnTo>
                      <a:pt x="6479" y="444"/>
                    </a:lnTo>
                    <a:lnTo>
                      <a:pt x="6280" y="352"/>
                    </a:lnTo>
                    <a:lnTo>
                      <a:pt x="6080" y="276"/>
                    </a:lnTo>
                    <a:lnTo>
                      <a:pt x="5866" y="199"/>
                    </a:lnTo>
                    <a:lnTo>
                      <a:pt x="5652" y="138"/>
                    </a:lnTo>
                    <a:lnTo>
                      <a:pt x="5437" y="92"/>
                    </a:lnTo>
                    <a:lnTo>
                      <a:pt x="5207" y="46"/>
                    </a:lnTo>
                    <a:lnTo>
                      <a:pt x="4993" y="15"/>
                    </a:lnTo>
                    <a:lnTo>
                      <a:pt x="47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
              <p:cNvSpPr/>
              <p:nvPr/>
            </p:nvSpPr>
            <p:spPr>
              <a:xfrm>
                <a:off x="475125" y="2400725"/>
                <a:ext cx="267650" cy="267650"/>
              </a:xfrm>
              <a:custGeom>
                <a:rect b="b" l="l" r="r" t="t"/>
                <a:pathLst>
                  <a:path extrusionOk="0" h="10706" w="10706">
                    <a:moveTo>
                      <a:pt x="5085" y="0"/>
                    </a:moveTo>
                    <a:lnTo>
                      <a:pt x="4809" y="31"/>
                    </a:lnTo>
                    <a:lnTo>
                      <a:pt x="4533" y="61"/>
                    </a:lnTo>
                    <a:lnTo>
                      <a:pt x="4273" y="107"/>
                    </a:lnTo>
                    <a:lnTo>
                      <a:pt x="4013" y="169"/>
                    </a:lnTo>
                    <a:lnTo>
                      <a:pt x="3768" y="245"/>
                    </a:lnTo>
                    <a:lnTo>
                      <a:pt x="3507" y="322"/>
                    </a:lnTo>
                    <a:lnTo>
                      <a:pt x="3278" y="414"/>
                    </a:lnTo>
                    <a:lnTo>
                      <a:pt x="3032" y="521"/>
                    </a:lnTo>
                    <a:lnTo>
                      <a:pt x="2803" y="643"/>
                    </a:lnTo>
                    <a:lnTo>
                      <a:pt x="2573" y="781"/>
                    </a:lnTo>
                    <a:lnTo>
                      <a:pt x="2359" y="919"/>
                    </a:lnTo>
                    <a:lnTo>
                      <a:pt x="2144" y="1057"/>
                    </a:lnTo>
                    <a:lnTo>
                      <a:pt x="1945" y="1225"/>
                    </a:lnTo>
                    <a:lnTo>
                      <a:pt x="1761" y="1394"/>
                    </a:lnTo>
                    <a:lnTo>
                      <a:pt x="1562" y="1562"/>
                    </a:lnTo>
                    <a:lnTo>
                      <a:pt x="1394" y="1746"/>
                    </a:lnTo>
                    <a:lnTo>
                      <a:pt x="1225" y="1945"/>
                    </a:lnTo>
                    <a:lnTo>
                      <a:pt x="1072" y="2144"/>
                    </a:lnTo>
                    <a:lnTo>
                      <a:pt x="919" y="2359"/>
                    </a:lnTo>
                    <a:lnTo>
                      <a:pt x="781" y="2573"/>
                    </a:lnTo>
                    <a:lnTo>
                      <a:pt x="643" y="2803"/>
                    </a:lnTo>
                    <a:lnTo>
                      <a:pt x="536" y="3033"/>
                    </a:lnTo>
                    <a:lnTo>
                      <a:pt x="429" y="3262"/>
                    </a:lnTo>
                    <a:lnTo>
                      <a:pt x="322" y="3507"/>
                    </a:lnTo>
                    <a:lnTo>
                      <a:pt x="245" y="3768"/>
                    </a:lnTo>
                    <a:lnTo>
                      <a:pt x="169" y="4013"/>
                    </a:lnTo>
                    <a:lnTo>
                      <a:pt x="107" y="4273"/>
                    </a:lnTo>
                    <a:lnTo>
                      <a:pt x="61" y="4533"/>
                    </a:lnTo>
                    <a:lnTo>
                      <a:pt x="31" y="4809"/>
                    </a:lnTo>
                    <a:lnTo>
                      <a:pt x="15" y="5069"/>
                    </a:lnTo>
                    <a:lnTo>
                      <a:pt x="0" y="5345"/>
                    </a:lnTo>
                    <a:lnTo>
                      <a:pt x="15" y="5621"/>
                    </a:lnTo>
                    <a:lnTo>
                      <a:pt x="31" y="5896"/>
                    </a:lnTo>
                    <a:lnTo>
                      <a:pt x="61" y="6172"/>
                    </a:lnTo>
                    <a:lnTo>
                      <a:pt x="107" y="6432"/>
                    </a:lnTo>
                    <a:lnTo>
                      <a:pt x="169" y="6693"/>
                    </a:lnTo>
                    <a:lnTo>
                      <a:pt x="245" y="6938"/>
                    </a:lnTo>
                    <a:lnTo>
                      <a:pt x="322" y="7198"/>
                    </a:lnTo>
                    <a:lnTo>
                      <a:pt x="429" y="7443"/>
                    </a:lnTo>
                    <a:lnTo>
                      <a:pt x="536" y="7673"/>
                    </a:lnTo>
                    <a:lnTo>
                      <a:pt x="643" y="7903"/>
                    </a:lnTo>
                    <a:lnTo>
                      <a:pt x="781" y="8132"/>
                    </a:lnTo>
                    <a:lnTo>
                      <a:pt x="919" y="8347"/>
                    </a:lnTo>
                    <a:lnTo>
                      <a:pt x="1072" y="8561"/>
                    </a:lnTo>
                    <a:lnTo>
                      <a:pt x="1225" y="8760"/>
                    </a:lnTo>
                    <a:lnTo>
                      <a:pt x="1394" y="8944"/>
                    </a:lnTo>
                    <a:lnTo>
                      <a:pt x="1562" y="9143"/>
                    </a:lnTo>
                    <a:lnTo>
                      <a:pt x="1761" y="9312"/>
                    </a:lnTo>
                    <a:lnTo>
                      <a:pt x="1945" y="9480"/>
                    </a:lnTo>
                    <a:lnTo>
                      <a:pt x="2144" y="9649"/>
                    </a:lnTo>
                    <a:lnTo>
                      <a:pt x="2359" y="9786"/>
                    </a:lnTo>
                    <a:lnTo>
                      <a:pt x="2573" y="9924"/>
                    </a:lnTo>
                    <a:lnTo>
                      <a:pt x="2803" y="10062"/>
                    </a:lnTo>
                    <a:lnTo>
                      <a:pt x="3032" y="10185"/>
                    </a:lnTo>
                    <a:lnTo>
                      <a:pt x="3278" y="10292"/>
                    </a:lnTo>
                    <a:lnTo>
                      <a:pt x="3507" y="10384"/>
                    </a:lnTo>
                    <a:lnTo>
                      <a:pt x="3768" y="10460"/>
                    </a:lnTo>
                    <a:lnTo>
                      <a:pt x="4013" y="10537"/>
                    </a:lnTo>
                    <a:lnTo>
                      <a:pt x="4273" y="10598"/>
                    </a:lnTo>
                    <a:lnTo>
                      <a:pt x="4533" y="10644"/>
                    </a:lnTo>
                    <a:lnTo>
                      <a:pt x="4809" y="10675"/>
                    </a:lnTo>
                    <a:lnTo>
                      <a:pt x="5085" y="10705"/>
                    </a:lnTo>
                    <a:lnTo>
                      <a:pt x="5636" y="10705"/>
                    </a:lnTo>
                    <a:lnTo>
                      <a:pt x="5896" y="10675"/>
                    </a:lnTo>
                    <a:lnTo>
                      <a:pt x="6172" y="10644"/>
                    </a:lnTo>
                    <a:lnTo>
                      <a:pt x="6432" y="10598"/>
                    </a:lnTo>
                    <a:lnTo>
                      <a:pt x="6693" y="10537"/>
                    </a:lnTo>
                    <a:lnTo>
                      <a:pt x="6953" y="10460"/>
                    </a:lnTo>
                    <a:lnTo>
                      <a:pt x="7198" y="10384"/>
                    </a:lnTo>
                    <a:lnTo>
                      <a:pt x="7443" y="10292"/>
                    </a:lnTo>
                    <a:lnTo>
                      <a:pt x="7673" y="10185"/>
                    </a:lnTo>
                    <a:lnTo>
                      <a:pt x="7903" y="10062"/>
                    </a:lnTo>
                    <a:lnTo>
                      <a:pt x="8132" y="9924"/>
                    </a:lnTo>
                    <a:lnTo>
                      <a:pt x="8347" y="9786"/>
                    </a:lnTo>
                    <a:lnTo>
                      <a:pt x="8561" y="9649"/>
                    </a:lnTo>
                    <a:lnTo>
                      <a:pt x="8760" y="9480"/>
                    </a:lnTo>
                    <a:lnTo>
                      <a:pt x="8959" y="9312"/>
                    </a:lnTo>
                    <a:lnTo>
                      <a:pt x="9143" y="9143"/>
                    </a:lnTo>
                    <a:lnTo>
                      <a:pt x="9312" y="8944"/>
                    </a:lnTo>
                    <a:lnTo>
                      <a:pt x="9480" y="8760"/>
                    </a:lnTo>
                    <a:lnTo>
                      <a:pt x="9649" y="8561"/>
                    </a:lnTo>
                    <a:lnTo>
                      <a:pt x="9786" y="8347"/>
                    </a:lnTo>
                    <a:lnTo>
                      <a:pt x="9924" y="8132"/>
                    </a:lnTo>
                    <a:lnTo>
                      <a:pt x="10062" y="7903"/>
                    </a:lnTo>
                    <a:lnTo>
                      <a:pt x="10185" y="7673"/>
                    </a:lnTo>
                    <a:lnTo>
                      <a:pt x="10292" y="7443"/>
                    </a:lnTo>
                    <a:lnTo>
                      <a:pt x="10384" y="7198"/>
                    </a:lnTo>
                    <a:lnTo>
                      <a:pt x="10460" y="6938"/>
                    </a:lnTo>
                    <a:lnTo>
                      <a:pt x="10537" y="6693"/>
                    </a:lnTo>
                    <a:lnTo>
                      <a:pt x="10598" y="6432"/>
                    </a:lnTo>
                    <a:lnTo>
                      <a:pt x="10644" y="6172"/>
                    </a:lnTo>
                    <a:lnTo>
                      <a:pt x="10675" y="5896"/>
                    </a:lnTo>
                    <a:lnTo>
                      <a:pt x="10705" y="5621"/>
                    </a:lnTo>
                    <a:lnTo>
                      <a:pt x="10705" y="5345"/>
                    </a:lnTo>
                    <a:lnTo>
                      <a:pt x="10705" y="5069"/>
                    </a:lnTo>
                    <a:lnTo>
                      <a:pt x="10675" y="4809"/>
                    </a:lnTo>
                    <a:lnTo>
                      <a:pt x="10644" y="4533"/>
                    </a:lnTo>
                    <a:lnTo>
                      <a:pt x="10598" y="4273"/>
                    </a:lnTo>
                    <a:lnTo>
                      <a:pt x="10537" y="4013"/>
                    </a:lnTo>
                    <a:lnTo>
                      <a:pt x="10460" y="3768"/>
                    </a:lnTo>
                    <a:lnTo>
                      <a:pt x="10384" y="3507"/>
                    </a:lnTo>
                    <a:lnTo>
                      <a:pt x="10292" y="3262"/>
                    </a:lnTo>
                    <a:lnTo>
                      <a:pt x="10185" y="3033"/>
                    </a:lnTo>
                    <a:lnTo>
                      <a:pt x="10062" y="2803"/>
                    </a:lnTo>
                    <a:lnTo>
                      <a:pt x="9924" y="2573"/>
                    </a:lnTo>
                    <a:lnTo>
                      <a:pt x="9786" y="2359"/>
                    </a:lnTo>
                    <a:lnTo>
                      <a:pt x="9649" y="2144"/>
                    </a:lnTo>
                    <a:lnTo>
                      <a:pt x="9480" y="1945"/>
                    </a:lnTo>
                    <a:lnTo>
                      <a:pt x="9312" y="1746"/>
                    </a:lnTo>
                    <a:lnTo>
                      <a:pt x="9143" y="1562"/>
                    </a:lnTo>
                    <a:lnTo>
                      <a:pt x="8959" y="1394"/>
                    </a:lnTo>
                    <a:lnTo>
                      <a:pt x="8760" y="1225"/>
                    </a:lnTo>
                    <a:lnTo>
                      <a:pt x="8561" y="1057"/>
                    </a:lnTo>
                    <a:lnTo>
                      <a:pt x="8347" y="919"/>
                    </a:lnTo>
                    <a:lnTo>
                      <a:pt x="8132" y="781"/>
                    </a:lnTo>
                    <a:lnTo>
                      <a:pt x="7903" y="643"/>
                    </a:lnTo>
                    <a:lnTo>
                      <a:pt x="7673" y="521"/>
                    </a:lnTo>
                    <a:lnTo>
                      <a:pt x="7443" y="414"/>
                    </a:lnTo>
                    <a:lnTo>
                      <a:pt x="7198" y="322"/>
                    </a:lnTo>
                    <a:lnTo>
                      <a:pt x="6953" y="245"/>
                    </a:lnTo>
                    <a:lnTo>
                      <a:pt x="6693" y="169"/>
                    </a:lnTo>
                    <a:lnTo>
                      <a:pt x="6432" y="107"/>
                    </a:lnTo>
                    <a:lnTo>
                      <a:pt x="6172" y="61"/>
                    </a:lnTo>
                    <a:lnTo>
                      <a:pt x="5896" y="31"/>
                    </a:lnTo>
                    <a:lnTo>
                      <a:pt x="56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
              <p:cNvSpPr/>
              <p:nvPr/>
            </p:nvSpPr>
            <p:spPr>
              <a:xfrm>
                <a:off x="242700" y="1379600"/>
                <a:ext cx="7134200" cy="2525075"/>
              </a:xfrm>
              <a:custGeom>
                <a:rect b="b" l="l" r="r" t="t"/>
                <a:pathLst>
                  <a:path extrusionOk="0" h="101003" w="285368">
                    <a:moveTo>
                      <a:pt x="1" y="0"/>
                    </a:moveTo>
                    <a:lnTo>
                      <a:pt x="552" y="46"/>
                    </a:lnTo>
                    <a:lnTo>
                      <a:pt x="950" y="92"/>
                    </a:lnTo>
                    <a:lnTo>
                      <a:pt x="1425" y="153"/>
                    </a:lnTo>
                    <a:lnTo>
                      <a:pt x="1976" y="260"/>
                    </a:lnTo>
                    <a:lnTo>
                      <a:pt x="2589" y="383"/>
                    </a:lnTo>
                    <a:lnTo>
                      <a:pt x="3263" y="551"/>
                    </a:lnTo>
                    <a:lnTo>
                      <a:pt x="4013" y="766"/>
                    </a:lnTo>
                    <a:lnTo>
                      <a:pt x="4810" y="1026"/>
                    </a:lnTo>
                    <a:lnTo>
                      <a:pt x="5652" y="1332"/>
                    </a:lnTo>
                    <a:lnTo>
                      <a:pt x="6096" y="1501"/>
                    </a:lnTo>
                    <a:lnTo>
                      <a:pt x="6540" y="1685"/>
                    </a:lnTo>
                    <a:lnTo>
                      <a:pt x="7015" y="1899"/>
                    </a:lnTo>
                    <a:lnTo>
                      <a:pt x="7490" y="2113"/>
                    </a:lnTo>
                    <a:lnTo>
                      <a:pt x="7965" y="2343"/>
                    </a:lnTo>
                    <a:lnTo>
                      <a:pt x="8455" y="2604"/>
                    </a:lnTo>
                    <a:lnTo>
                      <a:pt x="8960" y="2864"/>
                    </a:lnTo>
                    <a:lnTo>
                      <a:pt x="9466" y="3155"/>
                    </a:lnTo>
                    <a:lnTo>
                      <a:pt x="9986" y="3461"/>
                    </a:lnTo>
                    <a:lnTo>
                      <a:pt x="10507" y="3783"/>
                    </a:lnTo>
                    <a:lnTo>
                      <a:pt x="11043" y="4135"/>
                    </a:lnTo>
                    <a:lnTo>
                      <a:pt x="11579" y="4503"/>
                    </a:lnTo>
                    <a:lnTo>
                      <a:pt x="12115" y="4885"/>
                    </a:lnTo>
                    <a:lnTo>
                      <a:pt x="12666" y="5299"/>
                    </a:lnTo>
                    <a:lnTo>
                      <a:pt x="13218" y="5728"/>
                    </a:lnTo>
                    <a:lnTo>
                      <a:pt x="13769" y="6172"/>
                    </a:lnTo>
                    <a:lnTo>
                      <a:pt x="14336" y="6647"/>
                    </a:lnTo>
                    <a:lnTo>
                      <a:pt x="14902" y="7152"/>
                    </a:lnTo>
                    <a:lnTo>
                      <a:pt x="15454" y="7673"/>
                    </a:lnTo>
                    <a:lnTo>
                      <a:pt x="16020" y="8224"/>
                    </a:lnTo>
                    <a:lnTo>
                      <a:pt x="16587" y="8791"/>
                    </a:lnTo>
                    <a:lnTo>
                      <a:pt x="17169" y="9388"/>
                    </a:lnTo>
                    <a:lnTo>
                      <a:pt x="17736" y="10016"/>
                    </a:lnTo>
                    <a:lnTo>
                      <a:pt x="18302" y="10675"/>
                    </a:lnTo>
                    <a:lnTo>
                      <a:pt x="18869" y="11348"/>
                    </a:lnTo>
                    <a:lnTo>
                      <a:pt x="19436" y="12068"/>
                    </a:lnTo>
                    <a:lnTo>
                      <a:pt x="19987" y="12803"/>
                    </a:lnTo>
                    <a:lnTo>
                      <a:pt x="20554" y="13569"/>
                    </a:lnTo>
                    <a:lnTo>
                      <a:pt x="21105" y="14365"/>
                    </a:lnTo>
                    <a:lnTo>
                      <a:pt x="21672" y="15193"/>
                    </a:lnTo>
                    <a:lnTo>
                      <a:pt x="22223" y="16050"/>
                    </a:lnTo>
                    <a:lnTo>
                      <a:pt x="22759" y="16954"/>
                    </a:lnTo>
                    <a:lnTo>
                      <a:pt x="23295" y="17873"/>
                    </a:lnTo>
                    <a:lnTo>
                      <a:pt x="23831" y="18837"/>
                    </a:lnTo>
                    <a:lnTo>
                      <a:pt x="24367" y="19818"/>
                    </a:lnTo>
                    <a:lnTo>
                      <a:pt x="24888" y="20844"/>
                    </a:lnTo>
                    <a:lnTo>
                      <a:pt x="25409" y="21916"/>
                    </a:lnTo>
                    <a:lnTo>
                      <a:pt x="25914" y="23003"/>
                    </a:lnTo>
                    <a:lnTo>
                      <a:pt x="26404" y="24136"/>
                    </a:lnTo>
                    <a:lnTo>
                      <a:pt x="26894" y="25300"/>
                    </a:lnTo>
                    <a:lnTo>
                      <a:pt x="27384" y="26464"/>
                    </a:lnTo>
                    <a:lnTo>
                      <a:pt x="27905" y="27567"/>
                    </a:lnTo>
                    <a:lnTo>
                      <a:pt x="28410" y="28608"/>
                    </a:lnTo>
                    <a:lnTo>
                      <a:pt x="28946" y="29589"/>
                    </a:lnTo>
                    <a:lnTo>
                      <a:pt x="29498" y="30538"/>
                    </a:lnTo>
                    <a:lnTo>
                      <a:pt x="30049" y="31426"/>
                    </a:lnTo>
                    <a:lnTo>
                      <a:pt x="30616" y="32269"/>
                    </a:lnTo>
                    <a:lnTo>
                      <a:pt x="31198" y="33065"/>
                    </a:lnTo>
                    <a:lnTo>
                      <a:pt x="31780" y="33816"/>
                    </a:lnTo>
                    <a:lnTo>
                      <a:pt x="32377" y="34520"/>
                    </a:lnTo>
                    <a:lnTo>
                      <a:pt x="32990" y="35194"/>
                    </a:lnTo>
                    <a:lnTo>
                      <a:pt x="33602" y="35837"/>
                    </a:lnTo>
                    <a:lnTo>
                      <a:pt x="34230" y="36434"/>
                    </a:lnTo>
                    <a:lnTo>
                      <a:pt x="34858" y="37001"/>
                    </a:lnTo>
                    <a:lnTo>
                      <a:pt x="35501" y="37537"/>
                    </a:lnTo>
                    <a:lnTo>
                      <a:pt x="36160" y="38043"/>
                    </a:lnTo>
                    <a:lnTo>
                      <a:pt x="36818" y="38517"/>
                    </a:lnTo>
                    <a:lnTo>
                      <a:pt x="37477" y="38977"/>
                    </a:lnTo>
                    <a:lnTo>
                      <a:pt x="38151" y="39406"/>
                    </a:lnTo>
                    <a:lnTo>
                      <a:pt x="38825" y="39819"/>
                    </a:lnTo>
                    <a:lnTo>
                      <a:pt x="39499" y="40202"/>
                    </a:lnTo>
                    <a:lnTo>
                      <a:pt x="40172" y="40585"/>
                    </a:lnTo>
                    <a:lnTo>
                      <a:pt x="40862" y="40937"/>
                    </a:lnTo>
                    <a:lnTo>
                      <a:pt x="41566" y="41289"/>
                    </a:lnTo>
                    <a:lnTo>
                      <a:pt x="42255" y="41626"/>
                    </a:lnTo>
                    <a:lnTo>
                      <a:pt x="42960" y="41963"/>
                    </a:lnTo>
                    <a:lnTo>
                      <a:pt x="44353" y="42591"/>
                    </a:lnTo>
                    <a:lnTo>
                      <a:pt x="45762" y="43234"/>
                    </a:lnTo>
                    <a:lnTo>
                      <a:pt x="47171" y="43862"/>
                    </a:lnTo>
                    <a:lnTo>
                      <a:pt x="48580" y="44521"/>
                    </a:lnTo>
                    <a:lnTo>
                      <a:pt x="49285" y="44873"/>
                    </a:lnTo>
                    <a:lnTo>
                      <a:pt x="49989" y="45225"/>
                    </a:lnTo>
                    <a:lnTo>
                      <a:pt x="50694" y="45593"/>
                    </a:lnTo>
                    <a:lnTo>
                      <a:pt x="51383" y="45976"/>
                    </a:lnTo>
                    <a:lnTo>
                      <a:pt x="52088" y="46374"/>
                    </a:lnTo>
                    <a:lnTo>
                      <a:pt x="52777" y="46803"/>
                    </a:lnTo>
                    <a:lnTo>
                      <a:pt x="53466" y="47247"/>
                    </a:lnTo>
                    <a:lnTo>
                      <a:pt x="54140" y="47722"/>
                    </a:lnTo>
                    <a:lnTo>
                      <a:pt x="54829" y="48212"/>
                    </a:lnTo>
                    <a:lnTo>
                      <a:pt x="55503" y="48732"/>
                    </a:lnTo>
                    <a:lnTo>
                      <a:pt x="56161" y="49284"/>
                    </a:lnTo>
                    <a:lnTo>
                      <a:pt x="56835" y="49881"/>
                    </a:lnTo>
                    <a:lnTo>
                      <a:pt x="57479" y="50494"/>
                    </a:lnTo>
                    <a:lnTo>
                      <a:pt x="58137" y="51152"/>
                    </a:lnTo>
                    <a:lnTo>
                      <a:pt x="58780" y="51841"/>
                    </a:lnTo>
                    <a:lnTo>
                      <a:pt x="59408" y="52592"/>
                    </a:lnTo>
                    <a:lnTo>
                      <a:pt x="60036" y="53358"/>
                    </a:lnTo>
                    <a:lnTo>
                      <a:pt x="60649" y="54185"/>
                    </a:lnTo>
                    <a:lnTo>
                      <a:pt x="61261" y="55058"/>
                    </a:lnTo>
                    <a:lnTo>
                      <a:pt x="61859" y="55976"/>
                    </a:lnTo>
                    <a:lnTo>
                      <a:pt x="62441" y="56941"/>
                    </a:lnTo>
                    <a:lnTo>
                      <a:pt x="63023" y="57967"/>
                    </a:lnTo>
                    <a:lnTo>
                      <a:pt x="63589" y="59039"/>
                    </a:lnTo>
                    <a:lnTo>
                      <a:pt x="64141" y="60173"/>
                    </a:lnTo>
                    <a:lnTo>
                      <a:pt x="64692" y="61367"/>
                    </a:lnTo>
                    <a:lnTo>
                      <a:pt x="65213" y="62623"/>
                    </a:lnTo>
                    <a:lnTo>
                      <a:pt x="65733" y="63940"/>
                    </a:lnTo>
                    <a:lnTo>
                      <a:pt x="66239" y="65319"/>
                    </a:lnTo>
                    <a:lnTo>
                      <a:pt x="66729" y="66774"/>
                    </a:lnTo>
                    <a:lnTo>
                      <a:pt x="67204" y="68290"/>
                    </a:lnTo>
                    <a:lnTo>
                      <a:pt x="67678" y="69821"/>
                    </a:lnTo>
                    <a:lnTo>
                      <a:pt x="68138" y="71291"/>
                    </a:lnTo>
                    <a:lnTo>
                      <a:pt x="68613" y="72731"/>
                    </a:lnTo>
                    <a:lnTo>
                      <a:pt x="69072" y="74109"/>
                    </a:lnTo>
                    <a:lnTo>
                      <a:pt x="69532" y="75457"/>
                    </a:lnTo>
                    <a:lnTo>
                      <a:pt x="69991" y="76744"/>
                    </a:lnTo>
                    <a:lnTo>
                      <a:pt x="70435" y="77999"/>
                    </a:lnTo>
                    <a:lnTo>
                      <a:pt x="70895" y="79209"/>
                    </a:lnTo>
                    <a:lnTo>
                      <a:pt x="71339" y="80373"/>
                    </a:lnTo>
                    <a:lnTo>
                      <a:pt x="71783" y="81491"/>
                    </a:lnTo>
                    <a:lnTo>
                      <a:pt x="72212" y="82563"/>
                    </a:lnTo>
                    <a:lnTo>
                      <a:pt x="72656" y="83605"/>
                    </a:lnTo>
                    <a:lnTo>
                      <a:pt x="73085" y="84616"/>
                    </a:lnTo>
                    <a:lnTo>
                      <a:pt x="73513" y="85565"/>
                    </a:lnTo>
                    <a:lnTo>
                      <a:pt x="73927" y="86499"/>
                    </a:lnTo>
                    <a:lnTo>
                      <a:pt x="74356" y="87372"/>
                    </a:lnTo>
                    <a:lnTo>
                      <a:pt x="74754" y="88230"/>
                    </a:lnTo>
                    <a:lnTo>
                      <a:pt x="75168" y="89042"/>
                    </a:lnTo>
                    <a:lnTo>
                      <a:pt x="75566" y="89823"/>
                    </a:lnTo>
                    <a:lnTo>
                      <a:pt x="75964" y="90558"/>
                    </a:lnTo>
                    <a:lnTo>
                      <a:pt x="76362" y="91262"/>
                    </a:lnTo>
                    <a:lnTo>
                      <a:pt x="76745" y="91936"/>
                    </a:lnTo>
                    <a:lnTo>
                      <a:pt x="77128" y="92595"/>
                    </a:lnTo>
                    <a:lnTo>
                      <a:pt x="77511" y="93207"/>
                    </a:lnTo>
                    <a:lnTo>
                      <a:pt x="77878" y="93789"/>
                    </a:lnTo>
                    <a:lnTo>
                      <a:pt x="78231" y="94341"/>
                    </a:lnTo>
                    <a:lnTo>
                      <a:pt x="78598" y="94861"/>
                    </a:lnTo>
                    <a:lnTo>
                      <a:pt x="78950" y="95351"/>
                    </a:lnTo>
                    <a:lnTo>
                      <a:pt x="79287" y="95826"/>
                    </a:lnTo>
                    <a:lnTo>
                      <a:pt x="79624" y="96270"/>
                    </a:lnTo>
                    <a:lnTo>
                      <a:pt x="79946" y="96684"/>
                    </a:lnTo>
                    <a:lnTo>
                      <a:pt x="80267" y="97067"/>
                    </a:lnTo>
                    <a:lnTo>
                      <a:pt x="80589" y="97434"/>
                    </a:lnTo>
                    <a:lnTo>
                      <a:pt x="80895" y="97786"/>
                    </a:lnTo>
                    <a:lnTo>
                      <a:pt x="81202" y="98108"/>
                    </a:lnTo>
                    <a:lnTo>
                      <a:pt x="81493" y="98399"/>
                    </a:lnTo>
                    <a:lnTo>
                      <a:pt x="81768" y="98675"/>
                    </a:lnTo>
                    <a:lnTo>
                      <a:pt x="82044" y="98935"/>
                    </a:lnTo>
                    <a:lnTo>
                      <a:pt x="82580" y="99395"/>
                    </a:lnTo>
                    <a:lnTo>
                      <a:pt x="83070" y="99777"/>
                    </a:lnTo>
                    <a:lnTo>
                      <a:pt x="83514" y="100099"/>
                    </a:lnTo>
                    <a:lnTo>
                      <a:pt x="83943" y="100344"/>
                    </a:lnTo>
                    <a:lnTo>
                      <a:pt x="84326" y="100558"/>
                    </a:lnTo>
                    <a:lnTo>
                      <a:pt x="84663" y="100712"/>
                    </a:lnTo>
                    <a:lnTo>
                      <a:pt x="84954" y="100834"/>
                    </a:lnTo>
                    <a:lnTo>
                      <a:pt x="85214" y="100911"/>
                    </a:lnTo>
                    <a:lnTo>
                      <a:pt x="85429" y="100957"/>
                    </a:lnTo>
                    <a:lnTo>
                      <a:pt x="85597" y="100987"/>
                    </a:lnTo>
                    <a:lnTo>
                      <a:pt x="85720" y="101003"/>
                    </a:lnTo>
                    <a:lnTo>
                      <a:pt x="199649" y="101003"/>
                    </a:lnTo>
                    <a:lnTo>
                      <a:pt x="199772" y="100987"/>
                    </a:lnTo>
                    <a:lnTo>
                      <a:pt x="199940" y="100957"/>
                    </a:lnTo>
                    <a:lnTo>
                      <a:pt x="200154" y="100911"/>
                    </a:lnTo>
                    <a:lnTo>
                      <a:pt x="200415" y="100834"/>
                    </a:lnTo>
                    <a:lnTo>
                      <a:pt x="200706" y="100712"/>
                    </a:lnTo>
                    <a:lnTo>
                      <a:pt x="201058" y="100558"/>
                    </a:lnTo>
                    <a:lnTo>
                      <a:pt x="201426" y="100344"/>
                    </a:lnTo>
                    <a:lnTo>
                      <a:pt x="201854" y="100099"/>
                    </a:lnTo>
                    <a:lnTo>
                      <a:pt x="202299" y="99777"/>
                    </a:lnTo>
                    <a:lnTo>
                      <a:pt x="202804" y="99395"/>
                    </a:lnTo>
                    <a:lnTo>
                      <a:pt x="203325" y="98935"/>
                    </a:lnTo>
                    <a:lnTo>
                      <a:pt x="203600" y="98675"/>
                    </a:lnTo>
                    <a:lnTo>
                      <a:pt x="203876" y="98399"/>
                    </a:lnTo>
                    <a:lnTo>
                      <a:pt x="204167" y="98108"/>
                    </a:lnTo>
                    <a:lnTo>
                      <a:pt x="204473" y="97786"/>
                    </a:lnTo>
                    <a:lnTo>
                      <a:pt x="204780" y="97434"/>
                    </a:lnTo>
                    <a:lnTo>
                      <a:pt x="205101" y="97067"/>
                    </a:lnTo>
                    <a:lnTo>
                      <a:pt x="205423" y="96684"/>
                    </a:lnTo>
                    <a:lnTo>
                      <a:pt x="205744" y="96270"/>
                    </a:lnTo>
                    <a:lnTo>
                      <a:pt x="206081" y="95826"/>
                    </a:lnTo>
                    <a:lnTo>
                      <a:pt x="206434" y="95351"/>
                    </a:lnTo>
                    <a:lnTo>
                      <a:pt x="206771" y="94861"/>
                    </a:lnTo>
                    <a:lnTo>
                      <a:pt x="207138" y="94341"/>
                    </a:lnTo>
                    <a:lnTo>
                      <a:pt x="207490" y="93789"/>
                    </a:lnTo>
                    <a:lnTo>
                      <a:pt x="207873" y="93207"/>
                    </a:lnTo>
                    <a:lnTo>
                      <a:pt x="208241" y="92595"/>
                    </a:lnTo>
                    <a:lnTo>
                      <a:pt x="208624" y="91936"/>
                    </a:lnTo>
                    <a:lnTo>
                      <a:pt x="209007" y="91262"/>
                    </a:lnTo>
                    <a:lnTo>
                      <a:pt x="209405" y="90558"/>
                    </a:lnTo>
                    <a:lnTo>
                      <a:pt x="209803" y="89823"/>
                    </a:lnTo>
                    <a:lnTo>
                      <a:pt x="210201" y="89042"/>
                    </a:lnTo>
                    <a:lnTo>
                      <a:pt x="210615" y="88230"/>
                    </a:lnTo>
                    <a:lnTo>
                      <a:pt x="211028" y="87372"/>
                    </a:lnTo>
                    <a:lnTo>
                      <a:pt x="211442" y="86499"/>
                    </a:lnTo>
                    <a:lnTo>
                      <a:pt x="211855" y="85565"/>
                    </a:lnTo>
                    <a:lnTo>
                      <a:pt x="212284" y="84616"/>
                    </a:lnTo>
                    <a:lnTo>
                      <a:pt x="212713" y="83605"/>
                    </a:lnTo>
                    <a:lnTo>
                      <a:pt x="213157" y="82563"/>
                    </a:lnTo>
                    <a:lnTo>
                      <a:pt x="213601" y="81491"/>
                    </a:lnTo>
                    <a:lnTo>
                      <a:pt x="214030" y="80373"/>
                    </a:lnTo>
                    <a:lnTo>
                      <a:pt x="214489" y="79209"/>
                    </a:lnTo>
                    <a:lnTo>
                      <a:pt x="214934" y="77999"/>
                    </a:lnTo>
                    <a:lnTo>
                      <a:pt x="215378" y="76744"/>
                    </a:lnTo>
                    <a:lnTo>
                      <a:pt x="215837" y="75457"/>
                    </a:lnTo>
                    <a:lnTo>
                      <a:pt x="216297" y="74109"/>
                    </a:lnTo>
                    <a:lnTo>
                      <a:pt x="216756" y="72731"/>
                    </a:lnTo>
                    <a:lnTo>
                      <a:pt x="217231" y="71291"/>
                    </a:lnTo>
                    <a:lnTo>
                      <a:pt x="217690" y="69821"/>
                    </a:lnTo>
                    <a:lnTo>
                      <a:pt x="218165" y="68290"/>
                    </a:lnTo>
                    <a:lnTo>
                      <a:pt x="218640" y="66774"/>
                    </a:lnTo>
                    <a:lnTo>
                      <a:pt x="219130" y="65319"/>
                    </a:lnTo>
                    <a:lnTo>
                      <a:pt x="219635" y="63940"/>
                    </a:lnTo>
                    <a:lnTo>
                      <a:pt x="220156" y="62623"/>
                    </a:lnTo>
                    <a:lnTo>
                      <a:pt x="220692" y="61367"/>
                    </a:lnTo>
                    <a:lnTo>
                      <a:pt x="221228" y="60173"/>
                    </a:lnTo>
                    <a:lnTo>
                      <a:pt x="221779" y="59039"/>
                    </a:lnTo>
                    <a:lnTo>
                      <a:pt x="222346" y="57967"/>
                    </a:lnTo>
                    <a:lnTo>
                      <a:pt x="222928" y="56941"/>
                    </a:lnTo>
                    <a:lnTo>
                      <a:pt x="223510" y="55976"/>
                    </a:lnTo>
                    <a:lnTo>
                      <a:pt x="224107" y="55058"/>
                    </a:lnTo>
                    <a:lnTo>
                      <a:pt x="224720" y="54185"/>
                    </a:lnTo>
                    <a:lnTo>
                      <a:pt x="225333" y="53358"/>
                    </a:lnTo>
                    <a:lnTo>
                      <a:pt x="225960" y="52592"/>
                    </a:lnTo>
                    <a:lnTo>
                      <a:pt x="226588" y="51841"/>
                    </a:lnTo>
                    <a:lnTo>
                      <a:pt x="227232" y="51152"/>
                    </a:lnTo>
                    <a:lnTo>
                      <a:pt x="227890" y="50494"/>
                    </a:lnTo>
                    <a:lnTo>
                      <a:pt x="228549" y="49881"/>
                    </a:lnTo>
                    <a:lnTo>
                      <a:pt x="229207" y="49284"/>
                    </a:lnTo>
                    <a:lnTo>
                      <a:pt x="229866" y="48732"/>
                    </a:lnTo>
                    <a:lnTo>
                      <a:pt x="230540" y="48212"/>
                    </a:lnTo>
                    <a:lnTo>
                      <a:pt x="231229" y="47722"/>
                    </a:lnTo>
                    <a:lnTo>
                      <a:pt x="231903" y="47247"/>
                    </a:lnTo>
                    <a:lnTo>
                      <a:pt x="232592" y="46803"/>
                    </a:lnTo>
                    <a:lnTo>
                      <a:pt x="233281" y="46374"/>
                    </a:lnTo>
                    <a:lnTo>
                      <a:pt x="233986" y="45976"/>
                    </a:lnTo>
                    <a:lnTo>
                      <a:pt x="234675" y="45593"/>
                    </a:lnTo>
                    <a:lnTo>
                      <a:pt x="235379" y="45225"/>
                    </a:lnTo>
                    <a:lnTo>
                      <a:pt x="236084" y="44873"/>
                    </a:lnTo>
                    <a:lnTo>
                      <a:pt x="236788" y="44521"/>
                    </a:lnTo>
                    <a:lnTo>
                      <a:pt x="238197" y="43862"/>
                    </a:lnTo>
                    <a:lnTo>
                      <a:pt x="239606" y="43234"/>
                    </a:lnTo>
                    <a:lnTo>
                      <a:pt x="241015" y="42591"/>
                    </a:lnTo>
                    <a:lnTo>
                      <a:pt x="242424" y="41963"/>
                    </a:lnTo>
                    <a:lnTo>
                      <a:pt x="243113" y="41626"/>
                    </a:lnTo>
                    <a:lnTo>
                      <a:pt x="243818" y="41289"/>
                    </a:lnTo>
                    <a:lnTo>
                      <a:pt x="244507" y="40937"/>
                    </a:lnTo>
                    <a:lnTo>
                      <a:pt x="245196" y="40585"/>
                    </a:lnTo>
                    <a:lnTo>
                      <a:pt x="245870" y="40202"/>
                    </a:lnTo>
                    <a:lnTo>
                      <a:pt x="246559" y="39819"/>
                    </a:lnTo>
                    <a:lnTo>
                      <a:pt x="247233" y="39406"/>
                    </a:lnTo>
                    <a:lnTo>
                      <a:pt x="247892" y="38977"/>
                    </a:lnTo>
                    <a:lnTo>
                      <a:pt x="248566" y="38517"/>
                    </a:lnTo>
                    <a:lnTo>
                      <a:pt x="249209" y="38043"/>
                    </a:lnTo>
                    <a:lnTo>
                      <a:pt x="249867" y="37537"/>
                    </a:lnTo>
                    <a:lnTo>
                      <a:pt x="250511" y="37001"/>
                    </a:lnTo>
                    <a:lnTo>
                      <a:pt x="251139" y="36434"/>
                    </a:lnTo>
                    <a:lnTo>
                      <a:pt x="251766" y="35837"/>
                    </a:lnTo>
                    <a:lnTo>
                      <a:pt x="252379" y="35194"/>
                    </a:lnTo>
                    <a:lnTo>
                      <a:pt x="252992" y="34520"/>
                    </a:lnTo>
                    <a:lnTo>
                      <a:pt x="253589" y="33816"/>
                    </a:lnTo>
                    <a:lnTo>
                      <a:pt x="254171" y="33065"/>
                    </a:lnTo>
                    <a:lnTo>
                      <a:pt x="254753" y="32269"/>
                    </a:lnTo>
                    <a:lnTo>
                      <a:pt x="255320" y="31426"/>
                    </a:lnTo>
                    <a:lnTo>
                      <a:pt x="255871" y="30538"/>
                    </a:lnTo>
                    <a:lnTo>
                      <a:pt x="256422" y="29589"/>
                    </a:lnTo>
                    <a:lnTo>
                      <a:pt x="256958" y="28608"/>
                    </a:lnTo>
                    <a:lnTo>
                      <a:pt x="257479" y="27567"/>
                    </a:lnTo>
                    <a:lnTo>
                      <a:pt x="257984" y="26464"/>
                    </a:lnTo>
                    <a:lnTo>
                      <a:pt x="258475" y="25300"/>
                    </a:lnTo>
                    <a:lnTo>
                      <a:pt x="258965" y="24136"/>
                    </a:lnTo>
                    <a:lnTo>
                      <a:pt x="259455" y="23003"/>
                    </a:lnTo>
                    <a:lnTo>
                      <a:pt x="259960" y="21916"/>
                    </a:lnTo>
                    <a:lnTo>
                      <a:pt x="260481" y="20844"/>
                    </a:lnTo>
                    <a:lnTo>
                      <a:pt x="261002" y="19818"/>
                    </a:lnTo>
                    <a:lnTo>
                      <a:pt x="261538" y="18837"/>
                    </a:lnTo>
                    <a:lnTo>
                      <a:pt x="262074" y="17873"/>
                    </a:lnTo>
                    <a:lnTo>
                      <a:pt x="262610" y="16954"/>
                    </a:lnTo>
                    <a:lnTo>
                      <a:pt x="263161" y="16050"/>
                    </a:lnTo>
                    <a:lnTo>
                      <a:pt x="263712" y="15193"/>
                    </a:lnTo>
                    <a:lnTo>
                      <a:pt x="264264" y="14365"/>
                    </a:lnTo>
                    <a:lnTo>
                      <a:pt x="264815" y="13569"/>
                    </a:lnTo>
                    <a:lnTo>
                      <a:pt x="265382" y="12803"/>
                    </a:lnTo>
                    <a:lnTo>
                      <a:pt x="265948" y="12068"/>
                    </a:lnTo>
                    <a:lnTo>
                      <a:pt x="266500" y="11348"/>
                    </a:lnTo>
                    <a:lnTo>
                      <a:pt x="267066" y="10675"/>
                    </a:lnTo>
                    <a:lnTo>
                      <a:pt x="267648" y="10016"/>
                    </a:lnTo>
                    <a:lnTo>
                      <a:pt x="268215" y="9388"/>
                    </a:lnTo>
                    <a:lnTo>
                      <a:pt x="268782" y="8791"/>
                    </a:lnTo>
                    <a:lnTo>
                      <a:pt x="269348" y="8224"/>
                    </a:lnTo>
                    <a:lnTo>
                      <a:pt x="269915" y="7673"/>
                    </a:lnTo>
                    <a:lnTo>
                      <a:pt x="270466" y="7152"/>
                    </a:lnTo>
                    <a:lnTo>
                      <a:pt x="271033" y="6647"/>
                    </a:lnTo>
                    <a:lnTo>
                      <a:pt x="271600" y="6172"/>
                    </a:lnTo>
                    <a:lnTo>
                      <a:pt x="272151" y="5728"/>
                    </a:lnTo>
                    <a:lnTo>
                      <a:pt x="272702" y="5299"/>
                    </a:lnTo>
                    <a:lnTo>
                      <a:pt x="273254" y="4885"/>
                    </a:lnTo>
                    <a:lnTo>
                      <a:pt x="273790" y="4503"/>
                    </a:lnTo>
                    <a:lnTo>
                      <a:pt x="274326" y="4135"/>
                    </a:lnTo>
                    <a:lnTo>
                      <a:pt x="274862" y="3783"/>
                    </a:lnTo>
                    <a:lnTo>
                      <a:pt x="275382" y="3461"/>
                    </a:lnTo>
                    <a:lnTo>
                      <a:pt x="275903" y="3155"/>
                    </a:lnTo>
                    <a:lnTo>
                      <a:pt x="276409" y="2864"/>
                    </a:lnTo>
                    <a:lnTo>
                      <a:pt x="276914" y="2604"/>
                    </a:lnTo>
                    <a:lnTo>
                      <a:pt x="277404" y="2343"/>
                    </a:lnTo>
                    <a:lnTo>
                      <a:pt x="277894" y="2113"/>
                    </a:lnTo>
                    <a:lnTo>
                      <a:pt x="278369" y="1899"/>
                    </a:lnTo>
                    <a:lnTo>
                      <a:pt x="278828" y="1685"/>
                    </a:lnTo>
                    <a:lnTo>
                      <a:pt x="279272" y="1501"/>
                    </a:lnTo>
                    <a:lnTo>
                      <a:pt x="279717" y="1332"/>
                    </a:lnTo>
                    <a:lnTo>
                      <a:pt x="280574" y="1026"/>
                    </a:lnTo>
                    <a:lnTo>
                      <a:pt x="281371" y="766"/>
                    </a:lnTo>
                    <a:lnTo>
                      <a:pt x="282106" y="551"/>
                    </a:lnTo>
                    <a:lnTo>
                      <a:pt x="282780" y="383"/>
                    </a:lnTo>
                    <a:lnTo>
                      <a:pt x="283408" y="260"/>
                    </a:lnTo>
                    <a:lnTo>
                      <a:pt x="283944" y="153"/>
                    </a:lnTo>
                    <a:lnTo>
                      <a:pt x="284418" y="92"/>
                    </a:lnTo>
                    <a:lnTo>
                      <a:pt x="284817" y="46"/>
                    </a:lnTo>
                    <a:lnTo>
                      <a:pt x="28536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
              <p:cNvSpPr/>
              <p:nvPr/>
            </p:nvSpPr>
            <p:spPr>
              <a:xfrm>
                <a:off x="1514250" y="2358600"/>
                <a:ext cx="778025" cy="778025"/>
              </a:xfrm>
              <a:custGeom>
                <a:rect b="b" l="l" r="r" t="t"/>
                <a:pathLst>
                  <a:path extrusionOk="0" h="31121" w="31121">
                    <a:moveTo>
                      <a:pt x="15561" y="1"/>
                    </a:moveTo>
                    <a:lnTo>
                      <a:pt x="15147" y="16"/>
                    </a:lnTo>
                    <a:lnTo>
                      <a:pt x="14749" y="31"/>
                    </a:lnTo>
                    <a:lnTo>
                      <a:pt x="14351" y="46"/>
                    </a:lnTo>
                    <a:lnTo>
                      <a:pt x="13968" y="92"/>
                    </a:lnTo>
                    <a:lnTo>
                      <a:pt x="13570" y="123"/>
                    </a:lnTo>
                    <a:lnTo>
                      <a:pt x="13187" y="184"/>
                    </a:lnTo>
                    <a:lnTo>
                      <a:pt x="12804" y="246"/>
                    </a:lnTo>
                    <a:lnTo>
                      <a:pt x="12421" y="322"/>
                    </a:lnTo>
                    <a:lnTo>
                      <a:pt x="12038" y="399"/>
                    </a:lnTo>
                    <a:lnTo>
                      <a:pt x="11671" y="491"/>
                    </a:lnTo>
                    <a:lnTo>
                      <a:pt x="11303" y="598"/>
                    </a:lnTo>
                    <a:lnTo>
                      <a:pt x="10935" y="705"/>
                    </a:lnTo>
                    <a:lnTo>
                      <a:pt x="10568" y="828"/>
                    </a:lnTo>
                    <a:lnTo>
                      <a:pt x="10200" y="950"/>
                    </a:lnTo>
                    <a:lnTo>
                      <a:pt x="9848" y="1088"/>
                    </a:lnTo>
                    <a:lnTo>
                      <a:pt x="9496" y="1226"/>
                    </a:lnTo>
                    <a:lnTo>
                      <a:pt x="9159" y="1379"/>
                    </a:lnTo>
                    <a:lnTo>
                      <a:pt x="8807" y="1532"/>
                    </a:lnTo>
                    <a:lnTo>
                      <a:pt x="8133" y="1884"/>
                    </a:lnTo>
                    <a:lnTo>
                      <a:pt x="7489" y="2252"/>
                    </a:lnTo>
                    <a:lnTo>
                      <a:pt x="6862" y="2665"/>
                    </a:lnTo>
                    <a:lnTo>
                      <a:pt x="6249" y="3094"/>
                    </a:lnTo>
                    <a:lnTo>
                      <a:pt x="5652" y="3554"/>
                    </a:lnTo>
                    <a:lnTo>
                      <a:pt x="5100" y="4044"/>
                    </a:lnTo>
                    <a:lnTo>
                      <a:pt x="4549" y="4564"/>
                    </a:lnTo>
                    <a:lnTo>
                      <a:pt x="4044" y="5100"/>
                    </a:lnTo>
                    <a:lnTo>
                      <a:pt x="3553" y="5667"/>
                    </a:lnTo>
                    <a:lnTo>
                      <a:pt x="3094" y="6249"/>
                    </a:lnTo>
                    <a:lnTo>
                      <a:pt x="2650" y="6862"/>
                    </a:lnTo>
                    <a:lnTo>
                      <a:pt x="2252" y="7490"/>
                    </a:lnTo>
                    <a:lnTo>
                      <a:pt x="1869" y="8148"/>
                    </a:lnTo>
                    <a:lnTo>
                      <a:pt x="1532" y="8822"/>
                    </a:lnTo>
                    <a:lnTo>
                      <a:pt x="1363" y="9159"/>
                    </a:lnTo>
                    <a:lnTo>
                      <a:pt x="1226" y="9511"/>
                    </a:lnTo>
                    <a:lnTo>
                      <a:pt x="1072" y="9863"/>
                    </a:lnTo>
                    <a:lnTo>
                      <a:pt x="935" y="10216"/>
                    </a:lnTo>
                    <a:lnTo>
                      <a:pt x="812" y="10568"/>
                    </a:lnTo>
                    <a:lnTo>
                      <a:pt x="690" y="10935"/>
                    </a:lnTo>
                    <a:lnTo>
                      <a:pt x="582" y="11303"/>
                    </a:lnTo>
                    <a:lnTo>
                      <a:pt x="490" y="11671"/>
                    </a:lnTo>
                    <a:lnTo>
                      <a:pt x="399" y="12053"/>
                    </a:lnTo>
                    <a:lnTo>
                      <a:pt x="307" y="12436"/>
                    </a:lnTo>
                    <a:lnTo>
                      <a:pt x="245" y="12804"/>
                    </a:lnTo>
                    <a:lnTo>
                      <a:pt x="169" y="13202"/>
                    </a:lnTo>
                    <a:lnTo>
                      <a:pt x="123" y="13585"/>
                    </a:lnTo>
                    <a:lnTo>
                      <a:pt x="77" y="13968"/>
                    </a:lnTo>
                    <a:lnTo>
                      <a:pt x="46" y="14366"/>
                    </a:lnTo>
                    <a:lnTo>
                      <a:pt x="16" y="14764"/>
                    </a:lnTo>
                    <a:lnTo>
                      <a:pt x="0" y="15162"/>
                    </a:lnTo>
                    <a:lnTo>
                      <a:pt x="0" y="15561"/>
                    </a:lnTo>
                    <a:lnTo>
                      <a:pt x="0" y="15959"/>
                    </a:lnTo>
                    <a:lnTo>
                      <a:pt x="16" y="16372"/>
                    </a:lnTo>
                    <a:lnTo>
                      <a:pt x="46" y="16755"/>
                    </a:lnTo>
                    <a:lnTo>
                      <a:pt x="77" y="17153"/>
                    </a:lnTo>
                    <a:lnTo>
                      <a:pt x="123" y="17552"/>
                    </a:lnTo>
                    <a:lnTo>
                      <a:pt x="169" y="17934"/>
                    </a:lnTo>
                    <a:lnTo>
                      <a:pt x="245" y="18317"/>
                    </a:lnTo>
                    <a:lnTo>
                      <a:pt x="307" y="18700"/>
                    </a:lnTo>
                    <a:lnTo>
                      <a:pt x="399" y="19083"/>
                    </a:lnTo>
                    <a:lnTo>
                      <a:pt x="490" y="19451"/>
                    </a:lnTo>
                    <a:lnTo>
                      <a:pt x="582" y="19818"/>
                    </a:lnTo>
                    <a:lnTo>
                      <a:pt x="690" y="20186"/>
                    </a:lnTo>
                    <a:lnTo>
                      <a:pt x="812" y="20553"/>
                    </a:lnTo>
                    <a:lnTo>
                      <a:pt x="935" y="20921"/>
                    </a:lnTo>
                    <a:lnTo>
                      <a:pt x="1072" y="21273"/>
                    </a:lnTo>
                    <a:lnTo>
                      <a:pt x="1226" y="21625"/>
                    </a:lnTo>
                    <a:lnTo>
                      <a:pt x="1363" y="21962"/>
                    </a:lnTo>
                    <a:lnTo>
                      <a:pt x="1532" y="22315"/>
                    </a:lnTo>
                    <a:lnTo>
                      <a:pt x="1869" y="22988"/>
                    </a:lnTo>
                    <a:lnTo>
                      <a:pt x="2252" y="23632"/>
                    </a:lnTo>
                    <a:lnTo>
                      <a:pt x="2650" y="24260"/>
                    </a:lnTo>
                    <a:lnTo>
                      <a:pt x="3094" y="24872"/>
                    </a:lnTo>
                    <a:lnTo>
                      <a:pt x="3553" y="25454"/>
                    </a:lnTo>
                    <a:lnTo>
                      <a:pt x="4044" y="26021"/>
                    </a:lnTo>
                    <a:lnTo>
                      <a:pt x="4549" y="26572"/>
                    </a:lnTo>
                    <a:lnTo>
                      <a:pt x="5100" y="27077"/>
                    </a:lnTo>
                    <a:lnTo>
                      <a:pt x="5652" y="27568"/>
                    </a:lnTo>
                    <a:lnTo>
                      <a:pt x="6249" y="28027"/>
                    </a:lnTo>
                    <a:lnTo>
                      <a:pt x="6862" y="28471"/>
                    </a:lnTo>
                    <a:lnTo>
                      <a:pt x="7489" y="28869"/>
                    </a:lnTo>
                    <a:lnTo>
                      <a:pt x="8133" y="29252"/>
                    </a:lnTo>
                    <a:lnTo>
                      <a:pt x="8807" y="29589"/>
                    </a:lnTo>
                    <a:lnTo>
                      <a:pt x="9159" y="29742"/>
                    </a:lnTo>
                    <a:lnTo>
                      <a:pt x="9496" y="29895"/>
                    </a:lnTo>
                    <a:lnTo>
                      <a:pt x="9848" y="30049"/>
                    </a:lnTo>
                    <a:lnTo>
                      <a:pt x="10200" y="30186"/>
                    </a:lnTo>
                    <a:lnTo>
                      <a:pt x="10568" y="30309"/>
                    </a:lnTo>
                    <a:lnTo>
                      <a:pt x="10935" y="30431"/>
                    </a:lnTo>
                    <a:lnTo>
                      <a:pt x="11303" y="30539"/>
                    </a:lnTo>
                    <a:lnTo>
                      <a:pt x="11671" y="30631"/>
                    </a:lnTo>
                    <a:lnTo>
                      <a:pt x="12038" y="30722"/>
                    </a:lnTo>
                    <a:lnTo>
                      <a:pt x="12421" y="30814"/>
                    </a:lnTo>
                    <a:lnTo>
                      <a:pt x="12804" y="30876"/>
                    </a:lnTo>
                    <a:lnTo>
                      <a:pt x="13187" y="30937"/>
                    </a:lnTo>
                    <a:lnTo>
                      <a:pt x="13570" y="30998"/>
                    </a:lnTo>
                    <a:lnTo>
                      <a:pt x="13968" y="31044"/>
                    </a:lnTo>
                    <a:lnTo>
                      <a:pt x="14351" y="31075"/>
                    </a:lnTo>
                    <a:lnTo>
                      <a:pt x="14749" y="31105"/>
                    </a:lnTo>
                    <a:lnTo>
                      <a:pt x="15147" y="31121"/>
                    </a:lnTo>
                    <a:lnTo>
                      <a:pt x="15959" y="31121"/>
                    </a:lnTo>
                    <a:lnTo>
                      <a:pt x="16357" y="31105"/>
                    </a:lnTo>
                    <a:lnTo>
                      <a:pt x="16755" y="31075"/>
                    </a:lnTo>
                    <a:lnTo>
                      <a:pt x="17153" y="31044"/>
                    </a:lnTo>
                    <a:lnTo>
                      <a:pt x="17536" y="30998"/>
                    </a:lnTo>
                    <a:lnTo>
                      <a:pt x="17919" y="30937"/>
                    </a:lnTo>
                    <a:lnTo>
                      <a:pt x="18302" y="30876"/>
                    </a:lnTo>
                    <a:lnTo>
                      <a:pt x="18685" y="30814"/>
                    </a:lnTo>
                    <a:lnTo>
                      <a:pt x="19068" y="30722"/>
                    </a:lnTo>
                    <a:lnTo>
                      <a:pt x="19451" y="30631"/>
                    </a:lnTo>
                    <a:lnTo>
                      <a:pt x="19818" y="30539"/>
                    </a:lnTo>
                    <a:lnTo>
                      <a:pt x="20186" y="30431"/>
                    </a:lnTo>
                    <a:lnTo>
                      <a:pt x="20538" y="30309"/>
                    </a:lnTo>
                    <a:lnTo>
                      <a:pt x="20906" y="30186"/>
                    </a:lnTo>
                    <a:lnTo>
                      <a:pt x="21258" y="30049"/>
                    </a:lnTo>
                    <a:lnTo>
                      <a:pt x="21610" y="29895"/>
                    </a:lnTo>
                    <a:lnTo>
                      <a:pt x="21962" y="29742"/>
                    </a:lnTo>
                    <a:lnTo>
                      <a:pt x="22299" y="29589"/>
                    </a:lnTo>
                    <a:lnTo>
                      <a:pt x="22973" y="29252"/>
                    </a:lnTo>
                    <a:lnTo>
                      <a:pt x="23616" y="28869"/>
                    </a:lnTo>
                    <a:lnTo>
                      <a:pt x="24260" y="28471"/>
                    </a:lnTo>
                    <a:lnTo>
                      <a:pt x="24857" y="28027"/>
                    </a:lnTo>
                    <a:lnTo>
                      <a:pt x="25454" y="27568"/>
                    </a:lnTo>
                    <a:lnTo>
                      <a:pt x="26021" y="27077"/>
                    </a:lnTo>
                    <a:lnTo>
                      <a:pt x="26557" y="26572"/>
                    </a:lnTo>
                    <a:lnTo>
                      <a:pt x="27078" y="26021"/>
                    </a:lnTo>
                    <a:lnTo>
                      <a:pt x="27568" y="25454"/>
                    </a:lnTo>
                    <a:lnTo>
                      <a:pt x="28027" y="24872"/>
                    </a:lnTo>
                    <a:lnTo>
                      <a:pt x="28456" y="24260"/>
                    </a:lnTo>
                    <a:lnTo>
                      <a:pt x="28854" y="23632"/>
                    </a:lnTo>
                    <a:lnTo>
                      <a:pt x="29237" y="22988"/>
                    </a:lnTo>
                    <a:lnTo>
                      <a:pt x="29574" y="22315"/>
                    </a:lnTo>
                    <a:lnTo>
                      <a:pt x="29742" y="21962"/>
                    </a:lnTo>
                    <a:lnTo>
                      <a:pt x="29896" y="21625"/>
                    </a:lnTo>
                    <a:lnTo>
                      <a:pt x="30033" y="21273"/>
                    </a:lnTo>
                    <a:lnTo>
                      <a:pt x="30171" y="20921"/>
                    </a:lnTo>
                    <a:lnTo>
                      <a:pt x="30294" y="20553"/>
                    </a:lnTo>
                    <a:lnTo>
                      <a:pt x="30416" y="20186"/>
                    </a:lnTo>
                    <a:lnTo>
                      <a:pt x="30523" y="19818"/>
                    </a:lnTo>
                    <a:lnTo>
                      <a:pt x="30631" y="19451"/>
                    </a:lnTo>
                    <a:lnTo>
                      <a:pt x="30723" y="19083"/>
                    </a:lnTo>
                    <a:lnTo>
                      <a:pt x="30799" y="18700"/>
                    </a:lnTo>
                    <a:lnTo>
                      <a:pt x="30876" y="18317"/>
                    </a:lnTo>
                    <a:lnTo>
                      <a:pt x="30937" y="17934"/>
                    </a:lnTo>
                    <a:lnTo>
                      <a:pt x="30983" y="17552"/>
                    </a:lnTo>
                    <a:lnTo>
                      <a:pt x="31029" y="17153"/>
                    </a:lnTo>
                    <a:lnTo>
                      <a:pt x="31075" y="16755"/>
                    </a:lnTo>
                    <a:lnTo>
                      <a:pt x="31090" y="16372"/>
                    </a:lnTo>
                    <a:lnTo>
                      <a:pt x="31105" y="15959"/>
                    </a:lnTo>
                    <a:lnTo>
                      <a:pt x="31121" y="15561"/>
                    </a:lnTo>
                    <a:lnTo>
                      <a:pt x="31105" y="15162"/>
                    </a:lnTo>
                    <a:lnTo>
                      <a:pt x="31090" y="14764"/>
                    </a:lnTo>
                    <a:lnTo>
                      <a:pt x="31075" y="14366"/>
                    </a:lnTo>
                    <a:lnTo>
                      <a:pt x="31029" y="13968"/>
                    </a:lnTo>
                    <a:lnTo>
                      <a:pt x="30983" y="13585"/>
                    </a:lnTo>
                    <a:lnTo>
                      <a:pt x="30937" y="13202"/>
                    </a:lnTo>
                    <a:lnTo>
                      <a:pt x="30876" y="12804"/>
                    </a:lnTo>
                    <a:lnTo>
                      <a:pt x="30799" y="12436"/>
                    </a:lnTo>
                    <a:lnTo>
                      <a:pt x="30723" y="12053"/>
                    </a:lnTo>
                    <a:lnTo>
                      <a:pt x="30631" y="11671"/>
                    </a:lnTo>
                    <a:lnTo>
                      <a:pt x="30523" y="11303"/>
                    </a:lnTo>
                    <a:lnTo>
                      <a:pt x="30416" y="10935"/>
                    </a:lnTo>
                    <a:lnTo>
                      <a:pt x="30294" y="10568"/>
                    </a:lnTo>
                    <a:lnTo>
                      <a:pt x="30171" y="10216"/>
                    </a:lnTo>
                    <a:lnTo>
                      <a:pt x="30033" y="9863"/>
                    </a:lnTo>
                    <a:lnTo>
                      <a:pt x="29896" y="9511"/>
                    </a:lnTo>
                    <a:lnTo>
                      <a:pt x="29742" y="9159"/>
                    </a:lnTo>
                    <a:lnTo>
                      <a:pt x="29574" y="8822"/>
                    </a:lnTo>
                    <a:lnTo>
                      <a:pt x="29237" y="8148"/>
                    </a:lnTo>
                    <a:lnTo>
                      <a:pt x="28854" y="7490"/>
                    </a:lnTo>
                    <a:lnTo>
                      <a:pt x="28456" y="6862"/>
                    </a:lnTo>
                    <a:lnTo>
                      <a:pt x="28027" y="6249"/>
                    </a:lnTo>
                    <a:lnTo>
                      <a:pt x="27568" y="5667"/>
                    </a:lnTo>
                    <a:lnTo>
                      <a:pt x="27078" y="5100"/>
                    </a:lnTo>
                    <a:lnTo>
                      <a:pt x="26557" y="4564"/>
                    </a:lnTo>
                    <a:lnTo>
                      <a:pt x="26021" y="4044"/>
                    </a:lnTo>
                    <a:lnTo>
                      <a:pt x="25454" y="3554"/>
                    </a:lnTo>
                    <a:lnTo>
                      <a:pt x="24857" y="3094"/>
                    </a:lnTo>
                    <a:lnTo>
                      <a:pt x="24260" y="2665"/>
                    </a:lnTo>
                    <a:lnTo>
                      <a:pt x="23616" y="2252"/>
                    </a:lnTo>
                    <a:lnTo>
                      <a:pt x="22973" y="1884"/>
                    </a:lnTo>
                    <a:lnTo>
                      <a:pt x="22299" y="1532"/>
                    </a:lnTo>
                    <a:lnTo>
                      <a:pt x="21962" y="1379"/>
                    </a:lnTo>
                    <a:lnTo>
                      <a:pt x="21610" y="1226"/>
                    </a:lnTo>
                    <a:lnTo>
                      <a:pt x="21258" y="1088"/>
                    </a:lnTo>
                    <a:lnTo>
                      <a:pt x="20906" y="950"/>
                    </a:lnTo>
                    <a:lnTo>
                      <a:pt x="20538" y="828"/>
                    </a:lnTo>
                    <a:lnTo>
                      <a:pt x="20186" y="705"/>
                    </a:lnTo>
                    <a:lnTo>
                      <a:pt x="19818" y="598"/>
                    </a:lnTo>
                    <a:lnTo>
                      <a:pt x="19451" y="491"/>
                    </a:lnTo>
                    <a:lnTo>
                      <a:pt x="19068" y="399"/>
                    </a:lnTo>
                    <a:lnTo>
                      <a:pt x="18685" y="322"/>
                    </a:lnTo>
                    <a:lnTo>
                      <a:pt x="18302" y="246"/>
                    </a:lnTo>
                    <a:lnTo>
                      <a:pt x="17919" y="184"/>
                    </a:lnTo>
                    <a:lnTo>
                      <a:pt x="17536" y="123"/>
                    </a:lnTo>
                    <a:lnTo>
                      <a:pt x="17153" y="92"/>
                    </a:lnTo>
                    <a:lnTo>
                      <a:pt x="16755" y="46"/>
                    </a:lnTo>
                    <a:lnTo>
                      <a:pt x="16357" y="31"/>
                    </a:lnTo>
                    <a:lnTo>
                      <a:pt x="15959" y="16"/>
                    </a:lnTo>
                    <a:lnTo>
                      <a:pt x="155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1757000" y="2649575"/>
                <a:ext cx="292150" cy="221350"/>
              </a:xfrm>
              <a:custGeom>
                <a:rect b="b" l="l" r="r" t="t"/>
                <a:pathLst>
                  <a:path extrusionOk="0" h="8854" w="11686">
                    <a:moveTo>
                      <a:pt x="8684" y="1"/>
                    </a:moveTo>
                    <a:lnTo>
                      <a:pt x="8408" y="16"/>
                    </a:lnTo>
                    <a:lnTo>
                      <a:pt x="8117" y="62"/>
                    </a:lnTo>
                    <a:lnTo>
                      <a:pt x="7842" y="139"/>
                    </a:lnTo>
                    <a:lnTo>
                      <a:pt x="7566" y="231"/>
                    </a:lnTo>
                    <a:lnTo>
                      <a:pt x="7306" y="369"/>
                    </a:lnTo>
                    <a:lnTo>
                      <a:pt x="7060" y="522"/>
                    </a:lnTo>
                    <a:lnTo>
                      <a:pt x="6815" y="690"/>
                    </a:lnTo>
                    <a:lnTo>
                      <a:pt x="6601" y="905"/>
                    </a:lnTo>
                    <a:lnTo>
                      <a:pt x="5835" y="1670"/>
                    </a:lnTo>
                    <a:lnTo>
                      <a:pt x="5054" y="905"/>
                    </a:lnTo>
                    <a:lnTo>
                      <a:pt x="4824" y="705"/>
                    </a:lnTo>
                    <a:lnTo>
                      <a:pt x="4595" y="522"/>
                    </a:lnTo>
                    <a:lnTo>
                      <a:pt x="4334" y="384"/>
                    </a:lnTo>
                    <a:lnTo>
                      <a:pt x="4074" y="261"/>
                    </a:lnTo>
                    <a:lnTo>
                      <a:pt x="3798" y="169"/>
                    </a:lnTo>
                    <a:lnTo>
                      <a:pt x="3523" y="108"/>
                    </a:lnTo>
                    <a:lnTo>
                      <a:pt x="3232" y="62"/>
                    </a:lnTo>
                    <a:lnTo>
                      <a:pt x="2941" y="47"/>
                    </a:lnTo>
                    <a:lnTo>
                      <a:pt x="2665" y="62"/>
                    </a:lnTo>
                    <a:lnTo>
                      <a:pt x="2374" y="108"/>
                    </a:lnTo>
                    <a:lnTo>
                      <a:pt x="2098" y="185"/>
                    </a:lnTo>
                    <a:lnTo>
                      <a:pt x="1838" y="277"/>
                    </a:lnTo>
                    <a:lnTo>
                      <a:pt x="1562" y="399"/>
                    </a:lnTo>
                    <a:lnTo>
                      <a:pt x="1317" y="552"/>
                    </a:lnTo>
                    <a:lnTo>
                      <a:pt x="1072" y="736"/>
                    </a:lnTo>
                    <a:lnTo>
                      <a:pt x="858" y="935"/>
                    </a:lnTo>
                    <a:lnTo>
                      <a:pt x="643" y="1165"/>
                    </a:lnTo>
                    <a:lnTo>
                      <a:pt x="475" y="1410"/>
                    </a:lnTo>
                    <a:lnTo>
                      <a:pt x="322" y="1655"/>
                    </a:lnTo>
                    <a:lnTo>
                      <a:pt x="199" y="1931"/>
                    </a:lnTo>
                    <a:lnTo>
                      <a:pt x="107" y="2206"/>
                    </a:lnTo>
                    <a:lnTo>
                      <a:pt x="46" y="2482"/>
                    </a:lnTo>
                    <a:lnTo>
                      <a:pt x="16" y="2758"/>
                    </a:lnTo>
                    <a:lnTo>
                      <a:pt x="0" y="3049"/>
                    </a:lnTo>
                    <a:lnTo>
                      <a:pt x="16" y="3340"/>
                    </a:lnTo>
                    <a:lnTo>
                      <a:pt x="61" y="3615"/>
                    </a:lnTo>
                    <a:lnTo>
                      <a:pt x="123" y="3891"/>
                    </a:lnTo>
                    <a:lnTo>
                      <a:pt x="230" y="4167"/>
                    </a:lnTo>
                    <a:lnTo>
                      <a:pt x="352" y="4427"/>
                    </a:lnTo>
                    <a:lnTo>
                      <a:pt x="506" y="4687"/>
                    </a:lnTo>
                    <a:lnTo>
                      <a:pt x="674" y="4917"/>
                    </a:lnTo>
                    <a:lnTo>
                      <a:pt x="888" y="5147"/>
                    </a:lnTo>
                    <a:lnTo>
                      <a:pt x="3783" y="7995"/>
                    </a:lnTo>
                    <a:lnTo>
                      <a:pt x="3798" y="8011"/>
                    </a:lnTo>
                    <a:lnTo>
                      <a:pt x="3967" y="8179"/>
                    </a:lnTo>
                    <a:lnTo>
                      <a:pt x="4166" y="8317"/>
                    </a:lnTo>
                    <a:lnTo>
                      <a:pt x="4350" y="8440"/>
                    </a:lnTo>
                    <a:lnTo>
                      <a:pt x="4564" y="8562"/>
                    </a:lnTo>
                    <a:lnTo>
                      <a:pt x="4763" y="8654"/>
                    </a:lnTo>
                    <a:lnTo>
                      <a:pt x="4978" y="8731"/>
                    </a:lnTo>
                    <a:lnTo>
                      <a:pt x="5192" y="8776"/>
                    </a:lnTo>
                    <a:lnTo>
                      <a:pt x="5422" y="8822"/>
                    </a:lnTo>
                    <a:lnTo>
                      <a:pt x="5590" y="8853"/>
                    </a:lnTo>
                    <a:lnTo>
                      <a:pt x="6111" y="8853"/>
                    </a:lnTo>
                    <a:lnTo>
                      <a:pt x="6279" y="8838"/>
                    </a:lnTo>
                    <a:lnTo>
                      <a:pt x="6448" y="8807"/>
                    </a:lnTo>
                    <a:lnTo>
                      <a:pt x="6616" y="8761"/>
                    </a:lnTo>
                    <a:lnTo>
                      <a:pt x="6785" y="8715"/>
                    </a:lnTo>
                    <a:lnTo>
                      <a:pt x="6953" y="8654"/>
                    </a:lnTo>
                    <a:lnTo>
                      <a:pt x="7122" y="8593"/>
                    </a:lnTo>
                    <a:lnTo>
                      <a:pt x="7275" y="8516"/>
                    </a:lnTo>
                    <a:lnTo>
                      <a:pt x="7428" y="8424"/>
                    </a:lnTo>
                    <a:lnTo>
                      <a:pt x="7581" y="8317"/>
                    </a:lnTo>
                    <a:lnTo>
                      <a:pt x="7719" y="8210"/>
                    </a:lnTo>
                    <a:lnTo>
                      <a:pt x="7872" y="8103"/>
                    </a:lnTo>
                    <a:lnTo>
                      <a:pt x="7995" y="7965"/>
                    </a:lnTo>
                    <a:lnTo>
                      <a:pt x="10843" y="5055"/>
                    </a:lnTo>
                    <a:lnTo>
                      <a:pt x="11042" y="4840"/>
                    </a:lnTo>
                    <a:lnTo>
                      <a:pt x="11226" y="4595"/>
                    </a:lnTo>
                    <a:lnTo>
                      <a:pt x="11364" y="4335"/>
                    </a:lnTo>
                    <a:lnTo>
                      <a:pt x="11487" y="4075"/>
                    </a:lnTo>
                    <a:lnTo>
                      <a:pt x="11578" y="3799"/>
                    </a:lnTo>
                    <a:lnTo>
                      <a:pt x="11640" y="3523"/>
                    </a:lnTo>
                    <a:lnTo>
                      <a:pt x="11686" y="3232"/>
                    </a:lnTo>
                    <a:lnTo>
                      <a:pt x="11686" y="2957"/>
                    </a:lnTo>
                    <a:lnTo>
                      <a:pt x="11670" y="2666"/>
                    </a:lnTo>
                    <a:lnTo>
                      <a:pt x="11640" y="2390"/>
                    </a:lnTo>
                    <a:lnTo>
                      <a:pt x="11563" y="2099"/>
                    </a:lnTo>
                    <a:lnTo>
                      <a:pt x="11456" y="1839"/>
                    </a:lnTo>
                    <a:lnTo>
                      <a:pt x="11333" y="1563"/>
                    </a:lnTo>
                    <a:lnTo>
                      <a:pt x="11180" y="1318"/>
                    </a:lnTo>
                    <a:lnTo>
                      <a:pt x="11012" y="1073"/>
                    </a:lnTo>
                    <a:lnTo>
                      <a:pt x="10797" y="859"/>
                    </a:lnTo>
                    <a:lnTo>
                      <a:pt x="10568" y="659"/>
                    </a:lnTo>
                    <a:lnTo>
                      <a:pt x="10323" y="476"/>
                    </a:lnTo>
                    <a:lnTo>
                      <a:pt x="10078" y="338"/>
                    </a:lnTo>
                    <a:lnTo>
                      <a:pt x="9802" y="215"/>
                    </a:lnTo>
                    <a:lnTo>
                      <a:pt x="9542" y="123"/>
                    </a:lnTo>
                    <a:lnTo>
                      <a:pt x="9251" y="62"/>
                    </a:lnTo>
                    <a:lnTo>
                      <a:pt x="8975" y="16"/>
                    </a:lnTo>
                    <a:lnTo>
                      <a:pt x="86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5449475" y="2131950"/>
                <a:ext cx="873375" cy="873350"/>
              </a:xfrm>
              <a:custGeom>
                <a:rect b="b" l="l" r="r" t="t"/>
                <a:pathLst>
                  <a:path extrusionOk="0" h="34934" w="34935">
                    <a:moveTo>
                      <a:pt x="17016" y="0"/>
                    </a:moveTo>
                    <a:lnTo>
                      <a:pt x="16571" y="15"/>
                    </a:lnTo>
                    <a:lnTo>
                      <a:pt x="16127" y="46"/>
                    </a:lnTo>
                    <a:lnTo>
                      <a:pt x="15683" y="92"/>
                    </a:lnTo>
                    <a:lnTo>
                      <a:pt x="15239" y="138"/>
                    </a:lnTo>
                    <a:lnTo>
                      <a:pt x="14810" y="199"/>
                    </a:lnTo>
                    <a:lnTo>
                      <a:pt x="14381" y="276"/>
                    </a:lnTo>
                    <a:lnTo>
                      <a:pt x="13953" y="352"/>
                    </a:lnTo>
                    <a:lnTo>
                      <a:pt x="13524" y="444"/>
                    </a:lnTo>
                    <a:lnTo>
                      <a:pt x="13110" y="551"/>
                    </a:lnTo>
                    <a:lnTo>
                      <a:pt x="12681" y="659"/>
                    </a:lnTo>
                    <a:lnTo>
                      <a:pt x="12283" y="781"/>
                    </a:lnTo>
                    <a:lnTo>
                      <a:pt x="11870" y="919"/>
                    </a:lnTo>
                    <a:lnTo>
                      <a:pt x="11472" y="1057"/>
                    </a:lnTo>
                    <a:lnTo>
                      <a:pt x="11058" y="1210"/>
                    </a:lnTo>
                    <a:lnTo>
                      <a:pt x="10675" y="1378"/>
                    </a:lnTo>
                    <a:lnTo>
                      <a:pt x="10277" y="1547"/>
                    </a:lnTo>
                    <a:lnTo>
                      <a:pt x="9894" y="1715"/>
                    </a:lnTo>
                    <a:lnTo>
                      <a:pt x="9511" y="1914"/>
                    </a:lnTo>
                    <a:lnTo>
                      <a:pt x="9144" y="2114"/>
                    </a:lnTo>
                    <a:lnTo>
                      <a:pt x="8776" y="2313"/>
                    </a:lnTo>
                    <a:lnTo>
                      <a:pt x="8408" y="2527"/>
                    </a:lnTo>
                    <a:lnTo>
                      <a:pt x="8056" y="2757"/>
                    </a:lnTo>
                    <a:lnTo>
                      <a:pt x="7704" y="2986"/>
                    </a:lnTo>
                    <a:lnTo>
                      <a:pt x="7352" y="3216"/>
                    </a:lnTo>
                    <a:lnTo>
                      <a:pt x="7015" y="3461"/>
                    </a:lnTo>
                    <a:lnTo>
                      <a:pt x="6678" y="3722"/>
                    </a:lnTo>
                    <a:lnTo>
                      <a:pt x="6356" y="3982"/>
                    </a:lnTo>
                    <a:lnTo>
                      <a:pt x="6035" y="4258"/>
                    </a:lnTo>
                    <a:lnTo>
                      <a:pt x="5728" y="4533"/>
                    </a:lnTo>
                    <a:lnTo>
                      <a:pt x="5422" y="4824"/>
                    </a:lnTo>
                    <a:lnTo>
                      <a:pt x="5116" y="5115"/>
                    </a:lnTo>
                    <a:lnTo>
                      <a:pt x="4825" y="5422"/>
                    </a:lnTo>
                    <a:lnTo>
                      <a:pt x="4534" y="5728"/>
                    </a:lnTo>
                    <a:lnTo>
                      <a:pt x="4258" y="6034"/>
                    </a:lnTo>
                    <a:lnTo>
                      <a:pt x="3998" y="6356"/>
                    </a:lnTo>
                    <a:lnTo>
                      <a:pt x="3722" y="6677"/>
                    </a:lnTo>
                    <a:lnTo>
                      <a:pt x="3477" y="7014"/>
                    </a:lnTo>
                    <a:lnTo>
                      <a:pt x="3217" y="7351"/>
                    </a:lnTo>
                    <a:lnTo>
                      <a:pt x="2987" y="7703"/>
                    </a:lnTo>
                    <a:lnTo>
                      <a:pt x="2757" y="8056"/>
                    </a:lnTo>
                    <a:lnTo>
                      <a:pt x="2527" y="8408"/>
                    </a:lnTo>
                    <a:lnTo>
                      <a:pt x="2313" y="8776"/>
                    </a:lnTo>
                    <a:lnTo>
                      <a:pt x="2114" y="9143"/>
                    </a:lnTo>
                    <a:lnTo>
                      <a:pt x="1915" y="9511"/>
                    </a:lnTo>
                    <a:lnTo>
                      <a:pt x="1731" y="9894"/>
                    </a:lnTo>
                    <a:lnTo>
                      <a:pt x="1547" y="10276"/>
                    </a:lnTo>
                    <a:lnTo>
                      <a:pt x="1379" y="10675"/>
                    </a:lnTo>
                    <a:lnTo>
                      <a:pt x="1210" y="11057"/>
                    </a:lnTo>
                    <a:lnTo>
                      <a:pt x="1057" y="11456"/>
                    </a:lnTo>
                    <a:lnTo>
                      <a:pt x="919" y="11869"/>
                    </a:lnTo>
                    <a:lnTo>
                      <a:pt x="782" y="12267"/>
                    </a:lnTo>
                    <a:lnTo>
                      <a:pt x="659" y="12681"/>
                    </a:lnTo>
                    <a:lnTo>
                      <a:pt x="552" y="13110"/>
                    </a:lnTo>
                    <a:lnTo>
                      <a:pt x="445" y="13523"/>
                    </a:lnTo>
                    <a:lnTo>
                      <a:pt x="353" y="13952"/>
                    </a:lnTo>
                    <a:lnTo>
                      <a:pt x="276" y="14381"/>
                    </a:lnTo>
                    <a:lnTo>
                      <a:pt x="200" y="14810"/>
                    </a:lnTo>
                    <a:lnTo>
                      <a:pt x="138" y="15238"/>
                    </a:lnTo>
                    <a:lnTo>
                      <a:pt x="92" y="15683"/>
                    </a:lnTo>
                    <a:lnTo>
                      <a:pt x="46" y="16127"/>
                    </a:lnTo>
                    <a:lnTo>
                      <a:pt x="31" y="16571"/>
                    </a:lnTo>
                    <a:lnTo>
                      <a:pt x="0" y="17015"/>
                    </a:lnTo>
                    <a:lnTo>
                      <a:pt x="0" y="17474"/>
                    </a:lnTo>
                    <a:lnTo>
                      <a:pt x="0" y="17919"/>
                    </a:lnTo>
                    <a:lnTo>
                      <a:pt x="31" y="18363"/>
                    </a:lnTo>
                    <a:lnTo>
                      <a:pt x="46" y="18807"/>
                    </a:lnTo>
                    <a:lnTo>
                      <a:pt x="92" y="19251"/>
                    </a:lnTo>
                    <a:lnTo>
                      <a:pt x="138" y="19695"/>
                    </a:lnTo>
                    <a:lnTo>
                      <a:pt x="200" y="20124"/>
                    </a:lnTo>
                    <a:lnTo>
                      <a:pt x="276" y="20568"/>
                    </a:lnTo>
                    <a:lnTo>
                      <a:pt x="353" y="20982"/>
                    </a:lnTo>
                    <a:lnTo>
                      <a:pt x="445" y="21410"/>
                    </a:lnTo>
                    <a:lnTo>
                      <a:pt x="552" y="21839"/>
                    </a:lnTo>
                    <a:lnTo>
                      <a:pt x="659" y="22253"/>
                    </a:lnTo>
                    <a:lnTo>
                      <a:pt x="782" y="22666"/>
                    </a:lnTo>
                    <a:lnTo>
                      <a:pt x="919" y="23064"/>
                    </a:lnTo>
                    <a:lnTo>
                      <a:pt x="1057" y="23478"/>
                    </a:lnTo>
                    <a:lnTo>
                      <a:pt x="1210" y="23876"/>
                    </a:lnTo>
                    <a:lnTo>
                      <a:pt x="1379" y="24274"/>
                    </a:lnTo>
                    <a:lnTo>
                      <a:pt x="1547" y="24657"/>
                    </a:lnTo>
                    <a:lnTo>
                      <a:pt x="1731" y="25040"/>
                    </a:lnTo>
                    <a:lnTo>
                      <a:pt x="1915" y="25423"/>
                    </a:lnTo>
                    <a:lnTo>
                      <a:pt x="2114" y="25791"/>
                    </a:lnTo>
                    <a:lnTo>
                      <a:pt x="2313" y="26158"/>
                    </a:lnTo>
                    <a:lnTo>
                      <a:pt x="2527" y="26526"/>
                    </a:lnTo>
                    <a:lnTo>
                      <a:pt x="2757" y="26878"/>
                    </a:lnTo>
                    <a:lnTo>
                      <a:pt x="2987" y="27230"/>
                    </a:lnTo>
                    <a:lnTo>
                      <a:pt x="3217" y="27582"/>
                    </a:lnTo>
                    <a:lnTo>
                      <a:pt x="3477" y="27919"/>
                    </a:lnTo>
                    <a:lnTo>
                      <a:pt x="3722" y="28256"/>
                    </a:lnTo>
                    <a:lnTo>
                      <a:pt x="3998" y="28578"/>
                    </a:lnTo>
                    <a:lnTo>
                      <a:pt x="4258" y="28899"/>
                    </a:lnTo>
                    <a:lnTo>
                      <a:pt x="4534" y="29221"/>
                    </a:lnTo>
                    <a:lnTo>
                      <a:pt x="4825" y="29527"/>
                    </a:lnTo>
                    <a:lnTo>
                      <a:pt x="5116" y="29818"/>
                    </a:lnTo>
                    <a:lnTo>
                      <a:pt x="5422" y="30109"/>
                    </a:lnTo>
                    <a:lnTo>
                      <a:pt x="5728" y="30400"/>
                    </a:lnTo>
                    <a:lnTo>
                      <a:pt x="6035" y="30676"/>
                    </a:lnTo>
                    <a:lnTo>
                      <a:pt x="6356" y="30952"/>
                    </a:lnTo>
                    <a:lnTo>
                      <a:pt x="6678" y="31212"/>
                    </a:lnTo>
                    <a:lnTo>
                      <a:pt x="7015" y="31472"/>
                    </a:lnTo>
                    <a:lnTo>
                      <a:pt x="7352" y="31717"/>
                    </a:lnTo>
                    <a:lnTo>
                      <a:pt x="7704" y="31947"/>
                    </a:lnTo>
                    <a:lnTo>
                      <a:pt x="8056" y="32192"/>
                    </a:lnTo>
                    <a:lnTo>
                      <a:pt x="8408" y="32407"/>
                    </a:lnTo>
                    <a:lnTo>
                      <a:pt x="8776" y="32621"/>
                    </a:lnTo>
                    <a:lnTo>
                      <a:pt x="9144" y="32835"/>
                    </a:lnTo>
                    <a:lnTo>
                      <a:pt x="9511" y="33035"/>
                    </a:lnTo>
                    <a:lnTo>
                      <a:pt x="9894" y="33218"/>
                    </a:lnTo>
                    <a:lnTo>
                      <a:pt x="10277" y="33402"/>
                    </a:lnTo>
                    <a:lnTo>
                      <a:pt x="10675" y="33571"/>
                    </a:lnTo>
                    <a:lnTo>
                      <a:pt x="11058" y="33724"/>
                    </a:lnTo>
                    <a:lnTo>
                      <a:pt x="11472" y="33877"/>
                    </a:lnTo>
                    <a:lnTo>
                      <a:pt x="11870" y="34015"/>
                    </a:lnTo>
                    <a:lnTo>
                      <a:pt x="12283" y="34153"/>
                    </a:lnTo>
                    <a:lnTo>
                      <a:pt x="12681" y="34275"/>
                    </a:lnTo>
                    <a:lnTo>
                      <a:pt x="13110" y="34382"/>
                    </a:lnTo>
                    <a:lnTo>
                      <a:pt x="13524" y="34489"/>
                    </a:lnTo>
                    <a:lnTo>
                      <a:pt x="13953" y="34581"/>
                    </a:lnTo>
                    <a:lnTo>
                      <a:pt x="14381" y="34658"/>
                    </a:lnTo>
                    <a:lnTo>
                      <a:pt x="14810" y="34735"/>
                    </a:lnTo>
                    <a:lnTo>
                      <a:pt x="15239" y="34796"/>
                    </a:lnTo>
                    <a:lnTo>
                      <a:pt x="15683" y="34842"/>
                    </a:lnTo>
                    <a:lnTo>
                      <a:pt x="16127" y="34888"/>
                    </a:lnTo>
                    <a:lnTo>
                      <a:pt x="16571" y="34918"/>
                    </a:lnTo>
                    <a:lnTo>
                      <a:pt x="17016" y="34934"/>
                    </a:lnTo>
                    <a:lnTo>
                      <a:pt x="17919" y="34934"/>
                    </a:lnTo>
                    <a:lnTo>
                      <a:pt x="18363" y="34918"/>
                    </a:lnTo>
                    <a:lnTo>
                      <a:pt x="18823" y="34888"/>
                    </a:lnTo>
                    <a:lnTo>
                      <a:pt x="19252" y="34842"/>
                    </a:lnTo>
                    <a:lnTo>
                      <a:pt x="19696" y="34796"/>
                    </a:lnTo>
                    <a:lnTo>
                      <a:pt x="20125" y="34735"/>
                    </a:lnTo>
                    <a:lnTo>
                      <a:pt x="20569" y="34658"/>
                    </a:lnTo>
                    <a:lnTo>
                      <a:pt x="20998" y="34581"/>
                    </a:lnTo>
                    <a:lnTo>
                      <a:pt x="21411" y="34489"/>
                    </a:lnTo>
                    <a:lnTo>
                      <a:pt x="21840" y="34382"/>
                    </a:lnTo>
                    <a:lnTo>
                      <a:pt x="22253" y="34275"/>
                    </a:lnTo>
                    <a:lnTo>
                      <a:pt x="22667" y="34153"/>
                    </a:lnTo>
                    <a:lnTo>
                      <a:pt x="23080" y="34015"/>
                    </a:lnTo>
                    <a:lnTo>
                      <a:pt x="23479" y="33877"/>
                    </a:lnTo>
                    <a:lnTo>
                      <a:pt x="23877" y="33724"/>
                    </a:lnTo>
                    <a:lnTo>
                      <a:pt x="24275" y="33571"/>
                    </a:lnTo>
                    <a:lnTo>
                      <a:pt x="24658" y="33402"/>
                    </a:lnTo>
                    <a:lnTo>
                      <a:pt x="25041" y="33218"/>
                    </a:lnTo>
                    <a:lnTo>
                      <a:pt x="25424" y="33035"/>
                    </a:lnTo>
                    <a:lnTo>
                      <a:pt x="25791" y="32835"/>
                    </a:lnTo>
                    <a:lnTo>
                      <a:pt x="26174" y="32621"/>
                    </a:lnTo>
                    <a:lnTo>
                      <a:pt x="26526" y="32407"/>
                    </a:lnTo>
                    <a:lnTo>
                      <a:pt x="26894" y="32192"/>
                    </a:lnTo>
                    <a:lnTo>
                      <a:pt x="27246" y="31947"/>
                    </a:lnTo>
                    <a:lnTo>
                      <a:pt x="27583" y="31717"/>
                    </a:lnTo>
                    <a:lnTo>
                      <a:pt x="27920" y="31472"/>
                    </a:lnTo>
                    <a:lnTo>
                      <a:pt x="28257" y="31212"/>
                    </a:lnTo>
                    <a:lnTo>
                      <a:pt x="28579" y="30952"/>
                    </a:lnTo>
                    <a:lnTo>
                      <a:pt x="28900" y="30676"/>
                    </a:lnTo>
                    <a:lnTo>
                      <a:pt x="29222" y="30400"/>
                    </a:lnTo>
                    <a:lnTo>
                      <a:pt x="29528" y="30109"/>
                    </a:lnTo>
                    <a:lnTo>
                      <a:pt x="29819" y="29818"/>
                    </a:lnTo>
                    <a:lnTo>
                      <a:pt x="30110" y="29527"/>
                    </a:lnTo>
                    <a:lnTo>
                      <a:pt x="30401" y="29221"/>
                    </a:lnTo>
                    <a:lnTo>
                      <a:pt x="30677" y="28899"/>
                    </a:lnTo>
                    <a:lnTo>
                      <a:pt x="30952" y="28578"/>
                    </a:lnTo>
                    <a:lnTo>
                      <a:pt x="31213" y="28256"/>
                    </a:lnTo>
                    <a:lnTo>
                      <a:pt x="31473" y="27919"/>
                    </a:lnTo>
                    <a:lnTo>
                      <a:pt x="31718" y="27582"/>
                    </a:lnTo>
                    <a:lnTo>
                      <a:pt x="31963" y="27230"/>
                    </a:lnTo>
                    <a:lnTo>
                      <a:pt x="32193" y="26878"/>
                    </a:lnTo>
                    <a:lnTo>
                      <a:pt x="32407" y="26526"/>
                    </a:lnTo>
                    <a:lnTo>
                      <a:pt x="32622" y="26158"/>
                    </a:lnTo>
                    <a:lnTo>
                      <a:pt x="32836" y="25791"/>
                    </a:lnTo>
                    <a:lnTo>
                      <a:pt x="33035" y="25423"/>
                    </a:lnTo>
                    <a:lnTo>
                      <a:pt x="33219" y="25040"/>
                    </a:lnTo>
                    <a:lnTo>
                      <a:pt x="33403" y="24657"/>
                    </a:lnTo>
                    <a:lnTo>
                      <a:pt x="33571" y="24274"/>
                    </a:lnTo>
                    <a:lnTo>
                      <a:pt x="33724" y="23876"/>
                    </a:lnTo>
                    <a:lnTo>
                      <a:pt x="33878" y="23478"/>
                    </a:lnTo>
                    <a:lnTo>
                      <a:pt x="34031" y="23064"/>
                    </a:lnTo>
                    <a:lnTo>
                      <a:pt x="34153" y="22666"/>
                    </a:lnTo>
                    <a:lnTo>
                      <a:pt x="34276" y="22253"/>
                    </a:lnTo>
                    <a:lnTo>
                      <a:pt x="34398" y="21839"/>
                    </a:lnTo>
                    <a:lnTo>
                      <a:pt x="34490" y="21410"/>
                    </a:lnTo>
                    <a:lnTo>
                      <a:pt x="34582" y="20982"/>
                    </a:lnTo>
                    <a:lnTo>
                      <a:pt x="34674" y="20568"/>
                    </a:lnTo>
                    <a:lnTo>
                      <a:pt x="34735" y="20124"/>
                    </a:lnTo>
                    <a:lnTo>
                      <a:pt x="34796" y="19695"/>
                    </a:lnTo>
                    <a:lnTo>
                      <a:pt x="34858" y="19251"/>
                    </a:lnTo>
                    <a:lnTo>
                      <a:pt x="34888" y="18807"/>
                    </a:lnTo>
                    <a:lnTo>
                      <a:pt x="34919" y="18363"/>
                    </a:lnTo>
                    <a:lnTo>
                      <a:pt x="34934" y="17919"/>
                    </a:lnTo>
                    <a:lnTo>
                      <a:pt x="34934" y="17474"/>
                    </a:lnTo>
                    <a:lnTo>
                      <a:pt x="34934" y="17015"/>
                    </a:lnTo>
                    <a:lnTo>
                      <a:pt x="34919" y="16571"/>
                    </a:lnTo>
                    <a:lnTo>
                      <a:pt x="34888" y="16127"/>
                    </a:lnTo>
                    <a:lnTo>
                      <a:pt x="34858" y="15683"/>
                    </a:lnTo>
                    <a:lnTo>
                      <a:pt x="34796" y="15238"/>
                    </a:lnTo>
                    <a:lnTo>
                      <a:pt x="34735" y="14810"/>
                    </a:lnTo>
                    <a:lnTo>
                      <a:pt x="34674" y="14381"/>
                    </a:lnTo>
                    <a:lnTo>
                      <a:pt x="34582" y="13952"/>
                    </a:lnTo>
                    <a:lnTo>
                      <a:pt x="34490" y="13523"/>
                    </a:lnTo>
                    <a:lnTo>
                      <a:pt x="34398" y="13110"/>
                    </a:lnTo>
                    <a:lnTo>
                      <a:pt x="34276" y="12681"/>
                    </a:lnTo>
                    <a:lnTo>
                      <a:pt x="34153" y="12267"/>
                    </a:lnTo>
                    <a:lnTo>
                      <a:pt x="34031" y="11869"/>
                    </a:lnTo>
                    <a:lnTo>
                      <a:pt x="33878" y="11456"/>
                    </a:lnTo>
                    <a:lnTo>
                      <a:pt x="33724" y="11057"/>
                    </a:lnTo>
                    <a:lnTo>
                      <a:pt x="33571" y="10675"/>
                    </a:lnTo>
                    <a:lnTo>
                      <a:pt x="33403" y="10276"/>
                    </a:lnTo>
                    <a:lnTo>
                      <a:pt x="33219" y="9894"/>
                    </a:lnTo>
                    <a:lnTo>
                      <a:pt x="33035" y="9511"/>
                    </a:lnTo>
                    <a:lnTo>
                      <a:pt x="32836" y="9143"/>
                    </a:lnTo>
                    <a:lnTo>
                      <a:pt x="32622" y="8776"/>
                    </a:lnTo>
                    <a:lnTo>
                      <a:pt x="32407" y="8408"/>
                    </a:lnTo>
                    <a:lnTo>
                      <a:pt x="32193" y="8056"/>
                    </a:lnTo>
                    <a:lnTo>
                      <a:pt x="31963" y="7703"/>
                    </a:lnTo>
                    <a:lnTo>
                      <a:pt x="31718" y="7351"/>
                    </a:lnTo>
                    <a:lnTo>
                      <a:pt x="31473" y="7014"/>
                    </a:lnTo>
                    <a:lnTo>
                      <a:pt x="31213" y="6677"/>
                    </a:lnTo>
                    <a:lnTo>
                      <a:pt x="30952" y="6356"/>
                    </a:lnTo>
                    <a:lnTo>
                      <a:pt x="30677" y="6034"/>
                    </a:lnTo>
                    <a:lnTo>
                      <a:pt x="30401" y="5728"/>
                    </a:lnTo>
                    <a:lnTo>
                      <a:pt x="30110" y="5422"/>
                    </a:lnTo>
                    <a:lnTo>
                      <a:pt x="29819" y="5115"/>
                    </a:lnTo>
                    <a:lnTo>
                      <a:pt x="29528" y="4824"/>
                    </a:lnTo>
                    <a:lnTo>
                      <a:pt x="29222" y="4533"/>
                    </a:lnTo>
                    <a:lnTo>
                      <a:pt x="28900" y="4258"/>
                    </a:lnTo>
                    <a:lnTo>
                      <a:pt x="28579" y="3982"/>
                    </a:lnTo>
                    <a:lnTo>
                      <a:pt x="28257" y="3722"/>
                    </a:lnTo>
                    <a:lnTo>
                      <a:pt x="27920" y="3461"/>
                    </a:lnTo>
                    <a:lnTo>
                      <a:pt x="27583" y="3216"/>
                    </a:lnTo>
                    <a:lnTo>
                      <a:pt x="27246" y="2986"/>
                    </a:lnTo>
                    <a:lnTo>
                      <a:pt x="26894" y="2757"/>
                    </a:lnTo>
                    <a:lnTo>
                      <a:pt x="26526" y="2527"/>
                    </a:lnTo>
                    <a:lnTo>
                      <a:pt x="26174" y="2313"/>
                    </a:lnTo>
                    <a:lnTo>
                      <a:pt x="25791" y="2114"/>
                    </a:lnTo>
                    <a:lnTo>
                      <a:pt x="25424" y="1914"/>
                    </a:lnTo>
                    <a:lnTo>
                      <a:pt x="25041" y="1715"/>
                    </a:lnTo>
                    <a:lnTo>
                      <a:pt x="24658" y="1547"/>
                    </a:lnTo>
                    <a:lnTo>
                      <a:pt x="24275" y="1378"/>
                    </a:lnTo>
                    <a:lnTo>
                      <a:pt x="23877" y="1210"/>
                    </a:lnTo>
                    <a:lnTo>
                      <a:pt x="23479" y="1057"/>
                    </a:lnTo>
                    <a:lnTo>
                      <a:pt x="23080" y="919"/>
                    </a:lnTo>
                    <a:lnTo>
                      <a:pt x="22667" y="781"/>
                    </a:lnTo>
                    <a:lnTo>
                      <a:pt x="22253" y="659"/>
                    </a:lnTo>
                    <a:lnTo>
                      <a:pt x="21840" y="551"/>
                    </a:lnTo>
                    <a:lnTo>
                      <a:pt x="21411" y="444"/>
                    </a:lnTo>
                    <a:lnTo>
                      <a:pt x="20998" y="352"/>
                    </a:lnTo>
                    <a:lnTo>
                      <a:pt x="20569" y="276"/>
                    </a:lnTo>
                    <a:lnTo>
                      <a:pt x="20125" y="199"/>
                    </a:lnTo>
                    <a:lnTo>
                      <a:pt x="19696" y="138"/>
                    </a:lnTo>
                    <a:lnTo>
                      <a:pt x="19252" y="92"/>
                    </a:lnTo>
                    <a:lnTo>
                      <a:pt x="18823" y="46"/>
                    </a:lnTo>
                    <a:lnTo>
                      <a:pt x="18363" y="15"/>
                    </a:lnTo>
                    <a:lnTo>
                      <a:pt x="1791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5722075" y="2458525"/>
                <a:ext cx="328150" cy="248525"/>
              </a:xfrm>
              <a:custGeom>
                <a:rect b="b" l="l" r="r" t="t"/>
                <a:pathLst>
                  <a:path extrusionOk="0" h="9941" w="13126">
                    <a:moveTo>
                      <a:pt x="9757" y="1"/>
                    </a:moveTo>
                    <a:lnTo>
                      <a:pt x="9435" y="16"/>
                    </a:lnTo>
                    <a:lnTo>
                      <a:pt x="9129" y="77"/>
                    </a:lnTo>
                    <a:lnTo>
                      <a:pt x="8807" y="154"/>
                    </a:lnTo>
                    <a:lnTo>
                      <a:pt x="8501" y="261"/>
                    </a:lnTo>
                    <a:lnTo>
                      <a:pt x="8210" y="399"/>
                    </a:lnTo>
                    <a:lnTo>
                      <a:pt x="7934" y="567"/>
                    </a:lnTo>
                    <a:lnTo>
                      <a:pt x="7658" y="782"/>
                    </a:lnTo>
                    <a:lnTo>
                      <a:pt x="7413" y="1012"/>
                    </a:lnTo>
                    <a:lnTo>
                      <a:pt x="6556" y="1884"/>
                    </a:lnTo>
                    <a:lnTo>
                      <a:pt x="5683" y="1012"/>
                    </a:lnTo>
                    <a:lnTo>
                      <a:pt x="5422" y="782"/>
                    </a:lnTo>
                    <a:lnTo>
                      <a:pt x="5162" y="598"/>
                    </a:lnTo>
                    <a:lnTo>
                      <a:pt x="4871" y="430"/>
                    </a:lnTo>
                    <a:lnTo>
                      <a:pt x="4580" y="292"/>
                    </a:lnTo>
                    <a:lnTo>
                      <a:pt x="4274" y="185"/>
                    </a:lnTo>
                    <a:lnTo>
                      <a:pt x="3952" y="108"/>
                    </a:lnTo>
                    <a:lnTo>
                      <a:pt x="3631" y="62"/>
                    </a:lnTo>
                    <a:lnTo>
                      <a:pt x="3309" y="62"/>
                    </a:lnTo>
                    <a:lnTo>
                      <a:pt x="2987" y="77"/>
                    </a:lnTo>
                    <a:lnTo>
                      <a:pt x="2681" y="123"/>
                    </a:lnTo>
                    <a:lnTo>
                      <a:pt x="2359" y="200"/>
                    </a:lnTo>
                    <a:lnTo>
                      <a:pt x="2053" y="307"/>
                    </a:lnTo>
                    <a:lnTo>
                      <a:pt x="1762" y="445"/>
                    </a:lnTo>
                    <a:lnTo>
                      <a:pt x="1486" y="613"/>
                    </a:lnTo>
                    <a:lnTo>
                      <a:pt x="1211" y="812"/>
                    </a:lnTo>
                    <a:lnTo>
                      <a:pt x="966" y="1057"/>
                    </a:lnTo>
                    <a:lnTo>
                      <a:pt x="736" y="1303"/>
                    </a:lnTo>
                    <a:lnTo>
                      <a:pt x="537" y="1578"/>
                    </a:lnTo>
                    <a:lnTo>
                      <a:pt x="368" y="1869"/>
                    </a:lnTo>
                    <a:lnTo>
                      <a:pt x="231" y="2160"/>
                    </a:lnTo>
                    <a:lnTo>
                      <a:pt x="139" y="2466"/>
                    </a:lnTo>
                    <a:lnTo>
                      <a:pt x="62" y="2788"/>
                    </a:lnTo>
                    <a:lnTo>
                      <a:pt x="16" y="3094"/>
                    </a:lnTo>
                    <a:lnTo>
                      <a:pt x="1" y="3416"/>
                    </a:lnTo>
                    <a:lnTo>
                      <a:pt x="16" y="3738"/>
                    </a:lnTo>
                    <a:lnTo>
                      <a:pt x="62" y="4059"/>
                    </a:lnTo>
                    <a:lnTo>
                      <a:pt x="139" y="4366"/>
                    </a:lnTo>
                    <a:lnTo>
                      <a:pt x="261" y="4672"/>
                    </a:lnTo>
                    <a:lnTo>
                      <a:pt x="399" y="4963"/>
                    </a:lnTo>
                    <a:lnTo>
                      <a:pt x="568" y="5254"/>
                    </a:lnTo>
                    <a:lnTo>
                      <a:pt x="767" y="5514"/>
                    </a:lnTo>
                    <a:lnTo>
                      <a:pt x="996" y="5775"/>
                    </a:lnTo>
                    <a:lnTo>
                      <a:pt x="4243" y="8975"/>
                    </a:lnTo>
                    <a:lnTo>
                      <a:pt x="4258" y="8991"/>
                    </a:lnTo>
                    <a:lnTo>
                      <a:pt x="4458" y="9174"/>
                    </a:lnTo>
                    <a:lnTo>
                      <a:pt x="4672" y="9343"/>
                    </a:lnTo>
                    <a:lnTo>
                      <a:pt x="4886" y="9481"/>
                    </a:lnTo>
                    <a:lnTo>
                      <a:pt x="5116" y="9603"/>
                    </a:lnTo>
                    <a:lnTo>
                      <a:pt x="5361" y="9710"/>
                    </a:lnTo>
                    <a:lnTo>
                      <a:pt x="5591" y="9787"/>
                    </a:lnTo>
                    <a:lnTo>
                      <a:pt x="5836" y="9864"/>
                    </a:lnTo>
                    <a:lnTo>
                      <a:pt x="6096" y="9910"/>
                    </a:lnTo>
                    <a:lnTo>
                      <a:pt x="6280" y="9925"/>
                    </a:lnTo>
                    <a:lnTo>
                      <a:pt x="6479" y="9940"/>
                    </a:lnTo>
                    <a:lnTo>
                      <a:pt x="6862" y="9940"/>
                    </a:lnTo>
                    <a:lnTo>
                      <a:pt x="7061" y="9910"/>
                    </a:lnTo>
                    <a:lnTo>
                      <a:pt x="7245" y="9879"/>
                    </a:lnTo>
                    <a:lnTo>
                      <a:pt x="7444" y="9833"/>
                    </a:lnTo>
                    <a:lnTo>
                      <a:pt x="7628" y="9787"/>
                    </a:lnTo>
                    <a:lnTo>
                      <a:pt x="7812" y="9726"/>
                    </a:lnTo>
                    <a:lnTo>
                      <a:pt x="7995" y="9649"/>
                    </a:lnTo>
                    <a:lnTo>
                      <a:pt x="8179" y="9557"/>
                    </a:lnTo>
                    <a:lnTo>
                      <a:pt x="8348" y="9450"/>
                    </a:lnTo>
                    <a:lnTo>
                      <a:pt x="8516" y="9343"/>
                    </a:lnTo>
                    <a:lnTo>
                      <a:pt x="8685" y="9220"/>
                    </a:lnTo>
                    <a:lnTo>
                      <a:pt x="8838" y="9083"/>
                    </a:lnTo>
                    <a:lnTo>
                      <a:pt x="8991" y="8945"/>
                    </a:lnTo>
                    <a:lnTo>
                      <a:pt x="12176" y="5683"/>
                    </a:lnTo>
                    <a:lnTo>
                      <a:pt x="12406" y="5422"/>
                    </a:lnTo>
                    <a:lnTo>
                      <a:pt x="12605" y="5147"/>
                    </a:lnTo>
                    <a:lnTo>
                      <a:pt x="12774" y="4871"/>
                    </a:lnTo>
                    <a:lnTo>
                      <a:pt x="12896" y="4565"/>
                    </a:lnTo>
                    <a:lnTo>
                      <a:pt x="13003" y="4258"/>
                    </a:lnTo>
                    <a:lnTo>
                      <a:pt x="13080" y="3952"/>
                    </a:lnTo>
                    <a:lnTo>
                      <a:pt x="13126" y="3630"/>
                    </a:lnTo>
                    <a:lnTo>
                      <a:pt x="13126" y="3309"/>
                    </a:lnTo>
                    <a:lnTo>
                      <a:pt x="13111" y="2987"/>
                    </a:lnTo>
                    <a:lnTo>
                      <a:pt x="13065" y="2666"/>
                    </a:lnTo>
                    <a:lnTo>
                      <a:pt x="12988" y="2359"/>
                    </a:lnTo>
                    <a:lnTo>
                      <a:pt x="12881" y="2053"/>
                    </a:lnTo>
                    <a:lnTo>
                      <a:pt x="12728" y="1762"/>
                    </a:lnTo>
                    <a:lnTo>
                      <a:pt x="12559" y="1471"/>
                    </a:lnTo>
                    <a:lnTo>
                      <a:pt x="12360" y="1211"/>
                    </a:lnTo>
                    <a:lnTo>
                      <a:pt x="12130" y="966"/>
                    </a:lnTo>
                    <a:lnTo>
                      <a:pt x="11870" y="736"/>
                    </a:lnTo>
                    <a:lnTo>
                      <a:pt x="11594" y="537"/>
                    </a:lnTo>
                    <a:lnTo>
                      <a:pt x="11319" y="368"/>
                    </a:lnTo>
                    <a:lnTo>
                      <a:pt x="11012" y="230"/>
                    </a:lnTo>
                    <a:lnTo>
                      <a:pt x="10706" y="139"/>
                    </a:lnTo>
                    <a:lnTo>
                      <a:pt x="10400" y="62"/>
                    </a:lnTo>
                    <a:lnTo>
                      <a:pt x="10078" y="16"/>
                    </a:lnTo>
                    <a:lnTo>
                      <a:pt x="97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2874625" y="1951975"/>
                <a:ext cx="1838975" cy="1586300"/>
              </a:xfrm>
              <a:custGeom>
                <a:rect b="b" l="l" r="r" t="t"/>
                <a:pathLst>
                  <a:path extrusionOk="0" h="63452" w="73559">
                    <a:moveTo>
                      <a:pt x="18868" y="1"/>
                    </a:moveTo>
                    <a:lnTo>
                      <a:pt x="18133" y="32"/>
                    </a:lnTo>
                    <a:lnTo>
                      <a:pt x="17413" y="93"/>
                    </a:lnTo>
                    <a:lnTo>
                      <a:pt x="16709" y="169"/>
                    </a:lnTo>
                    <a:lnTo>
                      <a:pt x="16020" y="277"/>
                    </a:lnTo>
                    <a:lnTo>
                      <a:pt x="15331" y="399"/>
                    </a:lnTo>
                    <a:lnTo>
                      <a:pt x="14672" y="552"/>
                    </a:lnTo>
                    <a:lnTo>
                      <a:pt x="14013" y="721"/>
                    </a:lnTo>
                    <a:lnTo>
                      <a:pt x="13386" y="920"/>
                    </a:lnTo>
                    <a:lnTo>
                      <a:pt x="12758" y="1134"/>
                    </a:lnTo>
                    <a:lnTo>
                      <a:pt x="12145" y="1364"/>
                    </a:lnTo>
                    <a:lnTo>
                      <a:pt x="11548" y="1624"/>
                    </a:lnTo>
                    <a:lnTo>
                      <a:pt x="10966" y="1900"/>
                    </a:lnTo>
                    <a:lnTo>
                      <a:pt x="10399" y="2191"/>
                    </a:lnTo>
                    <a:lnTo>
                      <a:pt x="9832" y="2513"/>
                    </a:lnTo>
                    <a:lnTo>
                      <a:pt x="9296" y="2834"/>
                    </a:lnTo>
                    <a:lnTo>
                      <a:pt x="8776" y="3186"/>
                    </a:lnTo>
                    <a:lnTo>
                      <a:pt x="8255" y="3554"/>
                    </a:lnTo>
                    <a:lnTo>
                      <a:pt x="7765" y="3937"/>
                    </a:lnTo>
                    <a:lnTo>
                      <a:pt x="7275" y="4335"/>
                    </a:lnTo>
                    <a:lnTo>
                      <a:pt x="6815" y="4749"/>
                    </a:lnTo>
                    <a:lnTo>
                      <a:pt x="6356" y="5177"/>
                    </a:lnTo>
                    <a:lnTo>
                      <a:pt x="5927" y="5622"/>
                    </a:lnTo>
                    <a:lnTo>
                      <a:pt x="5498" y="6081"/>
                    </a:lnTo>
                    <a:lnTo>
                      <a:pt x="5085" y="6540"/>
                    </a:lnTo>
                    <a:lnTo>
                      <a:pt x="4702" y="7031"/>
                    </a:lnTo>
                    <a:lnTo>
                      <a:pt x="4319" y="7521"/>
                    </a:lnTo>
                    <a:lnTo>
                      <a:pt x="3951" y="8026"/>
                    </a:lnTo>
                    <a:lnTo>
                      <a:pt x="3599" y="8547"/>
                    </a:lnTo>
                    <a:lnTo>
                      <a:pt x="3278" y="9067"/>
                    </a:lnTo>
                    <a:lnTo>
                      <a:pt x="2956" y="9603"/>
                    </a:lnTo>
                    <a:lnTo>
                      <a:pt x="2650" y="10155"/>
                    </a:lnTo>
                    <a:lnTo>
                      <a:pt x="2374" y="10706"/>
                    </a:lnTo>
                    <a:lnTo>
                      <a:pt x="2098" y="11273"/>
                    </a:lnTo>
                    <a:lnTo>
                      <a:pt x="1838" y="11839"/>
                    </a:lnTo>
                    <a:lnTo>
                      <a:pt x="1608" y="12406"/>
                    </a:lnTo>
                    <a:lnTo>
                      <a:pt x="1378" y="12988"/>
                    </a:lnTo>
                    <a:lnTo>
                      <a:pt x="1179" y="13585"/>
                    </a:lnTo>
                    <a:lnTo>
                      <a:pt x="996" y="14183"/>
                    </a:lnTo>
                    <a:lnTo>
                      <a:pt x="812" y="14780"/>
                    </a:lnTo>
                    <a:lnTo>
                      <a:pt x="659" y="15377"/>
                    </a:lnTo>
                    <a:lnTo>
                      <a:pt x="521" y="15990"/>
                    </a:lnTo>
                    <a:lnTo>
                      <a:pt x="398" y="16602"/>
                    </a:lnTo>
                    <a:lnTo>
                      <a:pt x="291" y="17215"/>
                    </a:lnTo>
                    <a:lnTo>
                      <a:pt x="199" y="17828"/>
                    </a:lnTo>
                    <a:lnTo>
                      <a:pt x="123" y="18440"/>
                    </a:lnTo>
                    <a:lnTo>
                      <a:pt x="61" y="19068"/>
                    </a:lnTo>
                    <a:lnTo>
                      <a:pt x="31" y="19681"/>
                    </a:lnTo>
                    <a:lnTo>
                      <a:pt x="0" y="20293"/>
                    </a:lnTo>
                    <a:lnTo>
                      <a:pt x="0" y="20921"/>
                    </a:lnTo>
                    <a:lnTo>
                      <a:pt x="0" y="21534"/>
                    </a:lnTo>
                    <a:lnTo>
                      <a:pt x="31" y="22146"/>
                    </a:lnTo>
                    <a:lnTo>
                      <a:pt x="77" y="22759"/>
                    </a:lnTo>
                    <a:lnTo>
                      <a:pt x="138" y="23372"/>
                    </a:lnTo>
                    <a:lnTo>
                      <a:pt x="230" y="23969"/>
                    </a:lnTo>
                    <a:lnTo>
                      <a:pt x="322" y="24582"/>
                    </a:lnTo>
                    <a:lnTo>
                      <a:pt x="444" y="25179"/>
                    </a:lnTo>
                    <a:lnTo>
                      <a:pt x="582" y="25776"/>
                    </a:lnTo>
                    <a:lnTo>
                      <a:pt x="720" y="26358"/>
                    </a:lnTo>
                    <a:lnTo>
                      <a:pt x="904" y="26940"/>
                    </a:lnTo>
                    <a:lnTo>
                      <a:pt x="1087" y="27507"/>
                    </a:lnTo>
                    <a:lnTo>
                      <a:pt x="1287" y="28089"/>
                    </a:lnTo>
                    <a:lnTo>
                      <a:pt x="1516" y="28640"/>
                    </a:lnTo>
                    <a:lnTo>
                      <a:pt x="1761" y="29191"/>
                    </a:lnTo>
                    <a:lnTo>
                      <a:pt x="2083" y="29850"/>
                    </a:lnTo>
                    <a:lnTo>
                      <a:pt x="2451" y="30554"/>
                    </a:lnTo>
                    <a:lnTo>
                      <a:pt x="2879" y="31290"/>
                    </a:lnTo>
                    <a:lnTo>
                      <a:pt x="3354" y="32071"/>
                    </a:lnTo>
                    <a:lnTo>
                      <a:pt x="3875" y="32882"/>
                    </a:lnTo>
                    <a:lnTo>
                      <a:pt x="4441" y="33740"/>
                    </a:lnTo>
                    <a:lnTo>
                      <a:pt x="5054" y="34613"/>
                    </a:lnTo>
                    <a:lnTo>
                      <a:pt x="5713" y="35517"/>
                    </a:lnTo>
                    <a:lnTo>
                      <a:pt x="6387" y="36435"/>
                    </a:lnTo>
                    <a:lnTo>
                      <a:pt x="7106" y="37385"/>
                    </a:lnTo>
                    <a:lnTo>
                      <a:pt x="7857" y="38365"/>
                    </a:lnTo>
                    <a:lnTo>
                      <a:pt x="8638" y="39361"/>
                    </a:lnTo>
                    <a:lnTo>
                      <a:pt x="9450" y="40371"/>
                    </a:lnTo>
                    <a:lnTo>
                      <a:pt x="10292" y="41382"/>
                    </a:lnTo>
                    <a:lnTo>
                      <a:pt x="11150" y="42424"/>
                    </a:lnTo>
                    <a:lnTo>
                      <a:pt x="12022" y="43465"/>
                    </a:lnTo>
                    <a:lnTo>
                      <a:pt x="13830" y="45563"/>
                    </a:lnTo>
                    <a:lnTo>
                      <a:pt x="15683" y="47677"/>
                    </a:lnTo>
                    <a:lnTo>
                      <a:pt x="17582" y="49790"/>
                    </a:lnTo>
                    <a:lnTo>
                      <a:pt x="19481" y="51873"/>
                    </a:lnTo>
                    <a:lnTo>
                      <a:pt x="21380" y="53910"/>
                    </a:lnTo>
                    <a:lnTo>
                      <a:pt x="23264" y="55886"/>
                    </a:lnTo>
                    <a:lnTo>
                      <a:pt x="25102" y="57769"/>
                    </a:lnTo>
                    <a:lnTo>
                      <a:pt x="26878" y="59561"/>
                    </a:lnTo>
                    <a:lnTo>
                      <a:pt x="27353" y="60021"/>
                    </a:lnTo>
                    <a:lnTo>
                      <a:pt x="27858" y="60465"/>
                    </a:lnTo>
                    <a:lnTo>
                      <a:pt x="28379" y="60863"/>
                    </a:lnTo>
                    <a:lnTo>
                      <a:pt x="28915" y="61230"/>
                    </a:lnTo>
                    <a:lnTo>
                      <a:pt x="29466" y="61583"/>
                    </a:lnTo>
                    <a:lnTo>
                      <a:pt x="30033" y="61904"/>
                    </a:lnTo>
                    <a:lnTo>
                      <a:pt x="30615" y="62180"/>
                    </a:lnTo>
                    <a:lnTo>
                      <a:pt x="31197" y="62440"/>
                    </a:lnTo>
                    <a:lnTo>
                      <a:pt x="31779" y="62670"/>
                    </a:lnTo>
                    <a:lnTo>
                      <a:pt x="32392" y="62869"/>
                    </a:lnTo>
                    <a:lnTo>
                      <a:pt x="33004" y="63038"/>
                    </a:lnTo>
                    <a:lnTo>
                      <a:pt x="33617" y="63175"/>
                    </a:lnTo>
                    <a:lnTo>
                      <a:pt x="34229" y="63298"/>
                    </a:lnTo>
                    <a:lnTo>
                      <a:pt x="34857" y="63375"/>
                    </a:lnTo>
                    <a:lnTo>
                      <a:pt x="35485" y="63420"/>
                    </a:lnTo>
                    <a:lnTo>
                      <a:pt x="36113" y="63451"/>
                    </a:lnTo>
                    <a:lnTo>
                      <a:pt x="36741" y="63436"/>
                    </a:lnTo>
                    <a:lnTo>
                      <a:pt x="37369" y="63405"/>
                    </a:lnTo>
                    <a:lnTo>
                      <a:pt x="37997" y="63329"/>
                    </a:lnTo>
                    <a:lnTo>
                      <a:pt x="38610" y="63237"/>
                    </a:lnTo>
                    <a:lnTo>
                      <a:pt x="39238" y="63114"/>
                    </a:lnTo>
                    <a:lnTo>
                      <a:pt x="39850" y="62961"/>
                    </a:lnTo>
                    <a:lnTo>
                      <a:pt x="40447" y="62777"/>
                    </a:lnTo>
                    <a:lnTo>
                      <a:pt x="41045" y="62563"/>
                    </a:lnTo>
                    <a:lnTo>
                      <a:pt x="41642" y="62318"/>
                    </a:lnTo>
                    <a:lnTo>
                      <a:pt x="42224" y="62042"/>
                    </a:lnTo>
                    <a:lnTo>
                      <a:pt x="42791" y="61736"/>
                    </a:lnTo>
                    <a:lnTo>
                      <a:pt x="43342" y="61399"/>
                    </a:lnTo>
                    <a:lnTo>
                      <a:pt x="43893" y="61031"/>
                    </a:lnTo>
                    <a:lnTo>
                      <a:pt x="44429" y="60648"/>
                    </a:lnTo>
                    <a:lnTo>
                      <a:pt x="44935" y="60220"/>
                    </a:lnTo>
                    <a:lnTo>
                      <a:pt x="45440" y="59776"/>
                    </a:lnTo>
                    <a:lnTo>
                      <a:pt x="47247" y="58014"/>
                    </a:lnTo>
                    <a:lnTo>
                      <a:pt x="49116" y="56161"/>
                    </a:lnTo>
                    <a:lnTo>
                      <a:pt x="51030" y="54231"/>
                    </a:lnTo>
                    <a:lnTo>
                      <a:pt x="52975" y="52241"/>
                    </a:lnTo>
                    <a:lnTo>
                      <a:pt x="54905" y="50188"/>
                    </a:lnTo>
                    <a:lnTo>
                      <a:pt x="56835" y="48121"/>
                    </a:lnTo>
                    <a:lnTo>
                      <a:pt x="58734" y="46053"/>
                    </a:lnTo>
                    <a:lnTo>
                      <a:pt x="60572" y="43970"/>
                    </a:lnTo>
                    <a:lnTo>
                      <a:pt x="62348" y="41934"/>
                    </a:lnTo>
                    <a:lnTo>
                      <a:pt x="63206" y="40938"/>
                    </a:lnTo>
                    <a:lnTo>
                      <a:pt x="64033" y="39943"/>
                    </a:lnTo>
                    <a:lnTo>
                      <a:pt x="64829" y="38962"/>
                    </a:lnTo>
                    <a:lnTo>
                      <a:pt x="65610" y="38013"/>
                    </a:lnTo>
                    <a:lnTo>
                      <a:pt x="66345" y="37079"/>
                    </a:lnTo>
                    <a:lnTo>
                      <a:pt x="67065" y="36160"/>
                    </a:lnTo>
                    <a:lnTo>
                      <a:pt x="67739" y="35287"/>
                    </a:lnTo>
                    <a:lnTo>
                      <a:pt x="68367" y="34429"/>
                    </a:lnTo>
                    <a:lnTo>
                      <a:pt x="68964" y="33587"/>
                    </a:lnTo>
                    <a:lnTo>
                      <a:pt x="69516" y="32790"/>
                    </a:lnTo>
                    <a:lnTo>
                      <a:pt x="70021" y="32040"/>
                    </a:lnTo>
                    <a:lnTo>
                      <a:pt x="70465" y="31305"/>
                    </a:lnTo>
                    <a:lnTo>
                      <a:pt x="70879" y="30631"/>
                    </a:lnTo>
                    <a:lnTo>
                      <a:pt x="71231" y="29972"/>
                    </a:lnTo>
                    <a:lnTo>
                      <a:pt x="71522" y="29391"/>
                    </a:lnTo>
                    <a:lnTo>
                      <a:pt x="71798" y="28793"/>
                    </a:lnTo>
                    <a:lnTo>
                      <a:pt x="72058" y="28196"/>
                    </a:lnTo>
                    <a:lnTo>
                      <a:pt x="72288" y="27599"/>
                    </a:lnTo>
                    <a:lnTo>
                      <a:pt x="72502" y="26986"/>
                    </a:lnTo>
                    <a:lnTo>
                      <a:pt x="72701" y="26373"/>
                    </a:lnTo>
                    <a:lnTo>
                      <a:pt x="72870" y="25761"/>
                    </a:lnTo>
                    <a:lnTo>
                      <a:pt x="73023" y="25133"/>
                    </a:lnTo>
                    <a:lnTo>
                      <a:pt x="73161" y="24520"/>
                    </a:lnTo>
                    <a:lnTo>
                      <a:pt x="73268" y="23892"/>
                    </a:lnTo>
                    <a:lnTo>
                      <a:pt x="73375" y="23264"/>
                    </a:lnTo>
                    <a:lnTo>
                      <a:pt x="73436" y="22637"/>
                    </a:lnTo>
                    <a:lnTo>
                      <a:pt x="73497" y="22009"/>
                    </a:lnTo>
                    <a:lnTo>
                      <a:pt x="73543" y="21381"/>
                    </a:lnTo>
                    <a:lnTo>
                      <a:pt x="73559" y="20753"/>
                    </a:lnTo>
                    <a:lnTo>
                      <a:pt x="73559" y="20125"/>
                    </a:lnTo>
                    <a:lnTo>
                      <a:pt x="73543" y="19497"/>
                    </a:lnTo>
                    <a:lnTo>
                      <a:pt x="73497" y="18869"/>
                    </a:lnTo>
                    <a:lnTo>
                      <a:pt x="73436" y="18256"/>
                    </a:lnTo>
                    <a:lnTo>
                      <a:pt x="73375" y="17629"/>
                    </a:lnTo>
                    <a:lnTo>
                      <a:pt x="73283" y="17016"/>
                    </a:lnTo>
                    <a:lnTo>
                      <a:pt x="73161" y="16403"/>
                    </a:lnTo>
                    <a:lnTo>
                      <a:pt x="73038" y="15791"/>
                    </a:lnTo>
                    <a:lnTo>
                      <a:pt x="72885" y="15193"/>
                    </a:lnTo>
                    <a:lnTo>
                      <a:pt x="72732" y="14596"/>
                    </a:lnTo>
                    <a:lnTo>
                      <a:pt x="72548" y="13999"/>
                    </a:lnTo>
                    <a:lnTo>
                      <a:pt x="72349" y="13402"/>
                    </a:lnTo>
                    <a:lnTo>
                      <a:pt x="72134" y="12835"/>
                    </a:lnTo>
                    <a:lnTo>
                      <a:pt x="71905" y="12253"/>
                    </a:lnTo>
                    <a:lnTo>
                      <a:pt x="71644" y="11686"/>
                    </a:lnTo>
                    <a:lnTo>
                      <a:pt x="71384" y="11135"/>
                    </a:lnTo>
                    <a:lnTo>
                      <a:pt x="71093" y="10584"/>
                    </a:lnTo>
                    <a:lnTo>
                      <a:pt x="70802" y="10032"/>
                    </a:lnTo>
                    <a:lnTo>
                      <a:pt x="70480" y="9512"/>
                    </a:lnTo>
                    <a:lnTo>
                      <a:pt x="70159" y="8991"/>
                    </a:lnTo>
                    <a:lnTo>
                      <a:pt x="69807" y="8470"/>
                    </a:lnTo>
                    <a:lnTo>
                      <a:pt x="69439" y="7980"/>
                    </a:lnTo>
                    <a:lnTo>
                      <a:pt x="69056" y="7490"/>
                    </a:lnTo>
                    <a:lnTo>
                      <a:pt x="68658" y="7015"/>
                    </a:lnTo>
                    <a:lnTo>
                      <a:pt x="68244" y="6540"/>
                    </a:lnTo>
                    <a:lnTo>
                      <a:pt x="67831" y="6096"/>
                    </a:lnTo>
                    <a:lnTo>
                      <a:pt x="67387" y="5652"/>
                    </a:lnTo>
                    <a:lnTo>
                      <a:pt x="66927" y="5239"/>
                    </a:lnTo>
                    <a:lnTo>
                      <a:pt x="66453" y="4825"/>
                    </a:lnTo>
                    <a:lnTo>
                      <a:pt x="65962" y="4427"/>
                    </a:lnTo>
                    <a:lnTo>
                      <a:pt x="65457" y="4044"/>
                    </a:lnTo>
                    <a:lnTo>
                      <a:pt x="64952" y="3677"/>
                    </a:lnTo>
                    <a:lnTo>
                      <a:pt x="64416" y="3340"/>
                    </a:lnTo>
                    <a:lnTo>
                      <a:pt x="63864" y="3003"/>
                    </a:lnTo>
                    <a:lnTo>
                      <a:pt x="63313" y="2696"/>
                    </a:lnTo>
                    <a:lnTo>
                      <a:pt x="62731" y="2390"/>
                    </a:lnTo>
                    <a:lnTo>
                      <a:pt x="62149" y="2114"/>
                    </a:lnTo>
                    <a:lnTo>
                      <a:pt x="61536" y="1854"/>
                    </a:lnTo>
                    <a:lnTo>
                      <a:pt x="60924" y="1624"/>
                    </a:lnTo>
                    <a:lnTo>
                      <a:pt x="60296" y="1395"/>
                    </a:lnTo>
                    <a:lnTo>
                      <a:pt x="59653" y="1196"/>
                    </a:lnTo>
                    <a:lnTo>
                      <a:pt x="58994" y="1027"/>
                    </a:lnTo>
                    <a:lnTo>
                      <a:pt x="58335" y="859"/>
                    </a:lnTo>
                    <a:lnTo>
                      <a:pt x="57646" y="721"/>
                    </a:lnTo>
                    <a:lnTo>
                      <a:pt x="56957" y="614"/>
                    </a:lnTo>
                    <a:lnTo>
                      <a:pt x="56253" y="522"/>
                    </a:lnTo>
                    <a:lnTo>
                      <a:pt x="55533" y="460"/>
                    </a:lnTo>
                    <a:lnTo>
                      <a:pt x="54798" y="414"/>
                    </a:lnTo>
                    <a:lnTo>
                      <a:pt x="54047" y="384"/>
                    </a:lnTo>
                    <a:lnTo>
                      <a:pt x="53312" y="384"/>
                    </a:lnTo>
                    <a:lnTo>
                      <a:pt x="52592" y="399"/>
                    </a:lnTo>
                    <a:lnTo>
                      <a:pt x="51888" y="430"/>
                    </a:lnTo>
                    <a:lnTo>
                      <a:pt x="51214" y="460"/>
                    </a:lnTo>
                    <a:lnTo>
                      <a:pt x="50555" y="522"/>
                    </a:lnTo>
                    <a:lnTo>
                      <a:pt x="49912" y="583"/>
                    </a:lnTo>
                    <a:lnTo>
                      <a:pt x="49300" y="660"/>
                    </a:lnTo>
                    <a:lnTo>
                      <a:pt x="48702" y="751"/>
                    </a:lnTo>
                    <a:lnTo>
                      <a:pt x="48120" y="843"/>
                    </a:lnTo>
                    <a:lnTo>
                      <a:pt x="47554" y="950"/>
                    </a:lnTo>
                    <a:lnTo>
                      <a:pt x="47018" y="1073"/>
                    </a:lnTo>
                    <a:lnTo>
                      <a:pt x="46497" y="1211"/>
                    </a:lnTo>
                    <a:lnTo>
                      <a:pt x="45991" y="1349"/>
                    </a:lnTo>
                    <a:lnTo>
                      <a:pt x="45501" y="1487"/>
                    </a:lnTo>
                    <a:lnTo>
                      <a:pt x="45027" y="1655"/>
                    </a:lnTo>
                    <a:lnTo>
                      <a:pt x="44582" y="1808"/>
                    </a:lnTo>
                    <a:lnTo>
                      <a:pt x="44138" y="1977"/>
                    </a:lnTo>
                    <a:lnTo>
                      <a:pt x="43725" y="2160"/>
                    </a:lnTo>
                    <a:lnTo>
                      <a:pt x="43311" y="2344"/>
                    </a:lnTo>
                    <a:lnTo>
                      <a:pt x="42928" y="2528"/>
                    </a:lnTo>
                    <a:lnTo>
                      <a:pt x="42546" y="2727"/>
                    </a:lnTo>
                    <a:lnTo>
                      <a:pt x="42193" y="2926"/>
                    </a:lnTo>
                    <a:lnTo>
                      <a:pt x="41841" y="3141"/>
                    </a:lnTo>
                    <a:lnTo>
                      <a:pt x="41519" y="3340"/>
                    </a:lnTo>
                    <a:lnTo>
                      <a:pt x="41198" y="3554"/>
                    </a:lnTo>
                    <a:lnTo>
                      <a:pt x="40907" y="3784"/>
                    </a:lnTo>
                    <a:lnTo>
                      <a:pt x="40616" y="3998"/>
                    </a:lnTo>
                    <a:lnTo>
                      <a:pt x="40340" y="4213"/>
                    </a:lnTo>
                    <a:lnTo>
                      <a:pt x="40080" y="4442"/>
                    </a:lnTo>
                    <a:lnTo>
                      <a:pt x="39835" y="4672"/>
                    </a:lnTo>
                    <a:lnTo>
                      <a:pt x="39375" y="5116"/>
                    </a:lnTo>
                    <a:lnTo>
                      <a:pt x="38962" y="5576"/>
                    </a:lnTo>
                    <a:lnTo>
                      <a:pt x="38594" y="6020"/>
                    </a:lnTo>
                    <a:lnTo>
                      <a:pt x="38257" y="6464"/>
                    </a:lnTo>
                    <a:lnTo>
                      <a:pt x="37966" y="6908"/>
                    </a:lnTo>
                    <a:lnTo>
                      <a:pt x="37721" y="7322"/>
                    </a:lnTo>
                    <a:lnTo>
                      <a:pt x="37507" y="7720"/>
                    </a:lnTo>
                    <a:lnTo>
                      <a:pt x="37323" y="8103"/>
                    </a:lnTo>
                    <a:lnTo>
                      <a:pt x="37170" y="8470"/>
                    </a:lnTo>
                    <a:lnTo>
                      <a:pt x="37047" y="8792"/>
                    </a:lnTo>
                    <a:lnTo>
                      <a:pt x="36940" y="9083"/>
                    </a:lnTo>
                    <a:lnTo>
                      <a:pt x="36864" y="9343"/>
                    </a:lnTo>
                    <a:lnTo>
                      <a:pt x="36802" y="9573"/>
                    </a:lnTo>
                    <a:lnTo>
                      <a:pt x="36741" y="9879"/>
                    </a:lnTo>
                    <a:lnTo>
                      <a:pt x="36711" y="9986"/>
                    </a:lnTo>
                    <a:lnTo>
                      <a:pt x="36695" y="9879"/>
                    </a:lnTo>
                    <a:lnTo>
                      <a:pt x="36634" y="9573"/>
                    </a:lnTo>
                    <a:lnTo>
                      <a:pt x="36588" y="9343"/>
                    </a:lnTo>
                    <a:lnTo>
                      <a:pt x="36511" y="9083"/>
                    </a:lnTo>
                    <a:lnTo>
                      <a:pt x="36420" y="8792"/>
                    </a:lnTo>
                    <a:lnTo>
                      <a:pt x="36297" y="8455"/>
                    </a:lnTo>
                    <a:lnTo>
                      <a:pt x="36159" y="8103"/>
                    </a:lnTo>
                    <a:lnTo>
                      <a:pt x="35975" y="7704"/>
                    </a:lnTo>
                    <a:lnTo>
                      <a:pt x="35776" y="7306"/>
                    </a:lnTo>
                    <a:lnTo>
                      <a:pt x="35531" y="6877"/>
                    </a:lnTo>
                    <a:lnTo>
                      <a:pt x="35256" y="6433"/>
                    </a:lnTo>
                    <a:lnTo>
                      <a:pt x="34934" y="5989"/>
                    </a:lnTo>
                    <a:lnTo>
                      <a:pt x="34582" y="5530"/>
                    </a:lnTo>
                    <a:lnTo>
                      <a:pt x="34168" y="5070"/>
                    </a:lnTo>
                    <a:lnTo>
                      <a:pt x="33724" y="4595"/>
                    </a:lnTo>
                    <a:lnTo>
                      <a:pt x="33479" y="4366"/>
                    </a:lnTo>
                    <a:lnTo>
                      <a:pt x="33219" y="4136"/>
                    </a:lnTo>
                    <a:lnTo>
                      <a:pt x="32958" y="3906"/>
                    </a:lnTo>
                    <a:lnTo>
                      <a:pt x="32667" y="3677"/>
                    </a:lnTo>
                    <a:lnTo>
                      <a:pt x="32376" y="3462"/>
                    </a:lnTo>
                    <a:lnTo>
                      <a:pt x="32070" y="3232"/>
                    </a:lnTo>
                    <a:lnTo>
                      <a:pt x="31733" y="3018"/>
                    </a:lnTo>
                    <a:lnTo>
                      <a:pt x="31396" y="2804"/>
                    </a:lnTo>
                    <a:lnTo>
                      <a:pt x="31044" y="2605"/>
                    </a:lnTo>
                    <a:lnTo>
                      <a:pt x="30676" y="2390"/>
                    </a:lnTo>
                    <a:lnTo>
                      <a:pt x="30293" y="2191"/>
                    </a:lnTo>
                    <a:lnTo>
                      <a:pt x="29895" y="2007"/>
                    </a:lnTo>
                    <a:lnTo>
                      <a:pt x="29482" y="1823"/>
                    </a:lnTo>
                    <a:lnTo>
                      <a:pt x="29038" y="1640"/>
                    </a:lnTo>
                    <a:lnTo>
                      <a:pt x="28593" y="1456"/>
                    </a:lnTo>
                    <a:lnTo>
                      <a:pt x="28119" y="1303"/>
                    </a:lnTo>
                    <a:lnTo>
                      <a:pt x="27644" y="1134"/>
                    </a:lnTo>
                    <a:lnTo>
                      <a:pt x="27139" y="981"/>
                    </a:lnTo>
                    <a:lnTo>
                      <a:pt x="26618" y="843"/>
                    </a:lnTo>
                    <a:lnTo>
                      <a:pt x="26082" y="721"/>
                    </a:lnTo>
                    <a:lnTo>
                      <a:pt x="25515" y="598"/>
                    </a:lnTo>
                    <a:lnTo>
                      <a:pt x="24948" y="476"/>
                    </a:lnTo>
                    <a:lnTo>
                      <a:pt x="24351" y="384"/>
                    </a:lnTo>
                    <a:lnTo>
                      <a:pt x="23739" y="292"/>
                    </a:lnTo>
                    <a:lnTo>
                      <a:pt x="23095" y="215"/>
                    </a:lnTo>
                    <a:lnTo>
                      <a:pt x="22437" y="139"/>
                    </a:lnTo>
                    <a:lnTo>
                      <a:pt x="21763" y="78"/>
                    </a:lnTo>
                    <a:lnTo>
                      <a:pt x="21074" y="47"/>
                    </a:lnTo>
                    <a:lnTo>
                      <a:pt x="20354" y="16"/>
                    </a:lnTo>
                    <a:lnTo>
                      <a:pt x="196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1373725" y="1623100"/>
                <a:ext cx="460250" cy="442250"/>
              </a:xfrm>
              <a:custGeom>
                <a:rect b="b" l="l" r="r" t="t"/>
                <a:pathLst>
                  <a:path extrusionOk="0" h="17690" w="18410">
                    <a:moveTo>
                      <a:pt x="9205" y="0"/>
                    </a:moveTo>
                    <a:lnTo>
                      <a:pt x="7735" y="7443"/>
                    </a:lnTo>
                    <a:lnTo>
                      <a:pt x="1" y="8852"/>
                    </a:lnTo>
                    <a:lnTo>
                      <a:pt x="7735" y="10261"/>
                    </a:lnTo>
                    <a:lnTo>
                      <a:pt x="9205" y="17689"/>
                    </a:lnTo>
                    <a:lnTo>
                      <a:pt x="10675" y="10261"/>
                    </a:lnTo>
                    <a:lnTo>
                      <a:pt x="18410" y="8852"/>
                    </a:lnTo>
                    <a:lnTo>
                      <a:pt x="10675" y="7443"/>
                    </a:lnTo>
                    <a:lnTo>
                      <a:pt x="92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5682650" y="1599350"/>
                <a:ext cx="335800" cy="323175"/>
              </a:xfrm>
              <a:custGeom>
                <a:rect b="b" l="l" r="r" t="t"/>
                <a:pathLst>
                  <a:path extrusionOk="0" h="12927" w="13432">
                    <a:moveTo>
                      <a:pt x="6708" y="1"/>
                    </a:moveTo>
                    <a:lnTo>
                      <a:pt x="5652" y="5438"/>
                    </a:lnTo>
                    <a:lnTo>
                      <a:pt x="0" y="6464"/>
                    </a:lnTo>
                    <a:lnTo>
                      <a:pt x="5652" y="7490"/>
                    </a:lnTo>
                    <a:lnTo>
                      <a:pt x="6708" y="12927"/>
                    </a:lnTo>
                    <a:lnTo>
                      <a:pt x="7780" y="7490"/>
                    </a:lnTo>
                    <a:lnTo>
                      <a:pt x="13432" y="6464"/>
                    </a:lnTo>
                    <a:lnTo>
                      <a:pt x="7780" y="5438"/>
                    </a:lnTo>
                    <a:lnTo>
                      <a:pt x="670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3649950" y="1565275"/>
                <a:ext cx="247750" cy="238175"/>
              </a:xfrm>
              <a:custGeom>
                <a:rect b="b" l="l" r="r" t="t"/>
                <a:pathLst>
                  <a:path extrusionOk="0" h="9527" w="9910">
                    <a:moveTo>
                      <a:pt x="4947" y="1"/>
                    </a:moveTo>
                    <a:lnTo>
                      <a:pt x="4166" y="3998"/>
                    </a:lnTo>
                    <a:lnTo>
                      <a:pt x="0" y="4764"/>
                    </a:lnTo>
                    <a:lnTo>
                      <a:pt x="4166" y="5514"/>
                    </a:lnTo>
                    <a:lnTo>
                      <a:pt x="4947" y="9527"/>
                    </a:lnTo>
                    <a:lnTo>
                      <a:pt x="5743" y="5514"/>
                    </a:lnTo>
                    <a:lnTo>
                      <a:pt x="9909" y="4764"/>
                    </a:lnTo>
                    <a:lnTo>
                      <a:pt x="5743" y="3998"/>
                    </a:lnTo>
                    <a:lnTo>
                      <a:pt x="49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1"/>
            <p:cNvGrpSpPr/>
            <p:nvPr/>
          </p:nvGrpSpPr>
          <p:grpSpPr>
            <a:xfrm>
              <a:off x="1061645" y="1280319"/>
              <a:ext cx="3206012" cy="3863054"/>
              <a:chOff x="1636125" y="238125"/>
              <a:chExt cx="4347725" cy="5238750"/>
            </a:xfrm>
          </p:grpSpPr>
          <p:sp>
            <p:nvSpPr>
              <p:cNvPr id="61" name="Google Shape;61;p1"/>
              <p:cNvSpPr/>
              <p:nvPr/>
            </p:nvSpPr>
            <p:spPr>
              <a:xfrm>
                <a:off x="1636125" y="4663775"/>
                <a:ext cx="4347725" cy="813100"/>
              </a:xfrm>
              <a:custGeom>
                <a:rect b="b" l="l" r="r" t="t"/>
                <a:pathLst>
                  <a:path extrusionOk="0" h="32524" w="173909">
                    <a:moveTo>
                      <a:pt x="64014" y="0"/>
                    </a:moveTo>
                    <a:lnTo>
                      <a:pt x="0" y="32297"/>
                    </a:lnTo>
                    <a:lnTo>
                      <a:pt x="173909" y="32524"/>
                    </a:lnTo>
                    <a:lnTo>
                      <a:pt x="173909" y="32524"/>
                    </a:lnTo>
                    <a:lnTo>
                      <a:pt x="1085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2850450" y="4437125"/>
                <a:ext cx="947325" cy="855975"/>
              </a:xfrm>
              <a:custGeom>
                <a:rect b="b" l="l" r="r" t="t"/>
                <a:pathLst>
                  <a:path extrusionOk="0" h="34239" w="37893">
                    <a:moveTo>
                      <a:pt x="15441" y="0"/>
                    </a:moveTo>
                    <a:lnTo>
                      <a:pt x="0" y="13245"/>
                    </a:lnTo>
                    <a:lnTo>
                      <a:pt x="0" y="16687"/>
                    </a:lnTo>
                    <a:lnTo>
                      <a:pt x="19634" y="34238"/>
                    </a:lnTo>
                    <a:lnTo>
                      <a:pt x="37893" y="21688"/>
                    </a:lnTo>
                    <a:lnTo>
                      <a:pt x="14789" y="9633"/>
                    </a:lnTo>
                    <a:lnTo>
                      <a:pt x="15441" y="0"/>
                    </a:lnTo>
                    <a:close/>
                  </a:path>
                </a:pathLst>
              </a:custGeom>
              <a:solidFill>
                <a:srgbClr val="FF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3794925" y="4437125"/>
                <a:ext cx="947325" cy="855975"/>
              </a:xfrm>
              <a:custGeom>
                <a:rect b="b" l="l" r="r" t="t"/>
                <a:pathLst>
                  <a:path extrusionOk="0" h="34239" w="37893">
                    <a:moveTo>
                      <a:pt x="22453" y="0"/>
                    </a:moveTo>
                    <a:lnTo>
                      <a:pt x="23104" y="9633"/>
                    </a:lnTo>
                    <a:lnTo>
                      <a:pt x="0" y="21688"/>
                    </a:lnTo>
                    <a:lnTo>
                      <a:pt x="18260" y="34238"/>
                    </a:lnTo>
                    <a:lnTo>
                      <a:pt x="37893" y="16687"/>
                    </a:lnTo>
                    <a:lnTo>
                      <a:pt x="37893" y="13245"/>
                    </a:lnTo>
                    <a:lnTo>
                      <a:pt x="22453" y="0"/>
                    </a:lnTo>
                    <a:close/>
                  </a:path>
                </a:pathLst>
              </a:custGeom>
              <a:solidFill>
                <a:srgbClr val="FFB8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2177950" y="2183025"/>
                <a:ext cx="664025" cy="803575"/>
              </a:xfrm>
              <a:custGeom>
                <a:rect b="b" l="l" r="r" t="t"/>
                <a:pathLst>
                  <a:path extrusionOk="0" h="32143" w="26561">
                    <a:moveTo>
                      <a:pt x="11148" y="1"/>
                    </a:moveTo>
                    <a:lnTo>
                      <a:pt x="10808" y="15"/>
                    </a:lnTo>
                    <a:lnTo>
                      <a:pt x="10483" y="29"/>
                    </a:lnTo>
                    <a:lnTo>
                      <a:pt x="10143" y="58"/>
                    </a:lnTo>
                    <a:lnTo>
                      <a:pt x="9803" y="86"/>
                    </a:lnTo>
                    <a:lnTo>
                      <a:pt x="9463" y="142"/>
                    </a:lnTo>
                    <a:lnTo>
                      <a:pt x="9123" y="199"/>
                    </a:lnTo>
                    <a:lnTo>
                      <a:pt x="8783" y="284"/>
                    </a:lnTo>
                    <a:lnTo>
                      <a:pt x="8443" y="369"/>
                    </a:lnTo>
                    <a:lnTo>
                      <a:pt x="8103" y="482"/>
                    </a:lnTo>
                    <a:lnTo>
                      <a:pt x="7749" y="610"/>
                    </a:lnTo>
                    <a:lnTo>
                      <a:pt x="7409" y="737"/>
                    </a:lnTo>
                    <a:lnTo>
                      <a:pt x="7069" y="893"/>
                    </a:lnTo>
                    <a:lnTo>
                      <a:pt x="6715" y="1063"/>
                    </a:lnTo>
                    <a:lnTo>
                      <a:pt x="6375" y="1262"/>
                    </a:lnTo>
                    <a:lnTo>
                      <a:pt x="6035" y="1460"/>
                    </a:lnTo>
                    <a:lnTo>
                      <a:pt x="5695" y="1687"/>
                    </a:lnTo>
                    <a:lnTo>
                      <a:pt x="5355" y="1927"/>
                    </a:lnTo>
                    <a:lnTo>
                      <a:pt x="5015" y="2196"/>
                    </a:lnTo>
                    <a:lnTo>
                      <a:pt x="4675" y="2480"/>
                    </a:lnTo>
                    <a:lnTo>
                      <a:pt x="4349" y="2777"/>
                    </a:lnTo>
                    <a:lnTo>
                      <a:pt x="4023" y="3103"/>
                    </a:lnTo>
                    <a:lnTo>
                      <a:pt x="3697" y="3457"/>
                    </a:lnTo>
                    <a:lnTo>
                      <a:pt x="3371" y="3826"/>
                    </a:lnTo>
                    <a:lnTo>
                      <a:pt x="3046" y="4208"/>
                    </a:lnTo>
                    <a:lnTo>
                      <a:pt x="2805" y="4520"/>
                    </a:lnTo>
                    <a:lnTo>
                      <a:pt x="2578" y="4831"/>
                    </a:lnTo>
                    <a:lnTo>
                      <a:pt x="2366" y="5157"/>
                    </a:lnTo>
                    <a:lnTo>
                      <a:pt x="2153" y="5469"/>
                    </a:lnTo>
                    <a:lnTo>
                      <a:pt x="1955" y="5795"/>
                    </a:lnTo>
                    <a:lnTo>
                      <a:pt x="1771" y="6120"/>
                    </a:lnTo>
                    <a:lnTo>
                      <a:pt x="1601" y="6446"/>
                    </a:lnTo>
                    <a:lnTo>
                      <a:pt x="1431" y="6772"/>
                    </a:lnTo>
                    <a:lnTo>
                      <a:pt x="1275" y="7112"/>
                    </a:lnTo>
                    <a:lnTo>
                      <a:pt x="1119" y="7452"/>
                    </a:lnTo>
                    <a:lnTo>
                      <a:pt x="992" y="7792"/>
                    </a:lnTo>
                    <a:lnTo>
                      <a:pt x="864" y="8132"/>
                    </a:lnTo>
                    <a:lnTo>
                      <a:pt x="737" y="8472"/>
                    </a:lnTo>
                    <a:lnTo>
                      <a:pt x="623" y="8826"/>
                    </a:lnTo>
                    <a:lnTo>
                      <a:pt x="524" y="9166"/>
                    </a:lnTo>
                    <a:lnTo>
                      <a:pt x="439" y="9520"/>
                    </a:lnTo>
                    <a:lnTo>
                      <a:pt x="354" y="9874"/>
                    </a:lnTo>
                    <a:lnTo>
                      <a:pt x="283" y="10228"/>
                    </a:lnTo>
                    <a:lnTo>
                      <a:pt x="213" y="10582"/>
                    </a:lnTo>
                    <a:lnTo>
                      <a:pt x="156" y="10937"/>
                    </a:lnTo>
                    <a:lnTo>
                      <a:pt x="113" y="11291"/>
                    </a:lnTo>
                    <a:lnTo>
                      <a:pt x="71" y="11659"/>
                    </a:lnTo>
                    <a:lnTo>
                      <a:pt x="14" y="12381"/>
                    </a:lnTo>
                    <a:lnTo>
                      <a:pt x="0" y="13104"/>
                    </a:lnTo>
                    <a:lnTo>
                      <a:pt x="14" y="13826"/>
                    </a:lnTo>
                    <a:lnTo>
                      <a:pt x="57" y="14549"/>
                    </a:lnTo>
                    <a:lnTo>
                      <a:pt x="142" y="15271"/>
                    </a:lnTo>
                    <a:lnTo>
                      <a:pt x="241" y="16008"/>
                    </a:lnTo>
                    <a:lnTo>
                      <a:pt x="383" y="16716"/>
                    </a:lnTo>
                    <a:lnTo>
                      <a:pt x="538" y="17439"/>
                    </a:lnTo>
                    <a:lnTo>
                      <a:pt x="737" y="18147"/>
                    </a:lnTo>
                    <a:lnTo>
                      <a:pt x="963" y="18855"/>
                    </a:lnTo>
                    <a:lnTo>
                      <a:pt x="1204" y="19563"/>
                    </a:lnTo>
                    <a:lnTo>
                      <a:pt x="1487" y="20257"/>
                    </a:lnTo>
                    <a:lnTo>
                      <a:pt x="1785" y="20937"/>
                    </a:lnTo>
                    <a:lnTo>
                      <a:pt x="2111" y="21617"/>
                    </a:lnTo>
                    <a:lnTo>
                      <a:pt x="2451" y="22269"/>
                    </a:lnTo>
                    <a:lnTo>
                      <a:pt x="2833" y="22921"/>
                    </a:lnTo>
                    <a:lnTo>
                      <a:pt x="3216" y="23558"/>
                    </a:lnTo>
                    <a:lnTo>
                      <a:pt x="3641" y="24181"/>
                    </a:lnTo>
                    <a:lnTo>
                      <a:pt x="4080" y="24790"/>
                    </a:lnTo>
                    <a:lnTo>
                      <a:pt x="4533" y="25385"/>
                    </a:lnTo>
                    <a:lnTo>
                      <a:pt x="5015" y="25966"/>
                    </a:lnTo>
                    <a:lnTo>
                      <a:pt x="5510" y="26519"/>
                    </a:lnTo>
                    <a:lnTo>
                      <a:pt x="6020" y="27057"/>
                    </a:lnTo>
                    <a:lnTo>
                      <a:pt x="6559" y="27567"/>
                    </a:lnTo>
                    <a:lnTo>
                      <a:pt x="7111" y="28063"/>
                    </a:lnTo>
                    <a:lnTo>
                      <a:pt x="7678" y="28530"/>
                    </a:lnTo>
                    <a:lnTo>
                      <a:pt x="8259" y="28983"/>
                    </a:lnTo>
                    <a:lnTo>
                      <a:pt x="8854" y="29394"/>
                    </a:lnTo>
                    <a:lnTo>
                      <a:pt x="9463" y="29791"/>
                    </a:lnTo>
                    <a:lnTo>
                      <a:pt x="10100" y="30173"/>
                    </a:lnTo>
                    <a:lnTo>
                      <a:pt x="10738" y="30513"/>
                    </a:lnTo>
                    <a:lnTo>
                      <a:pt x="11375" y="30825"/>
                    </a:lnTo>
                    <a:lnTo>
                      <a:pt x="12041" y="31108"/>
                    </a:lnTo>
                    <a:lnTo>
                      <a:pt x="12707" y="31349"/>
                    </a:lnTo>
                    <a:lnTo>
                      <a:pt x="13046" y="31462"/>
                    </a:lnTo>
                    <a:lnTo>
                      <a:pt x="13401" y="31576"/>
                    </a:lnTo>
                    <a:lnTo>
                      <a:pt x="13741" y="31675"/>
                    </a:lnTo>
                    <a:lnTo>
                      <a:pt x="14081" y="31760"/>
                    </a:lnTo>
                    <a:lnTo>
                      <a:pt x="14435" y="31831"/>
                    </a:lnTo>
                    <a:lnTo>
                      <a:pt x="14789" y="31902"/>
                    </a:lnTo>
                    <a:lnTo>
                      <a:pt x="15143" y="31972"/>
                    </a:lnTo>
                    <a:lnTo>
                      <a:pt x="15497" y="32015"/>
                    </a:lnTo>
                    <a:lnTo>
                      <a:pt x="15851" y="32071"/>
                    </a:lnTo>
                    <a:lnTo>
                      <a:pt x="16205" y="32100"/>
                    </a:lnTo>
                    <a:lnTo>
                      <a:pt x="16574" y="32128"/>
                    </a:lnTo>
                    <a:lnTo>
                      <a:pt x="16928" y="32142"/>
                    </a:lnTo>
                    <a:lnTo>
                      <a:pt x="17650" y="32142"/>
                    </a:lnTo>
                    <a:lnTo>
                      <a:pt x="18019" y="32128"/>
                    </a:lnTo>
                    <a:lnTo>
                      <a:pt x="18387" y="32100"/>
                    </a:lnTo>
                    <a:lnTo>
                      <a:pt x="18755" y="32071"/>
                    </a:lnTo>
                    <a:lnTo>
                      <a:pt x="19123" y="32029"/>
                    </a:lnTo>
                    <a:lnTo>
                      <a:pt x="19492" y="31972"/>
                    </a:lnTo>
                    <a:lnTo>
                      <a:pt x="19860" y="31902"/>
                    </a:lnTo>
                    <a:lnTo>
                      <a:pt x="20228" y="31831"/>
                    </a:lnTo>
                    <a:lnTo>
                      <a:pt x="20611" y="31746"/>
                    </a:lnTo>
                    <a:lnTo>
                      <a:pt x="20979" y="31647"/>
                    </a:lnTo>
                    <a:lnTo>
                      <a:pt x="21347" y="31533"/>
                    </a:lnTo>
                    <a:lnTo>
                      <a:pt x="21716" y="31420"/>
                    </a:lnTo>
                    <a:lnTo>
                      <a:pt x="22098" y="31278"/>
                    </a:lnTo>
                    <a:lnTo>
                      <a:pt x="22466" y="31137"/>
                    </a:lnTo>
                    <a:lnTo>
                      <a:pt x="22835" y="30981"/>
                    </a:lnTo>
                    <a:lnTo>
                      <a:pt x="23217" y="30825"/>
                    </a:lnTo>
                    <a:lnTo>
                      <a:pt x="23586" y="30641"/>
                    </a:lnTo>
                    <a:lnTo>
                      <a:pt x="23968" y="30442"/>
                    </a:lnTo>
                    <a:lnTo>
                      <a:pt x="24336" y="30244"/>
                    </a:lnTo>
                    <a:lnTo>
                      <a:pt x="24705" y="30032"/>
                    </a:lnTo>
                    <a:lnTo>
                      <a:pt x="25073" y="29805"/>
                    </a:lnTo>
                    <a:lnTo>
                      <a:pt x="25455" y="29564"/>
                    </a:lnTo>
                    <a:lnTo>
                      <a:pt x="25824" y="29309"/>
                    </a:lnTo>
                    <a:lnTo>
                      <a:pt x="26192" y="29040"/>
                    </a:lnTo>
                    <a:lnTo>
                      <a:pt x="26560" y="28771"/>
                    </a:lnTo>
                    <a:lnTo>
                      <a:pt x="19180" y="2862"/>
                    </a:lnTo>
                    <a:lnTo>
                      <a:pt x="19067" y="2777"/>
                    </a:lnTo>
                    <a:lnTo>
                      <a:pt x="18769" y="2565"/>
                    </a:lnTo>
                    <a:lnTo>
                      <a:pt x="18274" y="2239"/>
                    </a:lnTo>
                    <a:lnTo>
                      <a:pt x="17962" y="2055"/>
                    </a:lnTo>
                    <a:lnTo>
                      <a:pt x="17622" y="1857"/>
                    </a:lnTo>
                    <a:lnTo>
                      <a:pt x="17225" y="1658"/>
                    </a:lnTo>
                    <a:lnTo>
                      <a:pt x="16814" y="1446"/>
                    </a:lnTo>
                    <a:lnTo>
                      <a:pt x="16361" y="1233"/>
                    </a:lnTo>
                    <a:lnTo>
                      <a:pt x="15865" y="1021"/>
                    </a:lnTo>
                    <a:lnTo>
                      <a:pt x="15355" y="822"/>
                    </a:lnTo>
                    <a:lnTo>
                      <a:pt x="14817" y="638"/>
                    </a:lnTo>
                    <a:lnTo>
                      <a:pt x="14251" y="454"/>
                    </a:lnTo>
                    <a:lnTo>
                      <a:pt x="13670" y="312"/>
                    </a:lnTo>
                    <a:lnTo>
                      <a:pt x="13061" y="185"/>
                    </a:lnTo>
                    <a:lnTo>
                      <a:pt x="12749" y="128"/>
                    </a:lnTo>
                    <a:lnTo>
                      <a:pt x="12437" y="86"/>
                    </a:lnTo>
                    <a:lnTo>
                      <a:pt x="12112" y="58"/>
                    </a:lnTo>
                    <a:lnTo>
                      <a:pt x="11800" y="29"/>
                    </a:lnTo>
                    <a:lnTo>
                      <a:pt x="11474" y="15"/>
                    </a:lnTo>
                    <a:lnTo>
                      <a:pt x="11148" y="1"/>
                    </a:lnTo>
                    <a:close/>
                  </a:path>
                </a:pathLst>
              </a:custGeom>
              <a:solidFill>
                <a:srgbClr val="E4AE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2304725" y="2443325"/>
                <a:ext cx="418250" cy="301400"/>
              </a:xfrm>
              <a:custGeom>
                <a:rect b="b" l="l" r="r" t="t"/>
                <a:pathLst>
                  <a:path extrusionOk="0" h="12056" w="16730">
                    <a:moveTo>
                      <a:pt x="539" y="0"/>
                    </a:moveTo>
                    <a:lnTo>
                      <a:pt x="425" y="29"/>
                    </a:lnTo>
                    <a:lnTo>
                      <a:pt x="312" y="71"/>
                    </a:lnTo>
                    <a:lnTo>
                      <a:pt x="213" y="142"/>
                    </a:lnTo>
                    <a:lnTo>
                      <a:pt x="142" y="227"/>
                    </a:lnTo>
                    <a:lnTo>
                      <a:pt x="71" y="326"/>
                    </a:lnTo>
                    <a:lnTo>
                      <a:pt x="29" y="440"/>
                    </a:lnTo>
                    <a:lnTo>
                      <a:pt x="0" y="553"/>
                    </a:lnTo>
                    <a:lnTo>
                      <a:pt x="0" y="680"/>
                    </a:lnTo>
                    <a:lnTo>
                      <a:pt x="29" y="808"/>
                    </a:lnTo>
                    <a:lnTo>
                      <a:pt x="71" y="907"/>
                    </a:lnTo>
                    <a:lnTo>
                      <a:pt x="142" y="1006"/>
                    </a:lnTo>
                    <a:lnTo>
                      <a:pt x="227" y="1091"/>
                    </a:lnTo>
                    <a:lnTo>
                      <a:pt x="326" y="1162"/>
                    </a:lnTo>
                    <a:lnTo>
                      <a:pt x="439" y="1205"/>
                    </a:lnTo>
                    <a:lnTo>
                      <a:pt x="567" y="1233"/>
                    </a:lnTo>
                    <a:lnTo>
                      <a:pt x="680" y="1233"/>
                    </a:lnTo>
                    <a:lnTo>
                      <a:pt x="1020" y="1290"/>
                    </a:lnTo>
                    <a:lnTo>
                      <a:pt x="1544" y="1375"/>
                    </a:lnTo>
                    <a:lnTo>
                      <a:pt x="2238" y="1516"/>
                    </a:lnTo>
                    <a:lnTo>
                      <a:pt x="2649" y="1615"/>
                    </a:lnTo>
                    <a:lnTo>
                      <a:pt x="3088" y="1729"/>
                    </a:lnTo>
                    <a:lnTo>
                      <a:pt x="3556" y="1870"/>
                    </a:lnTo>
                    <a:lnTo>
                      <a:pt x="4052" y="2026"/>
                    </a:lnTo>
                    <a:lnTo>
                      <a:pt x="4562" y="2196"/>
                    </a:lnTo>
                    <a:lnTo>
                      <a:pt x="5100" y="2394"/>
                    </a:lnTo>
                    <a:lnTo>
                      <a:pt x="5667" y="2621"/>
                    </a:lnTo>
                    <a:lnTo>
                      <a:pt x="6247" y="2876"/>
                    </a:lnTo>
                    <a:lnTo>
                      <a:pt x="6786" y="3131"/>
                    </a:lnTo>
                    <a:lnTo>
                      <a:pt x="7352" y="3429"/>
                    </a:lnTo>
                    <a:lnTo>
                      <a:pt x="7947" y="3754"/>
                    </a:lnTo>
                    <a:lnTo>
                      <a:pt x="8542" y="4108"/>
                    </a:lnTo>
                    <a:lnTo>
                      <a:pt x="9151" y="4505"/>
                    </a:lnTo>
                    <a:lnTo>
                      <a:pt x="9774" y="4944"/>
                    </a:lnTo>
                    <a:lnTo>
                      <a:pt x="10398" y="5412"/>
                    </a:lnTo>
                    <a:lnTo>
                      <a:pt x="10709" y="5667"/>
                    </a:lnTo>
                    <a:lnTo>
                      <a:pt x="11021" y="5922"/>
                    </a:lnTo>
                    <a:lnTo>
                      <a:pt x="11333" y="6205"/>
                    </a:lnTo>
                    <a:lnTo>
                      <a:pt x="11644" y="6488"/>
                    </a:lnTo>
                    <a:lnTo>
                      <a:pt x="11942" y="6786"/>
                    </a:lnTo>
                    <a:lnTo>
                      <a:pt x="12253" y="7083"/>
                    </a:lnTo>
                    <a:lnTo>
                      <a:pt x="12551" y="7409"/>
                    </a:lnTo>
                    <a:lnTo>
                      <a:pt x="12848" y="7735"/>
                    </a:lnTo>
                    <a:lnTo>
                      <a:pt x="13146" y="8075"/>
                    </a:lnTo>
                    <a:lnTo>
                      <a:pt x="13443" y="8429"/>
                    </a:lnTo>
                    <a:lnTo>
                      <a:pt x="13727" y="8797"/>
                    </a:lnTo>
                    <a:lnTo>
                      <a:pt x="14010" y="9180"/>
                    </a:lnTo>
                    <a:lnTo>
                      <a:pt x="14279" y="9562"/>
                    </a:lnTo>
                    <a:lnTo>
                      <a:pt x="14548" y="9973"/>
                    </a:lnTo>
                    <a:lnTo>
                      <a:pt x="14817" y="10398"/>
                    </a:lnTo>
                    <a:lnTo>
                      <a:pt x="15072" y="10823"/>
                    </a:lnTo>
                    <a:lnTo>
                      <a:pt x="15327" y="11262"/>
                    </a:lnTo>
                    <a:lnTo>
                      <a:pt x="15568" y="11729"/>
                    </a:lnTo>
                    <a:lnTo>
                      <a:pt x="15611" y="11800"/>
                    </a:lnTo>
                    <a:lnTo>
                      <a:pt x="15667" y="11871"/>
                    </a:lnTo>
                    <a:lnTo>
                      <a:pt x="15738" y="11928"/>
                    </a:lnTo>
                    <a:lnTo>
                      <a:pt x="15809" y="11970"/>
                    </a:lnTo>
                    <a:lnTo>
                      <a:pt x="15880" y="12013"/>
                    </a:lnTo>
                    <a:lnTo>
                      <a:pt x="15951" y="12041"/>
                    </a:lnTo>
                    <a:lnTo>
                      <a:pt x="16036" y="12055"/>
                    </a:lnTo>
                    <a:lnTo>
                      <a:pt x="16121" y="12055"/>
                    </a:lnTo>
                    <a:lnTo>
                      <a:pt x="16262" y="12041"/>
                    </a:lnTo>
                    <a:lnTo>
                      <a:pt x="16333" y="12027"/>
                    </a:lnTo>
                    <a:lnTo>
                      <a:pt x="16404" y="11999"/>
                    </a:lnTo>
                    <a:lnTo>
                      <a:pt x="16503" y="11928"/>
                    </a:lnTo>
                    <a:lnTo>
                      <a:pt x="16588" y="11843"/>
                    </a:lnTo>
                    <a:lnTo>
                      <a:pt x="16659" y="11744"/>
                    </a:lnTo>
                    <a:lnTo>
                      <a:pt x="16701" y="11630"/>
                    </a:lnTo>
                    <a:lnTo>
                      <a:pt x="16730" y="11517"/>
                    </a:lnTo>
                    <a:lnTo>
                      <a:pt x="16730" y="11404"/>
                    </a:lnTo>
                    <a:lnTo>
                      <a:pt x="16716" y="11276"/>
                    </a:lnTo>
                    <a:lnTo>
                      <a:pt x="16673" y="11163"/>
                    </a:lnTo>
                    <a:lnTo>
                      <a:pt x="16404" y="10681"/>
                    </a:lnTo>
                    <a:lnTo>
                      <a:pt x="16135" y="10200"/>
                    </a:lnTo>
                    <a:lnTo>
                      <a:pt x="15866" y="9746"/>
                    </a:lnTo>
                    <a:lnTo>
                      <a:pt x="15582" y="9293"/>
                    </a:lnTo>
                    <a:lnTo>
                      <a:pt x="15299" y="8868"/>
                    </a:lnTo>
                    <a:lnTo>
                      <a:pt x="15002" y="8443"/>
                    </a:lnTo>
                    <a:lnTo>
                      <a:pt x="14704" y="8046"/>
                    </a:lnTo>
                    <a:lnTo>
                      <a:pt x="14392" y="7650"/>
                    </a:lnTo>
                    <a:lnTo>
                      <a:pt x="14081" y="7267"/>
                    </a:lnTo>
                    <a:lnTo>
                      <a:pt x="13769" y="6913"/>
                    </a:lnTo>
                    <a:lnTo>
                      <a:pt x="13443" y="6559"/>
                    </a:lnTo>
                    <a:lnTo>
                      <a:pt x="13118" y="6219"/>
                    </a:lnTo>
                    <a:lnTo>
                      <a:pt x="12792" y="5893"/>
                    </a:lnTo>
                    <a:lnTo>
                      <a:pt x="12466" y="5568"/>
                    </a:lnTo>
                    <a:lnTo>
                      <a:pt x="12140" y="5270"/>
                    </a:lnTo>
                    <a:lnTo>
                      <a:pt x="11814" y="4973"/>
                    </a:lnTo>
                    <a:lnTo>
                      <a:pt x="11474" y="4703"/>
                    </a:lnTo>
                    <a:lnTo>
                      <a:pt x="11149" y="4434"/>
                    </a:lnTo>
                    <a:lnTo>
                      <a:pt x="10809" y="4179"/>
                    </a:lnTo>
                    <a:lnTo>
                      <a:pt x="10483" y="3924"/>
                    </a:lnTo>
                    <a:lnTo>
                      <a:pt x="9817" y="3471"/>
                    </a:lnTo>
                    <a:lnTo>
                      <a:pt x="9165" y="3046"/>
                    </a:lnTo>
                    <a:lnTo>
                      <a:pt x="8528" y="2664"/>
                    </a:lnTo>
                    <a:lnTo>
                      <a:pt x="7890" y="2324"/>
                    </a:lnTo>
                    <a:lnTo>
                      <a:pt x="7296" y="2012"/>
                    </a:lnTo>
                    <a:lnTo>
                      <a:pt x="6701" y="1729"/>
                    </a:lnTo>
                    <a:lnTo>
                      <a:pt x="6091" y="1474"/>
                    </a:lnTo>
                    <a:lnTo>
                      <a:pt x="5511" y="1233"/>
                    </a:lnTo>
                    <a:lnTo>
                      <a:pt x="4930" y="1020"/>
                    </a:lnTo>
                    <a:lnTo>
                      <a:pt x="4392" y="836"/>
                    </a:lnTo>
                    <a:lnTo>
                      <a:pt x="3868" y="680"/>
                    </a:lnTo>
                    <a:lnTo>
                      <a:pt x="3372" y="539"/>
                    </a:lnTo>
                    <a:lnTo>
                      <a:pt x="2918" y="411"/>
                    </a:lnTo>
                    <a:lnTo>
                      <a:pt x="2493" y="312"/>
                    </a:lnTo>
                    <a:lnTo>
                      <a:pt x="1757" y="156"/>
                    </a:lnTo>
                    <a:lnTo>
                      <a:pt x="1190" y="71"/>
                    </a:lnTo>
                    <a:lnTo>
                      <a:pt x="822" y="15"/>
                    </a:lnTo>
                    <a:lnTo>
                      <a:pt x="66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4794300" y="2183025"/>
                <a:ext cx="664025" cy="803575"/>
              </a:xfrm>
              <a:custGeom>
                <a:rect b="b" l="l" r="r" t="t"/>
                <a:pathLst>
                  <a:path extrusionOk="0" h="32143" w="26561">
                    <a:moveTo>
                      <a:pt x="15426" y="1"/>
                    </a:moveTo>
                    <a:lnTo>
                      <a:pt x="15101" y="15"/>
                    </a:lnTo>
                    <a:lnTo>
                      <a:pt x="14775" y="29"/>
                    </a:lnTo>
                    <a:lnTo>
                      <a:pt x="14449" y="58"/>
                    </a:lnTo>
                    <a:lnTo>
                      <a:pt x="14137" y="86"/>
                    </a:lnTo>
                    <a:lnTo>
                      <a:pt x="13812" y="128"/>
                    </a:lnTo>
                    <a:lnTo>
                      <a:pt x="13514" y="185"/>
                    </a:lnTo>
                    <a:lnTo>
                      <a:pt x="12905" y="312"/>
                    </a:lnTo>
                    <a:lnTo>
                      <a:pt x="12310" y="454"/>
                    </a:lnTo>
                    <a:lnTo>
                      <a:pt x="11758" y="638"/>
                    </a:lnTo>
                    <a:lnTo>
                      <a:pt x="11205" y="822"/>
                    </a:lnTo>
                    <a:lnTo>
                      <a:pt x="10695" y="1021"/>
                    </a:lnTo>
                    <a:lnTo>
                      <a:pt x="10214" y="1233"/>
                    </a:lnTo>
                    <a:lnTo>
                      <a:pt x="9760" y="1446"/>
                    </a:lnTo>
                    <a:lnTo>
                      <a:pt x="9335" y="1658"/>
                    </a:lnTo>
                    <a:lnTo>
                      <a:pt x="8953" y="1857"/>
                    </a:lnTo>
                    <a:lnTo>
                      <a:pt x="8599" y="2055"/>
                    </a:lnTo>
                    <a:lnTo>
                      <a:pt x="8287" y="2239"/>
                    </a:lnTo>
                    <a:lnTo>
                      <a:pt x="7805" y="2565"/>
                    </a:lnTo>
                    <a:lnTo>
                      <a:pt x="7494" y="2777"/>
                    </a:lnTo>
                    <a:lnTo>
                      <a:pt x="7395" y="2862"/>
                    </a:lnTo>
                    <a:lnTo>
                      <a:pt x="0" y="28771"/>
                    </a:lnTo>
                    <a:lnTo>
                      <a:pt x="369" y="29040"/>
                    </a:lnTo>
                    <a:lnTo>
                      <a:pt x="751" y="29309"/>
                    </a:lnTo>
                    <a:lnTo>
                      <a:pt x="1119" y="29564"/>
                    </a:lnTo>
                    <a:lnTo>
                      <a:pt x="1488" y="29805"/>
                    </a:lnTo>
                    <a:lnTo>
                      <a:pt x="1856" y="30032"/>
                    </a:lnTo>
                    <a:lnTo>
                      <a:pt x="2238" y="30244"/>
                    </a:lnTo>
                    <a:lnTo>
                      <a:pt x="2607" y="30442"/>
                    </a:lnTo>
                    <a:lnTo>
                      <a:pt x="2975" y="30641"/>
                    </a:lnTo>
                    <a:lnTo>
                      <a:pt x="3358" y="30825"/>
                    </a:lnTo>
                    <a:lnTo>
                      <a:pt x="3726" y="30981"/>
                    </a:lnTo>
                    <a:lnTo>
                      <a:pt x="4094" y="31137"/>
                    </a:lnTo>
                    <a:lnTo>
                      <a:pt x="4477" y="31278"/>
                    </a:lnTo>
                    <a:lnTo>
                      <a:pt x="4845" y="31420"/>
                    </a:lnTo>
                    <a:lnTo>
                      <a:pt x="5213" y="31533"/>
                    </a:lnTo>
                    <a:lnTo>
                      <a:pt x="5596" y="31647"/>
                    </a:lnTo>
                    <a:lnTo>
                      <a:pt x="5964" y="31746"/>
                    </a:lnTo>
                    <a:lnTo>
                      <a:pt x="6332" y="31831"/>
                    </a:lnTo>
                    <a:lnTo>
                      <a:pt x="6701" y="31902"/>
                    </a:lnTo>
                    <a:lnTo>
                      <a:pt x="7083" y="31972"/>
                    </a:lnTo>
                    <a:lnTo>
                      <a:pt x="7451" y="32029"/>
                    </a:lnTo>
                    <a:lnTo>
                      <a:pt x="7820" y="32071"/>
                    </a:lnTo>
                    <a:lnTo>
                      <a:pt x="8188" y="32100"/>
                    </a:lnTo>
                    <a:lnTo>
                      <a:pt x="8542" y="32128"/>
                    </a:lnTo>
                    <a:lnTo>
                      <a:pt x="8910" y="32142"/>
                    </a:lnTo>
                    <a:lnTo>
                      <a:pt x="9633" y="32142"/>
                    </a:lnTo>
                    <a:lnTo>
                      <a:pt x="10001" y="32128"/>
                    </a:lnTo>
                    <a:lnTo>
                      <a:pt x="10355" y="32100"/>
                    </a:lnTo>
                    <a:lnTo>
                      <a:pt x="10724" y="32071"/>
                    </a:lnTo>
                    <a:lnTo>
                      <a:pt x="11078" y="32015"/>
                    </a:lnTo>
                    <a:lnTo>
                      <a:pt x="11432" y="31972"/>
                    </a:lnTo>
                    <a:lnTo>
                      <a:pt x="11786" y="31902"/>
                    </a:lnTo>
                    <a:lnTo>
                      <a:pt x="12140" y="31831"/>
                    </a:lnTo>
                    <a:lnTo>
                      <a:pt x="12480" y="31760"/>
                    </a:lnTo>
                    <a:lnTo>
                      <a:pt x="12834" y="31675"/>
                    </a:lnTo>
                    <a:lnTo>
                      <a:pt x="13174" y="31576"/>
                    </a:lnTo>
                    <a:lnTo>
                      <a:pt x="13514" y="31462"/>
                    </a:lnTo>
                    <a:lnTo>
                      <a:pt x="13854" y="31349"/>
                    </a:lnTo>
                    <a:lnTo>
                      <a:pt x="14520" y="31108"/>
                    </a:lnTo>
                    <a:lnTo>
                      <a:pt x="15186" y="30825"/>
                    </a:lnTo>
                    <a:lnTo>
                      <a:pt x="15837" y="30513"/>
                    </a:lnTo>
                    <a:lnTo>
                      <a:pt x="16475" y="30173"/>
                    </a:lnTo>
                    <a:lnTo>
                      <a:pt x="17098" y="29791"/>
                    </a:lnTo>
                    <a:lnTo>
                      <a:pt x="17707" y="29394"/>
                    </a:lnTo>
                    <a:lnTo>
                      <a:pt x="18302" y="28983"/>
                    </a:lnTo>
                    <a:lnTo>
                      <a:pt x="18897" y="28530"/>
                    </a:lnTo>
                    <a:lnTo>
                      <a:pt x="19464" y="28063"/>
                    </a:lnTo>
                    <a:lnTo>
                      <a:pt x="20002" y="27567"/>
                    </a:lnTo>
                    <a:lnTo>
                      <a:pt x="20540" y="27057"/>
                    </a:lnTo>
                    <a:lnTo>
                      <a:pt x="21050" y="26519"/>
                    </a:lnTo>
                    <a:lnTo>
                      <a:pt x="21560" y="25966"/>
                    </a:lnTo>
                    <a:lnTo>
                      <a:pt x="22028" y="25385"/>
                    </a:lnTo>
                    <a:lnTo>
                      <a:pt x="22495" y="24790"/>
                    </a:lnTo>
                    <a:lnTo>
                      <a:pt x="22934" y="24181"/>
                    </a:lnTo>
                    <a:lnTo>
                      <a:pt x="23345" y="23558"/>
                    </a:lnTo>
                    <a:lnTo>
                      <a:pt x="23742" y="22921"/>
                    </a:lnTo>
                    <a:lnTo>
                      <a:pt x="24110" y="22269"/>
                    </a:lnTo>
                    <a:lnTo>
                      <a:pt x="24464" y="21617"/>
                    </a:lnTo>
                    <a:lnTo>
                      <a:pt x="24790" y="20937"/>
                    </a:lnTo>
                    <a:lnTo>
                      <a:pt x="25087" y="20257"/>
                    </a:lnTo>
                    <a:lnTo>
                      <a:pt x="25356" y="19563"/>
                    </a:lnTo>
                    <a:lnTo>
                      <a:pt x="25611" y="18855"/>
                    </a:lnTo>
                    <a:lnTo>
                      <a:pt x="25824" y="18147"/>
                    </a:lnTo>
                    <a:lnTo>
                      <a:pt x="26022" y="17439"/>
                    </a:lnTo>
                    <a:lnTo>
                      <a:pt x="26192" y="16716"/>
                    </a:lnTo>
                    <a:lnTo>
                      <a:pt x="26320" y="16008"/>
                    </a:lnTo>
                    <a:lnTo>
                      <a:pt x="26433" y="15271"/>
                    </a:lnTo>
                    <a:lnTo>
                      <a:pt x="26504" y="14549"/>
                    </a:lnTo>
                    <a:lnTo>
                      <a:pt x="26546" y="13826"/>
                    </a:lnTo>
                    <a:lnTo>
                      <a:pt x="26561" y="13104"/>
                    </a:lnTo>
                    <a:lnTo>
                      <a:pt x="26546" y="12381"/>
                    </a:lnTo>
                    <a:lnTo>
                      <a:pt x="26490" y="11659"/>
                    </a:lnTo>
                    <a:lnTo>
                      <a:pt x="26461" y="11291"/>
                    </a:lnTo>
                    <a:lnTo>
                      <a:pt x="26405" y="10937"/>
                    </a:lnTo>
                    <a:lnTo>
                      <a:pt x="26348" y="10582"/>
                    </a:lnTo>
                    <a:lnTo>
                      <a:pt x="26291" y="10228"/>
                    </a:lnTo>
                    <a:lnTo>
                      <a:pt x="26221" y="9874"/>
                    </a:lnTo>
                    <a:lnTo>
                      <a:pt x="26136" y="9520"/>
                    </a:lnTo>
                    <a:lnTo>
                      <a:pt x="26036" y="9166"/>
                    </a:lnTo>
                    <a:lnTo>
                      <a:pt x="25937" y="8826"/>
                    </a:lnTo>
                    <a:lnTo>
                      <a:pt x="25824" y="8472"/>
                    </a:lnTo>
                    <a:lnTo>
                      <a:pt x="25711" y="8132"/>
                    </a:lnTo>
                    <a:lnTo>
                      <a:pt x="25583" y="7792"/>
                    </a:lnTo>
                    <a:lnTo>
                      <a:pt x="25441" y="7452"/>
                    </a:lnTo>
                    <a:lnTo>
                      <a:pt x="25300" y="7112"/>
                    </a:lnTo>
                    <a:lnTo>
                      <a:pt x="25144" y="6772"/>
                    </a:lnTo>
                    <a:lnTo>
                      <a:pt x="24974" y="6446"/>
                    </a:lnTo>
                    <a:lnTo>
                      <a:pt x="24790" y="6120"/>
                    </a:lnTo>
                    <a:lnTo>
                      <a:pt x="24606" y="5795"/>
                    </a:lnTo>
                    <a:lnTo>
                      <a:pt x="24407" y="5469"/>
                    </a:lnTo>
                    <a:lnTo>
                      <a:pt x="24209" y="5157"/>
                    </a:lnTo>
                    <a:lnTo>
                      <a:pt x="23982" y="4831"/>
                    </a:lnTo>
                    <a:lnTo>
                      <a:pt x="23756" y="4520"/>
                    </a:lnTo>
                    <a:lnTo>
                      <a:pt x="23529" y="4208"/>
                    </a:lnTo>
                    <a:lnTo>
                      <a:pt x="23203" y="3826"/>
                    </a:lnTo>
                    <a:lnTo>
                      <a:pt x="22877" y="3457"/>
                    </a:lnTo>
                    <a:lnTo>
                      <a:pt x="22552" y="3103"/>
                    </a:lnTo>
                    <a:lnTo>
                      <a:pt x="22226" y="2777"/>
                    </a:lnTo>
                    <a:lnTo>
                      <a:pt x="21886" y="2480"/>
                    </a:lnTo>
                    <a:lnTo>
                      <a:pt x="21546" y="2196"/>
                    </a:lnTo>
                    <a:lnTo>
                      <a:pt x="21220" y="1927"/>
                    </a:lnTo>
                    <a:lnTo>
                      <a:pt x="20880" y="1687"/>
                    </a:lnTo>
                    <a:lnTo>
                      <a:pt x="20540" y="1460"/>
                    </a:lnTo>
                    <a:lnTo>
                      <a:pt x="20186" y="1262"/>
                    </a:lnTo>
                    <a:lnTo>
                      <a:pt x="19846" y="1063"/>
                    </a:lnTo>
                    <a:lnTo>
                      <a:pt x="19506" y="893"/>
                    </a:lnTo>
                    <a:lnTo>
                      <a:pt x="19166" y="737"/>
                    </a:lnTo>
                    <a:lnTo>
                      <a:pt x="18812" y="610"/>
                    </a:lnTo>
                    <a:lnTo>
                      <a:pt x="18472" y="482"/>
                    </a:lnTo>
                    <a:lnTo>
                      <a:pt x="18132" y="369"/>
                    </a:lnTo>
                    <a:lnTo>
                      <a:pt x="17778" y="284"/>
                    </a:lnTo>
                    <a:lnTo>
                      <a:pt x="17438" y="199"/>
                    </a:lnTo>
                    <a:lnTo>
                      <a:pt x="17098" y="142"/>
                    </a:lnTo>
                    <a:lnTo>
                      <a:pt x="16758" y="86"/>
                    </a:lnTo>
                    <a:lnTo>
                      <a:pt x="16418" y="58"/>
                    </a:lnTo>
                    <a:lnTo>
                      <a:pt x="16092" y="29"/>
                    </a:lnTo>
                    <a:lnTo>
                      <a:pt x="15752" y="15"/>
                    </a:lnTo>
                    <a:lnTo>
                      <a:pt x="15426" y="1"/>
                    </a:lnTo>
                    <a:close/>
                  </a:path>
                </a:pathLst>
              </a:custGeom>
              <a:solidFill>
                <a:srgbClr val="E4AE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4913275" y="2443325"/>
                <a:ext cx="418275" cy="301400"/>
              </a:xfrm>
              <a:custGeom>
                <a:rect b="b" l="l" r="r" t="t"/>
                <a:pathLst>
                  <a:path extrusionOk="0" h="12056" w="16731">
                    <a:moveTo>
                      <a:pt x="16065" y="0"/>
                    </a:moveTo>
                    <a:lnTo>
                      <a:pt x="15909" y="15"/>
                    </a:lnTo>
                    <a:lnTo>
                      <a:pt x="15540" y="71"/>
                    </a:lnTo>
                    <a:lnTo>
                      <a:pt x="14974" y="156"/>
                    </a:lnTo>
                    <a:lnTo>
                      <a:pt x="14251" y="312"/>
                    </a:lnTo>
                    <a:lnTo>
                      <a:pt x="13826" y="411"/>
                    </a:lnTo>
                    <a:lnTo>
                      <a:pt x="13359" y="539"/>
                    </a:lnTo>
                    <a:lnTo>
                      <a:pt x="12877" y="680"/>
                    </a:lnTo>
                    <a:lnTo>
                      <a:pt x="12353" y="836"/>
                    </a:lnTo>
                    <a:lnTo>
                      <a:pt x="11801" y="1020"/>
                    </a:lnTo>
                    <a:lnTo>
                      <a:pt x="11234" y="1233"/>
                    </a:lnTo>
                    <a:lnTo>
                      <a:pt x="10639" y="1474"/>
                    </a:lnTo>
                    <a:lnTo>
                      <a:pt x="10030" y="1729"/>
                    </a:lnTo>
                    <a:lnTo>
                      <a:pt x="9449" y="2012"/>
                    </a:lnTo>
                    <a:lnTo>
                      <a:pt x="8840" y="2324"/>
                    </a:lnTo>
                    <a:lnTo>
                      <a:pt x="8217" y="2664"/>
                    </a:lnTo>
                    <a:lnTo>
                      <a:pt x="7579" y="3046"/>
                    </a:lnTo>
                    <a:lnTo>
                      <a:pt x="6928" y="3471"/>
                    </a:lnTo>
                    <a:lnTo>
                      <a:pt x="6262" y="3924"/>
                    </a:lnTo>
                    <a:lnTo>
                      <a:pt x="5596" y="4434"/>
                    </a:lnTo>
                    <a:lnTo>
                      <a:pt x="5256" y="4703"/>
                    </a:lnTo>
                    <a:lnTo>
                      <a:pt x="4930" y="4973"/>
                    </a:lnTo>
                    <a:lnTo>
                      <a:pt x="4605" y="5270"/>
                    </a:lnTo>
                    <a:lnTo>
                      <a:pt x="4265" y="5568"/>
                    </a:lnTo>
                    <a:lnTo>
                      <a:pt x="3939" y="5893"/>
                    </a:lnTo>
                    <a:lnTo>
                      <a:pt x="3613" y="6219"/>
                    </a:lnTo>
                    <a:lnTo>
                      <a:pt x="3287" y="6559"/>
                    </a:lnTo>
                    <a:lnTo>
                      <a:pt x="2976" y="6913"/>
                    </a:lnTo>
                    <a:lnTo>
                      <a:pt x="2664" y="7267"/>
                    </a:lnTo>
                    <a:lnTo>
                      <a:pt x="2352" y="7650"/>
                    </a:lnTo>
                    <a:lnTo>
                      <a:pt x="2041" y="8046"/>
                    </a:lnTo>
                    <a:lnTo>
                      <a:pt x="1743" y="8443"/>
                    </a:lnTo>
                    <a:lnTo>
                      <a:pt x="1446" y="8868"/>
                    </a:lnTo>
                    <a:lnTo>
                      <a:pt x="1148" y="9293"/>
                    </a:lnTo>
                    <a:lnTo>
                      <a:pt x="879" y="9746"/>
                    </a:lnTo>
                    <a:lnTo>
                      <a:pt x="596" y="10200"/>
                    </a:lnTo>
                    <a:lnTo>
                      <a:pt x="327" y="10681"/>
                    </a:lnTo>
                    <a:lnTo>
                      <a:pt x="72" y="11163"/>
                    </a:lnTo>
                    <a:lnTo>
                      <a:pt x="29" y="11276"/>
                    </a:lnTo>
                    <a:lnTo>
                      <a:pt x="1" y="11404"/>
                    </a:lnTo>
                    <a:lnTo>
                      <a:pt x="1" y="11517"/>
                    </a:lnTo>
                    <a:lnTo>
                      <a:pt x="29" y="11630"/>
                    </a:lnTo>
                    <a:lnTo>
                      <a:pt x="86" y="11744"/>
                    </a:lnTo>
                    <a:lnTo>
                      <a:pt x="143" y="11843"/>
                    </a:lnTo>
                    <a:lnTo>
                      <a:pt x="228" y="11928"/>
                    </a:lnTo>
                    <a:lnTo>
                      <a:pt x="341" y="11999"/>
                    </a:lnTo>
                    <a:lnTo>
                      <a:pt x="412" y="12027"/>
                    </a:lnTo>
                    <a:lnTo>
                      <a:pt x="483" y="12041"/>
                    </a:lnTo>
                    <a:lnTo>
                      <a:pt x="624" y="12055"/>
                    </a:lnTo>
                    <a:lnTo>
                      <a:pt x="695" y="12055"/>
                    </a:lnTo>
                    <a:lnTo>
                      <a:pt x="780" y="12041"/>
                    </a:lnTo>
                    <a:lnTo>
                      <a:pt x="865" y="12013"/>
                    </a:lnTo>
                    <a:lnTo>
                      <a:pt x="936" y="11970"/>
                    </a:lnTo>
                    <a:lnTo>
                      <a:pt x="1007" y="11928"/>
                    </a:lnTo>
                    <a:lnTo>
                      <a:pt x="1063" y="11871"/>
                    </a:lnTo>
                    <a:lnTo>
                      <a:pt x="1120" y="11800"/>
                    </a:lnTo>
                    <a:lnTo>
                      <a:pt x="1162" y="11729"/>
                    </a:lnTo>
                    <a:lnTo>
                      <a:pt x="1403" y="11262"/>
                    </a:lnTo>
                    <a:lnTo>
                      <a:pt x="1658" y="10823"/>
                    </a:lnTo>
                    <a:lnTo>
                      <a:pt x="1913" y="10398"/>
                    </a:lnTo>
                    <a:lnTo>
                      <a:pt x="2182" y="9973"/>
                    </a:lnTo>
                    <a:lnTo>
                      <a:pt x="2452" y="9562"/>
                    </a:lnTo>
                    <a:lnTo>
                      <a:pt x="2735" y="9180"/>
                    </a:lnTo>
                    <a:lnTo>
                      <a:pt x="3018" y="8797"/>
                    </a:lnTo>
                    <a:lnTo>
                      <a:pt x="3301" y="8429"/>
                    </a:lnTo>
                    <a:lnTo>
                      <a:pt x="3585" y="8075"/>
                    </a:lnTo>
                    <a:lnTo>
                      <a:pt x="3882" y="7735"/>
                    </a:lnTo>
                    <a:lnTo>
                      <a:pt x="4180" y="7409"/>
                    </a:lnTo>
                    <a:lnTo>
                      <a:pt x="4491" y="7083"/>
                    </a:lnTo>
                    <a:lnTo>
                      <a:pt x="4789" y="6786"/>
                    </a:lnTo>
                    <a:lnTo>
                      <a:pt x="5100" y="6488"/>
                    </a:lnTo>
                    <a:lnTo>
                      <a:pt x="5412" y="6205"/>
                    </a:lnTo>
                    <a:lnTo>
                      <a:pt x="5724" y="5922"/>
                    </a:lnTo>
                    <a:lnTo>
                      <a:pt x="6035" y="5667"/>
                    </a:lnTo>
                    <a:lnTo>
                      <a:pt x="6347" y="5412"/>
                    </a:lnTo>
                    <a:lnTo>
                      <a:pt x="6970" y="4944"/>
                    </a:lnTo>
                    <a:lnTo>
                      <a:pt x="7579" y="4505"/>
                    </a:lnTo>
                    <a:lnTo>
                      <a:pt x="8189" y="4108"/>
                    </a:lnTo>
                    <a:lnTo>
                      <a:pt x="8798" y="3754"/>
                    </a:lnTo>
                    <a:lnTo>
                      <a:pt x="9378" y="3429"/>
                    </a:lnTo>
                    <a:lnTo>
                      <a:pt x="9945" y="3131"/>
                    </a:lnTo>
                    <a:lnTo>
                      <a:pt x="10497" y="2876"/>
                    </a:lnTo>
                    <a:lnTo>
                      <a:pt x="11078" y="2621"/>
                    </a:lnTo>
                    <a:lnTo>
                      <a:pt x="11631" y="2394"/>
                    </a:lnTo>
                    <a:lnTo>
                      <a:pt x="12169" y="2196"/>
                    </a:lnTo>
                    <a:lnTo>
                      <a:pt x="12693" y="2026"/>
                    </a:lnTo>
                    <a:lnTo>
                      <a:pt x="13189" y="1870"/>
                    </a:lnTo>
                    <a:lnTo>
                      <a:pt x="13656" y="1729"/>
                    </a:lnTo>
                    <a:lnTo>
                      <a:pt x="14096" y="1615"/>
                    </a:lnTo>
                    <a:lnTo>
                      <a:pt x="14492" y="1516"/>
                    </a:lnTo>
                    <a:lnTo>
                      <a:pt x="15186" y="1375"/>
                    </a:lnTo>
                    <a:lnTo>
                      <a:pt x="15710" y="1290"/>
                    </a:lnTo>
                    <a:lnTo>
                      <a:pt x="16050" y="1233"/>
                    </a:lnTo>
                    <a:lnTo>
                      <a:pt x="16178" y="1233"/>
                    </a:lnTo>
                    <a:lnTo>
                      <a:pt x="16291" y="1205"/>
                    </a:lnTo>
                    <a:lnTo>
                      <a:pt x="16404" y="1162"/>
                    </a:lnTo>
                    <a:lnTo>
                      <a:pt x="16504" y="1091"/>
                    </a:lnTo>
                    <a:lnTo>
                      <a:pt x="16589" y="1006"/>
                    </a:lnTo>
                    <a:lnTo>
                      <a:pt x="16659" y="907"/>
                    </a:lnTo>
                    <a:lnTo>
                      <a:pt x="16702" y="808"/>
                    </a:lnTo>
                    <a:lnTo>
                      <a:pt x="16730" y="680"/>
                    </a:lnTo>
                    <a:lnTo>
                      <a:pt x="16730" y="567"/>
                    </a:lnTo>
                    <a:lnTo>
                      <a:pt x="16716" y="440"/>
                    </a:lnTo>
                    <a:lnTo>
                      <a:pt x="16674" y="326"/>
                    </a:lnTo>
                    <a:lnTo>
                      <a:pt x="16603" y="227"/>
                    </a:lnTo>
                    <a:lnTo>
                      <a:pt x="16518" y="142"/>
                    </a:lnTo>
                    <a:lnTo>
                      <a:pt x="16419" y="71"/>
                    </a:lnTo>
                    <a:lnTo>
                      <a:pt x="16319" y="29"/>
                    </a:lnTo>
                    <a:lnTo>
                      <a:pt x="161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2379450" y="238125"/>
                <a:ext cx="2895075" cy="2849400"/>
              </a:xfrm>
              <a:custGeom>
                <a:rect b="b" l="l" r="r" t="t"/>
                <a:pathLst>
                  <a:path extrusionOk="0" h="113976" w="115803">
                    <a:moveTo>
                      <a:pt x="57611" y="0"/>
                    </a:moveTo>
                    <a:lnTo>
                      <a:pt x="56166" y="14"/>
                    </a:lnTo>
                    <a:lnTo>
                      <a:pt x="54735" y="57"/>
                    </a:lnTo>
                    <a:lnTo>
                      <a:pt x="53319" y="142"/>
                    </a:lnTo>
                    <a:lnTo>
                      <a:pt x="51931" y="241"/>
                    </a:lnTo>
                    <a:lnTo>
                      <a:pt x="50557" y="382"/>
                    </a:lnTo>
                    <a:lnTo>
                      <a:pt x="49197" y="538"/>
                    </a:lnTo>
                    <a:lnTo>
                      <a:pt x="47865" y="737"/>
                    </a:lnTo>
                    <a:lnTo>
                      <a:pt x="46562" y="949"/>
                    </a:lnTo>
                    <a:lnTo>
                      <a:pt x="45259" y="1204"/>
                    </a:lnTo>
                    <a:lnTo>
                      <a:pt x="43984" y="1487"/>
                    </a:lnTo>
                    <a:lnTo>
                      <a:pt x="42737" y="1785"/>
                    </a:lnTo>
                    <a:lnTo>
                      <a:pt x="41505" y="2111"/>
                    </a:lnTo>
                    <a:lnTo>
                      <a:pt x="40287" y="2479"/>
                    </a:lnTo>
                    <a:lnTo>
                      <a:pt x="39097" y="2861"/>
                    </a:lnTo>
                    <a:lnTo>
                      <a:pt x="37921" y="3272"/>
                    </a:lnTo>
                    <a:lnTo>
                      <a:pt x="36774" y="3697"/>
                    </a:lnTo>
                    <a:lnTo>
                      <a:pt x="12381" y="8145"/>
                    </a:lnTo>
                    <a:lnTo>
                      <a:pt x="11984" y="8343"/>
                    </a:lnTo>
                    <a:lnTo>
                      <a:pt x="11573" y="8556"/>
                    </a:lnTo>
                    <a:lnTo>
                      <a:pt x="11177" y="8797"/>
                    </a:lnTo>
                    <a:lnTo>
                      <a:pt x="10794" y="9052"/>
                    </a:lnTo>
                    <a:lnTo>
                      <a:pt x="10412" y="9321"/>
                    </a:lnTo>
                    <a:lnTo>
                      <a:pt x="10029" y="9604"/>
                    </a:lnTo>
                    <a:lnTo>
                      <a:pt x="9661" y="9916"/>
                    </a:lnTo>
                    <a:lnTo>
                      <a:pt x="9293" y="10227"/>
                    </a:lnTo>
                    <a:lnTo>
                      <a:pt x="8939" y="10553"/>
                    </a:lnTo>
                    <a:lnTo>
                      <a:pt x="8584" y="10907"/>
                    </a:lnTo>
                    <a:lnTo>
                      <a:pt x="8230" y="11262"/>
                    </a:lnTo>
                    <a:lnTo>
                      <a:pt x="7890" y="11630"/>
                    </a:lnTo>
                    <a:lnTo>
                      <a:pt x="7550" y="12012"/>
                    </a:lnTo>
                    <a:lnTo>
                      <a:pt x="7225" y="12409"/>
                    </a:lnTo>
                    <a:lnTo>
                      <a:pt x="6913" y="12820"/>
                    </a:lnTo>
                    <a:lnTo>
                      <a:pt x="6587" y="13245"/>
                    </a:lnTo>
                    <a:lnTo>
                      <a:pt x="6276" y="13670"/>
                    </a:lnTo>
                    <a:lnTo>
                      <a:pt x="5978" y="14109"/>
                    </a:lnTo>
                    <a:lnTo>
                      <a:pt x="5681" y="14562"/>
                    </a:lnTo>
                    <a:lnTo>
                      <a:pt x="5397" y="15030"/>
                    </a:lnTo>
                    <a:lnTo>
                      <a:pt x="5114" y="15497"/>
                    </a:lnTo>
                    <a:lnTo>
                      <a:pt x="4831" y="15979"/>
                    </a:lnTo>
                    <a:lnTo>
                      <a:pt x="4562" y="16460"/>
                    </a:lnTo>
                    <a:lnTo>
                      <a:pt x="4307" y="16956"/>
                    </a:lnTo>
                    <a:lnTo>
                      <a:pt x="4052" y="17466"/>
                    </a:lnTo>
                    <a:lnTo>
                      <a:pt x="3811" y="17976"/>
                    </a:lnTo>
                    <a:lnTo>
                      <a:pt x="3570" y="18500"/>
                    </a:lnTo>
                    <a:lnTo>
                      <a:pt x="3329" y="19010"/>
                    </a:lnTo>
                    <a:lnTo>
                      <a:pt x="3102" y="19548"/>
                    </a:lnTo>
                    <a:lnTo>
                      <a:pt x="2890" y="20087"/>
                    </a:lnTo>
                    <a:lnTo>
                      <a:pt x="2678" y="20625"/>
                    </a:lnTo>
                    <a:lnTo>
                      <a:pt x="2479" y="21163"/>
                    </a:lnTo>
                    <a:lnTo>
                      <a:pt x="2083" y="22268"/>
                    </a:lnTo>
                    <a:lnTo>
                      <a:pt x="1743" y="23373"/>
                    </a:lnTo>
                    <a:lnTo>
                      <a:pt x="1417" y="24492"/>
                    </a:lnTo>
                    <a:lnTo>
                      <a:pt x="1119" y="25611"/>
                    </a:lnTo>
                    <a:lnTo>
                      <a:pt x="864" y="26744"/>
                    </a:lnTo>
                    <a:lnTo>
                      <a:pt x="638" y="27864"/>
                    </a:lnTo>
                    <a:lnTo>
                      <a:pt x="454" y="28983"/>
                    </a:lnTo>
                    <a:lnTo>
                      <a:pt x="284" y="30102"/>
                    </a:lnTo>
                    <a:lnTo>
                      <a:pt x="170" y="31192"/>
                    </a:lnTo>
                    <a:lnTo>
                      <a:pt x="71" y="32283"/>
                    </a:lnTo>
                    <a:lnTo>
                      <a:pt x="43" y="32807"/>
                    </a:lnTo>
                    <a:lnTo>
                      <a:pt x="14" y="33346"/>
                    </a:lnTo>
                    <a:lnTo>
                      <a:pt x="0" y="33870"/>
                    </a:lnTo>
                    <a:lnTo>
                      <a:pt x="0" y="34380"/>
                    </a:lnTo>
                    <a:lnTo>
                      <a:pt x="0" y="34890"/>
                    </a:lnTo>
                    <a:lnTo>
                      <a:pt x="14" y="35400"/>
                    </a:lnTo>
                    <a:lnTo>
                      <a:pt x="43" y="35895"/>
                    </a:lnTo>
                    <a:lnTo>
                      <a:pt x="71" y="36377"/>
                    </a:lnTo>
                    <a:lnTo>
                      <a:pt x="114" y="36859"/>
                    </a:lnTo>
                    <a:lnTo>
                      <a:pt x="170" y="37326"/>
                    </a:lnTo>
                    <a:lnTo>
                      <a:pt x="227" y="37794"/>
                    </a:lnTo>
                    <a:lnTo>
                      <a:pt x="298" y="38247"/>
                    </a:lnTo>
                    <a:lnTo>
                      <a:pt x="4986" y="66564"/>
                    </a:lnTo>
                    <a:lnTo>
                      <a:pt x="5171" y="67810"/>
                    </a:lnTo>
                    <a:lnTo>
                      <a:pt x="5383" y="69057"/>
                    </a:lnTo>
                    <a:lnTo>
                      <a:pt x="5624" y="70289"/>
                    </a:lnTo>
                    <a:lnTo>
                      <a:pt x="5879" y="71522"/>
                    </a:lnTo>
                    <a:lnTo>
                      <a:pt x="6162" y="72740"/>
                    </a:lnTo>
                    <a:lnTo>
                      <a:pt x="6474" y="73944"/>
                    </a:lnTo>
                    <a:lnTo>
                      <a:pt x="6814" y="75134"/>
                    </a:lnTo>
                    <a:lnTo>
                      <a:pt x="7168" y="76309"/>
                    </a:lnTo>
                    <a:lnTo>
                      <a:pt x="7550" y="77485"/>
                    </a:lnTo>
                    <a:lnTo>
                      <a:pt x="7947" y="78633"/>
                    </a:lnTo>
                    <a:lnTo>
                      <a:pt x="8372" y="79780"/>
                    </a:lnTo>
                    <a:lnTo>
                      <a:pt x="8825" y="80913"/>
                    </a:lnTo>
                    <a:lnTo>
                      <a:pt x="9293" y="82032"/>
                    </a:lnTo>
                    <a:lnTo>
                      <a:pt x="9789" y="83137"/>
                    </a:lnTo>
                    <a:lnTo>
                      <a:pt x="10299" y="84228"/>
                    </a:lnTo>
                    <a:lnTo>
                      <a:pt x="10837" y="85305"/>
                    </a:lnTo>
                    <a:lnTo>
                      <a:pt x="11389" y="86367"/>
                    </a:lnTo>
                    <a:lnTo>
                      <a:pt x="11970" y="87415"/>
                    </a:lnTo>
                    <a:lnTo>
                      <a:pt x="12579" y="88449"/>
                    </a:lnTo>
                    <a:lnTo>
                      <a:pt x="13202" y="89455"/>
                    </a:lnTo>
                    <a:lnTo>
                      <a:pt x="13840" y="90461"/>
                    </a:lnTo>
                    <a:lnTo>
                      <a:pt x="14506" y="91452"/>
                    </a:lnTo>
                    <a:lnTo>
                      <a:pt x="15186" y="92416"/>
                    </a:lnTo>
                    <a:lnTo>
                      <a:pt x="15880" y="93365"/>
                    </a:lnTo>
                    <a:lnTo>
                      <a:pt x="16602" y="94300"/>
                    </a:lnTo>
                    <a:lnTo>
                      <a:pt x="17339" y="95220"/>
                    </a:lnTo>
                    <a:lnTo>
                      <a:pt x="18104" y="96127"/>
                    </a:lnTo>
                    <a:lnTo>
                      <a:pt x="18883" y="97005"/>
                    </a:lnTo>
                    <a:lnTo>
                      <a:pt x="19676" y="97869"/>
                    </a:lnTo>
                    <a:lnTo>
                      <a:pt x="20498" y="98719"/>
                    </a:lnTo>
                    <a:lnTo>
                      <a:pt x="21333" y="99541"/>
                    </a:lnTo>
                    <a:lnTo>
                      <a:pt x="22183" y="100348"/>
                    </a:lnTo>
                    <a:lnTo>
                      <a:pt x="23047" y="101127"/>
                    </a:lnTo>
                    <a:lnTo>
                      <a:pt x="23940" y="101892"/>
                    </a:lnTo>
                    <a:lnTo>
                      <a:pt x="24846" y="102643"/>
                    </a:lnTo>
                    <a:lnTo>
                      <a:pt x="25767" y="103366"/>
                    </a:lnTo>
                    <a:lnTo>
                      <a:pt x="26702" y="104074"/>
                    </a:lnTo>
                    <a:lnTo>
                      <a:pt x="27665" y="104754"/>
                    </a:lnTo>
                    <a:lnTo>
                      <a:pt x="28643" y="105420"/>
                    </a:lnTo>
                    <a:lnTo>
                      <a:pt x="29620" y="106057"/>
                    </a:lnTo>
                    <a:lnTo>
                      <a:pt x="30626" y="106680"/>
                    </a:lnTo>
                    <a:lnTo>
                      <a:pt x="31646" y="107275"/>
                    </a:lnTo>
                    <a:lnTo>
                      <a:pt x="32680" y="107842"/>
                    </a:lnTo>
                    <a:lnTo>
                      <a:pt x="33742" y="108394"/>
                    </a:lnTo>
                    <a:lnTo>
                      <a:pt x="34805" y="108918"/>
                    </a:lnTo>
                    <a:lnTo>
                      <a:pt x="35881" y="109414"/>
                    </a:lnTo>
                    <a:lnTo>
                      <a:pt x="36972" y="109896"/>
                    </a:lnTo>
                    <a:lnTo>
                      <a:pt x="38091" y="110349"/>
                    </a:lnTo>
                    <a:lnTo>
                      <a:pt x="39210" y="110774"/>
                    </a:lnTo>
                    <a:lnTo>
                      <a:pt x="40358" y="111185"/>
                    </a:lnTo>
                    <a:lnTo>
                      <a:pt x="41505" y="111553"/>
                    </a:lnTo>
                    <a:lnTo>
                      <a:pt x="42667" y="111907"/>
                    </a:lnTo>
                    <a:lnTo>
                      <a:pt x="43842" y="112233"/>
                    </a:lnTo>
                    <a:lnTo>
                      <a:pt x="45032" y="112531"/>
                    </a:lnTo>
                    <a:lnTo>
                      <a:pt x="46236" y="112800"/>
                    </a:lnTo>
                    <a:lnTo>
                      <a:pt x="47454" y="113041"/>
                    </a:lnTo>
                    <a:lnTo>
                      <a:pt x="48687" y="113267"/>
                    </a:lnTo>
                    <a:lnTo>
                      <a:pt x="49933" y="113451"/>
                    </a:lnTo>
                    <a:lnTo>
                      <a:pt x="51180" y="113607"/>
                    </a:lnTo>
                    <a:lnTo>
                      <a:pt x="52441" y="113749"/>
                    </a:lnTo>
                    <a:lnTo>
                      <a:pt x="53716" y="113848"/>
                    </a:lnTo>
                    <a:lnTo>
                      <a:pt x="55005" y="113919"/>
                    </a:lnTo>
                    <a:lnTo>
                      <a:pt x="56308" y="113961"/>
                    </a:lnTo>
                    <a:lnTo>
                      <a:pt x="57611" y="113975"/>
                    </a:lnTo>
                    <a:lnTo>
                      <a:pt x="58928" y="113961"/>
                    </a:lnTo>
                    <a:lnTo>
                      <a:pt x="60217" y="113919"/>
                    </a:lnTo>
                    <a:lnTo>
                      <a:pt x="61507" y="113848"/>
                    </a:lnTo>
                    <a:lnTo>
                      <a:pt x="62796" y="113749"/>
                    </a:lnTo>
                    <a:lnTo>
                      <a:pt x="64056" y="113607"/>
                    </a:lnTo>
                    <a:lnTo>
                      <a:pt x="65317" y="113451"/>
                    </a:lnTo>
                    <a:lnTo>
                      <a:pt x="66564" y="113267"/>
                    </a:lnTo>
                    <a:lnTo>
                      <a:pt x="67796" y="113041"/>
                    </a:lnTo>
                    <a:lnTo>
                      <a:pt x="69014" y="112800"/>
                    </a:lnTo>
                    <a:lnTo>
                      <a:pt x="70218" y="112531"/>
                    </a:lnTo>
                    <a:lnTo>
                      <a:pt x="71422" y="112233"/>
                    </a:lnTo>
                    <a:lnTo>
                      <a:pt x="72612" y="111907"/>
                    </a:lnTo>
                    <a:lnTo>
                      <a:pt x="73774" y="111553"/>
                    </a:lnTo>
                    <a:lnTo>
                      <a:pt x="74935" y="111185"/>
                    </a:lnTo>
                    <a:lnTo>
                      <a:pt x="76083" y="110774"/>
                    </a:lnTo>
                    <a:lnTo>
                      <a:pt x="77216" y="110349"/>
                    </a:lnTo>
                    <a:lnTo>
                      <a:pt x="78335" y="109896"/>
                    </a:lnTo>
                    <a:lnTo>
                      <a:pt x="79440" y="109414"/>
                    </a:lnTo>
                    <a:lnTo>
                      <a:pt x="80531" y="108918"/>
                    </a:lnTo>
                    <a:lnTo>
                      <a:pt x="81607" y="108394"/>
                    </a:lnTo>
                    <a:lnTo>
                      <a:pt x="82670" y="107842"/>
                    </a:lnTo>
                    <a:lnTo>
                      <a:pt x="83718" y="107275"/>
                    </a:lnTo>
                    <a:lnTo>
                      <a:pt x="84752" y="106680"/>
                    </a:lnTo>
                    <a:lnTo>
                      <a:pt x="85758" y="106057"/>
                    </a:lnTo>
                    <a:lnTo>
                      <a:pt x="86764" y="105420"/>
                    </a:lnTo>
                    <a:lnTo>
                      <a:pt x="87741" y="104754"/>
                    </a:lnTo>
                    <a:lnTo>
                      <a:pt x="88718" y="104074"/>
                    </a:lnTo>
                    <a:lnTo>
                      <a:pt x="89667" y="103366"/>
                    </a:lnTo>
                    <a:lnTo>
                      <a:pt x="90602" y="102643"/>
                    </a:lnTo>
                    <a:lnTo>
                      <a:pt x="91509" y="101892"/>
                    </a:lnTo>
                    <a:lnTo>
                      <a:pt x="92416" y="101127"/>
                    </a:lnTo>
                    <a:lnTo>
                      <a:pt x="93294" y="100334"/>
                    </a:lnTo>
                    <a:lnTo>
                      <a:pt x="94158" y="99527"/>
                    </a:lnTo>
                    <a:lnTo>
                      <a:pt x="95008" y="98705"/>
                    </a:lnTo>
                    <a:lnTo>
                      <a:pt x="95829" y="97855"/>
                    </a:lnTo>
                    <a:lnTo>
                      <a:pt x="96651" y="96991"/>
                    </a:lnTo>
                    <a:lnTo>
                      <a:pt x="97430" y="96113"/>
                    </a:lnTo>
                    <a:lnTo>
                      <a:pt x="98209" y="95206"/>
                    </a:lnTo>
                    <a:lnTo>
                      <a:pt x="98960" y="94300"/>
                    </a:lnTo>
                    <a:lnTo>
                      <a:pt x="99697" y="93351"/>
                    </a:lnTo>
                    <a:lnTo>
                      <a:pt x="100405" y="92401"/>
                    </a:lnTo>
                    <a:lnTo>
                      <a:pt x="101099" y="91438"/>
                    </a:lnTo>
                    <a:lnTo>
                      <a:pt x="101779" y="90447"/>
                    </a:lnTo>
                    <a:lnTo>
                      <a:pt x="102430" y="89441"/>
                    </a:lnTo>
                    <a:lnTo>
                      <a:pt x="103054" y="88435"/>
                    </a:lnTo>
                    <a:lnTo>
                      <a:pt x="103677" y="87401"/>
                    </a:lnTo>
                    <a:lnTo>
                      <a:pt x="104258" y="86353"/>
                    </a:lnTo>
                    <a:lnTo>
                      <a:pt x="104824" y="85290"/>
                    </a:lnTo>
                    <a:lnTo>
                      <a:pt x="105377" y="84214"/>
                    </a:lnTo>
                    <a:lnTo>
                      <a:pt x="105901" y="83123"/>
                    </a:lnTo>
                    <a:lnTo>
                      <a:pt x="106397" y="82018"/>
                    </a:lnTo>
                    <a:lnTo>
                      <a:pt x="106878" y="80899"/>
                    </a:lnTo>
                    <a:lnTo>
                      <a:pt x="107346" y="79766"/>
                    </a:lnTo>
                    <a:lnTo>
                      <a:pt x="107771" y="78618"/>
                    </a:lnTo>
                    <a:lnTo>
                      <a:pt x="108182" y="77457"/>
                    </a:lnTo>
                    <a:lnTo>
                      <a:pt x="108578" y="76295"/>
                    </a:lnTo>
                    <a:lnTo>
                      <a:pt x="108932" y="75105"/>
                    </a:lnTo>
                    <a:lnTo>
                      <a:pt x="109272" y="73915"/>
                    </a:lnTo>
                    <a:lnTo>
                      <a:pt x="109598" y="72711"/>
                    </a:lnTo>
                    <a:lnTo>
                      <a:pt x="109881" y="71493"/>
                    </a:lnTo>
                    <a:lnTo>
                      <a:pt x="110151" y="70275"/>
                    </a:lnTo>
                    <a:lnTo>
                      <a:pt x="110391" y="69028"/>
                    </a:lnTo>
                    <a:lnTo>
                      <a:pt x="110604" y="67796"/>
                    </a:lnTo>
                    <a:lnTo>
                      <a:pt x="110802" y="66535"/>
                    </a:lnTo>
                    <a:lnTo>
                      <a:pt x="110816" y="66564"/>
                    </a:lnTo>
                    <a:lnTo>
                      <a:pt x="115505" y="38247"/>
                    </a:lnTo>
                    <a:lnTo>
                      <a:pt x="115576" y="37794"/>
                    </a:lnTo>
                    <a:lnTo>
                      <a:pt x="115647" y="37326"/>
                    </a:lnTo>
                    <a:lnTo>
                      <a:pt x="115689" y="36859"/>
                    </a:lnTo>
                    <a:lnTo>
                      <a:pt x="115732" y="36377"/>
                    </a:lnTo>
                    <a:lnTo>
                      <a:pt x="115760" y="35895"/>
                    </a:lnTo>
                    <a:lnTo>
                      <a:pt x="115788" y="35400"/>
                    </a:lnTo>
                    <a:lnTo>
                      <a:pt x="115803" y="34890"/>
                    </a:lnTo>
                    <a:lnTo>
                      <a:pt x="115803" y="34380"/>
                    </a:lnTo>
                    <a:lnTo>
                      <a:pt x="115803" y="33870"/>
                    </a:lnTo>
                    <a:lnTo>
                      <a:pt x="115788" y="33346"/>
                    </a:lnTo>
                    <a:lnTo>
                      <a:pt x="115760" y="32807"/>
                    </a:lnTo>
                    <a:lnTo>
                      <a:pt x="115732" y="32283"/>
                    </a:lnTo>
                    <a:lnTo>
                      <a:pt x="115647" y="31192"/>
                    </a:lnTo>
                    <a:lnTo>
                      <a:pt x="115519" y="30102"/>
                    </a:lnTo>
                    <a:lnTo>
                      <a:pt x="115364" y="28983"/>
                    </a:lnTo>
                    <a:lnTo>
                      <a:pt x="115165" y="27864"/>
                    </a:lnTo>
                    <a:lnTo>
                      <a:pt x="114939" y="26744"/>
                    </a:lnTo>
                    <a:lnTo>
                      <a:pt x="114684" y="25611"/>
                    </a:lnTo>
                    <a:lnTo>
                      <a:pt x="114386" y="24492"/>
                    </a:lnTo>
                    <a:lnTo>
                      <a:pt x="114074" y="23373"/>
                    </a:lnTo>
                    <a:lnTo>
                      <a:pt x="113720" y="22268"/>
                    </a:lnTo>
                    <a:lnTo>
                      <a:pt x="113338" y="21163"/>
                    </a:lnTo>
                    <a:lnTo>
                      <a:pt x="113125" y="20625"/>
                    </a:lnTo>
                    <a:lnTo>
                      <a:pt x="112913" y="20087"/>
                    </a:lnTo>
                    <a:lnTo>
                      <a:pt x="112700" y="19548"/>
                    </a:lnTo>
                    <a:lnTo>
                      <a:pt x="112474" y="19010"/>
                    </a:lnTo>
                    <a:lnTo>
                      <a:pt x="112247" y="18500"/>
                    </a:lnTo>
                    <a:lnTo>
                      <a:pt x="112006" y="17976"/>
                    </a:lnTo>
                    <a:lnTo>
                      <a:pt x="111751" y="17466"/>
                    </a:lnTo>
                    <a:lnTo>
                      <a:pt x="111496" y="16956"/>
                    </a:lnTo>
                    <a:lnTo>
                      <a:pt x="111241" y="16460"/>
                    </a:lnTo>
                    <a:lnTo>
                      <a:pt x="110972" y="15979"/>
                    </a:lnTo>
                    <a:lnTo>
                      <a:pt x="110689" y="15497"/>
                    </a:lnTo>
                    <a:lnTo>
                      <a:pt x="110406" y="15030"/>
                    </a:lnTo>
                    <a:lnTo>
                      <a:pt x="110122" y="14562"/>
                    </a:lnTo>
                    <a:lnTo>
                      <a:pt x="109825" y="14109"/>
                    </a:lnTo>
                    <a:lnTo>
                      <a:pt x="109527" y="13670"/>
                    </a:lnTo>
                    <a:lnTo>
                      <a:pt x="109216" y="13245"/>
                    </a:lnTo>
                    <a:lnTo>
                      <a:pt x="108904" y="12820"/>
                    </a:lnTo>
                    <a:lnTo>
                      <a:pt x="108578" y="12409"/>
                    </a:lnTo>
                    <a:lnTo>
                      <a:pt x="108252" y="12012"/>
                    </a:lnTo>
                    <a:lnTo>
                      <a:pt x="107913" y="11630"/>
                    </a:lnTo>
                    <a:lnTo>
                      <a:pt x="107573" y="11262"/>
                    </a:lnTo>
                    <a:lnTo>
                      <a:pt x="107233" y="10907"/>
                    </a:lnTo>
                    <a:lnTo>
                      <a:pt x="106878" y="10553"/>
                    </a:lnTo>
                    <a:lnTo>
                      <a:pt x="106510" y="10227"/>
                    </a:lnTo>
                    <a:lnTo>
                      <a:pt x="106142" y="9916"/>
                    </a:lnTo>
                    <a:lnTo>
                      <a:pt x="105774" y="9604"/>
                    </a:lnTo>
                    <a:lnTo>
                      <a:pt x="105391" y="9321"/>
                    </a:lnTo>
                    <a:lnTo>
                      <a:pt x="105009" y="9052"/>
                    </a:lnTo>
                    <a:lnTo>
                      <a:pt x="104626" y="8797"/>
                    </a:lnTo>
                    <a:lnTo>
                      <a:pt x="104229" y="8556"/>
                    </a:lnTo>
                    <a:lnTo>
                      <a:pt x="103833" y="8343"/>
                    </a:lnTo>
                    <a:lnTo>
                      <a:pt x="103422" y="8145"/>
                    </a:lnTo>
                    <a:lnTo>
                      <a:pt x="79029" y="3697"/>
                    </a:lnTo>
                    <a:lnTo>
                      <a:pt x="78930" y="3981"/>
                    </a:lnTo>
                    <a:lnTo>
                      <a:pt x="77740" y="3513"/>
                    </a:lnTo>
                    <a:lnTo>
                      <a:pt x="76536" y="3074"/>
                    </a:lnTo>
                    <a:lnTo>
                      <a:pt x="75304" y="2663"/>
                    </a:lnTo>
                    <a:lnTo>
                      <a:pt x="74071" y="2281"/>
                    </a:lnTo>
                    <a:lnTo>
                      <a:pt x="72796" y="1927"/>
                    </a:lnTo>
                    <a:lnTo>
                      <a:pt x="71522" y="1601"/>
                    </a:lnTo>
                    <a:lnTo>
                      <a:pt x="70218" y="1303"/>
                    </a:lnTo>
                    <a:lnTo>
                      <a:pt x="68887" y="1034"/>
                    </a:lnTo>
                    <a:lnTo>
                      <a:pt x="67541" y="793"/>
                    </a:lnTo>
                    <a:lnTo>
                      <a:pt x="66181" y="581"/>
                    </a:lnTo>
                    <a:lnTo>
                      <a:pt x="64807" y="411"/>
                    </a:lnTo>
                    <a:lnTo>
                      <a:pt x="63405" y="255"/>
                    </a:lnTo>
                    <a:lnTo>
                      <a:pt x="61988" y="142"/>
                    </a:lnTo>
                    <a:lnTo>
                      <a:pt x="60543" y="71"/>
                    </a:lnTo>
                    <a:lnTo>
                      <a:pt x="59084" y="14"/>
                    </a:lnTo>
                    <a:lnTo>
                      <a:pt x="576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3220150" y="3321225"/>
                <a:ext cx="1154875" cy="1658100"/>
              </a:xfrm>
              <a:custGeom>
                <a:rect b="b" l="l" r="r" t="t"/>
                <a:pathLst>
                  <a:path extrusionOk="0" h="66324" w="46195">
                    <a:moveTo>
                      <a:pt x="40273" y="1"/>
                    </a:moveTo>
                    <a:lnTo>
                      <a:pt x="3783" y="1361"/>
                    </a:lnTo>
                    <a:lnTo>
                      <a:pt x="1" y="54269"/>
                    </a:lnTo>
                    <a:lnTo>
                      <a:pt x="23105" y="66324"/>
                    </a:lnTo>
                    <a:lnTo>
                      <a:pt x="46194" y="54212"/>
                    </a:lnTo>
                    <a:lnTo>
                      <a:pt x="40273" y="1"/>
                    </a:lnTo>
                    <a:close/>
                  </a:path>
                </a:pathLst>
              </a:custGeom>
              <a:solidFill>
                <a:srgbClr val="E4AE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3298775" y="3470675"/>
                <a:ext cx="1002600" cy="534775"/>
              </a:xfrm>
              <a:custGeom>
                <a:rect b="b" l="l" r="r" t="t"/>
                <a:pathLst>
                  <a:path extrusionOk="0" h="21391" w="40104">
                    <a:moveTo>
                      <a:pt x="37780" y="1"/>
                    </a:moveTo>
                    <a:lnTo>
                      <a:pt x="355" y="227"/>
                    </a:lnTo>
                    <a:lnTo>
                      <a:pt x="1" y="6446"/>
                    </a:lnTo>
                    <a:lnTo>
                      <a:pt x="723" y="7253"/>
                    </a:lnTo>
                    <a:lnTo>
                      <a:pt x="1460" y="8032"/>
                    </a:lnTo>
                    <a:lnTo>
                      <a:pt x="2211" y="8783"/>
                    </a:lnTo>
                    <a:lnTo>
                      <a:pt x="2975" y="9506"/>
                    </a:lnTo>
                    <a:lnTo>
                      <a:pt x="3755" y="10200"/>
                    </a:lnTo>
                    <a:lnTo>
                      <a:pt x="4534" y="10865"/>
                    </a:lnTo>
                    <a:lnTo>
                      <a:pt x="5327" y="11503"/>
                    </a:lnTo>
                    <a:lnTo>
                      <a:pt x="6134" y="12112"/>
                    </a:lnTo>
                    <a:lnTo>
                      <a:pt x="6942" y="12707"/>
                    </a:lnTo>
                    <a:lnTo>
                      <a:pt x="7749" y="13274"/>
                    </a:lnTo>
                    <a:lnTo>
                      <a:pt x="8571" y="13812"/>
                    </a:lnTo>
                    <a:lnTo>
                      <a:pt x="9407" y="14322"/>
                    </a:lnTo>
                    <a:lnTo>
                      <a:pt x="10228" y="14818"/>
                    </a:lnTo>
                    <a:lnTo>
                      <a:pt x="11064" y="15285"/>
                    </a:lnTo>
                    <a:lnTo>
                      <a:pt x="11900" y="15724"/>
                    </a:lnTo>
                    <a:lnTo>
                      <a:pt x="12750" y="16149"/>
                    </a:lnTo>
                    <a:lnTo>
                      <a:pt x="13585" y="16560"/>
                    </a:lnTo>
                    <a:lnTo>
                      <a:pt x="14421" y="16942"/>
                    </a:lnTo>
                    <a:lnTo>
                      <a:pt x="15271" y="17311"/>
                    </a:lnTo>
                    <a:lnTo>
                      <a:pt x="16107" y="17651"/>
                    </a:lnTo>
                    <a:lnTo>
                      <a:pt x="16943" y="17977"/>
                    </a:lnTo>
                    <a:lnTo>
                      <a:pt x="17778" y="18274"/>
                    </a:lnTo>
                    <a:lnTo>
                      <a:pt x="18614" y="18557"/>
                    </a:lnTo>
                    <a:lnTo>
                      <a:pt x="19436" y="18826"/>
                    </a:lnTo>
                    <a:lnTo>
                      <a:pt x="20257" y="19081"/>
                    </a:lnTo>
                    <a:lnTo>
                      <a:pt x="21079" y="19322"/>
                    </a:lnTo>
                    <a:lnTo>
                      <a:pt x="21886" y="19535"/>
                    </a:lnTo>
                    <a:lnTo>
                      <a:pt x="22694" y="19747"/>
                    </a:lnTo>
                    <a:lnTo>
                      <a:pt x="23487" y="19931"/>
                    </a:lnTo>
                    <a:lnTo>
                      <a:pt x="24266" y="20116"/>
                    </a:lnTo>
                    <a:lnTo>
                      <a:pt x="25045" y="20271"/>
                    </a:lnTo>
                    <a:lnTo>
                      <a:pt x="25810" y="20413"/>
                    </a:lnTo>
                    <a:lnTo>
                      <a:pt x="26561" y="20555"/>
                    </a:lnTo>
                    <a:lnTo>
                      <a:pt x="27312" y="20668"/>
                    </a:lnTo>
                    <a:lnTo>
                      <a:pt x="28034" y="20781"/>
                    </a:lnTo>
                    <a:lnTo>
                      <a:pt x="28757" y="20880"/>
                    </a:lnTo>
                    <a:lnTo>
                      <a:pt x="29451" y="20980"/>
                    </a:lnTo>
                    <a:lnTo>
                      <a:pt x="30145" y="21050"/>
                    </a:lnTo>
                    <a:lnTo>
                      <a:pt x="31462" y="21178"/>
                    </a:lnTo>
                    <a:lnTo>
                      <a:pt x="32723" y="21277"/>
                    </a:lnTo>
                    <a:lnTo>
                      <a:pt x="33899" y="21334"/>
                    </a:lnTo>
                    <a:lnTo>
                      <a:pt x="34989" y="21376"/>
                    </a:lnTo>
                    <a:lnTo>
                      <a:pt x="35995" y="21390"/>
                    </a:lnTo>
                    <a:lnTo>
                      <a:pt x="36902" y="21390"/>
                    </a:lnTo>
                    <a:lnTo>
                      <a:pt x="37723" y="21376"/>
                    </a:lnTo>
                    <a:lnTo>
                      <a:pt x="38417" y="21348"/>
                    </a:lnTo>
                    <a:lnTo>
                      <a:pt x="39012" y="21320"/>
                    </a:lnTo>
                    <a:lnTo>
                      <a:pt x="39820" y="21263"/>
                    </a:lnTo>
                    <a:lnTo>
                      <a:pt x="40103" y="21235"/>
                    </a:lnTo>
                    <a:lnTo>
                      <a:pt x="37780" y="1"/>
                    </a:lnTo>
                    <a:close/>
                  </a:path>
                </a:pathLst>
              </a:custGeom>
              <a:solidFill>
                <a:srgbClr val="1F0C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2664525" y="582700"/>
                <a:ext cx="2323500" cy="3128825"/>
              </a:xfrm>
              <a:custGeom>
                <a:rect b="b" l="l" r="r" t="t"/>
                <a:pathLst>
                  <a:path extrusionOk="0" h="125153" w="92940">
                    <a:moveTo>
                      <a:pt x="45811" y="0"/>
                    </a:moveTo>
                    <a:lnTo>
                      <a:pt x="44593" y="14"/>
                    </a:lnTo>
                    <a:lnTo>
                      <a:pt x="43389" y="28"/>
                    </a:lnTo>
                    <a:lnTo>
                      <a:pt x="42199" y="71"/>
                    </a:lnTo>
                    <a:lnTo>
                      <a:pt x="41038" y="128"/>
                    </a:lnTo>
                    <a:lnTo>
                      <a:pt x="39904" y="198"/>
                    </a:lnTo>
                    <a:lnTo>
                      <a:pt x="38785" y="269"/>
                    </a:lnTo>
                    <a:lnTo>
                      <a:pt x="37680" y="368"/>
                    </a:lnTo>
                    <a:lnTo>
                      <a:pt x="36604" y="482"/>
                    </a:lnTo>
                    <a:lnTo>
                      <a:pt x="35541" y="609"/>
                    </a:lnTo>
                    <a:lnTo>
                      <a:pt x="34507" y="751"/>
                    </a:lnTo>
                    <a:lnTo>
                      <a:pt x="33487" y="907"/>
                    </a:lnTo>
                    <a:lnTo>
                      <a:pt x="32496" y="1062"/>
                    </a:lnTo>
                    <a:lnTo>
                      <a:pt x="31519" y="1247"/>
                    </a:lnTo>
                    <a:lnTo>
                      <a:pt x="30555" y="1431"/>
                    </a:lnTo>
                    <a:lnTo>
                      <a:pt x="29620" y="1643"/>
                    </a:lnTo>
                    <a:lnTo>
                      <a:pt x="28700" y="1856"/>
                    </a:lnTo>
                    <a:lnTo>
                      <a:pt x="27793" y="2082"/>
                    </a:lnTo>
                    <a:lnTo>
                      <a:pt x="26915" y="2323"/>
                    </a:lnTo>
                    <a:lnTo>
                      <a:pt x="26051" y="2564"/>
                    </a:lnTo>
                    <a:lnTo>
                      <a:pt x="25201" y="2833"/>
                    </a:lnTo>
                    <a:lnTo>
                      <a:pt x="24379" y="3102"/>
                    </a:lnTo>
                    <a:lnTo>
                      <a:pt x="23572" y="3386"/>
                    </a:lnTo>
                    <a:lnTo>
                      <a:pt x="22778" y="3669"/>
                    </a:lnTo>
                    <a:lnTo>
                      <a:pt x="21999" y="3981"/>
                    </a:lnTo>
                    <a:lnTo>
                      <a:pt x="21249" y="4292"/>
                    </a:lnTo>
                    <a:lnTo>
                      <a:pt x="20512" y="4618"/>
                    </a:lnTo>
                    <a:lnTo>
                      <a:pt x="19790" y="4944"/>
                    </a:lnTo>
                    <a:lnTo>
                      <a:pt x="19081" y="5284"/>
                    </a:lnTo>
                    <a:lnTo>
                      <a:pt x="18401" y="5638"/>
                    </a:lnTo>
                    <a:lnTo>
                      <a:pt x="17721" y="5992"/>
                    </a:lnTo>
                    <a:lnTo>
                      <a:pt x="17070" y="6360"/>
                    </a:lnTo>
                    <a:lnTo>
                      <a:pt x="16432" y="6743"/>
                    </a:lnTo>
                    <a:lnTo>
                      <a:pt x="15809" y="7125"/>
                    </a:lnTo>
                    <a:lnTo>
                      <a:pt x="15200" y="7508"/>
                    </a:lnTo>
                    <a:lnTo>
                      <a:pt x="14605" y="7904"/>
                    </a:lnTo>
                    <a:lnTo>
                      <a:pt x="14024" y="8315"/>
                    </a:lnTo>
                    <a:lnTo>
                      <a:pt x="13458" y="8726"/>
                    </a:lnTo>
                    <a:lnTo>
                      <a:pt x="12919" y="9137"/>
                    </a:lnTo>
                    <a:lnTo>
                      <a:pt x="12381" y="9562"/>
                    </a:lnTo>
                    <a:lnTo>
                      <a:pt x="11871" y="10001"/>
                    </a:lnTo>
                    <a:lnTo>
                      <a:pt x="11361" y="10440"/>
                    </a:lnTo>
                    <a:lnTo>
                      <a:pt x="10865" y="10879"/>
                    </a:lnTo>
                    <a:lnTo>
                      <a:pt x="10398" y="11332"/>
                    </a:lnTo>
                    <a:lnTo>
                      <a:pt x="9930" y="11786"/>
                    </a:lnTo>
                    <a:lnTo>
                      <a:pt x="9491" y="12239"/>
                    </a:lnTo>
                    <a:lnTo>
                      <a:pt x="9052" y="12706"/>
                    </a:lnTo>
                    <a:lnTo>
                      <a:pt x="8627" y="13174"/>
                    </a:lnTo>
                    <a:lnTo>
                      <a:pt x="8216" y="13641"/>
                    </a:lnTo>
                    <a:lnTo>
                      <a:pt x="7820" y="14123"/>
                    </a:lnTo>
                    <a:lnTo>
                      <a:pt x="7437" y="14590"/>
                    </a:lnTo>
                    <a:lnTo>
                      <a:pt x="7069" y="15072"/>
                    </a:lnTo>
                    <a:lnTo>
                      <a:pt x="6701" y="15568"/>
                    </a:lnTo>
                    <a:lnTo>
                      <a:pt x="6361" y="16050"/>
                    </a:lnTo>
                    <a:lnTo>
                      <a:pt x="6021" y="16545"/>
                    </a:lnTo>
                    <a:lnTo>
                      <a:pt x="5695" y="17041"/>
                    </a:lnTo>
                    <a:lnTo>
                      <a:pt x="5383" y="17537"/>
                    </a:lnTo>
                    <a:lnTo>
                      <a:pt x="5086" y="18033"/>
                    </a:lnTo>
                    <a:lnTo>
                      <a:pt x="4802" y="18528"/>
                    </a:lnTo>
                    <a:lnTo>
                      <a:pt x="4519" y="19038"/>
                    </a:lnTo>
                    <a:lnTo>
                      <a:pt x="4250" y="19534"/>
                    </a:lnTo>
                    <a:lnTo>
                      <a:pt x="3995" y="20044"/>
                    </a:lnTo>
                    <a:lnTo>
                      <a:pt x="3740" y="20540"/>
                    </a:lnTo>
                    <a:lnTo>
                      <a:pt x="3499" y="21050"/>
                    </a:lnTo>
                    <a:lnTo>
                      <a:pt x="3273" y="21560"/>
                    </a:lnTo>
                    <a:lnTo>
                      <a:pt x="3060" y="22056"/>
                    </a:lnTo>
                    <a:lnTo>
                      <a:pt x="2848" y="22566"/>
                    </a:lnTo>
                    <a:lnTo>
                      <a:pt x="2465" y="23571"/>
                    </a:lnTo>
                    <a:lnTo>
                      <a:pt x="2097" y="24577"/>
                    </a:lnTo>
                    <a:lnTo>
                      <a:pt x="1785" y="25583"/>
                    </a:lnTo>
                    <a:lnTo>
                      <a:pt x="1502" y="26574"/>
                    </a:lnTo>
                    <a:lnTo>
                      <a:pt x="1233" y="27552"/>
                    </a:lnTo>
                    <a:lnTo>
                      <a:pt x="1006" y="28515"/>
                    </a:lnTo>
                    <a:lnTo>
                      <a:pt x="808" y="29478"/>
                    </a:lnTo>
                    <a:lnTo>
                      <a:pt x="638" y="30413"/>
                    </a:lnTo>
                    <a:lnTo>
                      <a:pt x="482" y="31334"/>
                    </a:lnTo>
                    <a:lnTo>
                      <a:pt x="369" y="32226"/>
                    </a:lnTo>
                    <a:lnTo>
                      <a:pt x="255" y="33119"/>
                    </a:lnTo>
                    <a:lnTo>
                      <a:pt x="170" y="33969"/>
                    </a:lnTo>
                    <a:lnTo>
                      <a:pt x="114" y="34805"/>
                    </a:lnTo>
                    <a:lnTo>
                      <a:pt x="57" y="35598"/>
                    </a:lnTo>
                    <a:lnTo>
                      <a:pt x="29" y="36377"/>
                    </a:lnTo>
                    <a:lnTo>
                      <a:pt x="15" y="37114"/>
                    </a:lnTo>
                    <a:lnTo>
                      <a:pt x="0" y="37822"/>
                    </a:lnTo>
                    <a:lnTo>
                      <a:pt x="15" y="38502"/>
                    </a:lnTo>
                    <a:lnTo>
                      <a:pt x="29" y="39139"/>
                    </a:lnTo>
                    <a:lnTo>
                      <a:pt x="71" y="40287"/>
                    </a:lnTo>
                    <a:lnTo>
                      <a:pt x="142" y="41264"/>
                    </a:lnTo>
                    <a:lnTo>
                      <a:pt x="213" y="42043"/>
                    </a:lnTo>
                    <a:lnTo>
                      <a:pt x="284" y="42624"/>
                    </a:lnTo>
                    <a:lnTo>
                      <a:pt x="355" y="43106"/>
                    </a:lnTo>
                    <a:lnTo>
                      <a:pt x="284" y="44026"/>
                    </a:lnTo>
                    <a:lnTo>
                      <a:pt x="227" y="45117"/>
                    </a:lnTo>
                    <a:lnTo>
                      <a:pt x="156" y="46590"/>
                    </a:lnTo>
                    <a:lnTo>
                      <a:pt x="85" y="48432"/>
                    </a:lnTo>
                    <a:lnTo>
                      <a:pt x="43" y="50599"/>
                    </a:lnTo>
                    <a:lnTo>
                      <a:pt x="29" y="51789"/>
                    </a:lnTo>
                    <a:lnTo>
                      <a:pt x="29" y="53064"/>
                    </a:lnTo>
                    <a:lnTo>
                      <a:pt x="43" y="54395"/>
                    </a:lnTo>
                    <a:lnTo>
                      <a:pt x="57" y="55784"/>
                    </a:lnTo>
                    <a:lnTo>
                      <a:pt x="100" y="57243"/>
                    </a:lnTo>
                    <a:lnTo>
                      <a:pt x="142" y="58758"/>
                    </a:lnTo>
                    <a:lnTo>
                      <a:pt x="213" y="60317"/>
                    </a:lnTo>
                    <a:lnTo>
                      <a:pt x="298" y="61932"/>
                    </a:lnTo>
                    <a:lnTo>
                      <a:pt x="397" y="63589"/>
                    </a:lnTo>
                    <a:lnTo>
                      <a:pt x="525" y="65289"/>
                    </a:lnTo>
                    <a:lnTo>
                      <a:pt x="666" y="67031"/>
                    </a:lnTo>
                    <a:lnTo>
                      <a:pt x="836" y="68802"/>
                    </a:lnTo>
                    <a:lnTo>
                      <a:pt x="1034" y="70601"/>
                    </a:lnTo>
                    <a:lnTo>
                      <a:pt x="1247" y="72428"/>
                    </a:lnTo>
                    <a:lnTo>
                      <a:pt x="1502" y="74284"/>
                    </a:lnTo>
                    <a:lnTo>
                      <a:pt x="1785" y="76154"/>
                    </a:lnTo>
                    <a:lnTo>
                      <a:pt x="2097" y="78038"/>
                    </a:lnTo>
                    <a:lnTo>
                      <a:pt x="2437" y="79936"/>
                    </a:lnTo>
                    <a:lnTo>
                      <a:pt x="2819" y="81834"/>
                    </a:lnTo>
                    <a:lnTo>
                      <a:pt x="3018" y="82797"/>
                    </a:lnTo>
                    <a:lnTo>
                      <a:pt x="3230" y="83746"/>
                    </a:lnTo>
                    <a:lnTo>
                      <a:pt x="3443" y="84710"/>
                    </a:lnTo>
                    <a:lnTo>
                      <a:pt x="3683" y="85659"/>
                    </a:lnTo>
                    <a:lnTo>
                      <a:pt x="3910" y="86608"/>
                    </a:lnTo>
                    <a:lnTo>
                      <a:pt x="4165" y="87571"/>
                    </a:lnTo>
                    <a:lnTo>
                      <a:pt x="4420" y="88520"/>
                    </a:lnTo>
                    <a:lnTo>
                      <a:pt x="4703" y="89469"/>
                    </a:lnTo>
                    <a:lnTo>
                      <a:pt x="4972" y="90418"/>
                    </a:lnTo>
                    <a:lnTo>
                      <a:pt x="5270" y="91353"/>
                    </a:lnTo>
                    <a:lnTo>
                      <a:pt x="5567" y="92302"/>
                    </a:lnTo>
                    <a:lnTo>
                      <a:pt x="5879" y="93237"/>
                    </a:lnTo>
                    <a:lnTo>
                      <a:pt x="6205" y="94172"/>
                    </a:lnTo>
                    <a:lnTo>
                      <a:pt x="6545" y="95093"/>
                    </a:lnTo>
                    <a:lnTo>
                      <a:pt x="6885" y="96014"/>
                    </a:lnTo>
                    <a:lnTo>
                      <a:pt x="7253" y="96934"/>
                    </a:lnTo>
                    <a:lnTo>
                      <a:pt x="7621" y="97841"/>
                    </a:lnTo>
                    <a:lnTo>
                      <a:pt x="8004" y="98748"/>
                    </a:lnTo>
                    <a:lnTo>
                      <a:pt x="8386" y="99640"/>
                    </a:lnTo>
                    <a:lnTo>
                      <a:pt x="8797" y="100532"/>
                    </a:lnTo>
                    <a:lnTo>
                      <a:pt x="9222" y="101411"/>
                    </a:lnTo>
                    <a:lnTo>
                      <a:pt x="9647" y="102275"/>
                    </a:lnTo>
                    <a:lnTo>
                      <a:pt x="10100" y="103139"/>
                    </a:lnTo>
                    <a:lnTo>
                      <a:pt x="10554" y="103989"/>
                    </a:lnTo>
                    <a:lnTo>
                      <a:pt x="11035" y="104839"/>
                    </a:lnTo>
                    <a:lnTo>
                      <a:pt x="11517" y="105675"/>
                    </a:lnTo>
                    <a:lnTo>
                      <a:pt x="12013" y="106496"/>
                    </a:lnTo>
                    <a:lnTo>
                      <a:pt x="12523" y="107304"/>
                    </a:lnTo>
                    <a:lnTo>
                      <a:pt x="13061" y="108097"/>
                    </a:lnTo>
                    <a:lnTo>
                      <a:pt x="13599" y="108890"/>
                    </a:lnTo>
                    <a:lnTo>
                      <a:pt x="14152" y="109655"/>
                    </a:lnTo>
                    <a:lnTo>
                      <a:pt x="14718" y="110420"/>
                    </a:lnTo>
                    <a:lnTo>
                      <a:pt x="15313" y="111171"/>
                    </a:lnTo>
                    <a:lnTo>
                      <a:pt x="15908" y="111907"/>
                    </a:lnTo>
                    <a:lnTo>
                      <a:pt x="16517" y="112616"/>
                    </a:lnTo>
                    <a:lnTo>
                      <a:pt x="17155" y="113324"/>
                    </a:lnTo>
                    <a:lnTo>
                      <a:pt x="17806" y="114004"/>
                    </a:lnTo>
                    <a:lnTo>
                      <a:pt x="18458" y="114684"/>
                    </a:lnTo>
                    <a:lnTo>
                      <a:pt x="19138" y="115335"/>
                    </a:lnTo>
                    <a:lnTo>
                      <a:pt x="19832" y="115973"/>
                    </a:lnTo>
                    <a:lnTo>
                      <a:pt x="20554" y="116596"/>
                    </a:lnTo>
                    <a:lnTo>
                      <a:pt x="21277" y="117205"/>
                    </a:lnTo>
                    <a:lnTo>
                      <a:pt x="22028" y="117786"/>
                    </a:lnTo>
                    <a:lnTo>
                      <a:pt x="22778" y="118353"/>
                    </a:lnTo>
                    <a:lnTo>
                      <a:pt x="23558" y="118905"/>
                    </a:lnTo>
                    <a:lnTo>
                      <a:pt x="24351" y="119429"/>
                    </a:lnTo>
                    <a:lnTo>
                      <a:pt x="25172" y="119939"/>
                    </a:lnTo>
                    <a:lnTo>
                      <a:pt x="25994" y="120421"/>
                    </a:lnTo>
                    <a:lnTo>
                      <a:pt x="26844" y="120888"/>
                    </a:lnTo>
                    <a:lnTo>
                      <a:pt x="27708" y="121327"/>
                    </a:lnTo>
                    <a:lnTo>
                      <a:pt x="28600" y="121752"/>
                    </a:lnTo>
                    <a:lnTo>
                      <a:pt x="29507" y="122149"/>
                    </a:lnTo>
                    <a:lnTo>
                      <a:pt x="30428" y="122531"/>
                    </a:lnTo>
                    <a:lnTo>
                      <a:pt x="31363" y="122886"/>
                    </a:lnTo>
                    <a:lnTo>
                      <a:pt x="32326" y="123211"/>
                    </a:lnTo>
                    <a:lnTo>
                      <a:pt x="33303" y="123523"/>
                    </a:lnTo>
                    <a:lnTo>
                      <a:pt x="34295" y="123806"/>
                    </a:lnTo>
                    <a:lnTo>
                      <a:pt x="35315" y="124061"/>
                    </a:lnTo>
                    <a:lnTo>
                      <a:pt x="36349" y="124288"/>
                    </a:lnTo>
                    <a:lnTo>
                      <a:pt x="37411" y="124500"/>
                    </a:lnTo>
                    <a:lnTo>
                      <a:pt x="38488" y="124670"/>
                    </a:lnTo>
                    <a:lnTo>
                      <a:pt x="39579" y="124826"/>
                    </a:lnTo>
                    <a:lnTo>
                      <a:pt x="40698" y="124940"/>
                    </a:lnTo>
                    <a:lnTo>
                      <a:pt x="41831" y="125039"/>
                    </a:lnTo>
                    <a:lnTo>
                      <a:pt x="42993" y="125110"/>
                    </a:lnTo>
                    <a:lnTo>
                      <a:pt x="44168" y="125152"/>
                    </a:lnTo>
                    <a:lnTo>
                      <a:pt x="45443" y="125152"/>
                    </a:lnTo>
                    <a:lnTo>
                      <a:pt x="46690" y="125138"/>
                    </a:lnTo>
                    <a:lnTo>
                      <a:pt x="47922" y="125095"/>
                    </a:lnTo>
                    <a:lnTo>
                      <a:pt x="49140" y="125010"/>
                    </a:lnTo>
                    <a:lnTo>
                      <a:pt x="50316" y="124897"/>
                    </a:lnTo>
                    <a:lnTo>
                      <a:pt x="51478" y="124770"/>
                    </a:lnTo>
                    <a:lnTo>
                      <a:pt x="52625" y="124600"/>
                    </a:lnTo>
                    <a:lnTo>
                      <a:pt x="53744" y="124401"/>
                    </a:lnTo>
                    <a:lnTo>
                      <a:pt x="54849" y="124189"/>
                    </a:lnTo>
                    <a:lnTo>
                      <a:pt x="55926" y="123948"/>
                    </a:lnTo>
                    <a:lnTo>
                      <a:pt x="56988" y="123665"/>
                    </a:lnTo>
                    <a:lnTo>
                      <a:pt x="58022" y="123367"/>
                    </a:lnTo>
                    <a:lnTo>
                      <a:pt x="59042" y="123056"/>
                    </a:lnTo>
                    <a:lnTo>
                      <a:pt x="60048" y="122701"/>
                    </a:lnTo>
                    <a:lnTo>
                      <a:pt x="61025" y="122333"/>
                    </a:lnTo>
                    <a:lnTo>
                      <a:pt x="61974" y="121937"/>
                    </a:lnTo>
                    <a:lnTo>
                      <a:pt x="62923" y="121526"/>
                    </a:lnTo>
                    <a:lnTo>
                      <a:pt x="63844" y="121087"/>
                    </a:lnTo>
                    <a:lnTo>
                      <a:pt x="64736" y="120619"/>
                    </a:lnTo>
                    <a:lnTo>
                      <a:pt x="65629" y="120137"/>
                    </a:lnTo>
                    <a:lnTo>
                      <a:pt x="66479" y="119628"/>
                    </a:lnTo>
                    <a:lnTo>
                      <a:pt x="67329" y="119103"/>
                    </a:lnTo>
                    <a:lnTo>
                      <a:pt x="68150" y="118551"/>
                    </a:lnTo>
                    <a:lnTo>
                      <a:pt x="68972" y="117984"/>
                    </a:lnTo>
                    <a:lnTo>
                      <a:pt x="69751" y="117404"/>
                    </a:lnTo>
                    <a:lnTo>
                      <a:pt x="70530" y="116794"/>
                    </a:lnTo>
                    <a:lnTo>
                      <a:pt x="71281" y="116171"/>
                    </a:lnTo>
                    <a:lnTo>
                      <a:pt x="72017" y="115534"/>
                    </a:lnTo>
                    <a:lnTo>
                      <a:pt x="72740" y="114868"/>
                    </a:lnTo>
                    <a:lnTo>
                      <a:pt x="73448" y="114188"/>
                    </a:lnTo>
                    <a:lnTo>
                      <a:pt x="74128" y="113508"/>
                    </a:lnTo>
                    <a:lnTo>
                      <a:pt x="74808" y="112800"/>
                    </a:lnTo>
                    <a:lnTo>
                      <a:pt x="75460" y="112063"/>
                    </a:lnTo>
                    <a:lnTo>
                      <a:pt x="76097" y="111327"/>
                    </a:lnTo>
                    <a:lnTo>
                      <a:pt x="76720" y="110576"/>
                    </a:lnTo>
                    <a:lnTo>
                      <a:pt x="77330" y="109811"/>
                    </a:lnTo>
                    <a:lnTo>
                      <a:pt x="77910" y="109032"/>
                    </a:lnTo>
                    <a:lnTo>
                      <a:pt x="78491" y="108238"/>
                    </a:lnTo>
                    <a:lnTo>
                      <a:pt x="79058" y="107431"/>
                    </a:lnTo>
                    <a:lnTo>
                      <a:pt x="79596" y="106609"/>
                    </a:lnTo>
                    <a:lnTo>
                      <a:pt x="80134" y="105774"/>
                    </a:lnTo>
                    <a:lnTo>
                      <a:pt x="80644" y="104938"/>
                    </a:lnTo>
                    <a:lnTo>
                      <a:pt x="81140" y="104088"/>
                    </a:lnTo>
                    <a:lnTo>
                      <a:pt x="81636" y="103224"/>
                    </a:lnTo>
                    <a:lnTo>
                      <a:pt x="82103" y="102346"/>
                    </a:lnTo>
                    <a:lnTo>
                      <a:pt x="82571" y="101467"/>
                    </a:lnTo>
                    <a:lnTo>
                      <a:pt x="83010" y="100575"/>
                    </a:lnTo>
                    <a:lnTo>
                      <a:pt x="83449" y="99668"/>
                    </a:lnTo>
                    <a:lnTo>
                      <a:pt x="83860" y="98762"/>
                    </a:lnTo>
                    <a:lnTo>
                      <a:pt x="84271" y="97855"/>
                    </a:lnTo>
                    <a:lnTo>
                      <a:pt x="84667" y="96934"/>
                    </a:lnTo>
                    <a:lnTo>
                      <a:pt x="85050" y="96000"/>
                    </a:lnTo>
                    <a:lnTo>
                      <a:pt x="85418" y="95065"/>
                    </a:lnTo>
                    <a:lnTo>
                      <a:pt x="85772" y="94130"/>
                    </a:lnTo>
                    <a:lnTo>
                      <a:pt x="86112" y="93181"/>
                    </a:lnTo>
                    <a:lnTo>
                      <a:pt x="86452" y="92231"/>
                    </a:lnTo>
                    <a:lnTo>
                      <a:pt x="86764" y="91282"/>
                    </a:lnTo>
                    <a:lnTo>
                      <a:pt x="87075" y="90333"/>
                    </a:lnTo>
                    <a:lnTo>
                      <a:pt x="87373" y="89370"/>
                    </a:lnTo>
                    <a:lnTo>
                      <a:pt x="87670" y="88407"/>
                    </a:lnTo>
                    <a:lnTo>
                      <a:pt x="87939" y="87444"/>
                    </a:lnTo>
                    <a:lnTo>
                      <a:pt x="88209" y="86480"/>
                    </a:lnTo>
                    <a:lnTo>
                      <a:pt x="88464" y="85503"/>
                    </a:lnTo>
                    <a:lnTo>
                      <a:pt x="88704" y="84540"/>
                    </a:lnTo>
                    <a:lnTo>
                      <a:pt x="88945" y="83576"/>
                    </a:lnTo>
                    <a:lnTo>
                      <a:pt x="89172" y="82613"/>
                    </a:lnTo>
                    <a:lnTo>
                      <a:pt x="89384" y="81636"/>
                    </a:lnTo>
                    <a:lnTo>
                      <a:pt x="89597" y="80672"/>
                    </a:lnTo>
                    <a:lnTo>
                      <a:pt x="89795" y="79709"/>
                    </a:lnTo>
                    <a:lnTo>
                      <a:pt x="89979" y="78746"/>
                    </a:lnTo>
                    <a:lnTo>
                      <a:pt x="90333" y="76834"/>
                    </a:lnTo>
                    <a:lnTo>
                      <a:pt x="90645" y="74935"/>
                    </a:lnTo>
                    <a:lnTo>
                      <a:pt x="90928" y="73051"/>
                    </a:lnTo>
                    <a:lnTo>
                      <a:pt x="91183" y="71196"/>
                    </a:lnTo>
                    <a:lnTo>
                      <a:pt x="91410" y="69354"/>
                    </a:lnTo>
                    <a:lnTo>
                      <a:pt x="91594" y="67555"/>
                    </a:lnTo>
                    <a:lnTo>
                      <a:pt x="91764" y="65785"/>
                    </a:lnTo>
                    <a:lnTo>
                      <a:pt x="91920" y="64056"/>
                    </a:lnTo>
                    <a:lnTo>
                      <a:pt x="92033" y="62356"/>
                    </a:lnTo>
                    <a:lnTo>
                      <a:pt x="92132" y="60713"/>
                    </a:lnTo>
                    <a:lnTo>
                      <a:pt x="92217" y="59113"/>
                    </a:lnTo>
                    <a:lnTo>
                      <a:pt x="92288" y="57569"/>
                    </a:lnTo>
                    <a:lnTo>
                      <a:pt x="92331" y="56081"/>
                    </a:lnTo>
                    <a:lnTo>
                      <a:pt x="92359" y="54665"/>
                    </a:lnTo>
                    <a:lnTo>
                      <a:pt x="92373" y="53291"/>
                    </a:lnTo>
                    <a:lnTo>
                      <a:pt x="92387" y="52002"/>
                    </a:lnTo>
                    <a:lnTo>
                      <a:pt x="92387" y="50783"/>
                    </a:lnTo>
                    <a:lnTo>
                      <a:pt x="92373" y="49636"/>
                    </a:lnTo>
                    <a:lnTo>
                      <a:pt x="92345" y="48559"/>
                    </a:lnTo>
                    <a:lnTo>
                      <a:pt x="92302" y="46689"/>
                    </a:lnTo>
                    <a:lnTo>
                      <a:pt x="92232" y="45160"/>
                    </a:lnTo>
                    <a:lnTo>
                      <a:pt x="92175" y="44041"/>
                    </a:lnTo>
                    <a:lnTo>
                      <a:pt x="92104" y="43106"/>
                    </a:lnTo>
                    <a:lnTo>
                      <a:pt x="92217" y="42624"/>
                    </a:lnTo>
                    <a:lnTo>
                      <a:pt x="92331" y="42043"/>
                    </a:lnTo>
                    <a:lnTo>
                      <a:pt x="92458" y="41264"/>
                    </a:lnTo>
                    <a:lnTo>
                      <a:pt x="92600" y="40287"/>
                    </a:lnTo>
                    <a:lnTo>
                      <a:pt x="92671" y="39734"/>
                    </a:lnTo>
                    <a:lnTo>
                      <a:pt x="92741" y="39139"/>
                    </a:lnTo>
                    <a:lnTo>
                      <a:pt x="92798" y="38502"/>
                    </a:lnTo>
                    <a:lnTo>
                      <a:pt x="92841" y="37822"/>
                    </a:lnTo>
                    <a:lnTo>
                      <a:pt x="92883" y="37114"/>
                    </a:lnTo>
                    <a:lnTo>
                      <a:pt x="92911" y="36377"/>
                    </a:lnTo>
                    <a:lnTo>
                      <a:pt x="92940" y="35598"/>
                    </a:lnTo>
                    <a:lnTo>
                      <a:pt x="92940" y="34805"/>
                    </a:lnTo>
                    <a:lnTo>
                      <a:pt x="92926" y="33969"/>
                    </a:lnTo>
                    <a:lnTo>
                      <a:pt x="92897" y="33119"/>
                    </a:lnTo>
                    <a:lnTo>
                      <a:pt x="92841" y="32226"/>
                    </a:lnTo>
                    <a:lnTo>
                      <a:pt x="92770" y="31334"/>
                    </a:lnTo>
                    <a:lnTo>
                      <a:pt x="92671" y="30413"/>
                    </a:lnTo>
                    <a:lnTo>
                      <a:pt x="92543" y="29478"/>
                    </a:lnTo>
                    <a:lnTo>
                      <a:pt x="92387" y="28515"/>
                    </a:lnTo>
                    <a:lnTo>
                      <a:pt x="92217" y="27552"/>
                    </a:lnTo>
                    <a:lnTo>
                      <a:pt x="92005" y="26574"/>
                    </a:lnTo>
                    <a:lnTo>
                      <a:pt x="91750" y="25583"/>
                    </a:lnTo>
                    <a:lnTo>
                      <a:pt x="91481" y="24577"/>
                    </a:lnTo>
                    <a:lnTo>
                      <a:pt x="91325" y="24081"/>
                    </a:lnTo>
                    <a:lnTo>
                      <a:pt x="91155" y="23571"/>
                    </a:lnTo>
                    <a:lnTo>
                      <a:pt x="90985" y="23076"/>
                    </a:lnTo>
                    <a:lnTo>
                      <a:pt x="90801" y="22566"/>
                    </a:lnTo>
                    <a:lnTo>
                      <a:pt x="90617" y="22056"/>
                    </a:lnTo>
                    <a:lnTo>
                      <a:pt x="90418" y="21560"/>
                    </a:lnTo>
                    <a:lnTo>
                      <a:pt x="90206" y="21050"/>
                    </a:lnTo>
                    <a:lnTo>
                      <a:pt x="89979" y="20540"/>
                    </a:lnTo>
                    <a:lnTo>
                      <a:pt x="89738" y="20044"/>
                    </a:lnTo>
                    <a:lnTo>
                      <a:pt x="89498" y="19534"/>
                    </a:lnTo>
                    <a:lnTo>
                      <a:pt x="89243" y="19038"/>
                    </a:lnTo>
                    <a:lnTo>
                      <a:pt x="88973" y="18528"/>
                    </a:lnTo>
                    <a:lnTo>
                      <a:pt x="88690" y="18033"/>
                    </a:lnTo>
                    <a:lnTo>
                      <a:pt x="88407" y="17537"/>
                    </a:lnTo>
                    <a:lnTo>
                      <a:pt x="88095" y="17041"/>
                    </a:lnTo>
                    <a:lnTo>
                      <a:pt x="87784" y="16545"/>
                    </a:lnTo>
                    <a:lnTo>
                      <a:pt x="87444" y="16050"/>
                    </a:lnTo>
                    <a:lnTo>
                      <a:pt x="87104" y="15568"/>
                    </a:lnTo>
                    <a:lnTo>
                      <a:pt x="86750" y="15072"/>
                    </a:lnTo>
                    <a:lnTo>
                      <a:pt x="86381" y="14590"/>
                    </a:lnTo>
                    <a:lnTo>
                      <a:pt x="85999" y="14123"/>
                    </a:lnTo>
                    <a:lnTo>
                      <a:pt x="85602" y="13641"/>
                    </a:lnTo>
                    <a:lnTo>
                      <a:pt x="85191" y="13174"/>
                    </a:lnTo>
                    <a:lnTo>
                      <a:pt x="84766" y="12706"/>
                    </a:lnTo>
                    <a:lnTo>
                      <a:pt x="84327" y="12239"/>
                    </a:lnTo>
                    <a:lnTo>
                      <a:pt x="83874" y="11786"/>
                    </a:lnTo>
                    <a:lnTo>
                      <a:pt x="83406" y="11332"/>
                    </a:lnTo>
                    <a:lnTo>
                      <a:pt x="82911" y="10879"/>
                    </a:lnTo>
                    <a:lnTo>
                      <a:pt x="82415" y="10440"/>
                    </a:lnTo>
                    <a:lnTo>
                      <a:pt x="81905" y="10001"/>
                    </a:lnTo>
                    <a:lnTo>
                      <a:pt x="81367" y="9562"/>
                    </a:lnTo>
                    <a:lnTo>
                      <a:pt x="80828" y="9137"/>
                    </a:lnTo>
                    <a:lnTo>
                      <a:pt x="80262" y="8726"/>
                    </a:lnTo>
                    <a:lnTo>
                      <a:pt x="79681" y="8315"/>
                    </a:lnTo>
                    <a:lnTo>
                      <a:pt x="79086" y="7904"/>
                    </a:lnTo>
                    <a:lnTo>
                      <a:pt x="78463" y="7508"/>
                    </a:lnTo>
                    <a:lnTo>
                      <a:pt x="77839" y="7125"/>
                    </a:lnTo>
                    <a:lnTo>
                      <a:pt x="77188" y="6743"/>
                    </a:lnTo>
                    <a:lnTo>
                      <a:pt x="76522" y="6360"/>
                    </a:lnTo>
                    <a:lnTo>
                      <a:pt x="75828" y="5992"/>
                    </a:lnTo>
                    <a:lnTo>
                      <a:pt x="75134" y="5638"/>
                    </a:lnTo>
                    <a:lnTo>
                      <a:pt x="74411" y="5284"/>
                    </a:lnTo>
                    <a:lnTo>
                      <a:pt x="73661" y="4944"/>
                    </a:lnTo>
                    <a:lnTo>
                      <a:pt x="72910" y="4618"/>
                    </a:lnTo>
                    <a:lnTo>
                      <a:pt x="72131" y="4292"/>
                    </a:lnTo>
                    <a:lnTo>
                      <a:pt x="71338" y="3981"/>
                    </a:lnTo>
                    <a:lnTo>
                      <a:pt x="70516" y="3669"/>
                    </a:lnTo>
                    <a:lnTo>
                      <a:pt x="69680" y="3386"/>
                    </a:lnTo>
                    <a:lnTo>
                      <a:pt x="68816" y="3102"/>
                    </a:lnTo>
                    <a:lnTo>
                      <a:pt x="67938" y="2833"/>
                    </a:lnTo>
                    <a:lnTo>
                      <a:pt x="67045" y="2564"/>
                    </a:lnTo>
                    <a:lnTo>
                      <a:pt x="66125" y="2323"/>
                    </a:lnTo>
                    <a:lnTo>
                      <a:pt x="65190" y="2082"/>
                    </a:lnTo>
                    <a:lnTo>
                      <a:pt x="64226" y="1856"/>
                    </a:lnTo>
                    <a:lnTo>
                      <a:pt x="63249" y="1643"/>
                    </a:lnTo>
                    <a:lnTo>
                      <a:pt x="62243" y="1431"/>
                    </a:lnTo>
                    <a:lnTo>
                      <a:pt x="61223" y="1247"/>
                    </a:lnTo>
                    <a:lnTo>
                      <a:pt x="60175" y="1062"/>
                    </a:lnTo>
                    <a:lnTo>
                      <a:pt x="59113" y="907"/>
                    </a:lnTo>
                    <a:lnTo>
                      <a:pt x="58022" y="751"/>
                    </a:lnTo>
                    <a:lnTo>
                      <a:pt x="56903" y="609"/>
                    </a:lnTo>
                    <a:lnTo>
                      <a:pt x="55770" y="482"/>
                    </a:lnTo>
                    <a:lnTo>
                      <a:pt x="54608" y="368"/>
                    </a:lnTo>
                    <a:lnTo>
                      <a:pt x="53418" y="269"/>
                    </a:lnTo>
                    <a:lnTo>
                      <a:pt x="52214" y="198"/>
                    </a:lnTo>
                    <a:lnTo>
                      <a:pt x="50982" y="128"/>
                    </a:lnTo>
                    <a:lnTo>
                      <a:pt x="49735" y="71"/>
                    </a:lnTo>
                    <a:lnTo>
                      <a:pt x="48446" y="28"/>
                    </a:lnTo>
                    <a:lnTo>
                      <a:pt x="47143" y="14"/>
                    </a:lnTo>
                    <a:lnTo>
                      <a:pt x="45811" y="0"/>
                    </a:lnTo>
                    <a:close/>
                  </a:path>
                </a:pathLst>
              </a:custGeom>
              <a:solidFill>
                <a:srgbClr val="E4AE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3070725" y="1967000"/>
                <a:ext cx="341750" cy="306375"/>
              </a:xfrm>
              <a:custGeom>
                <a:rect b="b" l="l" r="r" t="t"/>
                <a:pathLst>
                  <a:path extrusionOk="0" h="12255" w="13670">
                    <a:moveTo>
                      <a:pt x="7154" y="1"/>
                    </a:moveTo>
                    <a:lnTo>
                      <a:pt x="6630" y="15"/>
                    </a:lnTo>
                    <a:lnTo>
                      <a:pt x="6091" y="58"/>
                    </a:lnTo>
                    <a:lnTo>
                      <a:pt x="5539" y="114"/>
                    </a:lnTo>
                    <a:lnTo>
                      <a:pt x="4972" y="185"/>
                    </a:lnTo>
                    <a:lnTo>
                      <a:pt x="4391" y="284"/>
                    </a:lnTo>
                    <a:lnTo>
                      <a:pt x="3782" y="412"/>
                    </a:lnTo>
                    <a:lnTo>
                      <a:pt x="3173" y="568"/>
                    </a:lnTo>
                    <a:lnTo>
                      <a:pt x="2550" y="752"/>
                    </a:lnTo>
                    <a:lnTo>
                      <a:pt x="2210" y="1049"/>
                    </a:lnTo>
                    <a:lnTo>
                      <a:pt x="1884" y="1361"/>
                    </a:lnTo>
                    <a:lnTo>
                      <a:pt x="1587" y="1701"/>
                    </a:lnTo>
                    <a:lnTo>
                      <a:pt x="1318" y="2055"/>
                    </a:lnTo>
                    <a:lnTo>
                      <a:pt x="1063" y="2423"/>
                    </a:lnTo>
                    <a:lnTo>
                      <a:pt x="836" y="2820"/>
                    </a:lnTo>
                    <a:lnTo>
                      <a:pt x="623" y="3216"/>
                    </a:lnTo>
                    <a:lnTo>
                      <a:pt x="453" y="3641"/>
                    </a:lnTo>
                    <a:lnTo>
                      <a:pt x="312" y="4066"/>
                    </a:lnTo>
                    <a:lnTo>
                      <a:pt x="184" y="4506"/>
                    </a:lnTo>
                    <a:lnTo>
                      <a:pt x="99" y="4959"/>
                    </a:lnTo>
                    <a:lnTo>
                      <a:pt x="28" y="5412"/>
                    </a:lnTo>
                    <a:lnTo>
                      <a:pt x="0" y="5880"/>
                    </a:lnTo>
                    <a:lnTo>
                      <a:pt x="14" y="6347"/>
                    </a:lnTo>
                    <a:lnTo>
                      <a:pt x="43" y="6829"/>
                    </a:lnTo>
                    <a:lnTo>
                      <a:pt x="113" y="7296"/>
                    </a:lnTo>
                    <a:lnTo>
                      <a:pt x="170" y="7579"/>
                    </a:lnTo>
                    <a:lnTo>
                      <a:pt x="241" y="7863"/>
                    </a:lnTo>
                    <a:lnTo>
                      <a:pt x="312" y="8132"/>
                    </a:lnTo>
                    <a:lnTo>
                      <a:pt x="411" y="8387"/>
                    </a:lnTo>
                    <a:lnTo>
                      <a:pt x="510" y="8656"/>
                    </a:lnTo>
                    <a:lnTo>
                      <a:pt x="609" y="8911"/>
                    </a:lnTo>
                    <a:lnTo>
                      <a:pt x="737" y="9152"/>
                    </a:lnTo>
                    <a:lnTo>
                      <a:pt x="864" y="9393"/>
                    </a:lnTo>
                    <a:lnTo>
                      <a:pt x="1006" y="9633"/>
                    </a:lnTo>
                    <a:lnTo>
                      <a:pt x="1148" y="9860"/>
                    </a:lnTo>
                    <a:lnTo>
                      <a:pt x="1303" y="10087"/>
                    </a:lnTo>
                    <a:lnTo>
                      <a:pt x="1459" y="10299"/>
                    </a:lnTo>
                    <a:lnTo>
                      <a:pt x="1629" y="10512"/>
                    </a:lnTo>
                    <a:lnTo>
                      <a:pt x="1813" y="10710"/>
                    </a:lnTo>
                    <a:lnTo>
                      <a:pt x="1997" y="10908"/>
                    </a:lnTo>
                    <a:lnTo>
                      <a:pt x="2196" y="11092"/>
                    </a:lnTo>
                    <a:lnTo>
                      <a:pt x="2635" y="11291"/>
                    </a:lnTo>
                    <a:lnTo>
                      <a:pt x="3088" y="11475"/>
                    </a:lnTo>
                    <a:lnTo>
                      <a:pt x="3556" y="11645"/>
                    </a:lnTo>
                    <a:lnTo>
                      <a:pt x="4023" y="11801"/>
                    </a:lnTo>
                    <a:lnTo>
                      <a:pt x="4519" y="11928"/>
                    </a:lnTo>
                    <a:lnTo>
                      <a:pt x="5029" y="12042"/>
                    </a:lnTo>
                    <a:lnTo>
                      <a:pt x="5539" y="12127"/>
                    </a:lnTo>
                    <a:lnTo>
                      <a:pt x="6063" y="12197"/>
                    </a:lnTo>
                    <a:lnTo>
                      <a:pt x="6601" y="12240"/>
                    </a:lnTo>
                    <a:lnTo>
                      <a:pt x="7154" y="12254"/>
                    </a:lnTo>
                    <a:lnTo>
                      <a:pt x="7706" y="12240"/>
                    </a:lnTo>
                    <a:lnTo>
                      <a:pt x="8287" y="12197"/>
                    </a:lnTo>
                    <a:lnTo>
                      <a:pt x="8868" y="12127"/>
                    </a:lnTo>
                    <a:lnTo>
                      <a:pt x="9463" y="12027"/>
                    </a:lnTo>
                    <a:lnTo>
                      <a:pt x="10072" y="11886"/>
                    </a:lnTo>
                    <a:lnTo>
                      <a:pt x="10695" y="11730"/>
                    </a:lnTo>
                    <a:lnTo>
                      <a:pt x="10893" y="11588"/>
                    </a:lnTo>
                    <a:lnTo>
                      <a:pt x="11078" y="11432"/>
                    </a:lnTo>
                    <a:lnTo>
                      <a:pt x="11276" y="11277"/>
                    </a:lnTo>
                    <a:lnTo>
                      <a:pt x="11460" y="11121"/>
                    </a:lnTo>
                    <a:lnTo>
                      <a:pt x="11630" y="10951"/>
                    </a:lnTo>
                    <a:lnTo>
                      <a:pt x="11800" y="10781"/>
                    </a:lnTo>
                    <a:lnTo>
                      <a:pt x="11970" y="10597"/>
                    </a:lnTo>
                    <a:lnTo>
                      <a:pt x="12126" y="10413"/>
                    </a:lnTo>
                    <a:lnTo>
                      <a:pt x="12267" y="10228"/>
                    </a:lnTo>
                    <a:lnTo>
                      <a:pt x="12409" y="10030"/>
                    </a:lnTo>
                    <a:lnTo>
                      <a:pt x="12551" y="9832"/>
                    </a:lnTo>
                    <a:lnTo>
                      <a:pt x="12678" y="9619"/>
                    </a:lnTo>
                    <a:lnTo>
                      <a:pt x="12806" y="9421"/>
                    </a:lnTo>
                    <a:lnTo>
                      <a:pt x="12919" y="9208"/>
                    </a:lnTo>
                    <a:lnTo>
                      <a:pt x="13018" y="8982"/>
                    </a:lnTo>
                    <a:lnTo>
                      <a:pt x="13117" y="8769"/>
                    </a:lnTo>
                    <a:lnTo>
                      <a:pt x="13217" y="8543"/>
                    </a:lnTo>
                    <a:lnTo>
                      <a:pt x="13302" y="8316"/>
                    </a:lnTo>
                    <a:lnTo>
                      <a:pt x="13372" y="8075"/>
                    </a:lnTo>
                    <a:lnTo>
                      <a:pt x="13443" y="7849"/>
                    </a:lnTo>
                    <a:lnTo>
                      <a:pt x="13500" y="7608"/>
                    </a:lnTo>
                    <a:lnTo>
                      <a:pt x="13556" y="7367"/>
                    </a:lnTo>
                    <a:lnTo>
                      <a:pt x="13599" y="7126"/>
                    </a:lnTo>
                    <a:lnTo>
                      <a:pt x="13627" y="6871"/>
                    </a:lnTo>
                    <a:lnTo>
                      <a:pt x="13656" y="6630"/>
                    </a:lnTo>
                    <a:lnTo>
                      <a:pt x="13670" y="6375"/>
                    </a:lnTo>
                    <a:lnTo>
                      <a:pt x="13670" y="6135"/>
                    </a:lnTo>
                    <a:lnTo>
                      <a:pt x="13670" y="5880"/>
                    </a:lnTo>
                    <a:lnTo>
                      <a:pt x="13656" y="5625"/>
                    </a:lnTo>
                    <a:lnTo>
                      <a:pt x="13641" y="5370"/>
                    </a:lnTo>
                    <a:lnTo>
                      <a:pt x="13599" y="5115"/>
                    </a:lnTo>
                    <a:lnTo>
                      <a:pt x="13556" y="4860"/>
                    </a:lnTo>
                    <a:lnTo>
                      <a:pt x="13500" y="4520"/>
                    </a:lnTo>
                    <a:lnTo>
                      <a:pt x="13415" y="4194"/>
                    </a:lnTo>
                    <a:lnTo>
                      <a:pt x="13316" y="3882"/>
                    </a:lnTo>
                    <a:lnTo>
                      <a:pt x="13202" y="3571"/>
                    </a:lnTo>
                    <a:lnTo>
                      <a:pt x="13075" y="3259"/>
                    </a:lnTo>
                    <a:lnTo>
                      <a:pt x="12933" y="2976"/>
                    </a:lnTo>
                    <a:lnTo>
                      <a:pt x="12777" y="2692"/>
                    </a:lnTo>
                    <a:lnTo>
                      <a:pt x="12607" y="2409"/>
                    </a:lnTo>
                    <a:lnTo>
                      <a:pt x="12423" y="2140"/>
                    </a:lnTo>
                    <a:lnTo>
                      <a:pt x="12239" y="1885"/>
                    </a:lnTo>
                    <a:lnTo>
                      <a:pt x="12041" y="1644"/>
                    </a:lnTo>
                    <a:lnTo>
                      <a:pt x="11828" y="1403"/>
                    </a:lnTo>
                    <a:lnTo>
                      <a:pt x="11602" y="1177"/>
                    </a:lnTo>
                    <a:lnTo>
                      <a:pt x="11375" y="964"/>
                    </a:lnTo>
                    <a:lnTo>
                      <a:pt x="11120" y="752"/>
                    </a:lnTo>
                    <a:lnTo>
                      <a:pt x="10879" y="568"/>
                    </a:lnTo>
                    <a:lnTo>
                      <a:pt x="10454" y="440"/>
                    </a:lnTo>
                    <a:lnTo>
                      <a:pt x="10029" y="327"/>
                    </a:lnTo>
                    <a:lnTo>
                      <a:pt x="9576" y="228"/>
                    </a:lnTo>
                    <a:lnTo>
                      <a:pt x="9123" y="157"/>
                    </a:lnTo>
                    <a:lnTo>
                      <a:pt x="8641" y="86"/>
                    </a:lnTo>
                    <a:lnTo>
                      <a:pt x="8159" y="43"/>
                    </a:lnTo>
                    <a:lnTo>
                      <a:pt x="7664" y="15"/>
                    </a:lnTo>
                    <a:lnTo>
                      <a:pt x="715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2919500" y="1958875"/>
                <a:ext cx="618350" cy="197275"/>
              </a:xfrm>
              <a:custGeom>
                <a:rect b="b" l="l" r="r" t="t"/>
                <a:pathLst>
                  <a:path extrusionOk="0" h="7891" w="24734">
                    <a:moveTo>
                      <a:pt x="12353" y="0"/>
                    </a:moveTo>
                    <a:lnTo>
                      <a:pt x="12126" y="14"/>
                    </a:lnTo>
                    <a:lnTo>
                      <a:pt x="11687" y="57"/>
                    </a:lnTo>
                    <a:lnTo>
                      <a:pt x="11248" y="113"/>
                    </a:lnTo>
                    <a:lnTo>
                      <a:pt x="10809" y="184"/>
                    </a:lnTo>
                    <a:lnTo>
                      <a:pt x="10384" y="255"/>
                    </a:lnTo>
                    <a:lnTo>
                      <a:pt x="9945" y="340"/>
                    </a:lnTo>
                    <a:lnTo>
                      <a:pt x="9095" y="524"/>
                    </a:lnTo>
                    <a:lnTo>
                      <a:pt x="8245" y="751"/>
                    </a:lnTo>
                    <a:lnTo>
                      <a:pt x="7409" y="992"/>
                    </a:lnTo>
                    <a:lnTo>
                      <a:pt x="6573" y="1275"/>
                    </a:lnTo>
                    <a:lnTo>
                      <a:pt x="5752" y="1587"/>
                    </a:lnTo>
                    <a:lnTo>
                      <a:pt x="4944" y="1927"/>
                    </a:lnTo>
                    <a:lnTo>
                      <a:pt x="4137" y="2309"/>
                    </a:lnTo>
                    <a:lnTo>
                      <a:pt x="3740" y="2507"/>
                    </a:lnTo>
                    <a:lnTo>
                      <a:pt x="3358" y="2706"/>
                    </a:lnTo>
                    <a:lnTo>
                      <a:pt x="2961" y="2918"/>
                    </a:lnTo>
                    <a:lnTo>
                      <a:pt x="2579" y="3145"/>
                    </a:lnTo>
                    <a:lnTo>
                      <a:pt x="2210" y="3371"/>
                    </a:lnTo>
                    <a:lnTo>
                      <a:pt x="1828" y="3612"/>
                    </a:lnTo>
                    <a:lnTo>
                      <a:pt x="1460" y="3853"/>
                    </a:lnTo>
                    <a:lnTo>
                      <a:pt x="1091" y="4108"/>
                    </a:lnTo>
                    <a:lnTo>
                      <a:pt x="737" y="4363"/>
                    </a:lnTo>
                    <a:lnTo>
                      <a:pt x="383" y="4632"/>
                    </a:lnTo>
                    <a:lnTo>
                      <a:pt x="355" y="4661"/>
                    </a:lnTo>
                    <a:lnTo>
                      <a:pt x="270" y="4731"/>
                    </a:lnTo>
                    <a:lnTo>
                      <a:pt x="213" y="4802"/>
                    </a:lnTo>
                    <a:lnTo>
                      <a:pt x="156" y="4887"/>
                    </a:lnTo>
                    <a:lnTo>
                      <a:pt x="114" y="4972"/>
                    </a:lnTo>
                    <a:lnTo>
                      <a:pt x="71" y="5057"/>
                    </a:lnTo>
                    <a:lnTo>
                      <a:pt x="43" y="5142"/>
                    </a:lnTo>
                    <a:lnTo>
                      <a:pt x="15" y="5241"/>
                    </a:lnTo>
                    <a:lnTo>
                      <a:pt x="1" y="5326"/>
                    </a:lnTo>
                    <a:lnTo>
                      <a:pt x="1" y="5425"/>
                    </a:lnTo>
                    <a:lnTo>
                      <a:pt x="1" y="5525"/>
                    </a:lnTo>
                    <a:lnTo>
                      <a:pt x="15" y="5610"/>
                    </a:lnTo>
                    <a:lnTo>
                      <a:pt x="43" y="5709"/>
                    </a:lnTo>
                    <a:lnTo>
                      <a:pt x="86" y="5794"/>
                    </a:lnTo>
                    <a:lnTo>
                      <a:pt x="114" y="5893"/>
                    </a:lnTo>
                    <a:lnTo>
                      <a:pt x="171" y="5964"/>
                    </a:lnTo>
                    <a:lnTo>
                      <a:pt x="227" y="6049"/>
                    </a:lnTo>
                    <a:lnTo>
                      <a:pt x="298" y="6120"/>
                    </a:lnTo>
                    <a:lnTo>
                      <a:pt x="383" y="6190"/>
                    </a:lnTo>
                    <a:lnTo>
                      <a:pt x="454" y="6247"/>
                    </a:lnTo>
                    <a:lnTo>
                      <a:pt x="539" y="6290"/>
                    </a:lnTo>
                    <a:lnTo>
                      <a:pt x="624" y="6332"/>
                    </a:lnTo>
                    <a:lnTo>
                      <a:pt x="723" y="6360"/>
                    </a:lnTo>
                    <a:lnTo>
                      <a:pt x="808" y="6389"/>
                    </a:lnTo>
                    <a:lnTo>
                      <a:pt x="907" y="6389"/>
                    </a:lnTo>
                    <a:lnTo>
                      <a:pt x="992" y="6403"/>
                    </a:lnTo>
                    <a:lnTo>
                      <a:pt x="1091" y="6389"/>
                    </a:lnTo>
                    <a:lnTo>
                      <a:pt x="1190" y="6375"/>
                    </a:lnTo>
                    <a:lnTo>
                      <a:pt x="1275" y="6360"/>
                    </a:lnTo>
                    <a:lnTo>
                      <a:pt x="1360" y="6318"/>
                    </a:lnTo>
                    <a:lnTo>
                      <a:pt x="1460" y="6275"/>
                    </a:lnTo>
                    <a:lnTo>
                      <a:pt x="1545" y="6233"/>
                    </a:lnTo>
                    <a:lnTo>
                      <a:pt x="1615" y="6162"/>
                    </a:lnTo>
                    <a:lnTo>
                      <a:pt x="1927" y="5907"/>
                    </a:lnTo>
                    <a:lnTo>
                      <a:pt x="2253" y="5666"/>
                    </a:lnTo>
                    <a:lnTo>
                      <a:pt x="2890" y="5185"/>
                    </a:lnTo>
                    <a:lnTo>
                      <a:pt x="3570" y="4717"/>
                    </a:lnTo>
                    <a:lnTo>
                      <a:pt x="4250" y="4292"/>
                    </a:lnTo>
                    <a:lnTo>
                      <a:pt x="4958" y="3896"/>
                    </a:lnTo>
                    <a:lnTo>
                      <a:pt x="5681" y="3513"/>
                    </a:lnTo>
                    <a:lnTo>
                      <a:pt x="6417" y="3173"/>
                    </a:lnTo>
                    <a:lnTo>
                      <a:pt x="7168" y="2847"/>
                    </a:lnTo>
                    <a:lnTo>
                      <a:pt x="7933" y="2550"/>
                    </a:lnTo>
                    <a:lnTo>
                      <a:pt x="8712" y="2295"/>
                    </a:lnTo>
                    <a:lnTo>
                      <a:pt x="9491" y="2054"/>
                    </a:lnTo>
                    <a:lnTo>
                      <a:pt x="10285" y="1842"/>
                    </a:lnTo>
                    <a:lnTo>
                      <a:pt x="11078" y="1657"/>
                    </a:lnTo>
                    <a:lnTo>
                      <a:pt x="11475" y="1587"/>
                    </a:lnTo>
                    <a:lnTo>
                      <a:pt x="11885" y="1516"/>
                    </a:lnTo>
                    <a:lnTo>
                      <a:pt x="12282" y="1459"/>
                    </a:lnTo>
                    <a:lnTo>
                      <a:pt x="12466" y="1431"/>
                    </a:lnTo>
                    <a:lnTo>
                      <a:pt x="13444" y="1431"/>
                    </a:lnTo>
                    <a:lnTo>
                      <a:pt x="13854" y="1445"/>
                    </a:lnTo>
                    <a:lnTo>
                      <a:pt x="14251" y="1473"/>
                    </a:lnTo>
                    <a:lnTo>
                      <a:pt x="14662" y="1516"/>
                    </a:lnTo>
                    <a:lnTo>
                      <a:pt x="15073" y="1558"/>
                    </a:lnTo>
                    <a:lnTo>
                      <a:pt x="15469" y="1615"/>
                    </a:lnTo>
                    <a:lnTo>
                      <a:pt x="15866" y="1672"/>
                    </a:lnTo>
                    <a:lnTo>
                      <a:pt x="16277" y="1757"/>
                    </a:lnTo>
                    <a:lnTo>
                      <a:pt x="16673" y="1842"/>
                    </a:lnTo>
                    <a:lnTo>
                      <a:pt x="17056" y="1941"/>
                    </a:lnTo>
                    <a:lnTo>
                      <a:pt x="17452" y="2054"/>
                    </a:lnTo>
                    <a:lnTo>
                      <a:pt x="17835" y="2167"/>
                    </a:lnTo>
                    <a:lnTo>
                      <a:pt x="18217" y="2309"/>
                    </a:lnTo>
                    <a:lnTo>
                      <a:pt x="18586" y="2451"/>
                    </a:lnTo>
                    <a:lnTo>
                      <a:pt x="18968" y="2621"/>
                    </a:lnTo>
                    <a:lnTo>
                      <a:pt x="19322" y="2791"/>
                    </a:lnTo>
                    <a:lnTo>
                      <a:pt x="19676" y="2975"/>
                    </a:lnTo>
                    <a:lnTo>
                      <a:pt x="20030" y="3187"/>
                    </a:lnTo>
                    <a:lnTo>
                      <a:pt x="20370" y="3400"/>
                    </a:lnTo>
                    <a:lnTo>
                      <a:pt x="20710" y="3626"/>
                    </a:lnTo>
                    <a:lnTo>
                      <a:pt x="21036" y="3867"/>
                    </a:lnTo>
                    <a:lnTo>
                      <a:pt x="21348" y="4122"/>
                    </a:lnTo>
                    <a:lnTo>
                      <a:pt x="21659" y="4377"/>
                    </a:lnTo>
                    <a:lnTo>
                      <a:pt x="21957" y="4661"/>
                    </a:lnTo>
                    <a:lnTo>
                      <a:pt x="22226" y="4944"/>
                    </a:lnTo>
                    <a:lnTo>
                      <a:pt x="22509" y="5255"/>
                    </a:lnTo>
                    <a:lnTo>
                      <a:pt x="22764" y="5567"/>
                    </a:lnTo>
                    <a:lnTo>
                      <a:pt x="23005" y="5879"/>
                    </a:lnTo>
                    <a:lnTo>
                      <a:pt x="23246" y="6219"/>
                    </a:lnTo>
                    <a:lnTo>
                      <a:pt x="23458" y="6559"/>
                    </a:lnTo>
                    <a:lnTo>
                      <a:pt x="23657" y="6913"/>
                    </a:lnTo>
                    <a:lnTo>
                      <a:pt x="23827" y="7267"/>
                    </a:lnTo>
                    <a:lnTo>
                      <a:pt x="23912" y="7451"/>
                    </a:lnTo>
                    <a:lnTo>
                      <a:pt x="23954" y="7536"/>
                    </a:lnTo>
                    <a:lnTo>
                      <a:pt x="23983" y="7621"/>
                    </a:lnTo>
                    <a:lnTo>
                      <a:pt x="23997" y="7635"/>
                    </a:lnTo>
                    <a:lnTo>
                      <a:pt x="24025" y="7706"/>
                    </a:lnTo>
                    <a:lnTo>
                      <a:pt x="24068" y="7763"/>
                    </a:lnTo>
                    <a:lnTo>
                      <a:pt x="24124" y="7819"/>
                    </a:lnTo>
                    <a:lnTo>
                      <a:pt x="24181" y="7848"/>
                    </a:lnTo>
                    <a:lnTo>
                      <a:pt x="24252" y="7876"/>
                    </a:lnTo>
                    <a:lnTo>
                      <a:pt x="24323" y="7890"/>
                    </a:lnTo>
                    <a:lnTo>
                      <a:pt x="24393" y="7890"/>
                    </a:lnTo>
                    <a:lnTo>
                      <a:pt x="24464" y="7876"/>
                    </a:lnTo>
                    <a:lnTo>
                      <a:pt x="24535" y="7848"/>
                    </a:lnTo>
                    <a:lnTo>
                      <a:pt x="24606" y="7805"/>
                    </a:lnTo>
                    <a:lnTo>
                      <a:pt x="24648" y="7749"/>
                    </a:lnTo>
                    <a:lnTo>
                      <a:pt x="24691" y="7678"/>
                    </a:lnTo>
                    <a:lnTo>
                      <a:pt x="24719" y="7621"/>
                    </a:lnTo>
                    <a:lnTo>
                      <a:pt x="24733" y="7536"/>
                    </a:lnTo>
                    <a:lnTo>
                      <a:pt x="24733" y="7465"/>
                    </a:lnTo>
                    <a:lnTo>
                      <a:pt x="24719" y="7394"/>
                    </a:lnTo>
                    <a:lnTo>
                      <a:pt x="24691" y="7267"/>
                    </a:lnTo>
                    <a:lnTo>
                      <a:pt x="24648" y="7154"/>
                    </a:lnTo>
                    <a:lnTo>
                      <a:pt x="24563" y="6955"/>
                    </a:lnTo>
                    <a:lnTo>
                      <a:pt x="24379" y="6545"/>
                    </a:lnTo>
                    <a:lnTo>
                      <a:pt x="24181" y="6148"/>
                    </a:lnTo>
                    <a:lnTo>
                      <a:pt x="23968" y="5765"/>
                    </a:lnTo>
                    <a:lnTo>
                      <a:pt x="23728" y="5383"/>
                    </a:lnTo>
                    <a:lnTo>
                      <a:pt x="23473" y="5029"/>
                    </a:lnTo>
                    <a:lnTo>
                      <a:pt x="23204" y="4675"/>
                    </a:lnTo>
                    <a:lnTo>
                      <a:pt x="22920" y="4321"/>
                    </a:lnTo>
                    <a:lnTo>
                      <a:pt x="22637" y="3995"/>
                    </a:lnTo>
                    <a:lnTo>
                      <a:pt x="22325" y="3683"/>
                    </a:lnTo>
                    <a:lnTo>
                      <a:pt x="21999" y="3371"/>
                    </a:lnTo>
                    <a:lnTo>
                      <a:pt x="21674" y="3074"/>
                    </a:lnTo>
                    <a:lnTo>
                      <a:pt x="21320" y="2805"/>
                    </a:lnTo>
                    <a:lnTo>
                      <a:pt x="20965" y="2536"/>
                    </a:lnTo>
                    <a:lnTo>
                      <a:pt x="20597" y="2281"/>
                    </a:lnTo>
                    <a:lnTo>
                      <a:pt x="20229" y="2040"/>
                    </a:lnTo>
                    <a:lnTo>
                      <a:pt x="19846" y="1813"/>
                    </a:lnTo>
                    <a:lnTo>
                      <a:pt x="19450" y="1615"/>
                    </a:lnTo>
                    <a:lnTo>
                      <a:pt x="19053" y="1417"/>
                    </a:lnTo>
                    <a:lnTo>
                      <a:pt x="18656" y="1232"/>
                    </a:lnTo>
                    <a:lnTo>
                      <a:pt x="18246" y="1063"/>
                    </a:lnTo>
                    <a:lnTo>
                      <a:pt x="17821" y="907"/>
                    </a:lnTo>
                    <a:lnTo>
                      <a:pt x="17410" y="765"/>
                    </a:lnTo>
                    <a:lnTo>
                      <a:pt x="16985" y="638"/>
                    </a:lnTo>
                    <a:lnTo>
                      <a:pt x="16560" y="524"/>
                    </a:lnTo>
                    <a:lnTo>
                      <a:pt x="16121" y="425"/>
                    </a:lnTo>
                    <a:lnTo>
                      <a:pt x="15696" y="326"/>
                    </a:lnTo>
                    <a:lnTo>
                      <a:pt x="15257" y="255"/>
                    </a:lnTo>
                    <a:lnTo>
                      <a:pt x="14818" y="184"/>
                    </a:lnTo>
                    <a:lnTo>
                      <a:pt x="14393" y="128"/>
                    </a:lnTo>
                    <a:lnTo>
                      <a:pt x="13953" y="85"/>
                    </a:lnTo>
                    <a:lnTo>
                      <a:pt x="13514" y="43"/>
                    </a:lnTo>
                    <a:lnTo>
                      <a:pt x="13075" y="14"/>
                    </a:lnTo>
                    <a:lnTo>
                      <a:pt x="1262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4145875" y="1967000"/>
                <a:ext cx="341775" cy="306375"/>
              </a:xfrm>
              <a:custGeom>
                <a:rect b="b" l="l" r="r" t="t"/>
                <a:pathLst>
                  <a:path extrusionOk="0" h="12255" w="13671">
                    <a:moveTo>
                      <a:pt x="6517" y="1"/>
                    </a:moveTo>
                    <a:lnTo>
                      <a:pt x="6007" y="15"/>
                    </a:lnTo>
                    <a:lnTo>
                      <a:pt x="5511" y="43"/>
                    </a:lnTo>
                    <a:lnTo>
                      <a:pt x="5029" y="86"/>
                    </a:lnTo>
                    <a:lnTo>
                      <a:pt x="4548" y="157"/>
                    </a:lnTo>
                    <a:lnTo>
                      <a:pt x="4094" y="228"/>
                    </a:lnTo>
                    <a:lnTo>
                      <a:pt x="3641" y="327"/>
                    </a:lnTo>
                    <a:lnTo>
                      <a:pt x="3216" y="440"/>
                    </a:lnTo>
                    <a:lnTo>
                      <a:pt x="2791" y="568"/>
                    </a:lnTo>
                    <a:lnTo>
                      <a:pt x="2550" y="752"/>
                    </a:lnTo>
                    <a:lnTo>
                      <a:pt x="2295" y="964"/>
                    </a:lnTo>
                    <a:lnTo>
                      <a:pt x="2069" y="1177"/>
                    </a:lnTo>
                    <a:lnTo>
                      <a:pt x="1842" y="1403"/>
                    </a:lnTo>
                    <a:lnTo>
                      <a:pt x="1629" y="1644"/>
                    </a:lnTo>
                    <a:lnTo>
                      <a:pt x="1431" y="1885"/>
                    </a:lnTo>
                    <a:lnTo>
                      <a:pt x="1247" y="2140"/>
                    </a:lnTo>
                    <a:lnTo>
                      <a:pt x="1063" y="2409"/>
                    </a:lnTo>
                    <a:lnTo>
                      <a:pt x="893" y="2692"/>
                    </a:lnTo>
                    <a:lnTo>
                      <a:pt x="737" y="2976"/>
                    </a:lnTo>
                    <a:lnTo>
                      <a:pt x="595" y="3259"/>
                    </a:lnTo>
                    <a:lnTo>
                      <a:pt x="468" y="3571"/>
                    </a:lnTo>
                    <a:lnTo>
                      <a:pt x="355" y="3882"/>
                    </a:lnTo>
                    <a:lnTo>
                      <a:pt x="255" y="4194"/>
                    </a:lnTo>
                    <a:lnTo>
                      <a:pt x="170" y="4520"/>
                    </a:lnTo>
                    <a:lnTo>
                      <a:pt x="114" y="4860"/>
                    </a:lnTo>
                    <a:lnTo>
                      <a:pt x="71" y="5115"/>
                    </a:lnTo>
                    <a:lnTo>
                      <a:pt x="29" y="5370"/>
                    </a:lnTo>
                    <a:lnTo>
                      <a:pt x="15" y="5625"/>
                    </a:lnTo>
                    <a:lnTo>
                      <a:pt x="0" y="5880"/>
                    </a:lnTo>
                    <a:lnTo>
                      <a:pt x="0" y="6135"/>
                    </a:lnTo>
                    <a:lnTo>
                      <a:pt x="0" y="6375"/>
                    </a:lnTo>
                    <a:lnTo>
                      <a:pt x="15" y="6630"/>
                    </a:lnTo>
                    <a:lnTo>
                      <a:pt x="43" y="6871"/>
                    </a:lnTo>
                    <a:lnTo>
                      <a:pt x="71" y="7126"/>
                    </a:lnTo>
                    <a:lnTo>
                      <a:pt x="114" y="7367"/>
                    </a:lnTo>
                    <a:lnTo>
                      <a:pt x="170" y="7608"/>
                    </a:lnTo>
                    <a:lnTo>
                      <a:pt x="227" y="7849"/>
                    </a:lnTo>
                    <a:lnTo>
                      <a:pt x="298" y="8075"/>
                    </a:lnTo>
                    <a:lnTo>
                      <a:pt x="369" y="8316"/>
                    </a:lnTo>
                    <a:lnTo>
                      <a:pt x="454" y="8543"/>
                    </a:lnTo>
                    <a:lnTo>
                      <a:pt x="553" y="8769"/>
                    </a:lnTo>
                    <a:lnTo>
                      <a:pt x="652" y="8982"/>
                    </a:lnTo>
                    <a:lnTo>
                      <a:pt x="751" y="9208"/>
                    </a:lnTo>
                    <a:lnTo>
                      <a:pt x="865" y="9421"/>
                    </a:lnTo>
                    <a:lnTo>
                      <a:pt x="992" y="9619"/>
                    </a:lnTo>
                    <a:lnTo>
                      <a:pt x="1119" y="9832"/>
                    </a:lnTo>
                    <a:lnTo>
                      <a:pt x="1261" y="10030"/>
                    </a:lnTo>
                    <a:lnTo>
                      <a:pt x="1403" y="10228"/>
                    </a:lnTo>
                    <a:lnTo>
                      <a:pt x="1544" y="10413"/>
                    </a:lnTo>
                    <a:lnTo>
                      <a:pt x="1700" y="10597"/>
                    </a:lnTo>
                    <a:lnTo>
                      <a:pt x="1870" y="10781"/>
                    </a:lnTo>
                    <a:lnTo>
                      <a:pt x="2040" y="10951"/>
                    </a:lnTo>
                    <a:lnTo>
                      <a:pt x="2210" y="11121"/>
                    </a:lnTo>
                    <a:lnTo>
                      <a:pt x="2394" y="11277"/>
                    </a:lnTo>
                    <a:lnTo>
                      <a:pt x="2593" y="11432"/>
                    </a:lnTo>
                    <a:lnTo>
                      <a:pt x="2777" y="11588"/>
                    </a:lnTo>
                    <a:lnTo>
                      <a:pt x="2975" y="11730"/>
                    </a:lnTo>
                    <a:lnTo>
                      <a:pt x="3598" y="11886"/>
                    </a:lnTo>
                    <a:lnTo>
                      <a:pt x="4208" y="12027"/>
                    </a:lnTo>
                    <a:lnTo>
                      <a:pt x="4803" y="12127"/>
                    </a:lnTo>
                    <a:lnTo>
                      <a:pt x="5383" y="12197"/>
                    </a:lnTo>
                    <a:lnTo>
                      <a:pt x="5964" y="12240"/>
                    </a:lnTo>
                    <a:lnTo>
                      <a:pt x="6517" y="12254"/>
                    </a:lnTo>
                    <a:lnTo>
                      <a:pt x="7069" y="12240"/>
                    </a:lnTo>
                    <a:lnTo>
                      <a:pt x="7607" y="12197"/>
                    </a:lnTo>
                    <a:lnTo>
                      <a:pt x="8131" y="12127"/>
                    </a:lnTo>
                    <a:lnTo>
                      <a:pt x="8641" y="12042"/>
                    </a:lnTo>
                    <a:lnTo>
                      <a:pt x="9151" y="11928"/>
                    </a:lnTo>
                    <a:lnTo>
                      <a:pt x="9633" y="11801"/>
                    </a:lnTo>
                    <a:lnTo>
                      <a:pt x="10115" y="11645"/>
                    </a:lnTo>
                    <a:lnTo>
                      <a:pt x="10582" y="11475"/>
                    </a:lnTo>
                    <a:lnTo>
                      <a:pt x="11035" y="11291"/>
                    </a:lnTo>
                    <a:lnTo>
                      <a:pt x="11474" y="11092"/>
                    </a:lnTo>
                    <a:lnTo>
                      <a:pt x="11673" y="10908"/>
                    </a:lnTo>
                    <a:lnTo>
                      <a:pt x="11857" y="10710"/>
                    </a:lnTo>
                    <a:lnTo>
                      <a:pt x="12041" y="10512"/>
                    </a:lnTo>
                    <a:lnTo>
                      <a:pt x="12211" y="10299"/>
                    </a:lnTo>
                    <a:lnTo>
                      <a:pt x="12367" y="10087"/>
                    </a:lnTo>
                    <a:lnTo>
                      <a:pt x="12523" y="9860"/>
                    </a:lnTo>
                    <a:lnTo>
                      <a:pt x="12664" y="9633"/>
                    </a:lnTo>
                    <a:lnTo>
                      <a:pt x="12806" y="9393"/>
                    </a:lnTo>
                    <a:lnTo>
                      <a:pt x="12933" y="9152"/>
                    </a:lnTo>
                    <a:lnTo>
                      <a:pt x="13047" y="8911"/>
                    </a:lnTo>
                    <a:lnTo>
                      <a:pt x="13160" y="8656"/>
                    </a:lnTo>
                    <a:lnTo>
                      <a:pt x="13259" y="8387"/>
                    </a:lnTo>
                    <a:lnTo>
                      <a:pt x="13358" y="8132"/>
                    </a:lnTo>
                    <a:lnTo>
                      <a:pt x="13429" y="7863"/>
                    </a:lnTo>
                    <a:lnTo>
                      <a:pt x="13500" y="7579"/>
                    </a:lnTo>
                    <a:lnTo>
                      <a:pt x="13557" y="7296"/>
                    </a:lnTo>
                    <a:lnTo>
                      <a:pt x="13628" y="6829"/>
                    </a:lnTo>
                    <a:lnTo>
                      <a:pt x="13656" y="6347"/>
                    </a:lnTo>
                    <a:lnTo>
                      <a:pt x="13670" y="5880"/>
                    </a:lnTo>
                    <a:lnTo>
                      <a:pt x="13642" y="5412"/>
                    </a:lnTo>
                    <a:lnTo>
                      <a:pt x="13571" y="4959"/>
                    </a:lnTo>
                    <a:lnTo>
                      <a:pt x="13486" y="4506"/>
                    </a:lnTo>
                    <a:lnTo>
                      <a:pt x="13358" y="4066"/>
                    </a:lnTo>
                    <a:lnTo>
                      <a:pt x="13217" y="3641"/>
                    </a:lnTo>
                    <a:lnTo>
                      <a:pt x="13047" y="3216"/>
                    </a:lnTo>
                    <a:lnTo>
                      <a:pt x="12834" y="2820"/>
                    </a:lnTo>
                    <a:lnTo>
                      <a:pt x="12608" y="2423"/>
                    </a:lnTo>
                    <a:lnTo>
                      <a:pt x="12353" y="2055"/>
                    </a:lnTo>
                    <a:lnTo>
                      <a:pt x="12084" y="1701"/>
                    </a:lnTo>
                    <a:lnTo>
                      <a:pt x="11786" y="1361"/>
                    </a:lnTo>
                    <a:lnTo>
                      <a:pt x="11460" y="1049"/>
                    </a:lnTo>
                    <a:lnTo>
                      <a:pt x="11120" y="752"/>
                    </a:lnTo>
                    <a:lnTo>
                      <a:pt x="10497" y="568"/>
                    </a:lnTo>
                    <a:lnTo>
                      <a:pt x="9874" y="412"/>
                    </a:lnTo>
                    <a:lnTo>
                      <a:pt x="9279" y="284"/>
                    </a:lnTo>
                    <a:lnTo>
                      <a:pt x="8698" y="185"/>
                    </a:lnTo>
                    <a:lnTo>
                      <a:pt x="8131" y="114"/>
                    </a:lnTo>
                    <a:lnTo>
                      <a:pt x="7579" y="58"/>
                    </a:lnTo>
                    <a:lnTo>
                      <a:pt x="7041" y="15"/>
                    </a:lnTo>
                    <a:lnTo>
                      <a:pt x="6517"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4020500" y="1958875"/>
                <a:ext cx="618350" cy="197275"/>
              </a:xfrm>
              <a:custGeom>
                <a:rect b="b" l="l" r="r" t="t"/>
                <a:pathLst>
                  <a:path extrusionOk="0" h="7891" w="24734">
                    <a:moveTo>
                      <a:pt x="12112" y="0"/>
                    </a:moveTo>
                    <a:lnTo>
                      <a:pt x="11659" y="14"/>
                    </a:lnTo>
                    <a:lnTo>
                      <a:pt x="11220" y="43"/>
                    </a:lnTo>
                    <a:lnTo>
                      <a:pt x="10781" y="85"/>
                    </a:lnTo>
                    <a:lnTo>
                      <a:pt x="10342" y="128"/>
                    </a:lnTo>
                    <a:lnTo>
                      <a:pt x="9917" y="184"/>
                    </a:lnTo>
                    <a:lnTo>
                      <a:pt x="9478" y="255"/>
                    </a:lnTo>
                    <a:lnTo>
                      <a:pt x="9038" y="326"/>
                    </a:lnTo>
                    <a:lnTo>
                      <a:pt x="8613" y="425"/>
                    </a:lnTo>
                    <a:lnTo>
                      <a:pt x="8174" y="524"/>
                    </a:lnTo>
                    <a:lnTo>
                      <a:pt x="7749" y="638"/>
                    </a:lnTo>
                    <a:lnTo>
                      <a:pt x="7324" y="765"/>
                    </a:lnTo>
                    <a:lnTo>
                      <a:pt x="6914" y="907"/>
                    </a:lnTo>
                    <a:lnTo>
                      <a:pt x="6489" y="1063"/>
                    </a:lnTo>
                    <a:lnTo>
                      <a:pt x="6078" y="1232"/>
                    </a:lnTo>
                    <a:lnTo>
                      <a:pt x="5681" y="1417"/>
                    </a:lnTo>
                    <a:lnTo>
                      <a:pt x="5285" y="1615"/>
                    </a:lnTo>
                    <a:lnTo>
                      <a:pt x="4888" y="1813"/>
                    </a:lnTo>
                    <a:lnTo>
                      <a:pt x="4505" y="2040"/>
                    </a:lnTo>
                    <a:lnTo>
                      <a:pt x="4137" y="2281"/>
                    </a:lnTo>
                    <a:lnTo>
                      <a:pt x="3769" y="2536"/>
                    </a:lnTo>
                    <a:lnTo>
                      <a:pt x="3415" y="2805"/>
                    </a:lnTo>
                    <a:lnTo>
                      <a:pt x="3061" y="3074"/>
                    </a:lnTo>
                    <a:lnTo>
                      <a:pt x="2735" y="3371"/>
                    </a:lnTo>
                    <a:lnTo>
                      <a:pt x="2409" y="3683"/>
                    </a:lnTo>
                    <a:lnTo>
                      <a:pt x="2097" y="3995"/>
                    </a:lnTo>
                    <a:lnTo>
                      <a:pt x="1814" y="4321"/>
                    </a:lnTo>
                    <a:lnTo>
                      <a:pt x="1531" y="4675"/>
                    </a:lnTo>
                    <a:lnTo>
                      <a:pt x="1262" y="5029"/>
                    </a:lnTo>
                    <a:lnTo>
                      <a:pt x="1007" y="5383"/>
                    </a:lnTo>
                    <a:lnTo>
                      <a:pt x="766" y="5765"/>
                    </a:lnTo>
                    <a:lnTo>
                      <a:pt x="553" y="6148"/>
                    </a:lnTo>
                    <a:lnTo>
                      <a:pt x="355" y="6545"/>
                    </a:lnTo>
                    <a:lnTo>
                      <a:pt x="171" y="6955"/>
                    </a:lnTo>
                    <a:lnTo>
                      <a:pt x="86" y="7154"/>
                    </a:lnTo>
                    <a:lnTo>
                      <a:pt x="43" y="7267"/>
                    </a:lnTo>
                    <a:lnTo>
                      <a:pt x="15" y="7394"/>
                    </a:lnTo>
                    <a:lnTo>
                      <a:pt x="1" y="7465"/>
                    </a:lnTo>
                    <a:lnTo>
                      <a:pt x="1" y="7536"/>
                    </a:lnTo>
                    <a:lnTo>
                      <a:pt x="1" y="7607"/>
                    </a:lnTo>
                    <a:lnTo>
                      <a:pt x="29" y="7678"/>
                    </a:lnTo>
                    <a:lnTo>
                      <a:pt x="72" y="7734"/>
                    </a:lnTo>
                    <a:lnTo>
                      <a:pt x="114" y="7791"/>
                    </a:lnTo>
                    <a:lnTo>
                      <a:pt x="171" y="7834"/>
                    </a:lnTo>
                    <a:lnTo>
                      <a:pt x="242" y="7862"/>
                    </a:lnTo>
                    <a:lnTo>
                      <a:pt x="312" y="7890"/>
                    </a:lnTo>
                    <a:lnTo>
                      <a:pt x="397" y="7890"/>
                    </a:lnTo>
                    <a:lnTo>
                      <a:pt x="468" y="7876"/>
                    </a:lnTo>
                    <a:lnTo>
                      <a:pt x="539" y="7862"/>
                    </a:lnTo>
                    <a:lnTo>
                      <a:pt x="610" y="7819"/>
                    </a:lnTo>
                    <a:lnTo>
                      <a:pt x="667" y="7777"/>
                    </a:lnTo>
                    <a:lnTo>
                      <a:pt x="709" y="7706"/>
                    </a:lnTo>
                    <a:lnTo>
                      <a:pt x="737" y="7635"/>
                    </a:lnTo>
                    <a:lnTo>
                      <a:pt x="752" y="7621"/>
                    </a:lnTo>
                    <a:lnTo>
                      <a:pt x="780" y="7536"/>
                    </a:lnTo>
                    <a:lnTo>
                      <a:pt x="822" y="7451"/>
                    </a:lnTo>
                    <a:lnTo>
                      <a:pt x="893" y="7267"/>
                    </a:lnTo>
                    <a:lnTo>
                      <a:pt x="1077" y="6913"/>
                    </a:lnTo>
                    <a:lnTo>
                      <a:pt x="1276" y="6559"/>
                    </a:lnTo>
                    <a:lnTo>
                      <a:pt x="1488" y="6219"/>
                    </a:lnTo>
                    <a:lnTo>
                      <a:pt x="1729" y="5879"/>
                    </a:lnTo>
                    <a:lnTo>
                      <a:pt x="1970" y="5567"/>
                    </a:lnTo>
                    <a:lnTo>
                      <a:pt x="2225" y="5255"/>
                    </a:lnTo>
                    <a:lnTo>
                      <a:pt x="2494" y="4944"/>
                    </a:lnTo>
                    <a:lnTo>
                      <a:pt x="2777" y="4661"/>
                    </a:lnTo>
                    <a:lnTo>
                      <a:pt x="3075" y="4377"/>
                    </a:lnTo>
                    <a:lnTo>
                      <a:pt x="3386" y="4122"/>
                    </a:lnTo>
                    <a:lnTo>
                      <a:pt x="3698" y="3867"/>
                    </a:lnTo>
                    <a:lnTo>
                      <a:pt x="4024" y="3626"/>
                    </a:lnTo>
                    <a:lnTo>
                      <a:pt x="4364" y="3400"/>
                    </a:lnTo>
                    <a:lnTo>
                      <a:pt x="4704" y="3187"/>
                    </a:lnTo>
                    <a:lnTo>
                      <a:pt x="5058" y="2975"/>
                    </a:lnTo>
                    <a:lnTo>
                      <a:pt x="5412" y="2791"/>
                    </a:lnTo>
                    <a:lnTo>
                      <a:pt x="5766" y="2621"/>
                    </a:lnTo>
                    <a:lnTo>
                      <a:pt x="6149" y="2451"/>
                    </a:lnTo>
                    <a:lnTo>
                      <a:pt x="6517" y="2309"/>
                    </a:lnTo>
                    <a:lnTo>
                      <a:pt x="6899" y="2167"/>
                    </a:lnTo>
                    <a:lnTo>
                      <a:pt x="7282" y="2054"/>
                    </a:lnTo>
                    <a:lnTo>
                      <a:pt x="7679" y="1941"/>
                    </a:lnTo>
                    <a:lnTo>
                      <a:pt x="8061" y="1842"/>
                    </a:lnTo>
                    <a:lnTo>
                      <a:pt x="8458" y="1757"/>
                    </a:lnTo>
                    <a:lnTo>
                      <a:pt x="8868" y="1672"/>
                    </a:lnTo>
                    <a:lnTo>
                      <a:pt x="9265" y="1615"/>
                    </a:lnTo>
                    <a:lnTo>
                      <a:pt x="9662" y="1558"/>
                    </a:lnTo>
                    <a:lnTo>
                      <a:pt x="10072" y="1516"/>
                    </a:lnTo>
                    <a:lnTo>
                      <a:pt x="10483" y="1473"/>
                    </a:lnTo>
                    <a:lnTo>
                      <a:pt x="10880" y="1445"/>
                    </a:lnTo>
                    <a:lnTo>
                      <a:pt x="11291" y="1431"/>
                    </a:lnTo>
                    <a:lnTo>
                      <a:pt x="12254" y="1431"/>
                    </a:lnTo>
                    <a:lnTo>
                      <a:pt x="12452" y="1459"/>
                    </a:lnTo>
                    <a:lnTo>
                      <a:pt x="12849" y="1516"/>
                    </a:lnTo>
                    <a:lnTo>
                      <a:pt x="13260" y="1587"/>
                    </a:lnTo>
                    <a:lnTo>
                      <a:pt x="13656" y="1657"/>
                    </a:lnTo>
                    <a:lnTo>
                      <a:pt x="14450" y="1842"/>
                    </a:lnTo>
                    <a:lnTo>
                      <a:pt x="15243" y="2054"/>
                    </a:lnTo>
                    <a:lnTo>
                      <a:pt x="16022" y="2295"/>
                    </a:lnTo>
                    <a:lnTo>
                      <a:pt x="16801" y="2550"/>
                    </a:lnTo>
                    <a:lnTo>
                      <a:pt x="17566" y="2847"/>
                    </a:lnTo>
                    <a:lnTo>
                      <a:pt x="18317" y="3173"/>
                    </a:lnTo>
                    <a:lnTo>
                      <a:pt x="19053" y="3513"/>
                    </a:lnTo>
                    <a:lnTo>
                      <a:pt x="19776" y="3896"/>
                    </a:lnTo>
                    <a:lnTo>
                      <a:pt x="20484" y="4292"/>
                    </a:lnTo>
                    <a:lnTo>
                      <a:pt x="21164" y="4717"/>
                    </a:lnTo>
                    <a:lnTo>
                      <a:pt x="21844" y="5185"/>
                    </a:lnTo>
                    <a:lnTo>
                      <a:pt x="22481" y="5666"/>
                    </a:lnTo>
                    <a:lnTo>
                      <a:pt x="22807" y="5907"/>
                    </a:lnTo>
                    <a:lnTo>
                      <a:pt x="23119" y="6162"/>
                    </a:lnTo>
                    <a:lnTo>
                      <a:pt x="23119" y="6176"/>
                    </a:lnTo>
                    <a:lnTo>
                      <a:pt x="23147" y="6190"/>
                    </a:lnTo>
                    <a:lnTo>
                      <a:pt x="23232" y="6247"/>
                    </a:lnTo>
                    <a:lnTo>
                      <a:pt x="23317" y="6304"/>
                    </a:lnTo>
                    <a:lnTo>
                      <a:pt x="23402" y="6332"/>
                    </a:lnTo>
                    <a:lnTo>
                      <a:pt x="23501" y="6360"/>
                    </a:lnTo>
                    <a:lnTo>
                      <a:pt x="23586" y="6389"/>
                    </a:lnTo>
                    <a:lnTo>
                      <a:pt x="23685" y="6403"/>
                    </a:lnTo>
                    <a:lnTo>
                      <a:pt x="23785" y="6403"/>
                    </a:lnTo>
                    <a:lnTo>
                      <a:pt x="23870" y="6389"/>
                    </a:lnTo>
                    <a:lnTo>
                      <a:pt x="23969" y="6375"/>
                    </a:lnTo>
                    <a:lnTo>
                      <a:pt x="24054" y="6346"/>
                    </a:lnTo>
                    <a:lnTo>
                      <a:pt x="24139" y="6318"/>
                    </a:lnTo>
                    <a:lnTo>
                      <a:pt x="24238" y="6275"/>
                    </a:lnTo>
                    <a:lnTo>
                      <a:pt x="24309" y="6219"/>
                    </a:lnTo>
                    <a:lnTo>
                      <a:pt x="24394" y="6162"/>
                    </a:lnTo>
                    <a:lnTo>
                      <a:pt x="24465" y="6091"/>
                    </a:lnTo>
                    <a:lnTo>
                      <a:pt x="24521" y="6020"/>
                    </a:lnTo>
                    <a:lnTo>
                      <a:pt x="24578" y="5935"/>
                    </a:lnTo>
                    <a:lnTo>
                      <a:pt x="24635" y="5850"/>
                    </a:lnTo>
                    <a:lnTo>
                      <a:pt x="24677" y="5765"/>
                    </a:lnTo>
                    <a:lnTo>
                      <a:pt x="24705" y="5666"/>
                    </a:lnTo>
                    <a:lnTo>
                      <a:pt x="24720" y="5581"/>
                    </a:lnTo>
                    <a:lnTo>
                      <a:pt x="24734" y="5482"/>
                    </a:lnTo>
                    <a:lnTo>
                      <a:pt x="24734" y="5383"/>
                    </a:lnTo>
                    <a:lnTo>
                      <a:pt x="24720" y="5298"/>
                    </a:lnTo>
                    <a:lnTo>
                      <a:pt x="24705" y="5199"/>
                    </a:lnTo>
                    <a:lnTo>
                      <a:pt x="24677" y="5114"/>
                    </a:lnTo>
                    <a:lnTo>
                      <a:pt x="24649" y="5015"/>
                    </a:lnTo>
                    <a:lnTo>
                      <a:pt x="24606" y="4930"/>
                    </a:lnTo>
                    <a:lnTo>
                      <a:pt x="24550" y="4859"/>
                    </a:lnTo>
                    <a:lnTo>
                      <a:pt x="24493" y="4774"/>
                    </a:lnTo>
                    <a:lnTo>
                      <a:pt x="24422" y="4703"/>
                    </a:lnTo>
                    <a:lnTo>
                      <a:pt x="24351" y="4632"/>
                    </a:lnTo>
                    <a:lnTo>
                      <a:pt x="23997" y="4363"/>
                    </a:lnTo>
                    <a:lnTo>
                      <a:pt x="23643" y="4108"/>
                    </a:lnTo>
                    <a:lnTo>
                      <a:pt x="23275" y="3853"/>
                    </a:lnTo>
                    <a:lnTo>
                      <a:pt x="22906" y="3612"/>
                    </a:lnTo>
                    <a:lnTo>
                      <a:pt x="22524" y="3371"/>
                    </a:lnTo>
                    <a:lnTo>
                      <a:pt x="22156" y="3145"/>
                    </a:lnTo>
                    <a:lnTo>
                      <a:pt x="21773" y="2918"/>
                    </a:lnTo>
                    <a:lnTo>
                      <a:pt x="21376" y="2706"/>
                    </a:lnTo>
                    <a:lnTo>
                      <a:pt x="20994" y="2507"/>
                    </a:lnTo>
                    <a:lnTo>
                      <a:pt x="20597" y="2309"/>
                    </a:lnTo>
                    <a:lnTo>
                      <a:pt x="19790" y="1927"/>
                    </a:lnTo>
                    <a:lnTo>
                      <a:pt x="18983" y="1587"/>
                    </a:lnTo>
                    <a:lnTo>
                      <a:pt x="18161" y="1275"/>
                    </a:lnTo>
                    <a:lnTo>
                      <a:pt x="17325" y="992"/>
                    </a:lnTo>
                    <a:lnTo>
                      <a:pt x="16489" y="751"/>
                    </a:lnTo>
                    <a:lnTo>
                      <a:pt x="15639" y="524"/>
                    </a:lnTo>
                    <a:lnTo>
                      <a:pt x="14790" y="340"/>
                    </a:lnTo>
                    <a:lnTo>
                      <a:pt x="14350" y="255"/>
                    </a:lnTo>
                    <a:lnTo>
                      <a:pt x="13925" y="184"/>
                    </a:lnTo>
                    <a:lnTo>
                      <a:pt x="13486" y="113"/>
                    </a:lnTo>
                    <a:lnTo>
                      <a:pt x="13047" y="57"/>
                    </a:lnTo>
                    <a:lnTo>
                      <a:pt x="12608" y="14"/>
                    </a:lnTo>
                    <a:lnTo>
                      <a:pt x="1238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4001375" y="1467675"/>
                <a:ext cx="723175" cy="282625"/>
              </a:xfrm>
              <a:custGeom>
                <a:rect b="b" l="l" r="r" t="t"/>
                <a:pathLst>
                  <a:path extrusionOk="0" h="11305" w="28927">
                    <a:moveTo>
                      <a:pt x="10228" y="1"/>
                    </a:moveTo>
                    <a:lnTo>
                      <a:pt x="9591" y="15"/>
                    </a:lnTo>
                    <a:lnTo>
                      <a:pt x="8982" y="43"/>
                    </a:lnTo>
                    <a:lnTo>
                      <a:pt x="8387" y="86"/>
                    </a:lnTo>
                    <a:lnTo>
                      <a:pt x="7820" y="128"/>
                    </a:lnTo>
                    <a:lnTo>
                      <a:pt x="7268" y="185"/>
                    </a:lnTo>
                    <a:lnTo>
                      <a:pt x="6758" y="256"/>
                    </a:lnTo>
                    <a:lnTo>
                      <a:pt x="6262" y="341"/>
                    </a:lnTo>
                    <a:lnTo>
                      <a:pt x="5780" y="440"/>
                    </a:lnTo>
                    <a:lnTo>
                      <a:pt x="5327" y="539"/>
                    </a:lnTo>
                    <a:lnTo>
                      <a:pt x="4888" y="638"/>
                    </a:lnTo>
                    <a:lnTo>
                      <a:pt x="4477" y="751"/>
                    </a:lnTo>
                    <a:lnTo>
                      <a:pt x="4095" y="879"/>
                    </a:lnTo>
                    <a:lnTo>
                      <a:pt x="3712" y="1006"/>
                    </a:lnTo>
                    <a:lnTo>
                      <a:pt x="3358" y="1148"/>
                    </a:lnTo>
                    <a:lnTo>
                      <a:pt x="3032" y="1275"/>
                    </a:lnTo>
                    <a:lnTo>
                      <a:pt x="2721" y="1431"/>
                    </a:lnTo>
                    <a:lnTo>
                      <a:pt x="2423" y="1573"/>
                    </a:lnTo>
                    <a:lnTo>
                      <a:pt x="2154" y="1729"/>
                    </a:lnTo>
                    <a:lnTo>
                      <a:pt x="1899" y="1885"/>
                    </a:lnTo>
                    <a:lnTo>
                      <a:pt x="1658" y="2040"/>
                    </a:lnTo>
                    <a:lnTo>
                      <a:pt x="1432" y="2196"/>
                    </a:lnTo>
                    <a:lnTo>
                      <a:pt x="1233" y="2352"/>
                    </a:lnTo>
                    <a:lnTo>
                      <a:pt x="1049" y="2508"/>
                    </a:lnTo>
                    <a:lnTo>
                      <a:pt x="865" y="2664"/>
                    </a:lnTo>
                    <a:lnTo>
                      <a:pt x="723" y="2834"/>
                    </a:lnTo>
                    <a:lnTo>
                      <a:pt x="553" y="3018"/>
                    </a:lnTo>
                    <a:lnTo>
                      <a:pt x="412" y="3230"/>
                    </a:lnTo>
                    <a:lnTo>
                      <a:pt x="284" y="3443"/>
                    </a:lnTo>
                    <a:lnTo>
                      <a:pt x="185" y="3655"/>
                    </a:lnTo>
                    <a:lnTo>
                      <a:pt x="100" y="3882"/>
                    </a:lnTo>
                    <a:lnTo>
                      <a:pt x="43" y="4109"/>
                    </a:lnTo>
                    <a:lnTo>
                      <a:pt x="15" y="4335"/>
                    </a:lnTo>
                    <a:lnTo>
                      <a:pt x="1" y="4576"/>
                    </a:lnTo>
                    <a:lnTo>
                      <a:pt x="1" y="4803"/>
                    </a:lnTo>
                    <a:lnTo>
                      <a:pt x="43" y="5043"/>
                    </a:lnTo>
                    <a:lnTo>
                      <a:pt x="86" y="5270"/>
                    </a:lnTo>
                    <a:lnTo>
                      <a:pt x="171" y="5497"/>
                    </a:lnTo>
                    <a:lnTo>
                      <a:pt x="270" y="5723"/>
                    </a:lnTo>
                    <a:lnTo>
                      <a:pt x="383" y="5936"/>
                    </a:lnTo>
                    <a:lnTo>
                      <a:pt x="539" y="6148"/>
                    </a:lnTo>
                    <a:lnTo>
                      <a:pt x="709" y="6347"/>
                    </a:lnTo>
                    <a:lnTo>
                      <a:pt x="893" y="6531"/>
                    </a:lnTo>
                    <a:lnTo>
                      <a:pt x="1077" y="6715"/>
                    </a:lnTo>
                    <a:lnTo>
                      <a:pt x="1290" y="6899"/>
                    </a:lnTo>
                    <a:lnTo>
                      <a:pt x="1517" y="7083"/>
                    </a:lnTo>
                    <a:lnTo>
                      <a:pt x="1757" y="7267"/>
                    </a:lnTo>
                    <a:lnTo>
                      <a:pt x="2012" y="7437"/>
                    </a:lnTo>
                    <a:lnTo>
                      <a:pt x="2267" y="7622"/>
                    </a:lnTo>
                    <a:lnTo>
                      <a:pt x="2551" y="7792"/>
                    </a:lnTo>
                    <a:lnTo>
                      <a:pt x="3131" y="8132"/>
                    </a:lnTo>
                    <a:lnTo>
                      <a:pt x="3769" y="8457"/>
                    </a:lnTo>
                    <a:lnTo>
                      <a:pt x="4449" y="8769"/>
                    </a:lnTo>
                    <a:lnTo>
                      <a:pt x="5185" y="9066"/>
                    </a:lnTo>
                    <a:lnTo>
                      <a:pt x="5950" y="9350"/>
                    </a:lnTo>
                    <a:lnTo>
                      <a:pt x="6758" y="9619"/>
                    </a:lnTo>
                    <a:lnTo>
                      <a:pt x="7608" y="9874"/>
                    </a:lnTo>
                    <a:lnTo>
                      <a:pt x="8486" y="10101"/>
                    </a:lnTo>
                    <a:lnTo>
                      <a:pt x="9407" y="10313"/>
                    </a:lnTo>
                    <a:lnTo>
                      <a:pt x="10356" y="10497"/>
                    </a:lnTo>
                    <a:lnTo>
                      <a:pt x="11333" y="10667"/>
                    </a:lnTo>
                    <a:lnTo>
                      <a:pt x="12339" y="10823"/>
                    </a:lnTo>
                    <a:lnTo>
                      <a:pt x="13260" y="10922"/>
                    </a:lnTo>
                    <a:lnTo>
                      <a:pt x="14138" y="11021"/>
                    </a:lnTo>
                    <a:lnTo>
                      <a:pt x="14988" y="11106"/>
                    </a:lnTo>
                    <a:lnTo>
                      <a:pt x="15824" y="11177"/>
                    </a:lnTo>
                    <a:lnTo>
                      <a:pt x="16617" y="11220"/>
                    </a:lnTo>
                    <a:lnTo>
                      <a:pt x="17396" y="11262"/>
                    </a:lnTo>
                    <a:lnTo>
                      <a:pt x="18147" y="11290"/>
                    </a:lnTo>
                    <a:lnTo>
                      <a:pt x="18869" y="11305"/>
                    </a:lnTo>
                    <a:lnTo>
                      <a:pt x="19563" y="11305"/>
                    </a:lnTo>
                    <a:lnTo>
                      <a:pt x="20229" y="11290"/>
                    </a:lnTo>
                    <a:lnTo>
                      <a:pt x="20881" y="11262"/>
                    </a:lnTo>
                    <a:lnTo>
                      <a:pt x="21490" y="11234"/>
                    </a:lnTo>
                    <a:lnTo>
                      <a:pt x="22085" y="11191"/>
                    </a:lnTo>
                    <a:lnTo>
                      <a:pt x="22651" y="11135"/>
                    </a:lnTo>
                    <a:lnTo>
                      <a:pt x="23190" y="11078"/>
                    </a:lnTo>
                    <a:lnTo>
                      <a:pt x="23700" y="11007"/>
                    </a:lnTo>
                    <a:lnTo>
                      <a:pt x="24181" y="10922"/>
                    </a:lnTo>
                    <a:lnTo>
                      <a:pt x="24649" y="10823"/>
                    </a:lnTo>
                    <a:lnTo>
                      <a:pt x="25088" y="10738"/>
                    </a:lnTo>
                    <a:lnTo>
                      <a:pt x="25499" y="10625"/>
                    </a:lnTo>
                    <a:lnTo>
                      <a:pt x="25881" y="10511"/>
                    </a:lnTo>
                    <a:lnTo>
                      <a:pt x="26249" y="10398"/>
                    </a:lnTo>
                    <a:lnTo>
                      <a:pt x="26589" y="10271"/>
                    </a:lnTo>
                    <a:lnTo>
                      <a:pt x="26901" y="10143"/>
                    </a:lnTo>
                    <a:lnTo>
                      <a:pt x="27184" y="10016"/>
                    </a:lnTo>
                    <a:lnTo>
                      <a:pt x="27454" y="9874"/>
                    </a:lnTo>
                    <a:lnTo>
                      <a:pt x="27694" y="9732"/>
                    </a:lnTo>
                    <a:lnTo>
                      <a:pt x="27907" y="9576"/>
                    </a:lnTo>
                    <a:lnTo>
                      <a:pt x="28105" y="9435"/>
                    </a:lnTo>
                    <a:lnTo>
                      <a:pt x="28275" y="9279"/>
                    </a:lnTo>
                    <a:lnTo>
                      <a:pt x="28417" y="9123"/>
                    </a:lnTo>
                    <a:lnTo>
                      <a:pt x="28544" y="8967"/>
                    </a:lnTo>
                    <a:lnTo>
                      <a:pt x="28643" y="8783"/>
                    </a:lnTo>
                    <a:lnTo>
                      <a:pt x="28743" y="8585"/>
                    </a:lnTo>
                    <a:lnTo>
                      <a:pt x="28813" y="8372"/>
                    </a:lnTo>
                    <a:lnTo>
                      <a:pt x="28870" y="8146"/>
                    </a:lnTo>
                    <a:lnTo>
                      <a:pt x="28913" y="7905"/>
                    </a:lnTo>
                    <a:lnTo>
                      <a:pt x="28927" y="7650"/>
                    </a:lnTo>
                    <a:lnTo>
                      <a:pt x="28927" y="7381"/>
                    </a:lnTo>
                    <a:lnTo>
                      <a:pt x="28884" y="7097"/>
                    </a:lnTo>
                    <a:lnTo>
                      <a:pt x="28828" y="6814"/>
                    </a:lnTo>
                    <a:lnTo>
                      <a:pt x="28743" y="6503"/>
                    </a:lnTo>
                    <a:lnTo>
                      <a:pt x="28615" y="6205"/>
                    </a:lnTo>
                    <a:lnTo>
                      <a:pt x="28459" y="5893"/>
                    </a:lnTo>
                    <a:lnTo>
                      <a:pt x="28261" y="5568"/>
                    </a:lnTo>
                    <a:lnTo>
                      <a:pt x="28034" y="5256"/>
                    </a:lnTo>
                    <a:lnTo>
                      <a:pt x="27765" y="4930"/>
                    </a:lnTo>
                    <a:lnTo>
                      <a:pt x="27454" y="4604"/>
                    </a:lnTo>
                    <a:lnTo>
                      <a:pt x="27099" y="4279"/>
                    </a:lnTo>
                    <a:lnTo>
                      <a:pt x="26703" y="3953"/>
                    </a:lnTo>
                    <a:lnTo>
                      <a:pt x="26264" y="3641"/>
                    </a:lnTo>
                    <a:lnTo>
                      <a:pt x="25768" y="3329"/>
                    </a:lnTo>
                    <a:lnTo>
                      <a:pt x="25230" y="3018"/>
                    </a:lnTo>
                    <a:lnTo>
                      <a:pt x="24635" y="2706"/>
                    </a:lnTo>
                    <a:lnTo>
                      <a:pt x="23983" y="2423"/>
                    </a:lnTo>
                    <a:lnTo>
                      <a:pt x="23275" y="2125"/>
                    </a:lnTo>
                    <a:lnTo>
                      <a:pt x="22524" y="1856"/>
                    </a:lnTo>
                    <a:lnTo>
                      <a:pt x="21702" y="1587"/>
                    </a:lnTo>
                    <a:lnTo>
                      <a:pt x="20810" y="1346"/>
                    </a:lnTo>
                    <a:lnTo>
                      <a:pt x="19861" y="1105"/>
                    </a:lnTo>
                    <a:lnTo>
                      <a:pt x="18855" y="879"/>
                    </a:lnTo>
                    <a:lnTo>
                      <a:pt x="17764" y="681"/>
                    </a:lnTo>
                    <a:lnTo>
                      <a:pt x="16617" y="496"/>
                    </a:lnTo>
                    <a:lnTo>
                      <a:pt x="15399" y="326"/>
                    </a:lnTo>
                    <a:lnTo>
                      <a:pt x="14577" y="227"/>
                    </a:lnTo>
                    <a:lnTo>
                      <a:pt x="13798" y="156"/>
                    </a:lnTo>
                    <a:lnTo>
                      <a:pt x="13033" y="86"/>
                    </a:lnTo>
                    <a:lnTo>
                      <a:pt x="12282" y="43"/>
                    </a:lnTo>
                    <a:lnTo>
                      <a:pt x="11574" y="15"/>
                    </a:lnTo>
                    <a:lnTo>
                      <a:pt x="108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2822125" y="1467675"/>
                <a:ext cx="723150" cy="282625"/>
              </a:xfrm>
              <a:custGeom>
                <a:rect b="b" l="l" r="r" t="t"/>
                <a:pathLst>
                  <a:path extrusionOk="0" h="11305" w="28926">
                    <a:moveTo>
                      <a:pt x="18033" y="1"/>
                    </a:moveTo>
                    <a:lnTo>
                      <a:pt x="17353" y="15"/>
                    </a:lnTo>
                    <a:lnTo>
                      <a:pt x="16630" y="43"/>
                    </a:lnTo>
                    <a:lnTo>
                      <a:pt x="15894" y="86"/>
                    </a:lnTo>
                    <a:lnTo>
                      <a:pt x="15129" y="156"/>
                    </a:lnTo>
                    <a:lnTo>
                      <a:pt x="14350" y="227"/>
                    </a:lnTo>
                    <a:lnTo>
                      <a:pt x="13528" y="326"/>
                    </a:lnTo>
                    <a:lnTo>
                      <a:pt x="12310" y="496"/>
                    </a:lnTo>
                    <a:lnTo>
                      <a:pt x="11162" y="681"/>
                    </a:lnTo>
                    <a:lnTo>
                      <a:pt x="10072" y="879"/>
                    </a:lnTo>
                    <a:lnTo>
                      <a:pt x="9066" y="1105"/>
                    </a:lnTo>
                    <a:lnTo>
                      <a:pt x="8117" y="1346"/>
                    </a:lnTo>
                    <a:lnTo>
                      <a:pt x="7224" y="1587"/>
                    </a:lnTo>
                    <a:lnTo>
                      <a:pt x="6403" y="1856"/>
                    </a:lnTo>
                    <a:lnTo>
                      <a:pt x="5652" y="2125"/>
                    </a:lnTo>
                    <a:lnTo>
                      <a:pt x="4944" y="2423"/>
                    </a:lnTo>
                    <a:lnTo>
                      <a:pt x="4292" y="2706"/>
                    </a:lnTo>
                    <a:lnTo>
                      <a:pt x="3697" y="3018"/>
                    </a:lnTo>
                    <a:lnTo>
                      <a:pt x="3159" y="3329"/>
                    </a:lnTo>
                    <a:lnTo>
                      <a:pt x="2663" y="3641"/>
                    </a:lnTo>
                    <a:lnTo>
                      <a:pt x="2224" y="3953"/>
                    </a:lnTo>
                    <a:lnTo>
                      <a:pt x="1827" y="4279"/>
                    </a:lnTo>
                    <a:lnTo>
                      <a:pt x="1473" y="4604"/>
                    </a:lnTo>
                    <a:lnTo>
                      <a:pt x="1162" y="4930"/>
                    </a:lnTo>
                    <a:lnTo>
                      <a:pt x="892" y="5256"/>
                    </a:lnTo>
                    <a:lnTo>
                      <a:pt x="666" y="5568"/>
                    </a:lnTo>
                    <a:lnTo>
                      <a:pt x="467" y="5893"/>
                    </a:lnTo>
                    <a:lnTo>
                      <a:pt x="312" y="6205"/>
                    </a:lnTo>
                    <a:lnTo>
                      <a:pt x="184" y="6503"/>
                    </a:lnTo>
                    <a:lnTo>
                      <a:pt x="99" y="6814"/>
                    </a:lnTo>
                    <a:lnTo>
                      <a:pt x="43" y="7097"/>
                    </a:lnTo>
                    <a:lnTo>
                      <a:pt x="0" y="7381"/>
                    </a:lnTo>
                    <a:lnTo>
                      <a:pt x="0" y="7650"/>
                    </a:lnTo>
                    <a:lnTo>
                      <a:pt x="14" y="7905"/>
                    </a:lnTo>
                    <a:lnTo>
                      <a:pt x="57" y="8146"/>
                    </a:lnTo>
                    <a:lnTo>
                      <a:pt x="113" y="8372"/>
                    </a:lnTo>
                    <a:lnTo>
                      <a:pt x="184" y="8585"/>
                    </a:lnTo>
                    <a:lnTo>
                      <a:pt x="283" y="8783"/>
                    </a:lnTo>
                    <a:lnTo>
                      <a:pt x="382" y="8967"/>
                    </a:lnTo>
                    <a:lnTo>
                      <a:pt x="510" y="9123"/>
                    </a:lnTo>
                    <a:lnTo>
                      <a:pt x="652" y="9279"/>
                    </a:lnTo>
                    <a:lnTo>
                      <a:pt x="822" y="9435"/>
                    </a:lnTo>
                    <a:lnTo>
                      <a:pt x="1020" y="9576"/>
                    </a:lnTo>
                    <a:lnTo>
                      <a:pt x="1232" y="9732"/>
                    </a:lnTo>
                    <a:lnTo>
                      <a:pt x="1473" y="9874"/>
                    </a:lnTo>
                    <a:lnTo>
                      <a:pt x="1742" y="10016"/>
                    </a:lnTo>
                    <a:lnTo>
                      <a:pt x="2026" y="10143"/>
                    </a:lnTo>
                    <a:lnTo>
                      <a:pt x="2337" y="10271"/>
                    </a:lnTo>
                    <a:lnTo>
                      <a:pt x="2677" y="10398"/>
                    </a:lnTo>
                    <a:lnTo>
                      <a:pt x="3046" y="10511"/>
                    </a:lnTo>
                    <a:lnTo>
                      <a:pt x="3428" y="10625"/>
                    </a:lnTo>
                    <a:lnTo>
                      <a:pt x="3839" y="10738"/>
                    </a:lnTo>
                    <a:lnTo>
                      <a:pt x="4278" y="10823"/>
                    </a:lnTo>
                    <a:lnTo>
                      <a:pt x="4745" y="10922"/>
                    </a:lnTo>
                    <a:lnTo>
                      <a:pt x="5227" y="11007"/>
                    </a:lnTo>
                    <a:lnTo>
                      <a:pt x="5737" y="11078"/>
                    </a:lnTo>
                    <a:lnTo>
                      <a:pt x="6275" y="11135"/>
                    </a:lnTo>
                    <a:lnTo>
                      <a:pt x="6842" y="11191"/>
                    </a:lnTo>
                    <a:lnTo>
                      <a:pt x="7437" y="11234"/>
                    </a:lnTo>
                    <a:lnTo>
                      <a:pt x="8046" y="11262"/>
                    </a:lnTo>
                    <a:lnTo>
                      <a:pt x="8698" y="11290"/>
                    </a:lnTo>
                    <a:lnTo>
                      <a:pt x="9363" y="11305"/>
                    </a:lnTo>
                    <a:lnTo>
                      <a:pt x="10057" y="11305"/>
                    </a:lnTo>
                    <a:lnTo>
                      <a:pt x="10780" y="11290"/>
                    </a:lnTo>
                    <a:lnTo>
                      <a:pt x="11531" y="11262"/>
                    </a:lnTo>
                    <a:lnTo>
                      <a:pt x="12296" y="11220"/>
                    </a:lnTo>
                    <a:lnTo>
                      <a:pt x="13103" y="11177"/>
                    </a:lnTo>
                    <a:lnTo>
                      <a:pt x="13939" y="11106"/>
                    </a:lnTo>
                    <a:lnTo>
                      <a:pt x="14789" y="11021"/>
                    </a:lnTo>
                    <a:lnTo>
                      <a:pt x="15667" y="10922"/>
                    </a:lnTo>
                    <a:lnTo>
                      <a:pt x="16588" y="10823"/>
                    </a:lnTo>
                    <a:lnTo>
                      <a:pt x="17593" y="10667"/>
                    </a:lnTo>
                    <a:lnTo>
                      <a:pt x="18571" y="10497"/>
                    </a:lnTo>
                    <a:lnTo>
                      <a:pt x="19520" y="10313"/>
                    </a:lnTo>
                    <a:lnTo>
                      <a:pt x="20441" y="10101"/>
                    </a:lnTo>
                    <a:lnTo>
                      <a:pt x="21319" y="9874"/>
                    </a:lnTo>
                    <a:lnTo>
                      <a:pt x="22169" y="9619"/>
                    </a:lnTo>
                    <a:lnTo>
                      <a:pt x="22976" y="9350"/>
                    </a:lnTo>
                    <a:lnTo>
                      <a:pt x="23741" y="9066"/>
                    </a:lnTo>
                    <a:lnTo>
                      <a:pt x="24478" y="8769"/>
                    </a:lnTo>
                    <a:lnTo>
                      <a:pt x="25158" y="8457"/>
                    </a:lnTo>
                    <a:lnTo>
                      <a:pt x="25795" y="8132"/>
                    </a:lnTo>
                    <a:lnTo>
                      <a:pt x="26376" y="7792"/>
                    </a:lnTo>
                    <a:lnTo>
                      <a:pt x="26659" y="7622"/>
                    </a:lnTo>
                    <a:lnTo>
                      <a:pt x="26914" y="7437"/>
                    </a:lnTo>
                    <a:lnTo>
                      <a:pt x="27169" y="7267"/>
                    </a:lnTo>
                    <a:lnTo>
                      <a:pt x="27410" y="7083"/>
                    </a:lnTo>
                    <a:lnTo>
                      <a:pt x="27637" y="6899"/>
                    </a:lnTo>
                    <a:lnTo>
                      <a:pt x="27835" y="6715"/>
                    </a:lnTo>
                    <a:lnTo>
                      <a:pt x="28033" y="6531"/>
                    </a:lnTo>
                    <a:lnTo>
                      <a:pt x="28218" y="6347"/>
                    </a:lnTo>
                    <a:lnTo>
                      <a:pt x="28388" y="6148"/>
                    </a:lnTo>
                    <a:lnTo>
                      <a:pt x="28529" y="5936"/>
                    </a:lnTo>
                    <a:lnTo>
                      <a:pt x="28657" y="5723"/>
                    </a:lnTo>
                    <a:lnTo>
                      <a:pt x="28756" y="5497"/>
                    </a:lnTo>
                    <a:lnTo>
                      <a:pt x="28841" y="5270"/>
                    </a:lnTo>
                    <a:lnTo>
                      <a:pt x="28883" y="5043"/>
                    </a:lnTo>
                    <a:lnTo>
                      <a:pt x="28926" y="4803"/>
                    </a:lnTo>
                    <a:lnTo>
                      <a:pt x="28926" y="4576"/>
                    </a:lnTo>
                    <a:lnTo>
                      <a:pt x="28912" y="4335"/>
                    </a:lnTo>
                    <a:lnTo>
                      <a:pt x="28883" y="4109"/>
                    </a:lnTo>
                    <a:lnTo>
                      <a:pt x="28827" y="3882"/>
                    </a:lnTo>
                    <a:lnTo>
                      <a:pt x="28742" y="3655"/>
                    </a:lnTo>
                    <a:lnTo>
                      <a:pt x="28643" y="3443"/>
                    </a:lnTo>
                    <a:lnTo>
                      <a:pt x="28515" y="3230"/>
                    </a:lnTo>
                    <a:lnTo>
                      <a:pt x="28373" y="3018"/>
                    </a:lnTo>
                    <a:lnTo>
                      <a:pt x="28203" y="2834"/>
                    </a:lnTo>
                    <a:lnTo>
                      <a:pt x="28048" y="2664"/>
                    </a:lnTo>
                    <a:lnTo>
                      <a:pt x="27878" y="2508"/>
                    </a:lnTo>
                    <a:lnTo>
                      <a:pt x="27693" y="2352"/>
                    </a:lnTo>
                    <a:lnTo>
                      <a:pt x="27495" y="2196"/>
                    </a:lnTo>
                    <a:lnTo>
                      <a:pt x="27268" y="2040"/>
                    </a:lnTo>
                    <a:lnTo>
                      <a:pt x="27028" y="1885"/>
                    </a:lnTo>
                    <a:lnTo>
                      <a:pt x="26773" y="1729"/>
                    </a:lnTo>
                    <a:lnTo>
                      <a:pt x="26504" y="1573"/>
                    </a:lnTo>
                    <a:lnTo>
                      <a:pt x="26206" y="1431"/>
                    </a:lnTo>
                    <a:lnTo>
                      <a:pt x="25894" y="1275"/>
                    </a:lnTo>
                    <a:lnTo>
                      <a:pt x="25554" y="1148"/>
                    </a:lnTo>
                    <a:lnTo>
                      <a:pt x="25215" y="1006"/>
                    </a:lnTo>
                    <a:lnTo>
                      <a:pt x="24832" y="879"/>
                    </a:lnTo>
                    <a:lnTo>
                      <a:pt x="24450" y="751"/>
                    </a:lnTo>
                    <a:lnTo>
                      <a:pt x="24039" y="638"/>
                    </a:lnTo>
                    <a:lnTo>
                      <a:pt x="23600" y="539"/>
                    </a:lnTo>
                    <a:lnTo>
                      <a:pt x="23146" y="440"/>
                    </a:lnTo>
                    <a:lnTo>
                      <a:pt x="22665" y="341"/>
                    </a:lnTo>
                    <a:lnTo>
                      <a:pt x="22169" y="256"/>
                    </a:lnTo>
                    <a:lnTo>
                      <a:pt x="21645" y="185"/>
                    </a:lnTo>
                    <a:lnTo>
                      <a:pt x="21107" y="128"/>
                    </a:lnTo>
                    <a:lnTo>
                      <a:pt x="20540" y="86"/>
                    </a:lnTo>
                    <a:lnTo>
                      <a:pt x="19945" y="43"/>
                    </a:lnTo>
                    <a:lnTo>
                      <a:pt x="19336" y="15"/>
                    </a:lnTo>
                    <a:lnTo>
                      <a:pt x="1869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3710275" y="2205000"/>
                <a:ext cx="179575" cy="431000"/>
              </a:xfrm>
              <a:custGeom>
                <a:rect b="b" l="l" r="r" t="t"/>
                <a:pathLst>
                  <a:path extrusionOk="0" h="17240" w="7183">
                    <a:moveTo>
                      <a:pt x="908" y="0"/>
                    </a:moveTo>
                    <a:lnTo>
                      <a:pt x="780" y="14"/>
                    </a:lnTo>
                    <a:lnTo>
                      <a:pt x="667" y="57"/>
                    </a:lnTo>
                    <a:lnTo>
                      <a:pt x="568" y="113"/>
                    </a:lnTo>
                    <a:lnTo>
                      <a:pt x="483" y="184"/>
                    </a:lnTo>
                    <a:lnTo>
                      <a:pt x="398" y="269"/>
                    </a:lnTo>
                    <a:lnTo>
                      <a:pt x="341" y="368"/>
                    </a:lnTo>
                    <a:lnTo>
                      <a:pt x="313" y="482"/>
                    </a:lnTo>
                    <a:lnTo>
                      <a:pt x="298" y="609"/>
                    </a:lnTo>
                    <a:lnTo>
                      <a:pt x="1" y="16305"/>
                    </a:lnTo>
                    <a:lnTo>
                      <a:pt x="1" y="16432"/>
                    </a:lnTo>
                    <a:lnTo>
                      <a:pt x="43" y="16545"/>
                    </a:lnTo>
                    <a:lnTo>
                      <a:pt x="86" y="16645"/>
                    </a:lnTo>
                    <a:lnTo>
                      <a:pt x="157" y="16744"/>
                    </a:lnTo>
                    <a:lnTo>
                      <a:pt x="242" y="16815"/>
                    </a:lnTo>
                    <a:lnTo>
                      <a:pt x="355" y="16885"/>
                    </a:lnTo>
                    <a:lnTo>
                      <a:pt x="454" y="16914"/>
                    </a:lnTo>
                    <a:lnTo>
                      <a:pt x="582" y="16942"/>
                    </a:lnTo>
                    <a:lnTo>
                      <a:pt x="6545" y="17239"/>
                    </a:lnTo>
                    <a:lnTo>
                      <a:pt x="6574" y="17239"/>
                    </a:lnTo>
                    <a:lnTo>
                      <a:pt x="6687" y="17225"/>
                    </a:lnTo>
                    <a:lnTo>
                      <a:pt x="6800" y="17197"/>
                    </a:lnTo>
                    <a:lnTo>
                      <a:pt x="6900" y="17140"/>
                    </a:lnTo>
                    <a:lnTo>
                      <a:pt x="6999" y="17070"/>
                    </a:lnTo>
                    <a:lnTo>
                      <a:pt x="7069" y="16985"/>
                    </a:lnTo>
                    <a:lnTo>
                      <a:pt x="7126" y="16885"/>
                    </a:lnTo>
                    <a:lnTo>
                      <a:pt x="7169" y="16772"/>
                    </a:lnTo>
                    <a:lnTo>
                      <a:pt x="7183" y="16659"/>
                    </a:lnTo>
                    <a:lnTo>
                      <a:pt x="7183" y="16531"/>
                    </a:lnTo>
                    <a:lnTo>
                      <a:pt x="7154" y="16418"/>
                    </a:lnTo>
                    <a:lnTo>
                      <a:pt x="7098" y="16305"/>
                    </a:lnTo>
                    <a:lnTo>
                      <a:pt x="7027" y="16205"/>
                    </a:lnTo>
                    <a:lnTo>
                      <a:pt x="6942" y="16135"/>
                    </a:lnTo>
                    <a:lnTo>
                      <a:pt x="6843" y="16064"/>
                    </a:lnTo>
                    <a:lnTo>
                      <a:pt x="6730" y="16035"/>
                    </a:lnTo>
                    <a:lnTo>
                      <a:pt x="6602" y="16007"/>
                    </a:lnTo>
                    <a:lnTo>
                      <a:pt x="1233" y="15738"/>
                    </a:lnTo>
                    <a:lnTo>
                      <a:pt x="1517" y="638"/>
                    </a:lnTo>
                    <a:lnTo>
                      <a:pt x="1517" y="510"/>
                    </a:lnTo>
                    <a:lnTo>
                      <a:pt x="1474" y="397"/>
                    </a:lnTo>
                    <a:lnTo>
                      <a:pt x="1432" y="283"/>
                    </a:lnTo>
                    <a:lnTo>
                      <a:pt x="1347" y="198"/>
                    </a:lnTo>
                    <a:lnTo>
                      <a:pt x="1262" y="113"/>
                    </a:lnTo>
                    <a:lnTo>
                      <a:pt x="1163" y="57"/>
                    </a:lnTo>
                    <a:lnTo>
                      <a:pt x="1049" y="14"/>
                    </a:lnTo>
                    <a:lnTo>
                      <a:pt x="9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3339850" y="2779750"/>
                <a:ext cx="865550" cy="122550"/>
              </a:xfrm>
              <a:custGeom>
                <a:rect b="b" l="l" r="r" t="t"/>
                <a:pathLst>
                  <a:path extrusionOk="0" h="4902" w="34622">
                    <a:moveTo>
                      <a:pt x="33984" y="1"/>
                    </a:moveTo>
                    <a:lnTo>
                      <a:pt x="33870" y="15"/>
                    </a:lnTo>
                    <a:lnTo>
                      <a:pt x="33757" y="57"/>
                    </a:lnTo>
                    <a:lnTo>
                      <a:pt x="32978" y="397"/>
                    </a:lnTo>
                    <a:lnTo>
                      <a:pt x="32199" y="723"/>
                    </a:lnTo>
                    <a:lnTo>
                      <a:pt x="31420" y="1021"/>
                    </a:lnTo>
                    <a:lnTo>
                      <a:pt x="30641" y="1318"/>
                    </a:lnTo>
                    <a:lnTo>
                      <a:pt x="29847" y="1587"/>
                    </a:lnTo>
                    <a:lnTo>
                      <a:pt x="29068" y="1842"/>
                    </a:lnTo>
                    <a:lnTo>
                      <a:pt x="28275" y="2083"/>
                    </a:lnTo>
                    <a:lnTo>
                      <a:pt x="27482" y="2295"/>
                    </a:lnTo>
                    <a:lnTo>
                      <a:pt x="26674" y="2508"/>
                    </a:lnTo>
                    <a:lnTo>
                      <a:pt x="25881" y="2692"/>
                    </a:lnTo>
                    <a:lnTo>
                      <a:pt x="25074" y="2876"/>
                    </a:lnTo>
                    <a:lnTo>
                      <a:pt x="24266" y="3018"/>
                    </a:lnTo>
                    <a:lnTo>
                      <a:pt x="23459" y="3160"/>
                    </a:lnTo>
                    <a:lnTo>
                      <a:pt x="22651" y="3287"/>
                    </a:lnTo>
                    <a:lnTo>
                      <a:pt x="21844" y="3386"/>
                    </a:lnTo>
                    <a:lnTo>
                      <a:pt x="21037" y="3471"/>
                    </a:lnTo>
                    <a:lnTo>
                      <a:pt x="20385" y="3542"/>
                    </a:lnTo>
                    <a:lnTo>
                      <a:pt x="19733" y="3585"/>
                    </a:lnTo>
                    <a:lnTo>
                      <a:pt x="19082" y="3613"/>
                    </a:lnTo>
                    <a:lnTo>
                      <a:pt x="18416" y="3641"/>
                    </a:lnTo>
                    <a:lnTo>
                      <a:pt x="17764" y="3655"/>
                    </a:lnTo>
                    <a:lnTo>
                      <a:pt x="17113" y="3670"/>
                    </a:lnTo>
                    <a:lnTo>
                      <a:pt x="16461" y="3655"/>
                    </a:lnTo>
                    <a:lnTo>
                      <a:pt x="15810" y="3641"/>
                    </a:lnTo>
                    <a:lnTo>
                      <a:pt x="15158" y="3613"/>
                    </a:lnTo>
                    <a:lnTo>
                      <a:pt x="14506" y="3570"/>
                    </a:lnTo>
                    <a:lnTo>
                      <a:pt x="13841" y="3528"/>
                    </a:lnTo>
                    <a:lnTo>
                      <a:pt x="13189" y="3457"/>
                    </a:lnTo>
                    <a:lnTo>
                      <a:pt x="12537" y="3386"/>
                    </a:lnTo>
                    <a:lnTo>
                      <a:pt x="11886" y="3301"/>
                    </a:lnTo>
                    <a:lnTo>
                      <a:pt x="11234" y="3216"/>
                    </a:lnTo>
                    <a:lnTo>
                      <a:pt x="10597" y="3103"/>
                    </a:lnTo>
                    <a:lnTo>
                      <a:pt x="9718" y="2947"/>
                    </a:lnTo>
                    <a:lnTo>
                      <a:pt x="8868" y="2777"/>
                    </a:lnTo>
                    <a:lnTo>
                      <a:pt x="8061" y="2593"/>
                    </a:lnTo>
                    <a:lnTo>
                      <a:pt x="7268" y="2395"/>
                    </a:lnTo>
                    <a:lnTo>
                      <a:pt x="6517" y="2196"/>
                    </a:lnTo>
                    <a:lnTo>
                      <a:pt x="5795" y="1984"/>
                    </a:lnTo>
                    <a:lnTo>
                      <a:pt x="5100" y="1771"/>
                    </a:lnTo>
                    <a:lnTo>
                      <a:pt x="4463" y="1559"/>
                    </a:lnTo>
                    <a:lnTo>
                      <a:pt x="3854" y="1346"/>
                    </a:lnTo>
                    <a:lnTo>
                      <a:pt x="3287" y="1134"/>
                    </a:lnTo>
                    <a:lnTo>
                      <a:pt x="2777" y="936"/>
                    </a:lnTo>
                    <a:lnTo>
                      <a:pt x="2296" y="737"/>
                    </a:lnTo>
                    <a:lnTo>
                      <a:pt x="1871" y="553"/>
                    </a:lnTo>
                    <a:lnTo>
                      <a:pt x="1502" y="383"/>
                    </a:lnTo>
                    <a:lnTo>
                      <a:pt x="1177" y="227"/>
                    </a:lnTo>
                    <a:lnTo>
                      <a:pt x="907" y="86"/>
                    </a:lnTo>
                    <a:lnTo>
                      <a:pt x="794" y="29"/>
                    </a:lnTo>
                    <a:lnTo>
                      <a:pt x="681" y="15"/>
                    </a:lnTo>
                    <a:lnTo>
                      <a:pt x="553" y="15"/>
                    </a:lnTo>
                    <a:lnTo>
                      <a:pt x="440" y="29"/>
                    </a:lnTo>
                    <a:lnTo>
                      <a:pt x="327" y="72"/>
                    </a:lnTo>
                    <a:lnTo>
                      <a:pt x="228" y="142"/>
                    </a:lnTo>
                    <a:lnTo>
                      <a:pt x="143" y="227"/>
                    </a:lnTo>
                    <a:lnTo>
                      <a:pt x="72" y="326"/>
                    </a:lnTo>
                    <a:lnTo>
                      <a:pt x="29" y="440"/>
                    </a:lnTo>
                    <a:lnTo>
                      <a:pt x="1" y="567"/>
                    </a:lnTo>
                    <a:lnTo>
                      <a:pt x="1" y="681"/>
                    </a:lnTo>
                    <a:lnTo>
                      <a:pt x="15" y="794"/>
                    </a:lnTo>
                    <a:lnTo>
                      <a:pt x="72" y="907"/>
                    </a:lnTo>
                    <a:lnTo>
                      <a:pt x="128" y="1006"/>
                    </a:lnTo>
                    <a:lnTo>
                      <a:pt x="213" y="1091"/>
                    </a:lnTo>
                    <a:lnTo>
                      <a:pt x="313" y="1162"/>
                    </a:lnTo>
                    <a:lnTo>
                      <a:pt x="539" y="1276"/>
                    </a:lnTo>
                    <a:lnTo>
                      <a:pt x="1092" y="1545"/>
                    </a:lnTo>
                    <a:lnTo>
                      <a:pt x="1488" y="1729"/>
                    </a:lnTo>
                    <a:lnTo>
                      <a:pt x="1956" y="1927"/>
                    </a:lnTo>
                    <a:lnTo>
                      <a:pt x="2494" y="2140"/>
                    </a:lnTo>
                    <a:lnTo>
                      <a:pt x="3103" y="2380"/>
                    </a:lnTo>
                    <a:lnTo>
                      <a:pt x="3783" y="2635"/>
                    </a:lnTo>
                    <a:lnTo>
                      <a:pt x="4534" y="2890"/>
                    </a:lnTo>
                    <a:lnTo>
                      <a:pt x="5341" y="3145"/>
                    </a:lnTo>
                    <a:lnTo>
                      <a:pt x="6220" y="3400"/>
                    </a:lnTo>
                    <a:lnTo>
                      <a:pt x="7169" y="3641"/>
                    </a:lnTo>
                    <a:lnTo>
                      <a:pt x="8160" y="3882"/>
                    </a:lnTo>
                    <a:lnTo>
                      <a:pt x="9223" y="4109"/>
                    </a:lnTo>
                    <a:lnTo>
                      <a:pt x="10342" y="4321"/>
                    </a:lnTo>
                    <a:lnTo>
                      <a:pt x="11192" y="4449"/>
                    </a:lnTo>
                    <a:lnTo>
                      <a:pt x="12042" y="4562"/>
                    </a:lnTo>
                    <a:lnTo>
                      <a:pt x="12906" y="4675"/>
                    </a:lnTo>
                    <a:lnTo>
                      <a:pt x="13756" y="4746"/>
                    </a:lnTo>
                    <a:lnTo>
                      <a:pt x="14620" y="4817"/>
                    </a:lnTo>
                    <a:lnTo>
                      <a:pt x="15484" y="4859"/>
                    </a:lnTo>
                    <a:lnTo>
                      <a:pt x="16348" y="4888"/>
                    </a:lnTo>
                    <a:lnTo>
                      <a:pt x="17198" y="4902"/>
                    </a:lnTo>
                    <a:lnTo>
                      <a:pt x="18189" y="4888"/>
                    </a:lnTo>
                    <a:lnTo>
                      <a:pt x="19167" y="4845"/>
                    </a:lnTo>
                    <a:lnTo>
                      <a:pt x="20144" y="4789"/>
                    </a:lnTo>
                    <a:lnTo>
                      <a:pt x="21122" y="4704"/>
                    </a:lnTo>
                    <a:lnTo>
                      <a:pt x="21957" y="4619"/>
                    </a:lnTo>
                    <a:lnTo>
                      <a:pt x="22793" y="4505"/>
                    </a:lnTo>
                    <a:lnTo>
                      <a:pt x="23629" y="4378"/>
                    </a:lnTo>
                    <a:lnTo>
                      <a:pt x="24465" y="4236"/>
                    </a:lnTo>
                    <a:lnTo>
                      <a:pt x="25300" y="4080"/>
                    </a:lnTo>
                    <a:lnTo>
                      <a:pt x="26122" y="3910"/>
                    </a:lnTo>
                    <a:lnTo>
                      <a:pt x="26958" y="3712"/>
                    </a:lnTo>
                    <a:lnTo>
                      <a:pt x="27779" y="3500"/>
                    </a:lnTo>
                    <a:lnTo>
                      <a:pt x="28601" y="3273"/>
                    </a:lnTo>
                    <a:lnTo>
                      <a:pt x="29422" y="3018"/>
                    </a:lnTo>
                    <a:lnTo>
                      <a:pt x="30230" y="2763"/>
                    </a:lnTo>
                    <a:lnTo>
                      <a:pt x="31037" y="2480"/>
                    </a:lnTo>
                    <a:lnTo>
                      <a:pt x="31859" y="2182"/>
                    </a:lnTo>
                    <a:lnTo>
                      <a:pt x="32652" y="1871"/>
                    </a:lnTo>
                    <a:lnTo>
                      <a:pt x="33460" y="1531"/>
                    </a:lnTo>
                    <a:lnTo>
                      <a:pt x="34253" y="1191"/>
                    </a:lnTo>
                    <a:lnTo>
                      <a:pt x="34366" y="1120"/>
                    </a:lnTo>
                    <a:lnTo>
                      <a:pt x="34451" y="1035"/>
                    </a:lnTo>
                    <a:lnTo>
                      <a:pt x="34522" y="950"/>
                    </a:lnTo>
                    <a:lnTo>
                      <a:pt x="34579" y="836"/>
                    </a:lnTo>
                    <a:lnTo>
                      <a:pt x="34607" y="723"/>
                    </a:lnTo>
                    <a:lnTo>
                      <a:pt x="34621" y="610"/>
                    </a:lnTo>
                    <a:lnTo>
                      <a:pt x="34607" y="482"/>
                    </a:lnTo>
                    <a:lnTo>
                      <a:pt x="34565" y="369"/>
                    </a:lnTo>
                    <a:lnTo>
                      <a:pt x="34508" y="256"/>
                    </a:lnTo>
                    <a:lnTo>
                      <a:pt x="34423" y="171"/>
                    </a:lnTo>
                    <a:lnTo>
                      <a:pt x="34324" y="100"/>
                    </a:lnTo>
                    <a:lnTo>
                      <a:pt x="34225" y="43"/>
                    </a:lnTo>
                    <a:lnTo>
                      <a:pt x="34111" y="15"/>
                    </a:lnTo>
                    <a:lnTo>
                      <a:pt x="339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3644425" y="3004625"/>
                <a:ext cx="229150" cy="21625"/>
              </a:xfrm>
              <a:custGeom>
                <a:rect b="b" l="l" r="r" t="t"/>
                <a:pathLst>
                  <a:path extrusionOk="0" h="865" w="9166">
                    <a:moveTo>
                      <a:pt x="340" y="1"/>
                    </a:moveTo>
                    <a:lnTo>
                      <a:pt x="269" y="29"/>
                    </a:lnTo>
                    <a:lnTo>
                      <a:pt x="184" y="72"/>
                    </a:lnTo>
                    <a:lnTo>
                      <a:pt x="128" y="128"/>
                    </a:lnTo>
                    <a:lnTo>
                      <a:pt x="71" y="185"/>
                    </a:lnTo>
                    <a:lnTo>
                      <a:pt x="28" y="256"/>
                    </a:lnTo>
                    <a:lnTo>
                      <a:pt x="14" y="341"/>
                    </a:lnTo>
                    <a:lnTo>
                      <a:pt x="0" y="426"/>
                    </a:lnTo>
                    <a:lnTo>
                      <a:pt x="14" y="511"/>
                    </a:lnTo>
                    <a:lnTo>
                      <a:pt x="28" y="596"/>
                    </a:lnTo>
                    <a:lnTo>
                      <a:pt x="71" y="667"/>
                    </a:lnTo>
                    <a:lnTo>
                      <a:pt x="128" y="737"/>
                    </a:lnTo>
                    <a:lnTo>
                      <a:pt x="184" y="780"/>
                    </a:lnTo>
                    <a:lnTo>
                      <a:pt x="269" y="822"/>
                    </a:lnTo>
                    <a:lnTo>
                      <a:pt x="340" y="851"/>
                    </a:lnTo>
                    <a:lnTo>
                      <a:pt x="425" y="865"/>
                    </a:lnTo>
                    <a:lnTo>
                      <a:pt x="8726" y="865"/>
                    </a:lnTo>
                    <a:lnTo>
                      <a:pt x="8811" y="851"/>
                    </a:lnTo>
                    <a:lnTo>
                      <a:pt x="8896" y="822"/>
                    </a:lnTo>
                    <a:lnTo>
                      <a:pt x="8967" y="780"/>
                    </a:lnTo>
                    <a:lnTo>
                      <a:pt x="9038" y="737"/>
                    </a:lnTo>
                    <a:lnTo>
                      <a:pt x="9094" y="667"/>
                    </a:lnTo>
                    <a:lnTo>
                      <a:pt x="9123" y="596"/>
                    </a:lnTo>
                    <a:lnTo>
                      <a:pt x="9151" y="511"/>
                    </a:lnTo>
                    <a:lnTo>
                      <a:pt x="9165" y="426"/>
                    </a:lnTo>
                    <a:lnTo>
                      <a:pt x="9151" y="341"/>
                    </a:lnTo>
                    <a:lnTo>
                      <a:pt x="9123" y="256"/>
                    </a:lnTo>
                    <a:lnTo>
                      <a:pt x="9094" y="185"/>
                    </a:lnTo>
                    <a:lnTo>
                      <a:pt x="9038" y="128"/>
                    </a:lnTo>
                    <a:lnTo>
                      <a:pt x="8967" y="72"/>
                    </a:lnTo>
                    <a:lnTo>
                      <a:pt x="8896" y="29"/>
                    </a:lnTo>
                    <a:lnTo>
                      <a:pt x="8811" y="1"/>
                    </a:lnTo>
                    <a:close/>
                  </a:path>
                </a:pathLst>
              </a:custGeom>
              <a:solidFill>
                <a:srgbClr val="D397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3348350" y="2265200"/>
                <a:ext cx="190550" cy="123975"/>
              </a:xfrm>
              <a:custGeom>
                <a:rect b="b" l="l" r="r" t="t"/>
                <a:pathLst>
                  <a:path extrusionOk="0" h="4959" w="7622">
                    <a:moveTo>
                      <a:pt x="7225" y="0"/>
                    </a:moveTo>
                    <a:lnTo>
                      <a:pt x="7140" y="14"/>
                    </a:lnTo>
                    <a:lnTo>
                      <a:pt x="7055" y="29"/>
                    </a:lnTo>
                    <a:lnTo>
                      <a:pt x="6970" y="71"/>
                    </a:lnTo>
                    <a:lnTo>
                      <a:pt x="199" y="4151"/>
                    </a:lnTo>
                    <a:lnTo>
                      <a:pt x="128" y="4207"/>
                    </a:lnTo>
                    <a:lnTo>
                      <a:pt x="72" y="4264"/>
                    </a:lnTo>
                    <a:lnTo>
                      <a:pt x="29" y="4349"/>
                    </a:lnTo>
                    <a:lnTo>
                      <a:pt x="1" y="4420"/>
                    </a:lnTo>
                    <a:lnTo>
                      <a:pt x="1" y="4505"/>
                    </a:lnTo>
                    <a:lnTo>
                      <a:pt x="1" y="4590"/>
                    </a:lnTo>
                    <a:lnTo>
                      <a:pt x="15" y="4661"/>
                    </a:lnTo>
                    <a:lnTo>
                      <a:pt x="58" y="4746"/>
                    </a:lnTo>
                    <a:lnTo>
                      <a:pt x="128" y="4831"/>
                    </a:lnTo>
                    <a:lnTo>
                      <a:pt x="213" y="4901"/>
                    </a:lnTo>
                    <a:lnTo>
                      <a:pt x="313" y="4944"/>
                    </a:lnTo>
                    <a:lnTo>
                      <a:pt x="426" y="4958"/>
                    </a:lnTo>
                    <a:lnTo>
                      <a:pt x="539" y="4944"/>
                    </a:lnTo>
                    <a:lnTo>
                      <a:pt x="638" y="4887"/>
                    </a:lnTo>
                    <a:lnTo>
                      <a:pt x="7424" y="808"/>
                    </a:lnTo>
                    <a:lnTo>
                      <a:pt x="7494" y="751"/>
                    </a:lnTo>
                    <a:lnTo>
                      <a:pt x="7551" y="680"/>
                    </a:lnTo>
                    <a:lnTo>
                      <a:pt x="7594" y="609"/>
                    </a:lnTo>
                    <a:lnTo>
                      <a:pt x="7622" y="539"/>
                    </a:lnTo>
                    <a:lnTo>
                      <a:pt x="7622" y="454"/>
                    </a:lnTo>
                    <a:lnTo>
                      <a:pt x="7622" y="369"/>
                    </a:lnTo>
                    <a:lnTo>
                      <a:pt x="7608" y="284"/>
                    </a:lnTo>
                    <a:lnTo>
                      <a:pt x="7565" y="213"/>
                    </a:lnTo>
                    <a:lnTo>
                      <a:pt x="7509" y="142"/>
                    </a:lnTo>
                    <a:lnTo>
                      <a:pt x="7452" y="85"/>
                    </a:lnTo>
                    <a:lnTo>
                      <a:pt x="7381" y="43"/>
                    </a:lnTo>
                    <a:lnTo>
                      <a:pt x="7296" y="14"/>
                    </a:lnTo>
                    <a:lnTo>
                      <a:pt x="7225" y="0"/>
                    </a:lnTo>
                    <a:close/>
                  </a:path>
                </a:pathLst>
              </a:custGeom>
              <a:solidFill>
                <a:srgbClr val="D397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3984750" y="2265200"/>
                <a:ext cx="190900" cy="109450"/>
              </a:xfrm>
              <a:custGeom>
                <a:rect b="b" l="l" r="r" t="t"/>
                <a:pathLst>
                  <a:path extrusionOk="0" h="4378" w="7636">
                    <a:moveTo>
                      <a:pt x="383" y="0"/>
                    </a:moveTo>
                    <a:lnTo>
                      <a:pt x="298" y="29"/>
                    </a:lnTo>
                    <a:lnTo>
                      <a:pt x="227" y="57"/>
                    </a:lnTo>
                    <a:lnTo>
                      <a:pt x="156" y="99"/>
                    </a:lnTo>
                    <a:lnTo>
                      <a:pt x="99" y="156"/>
                    </a:lnTo>
                    <a:lnTo>
                      <a:pt x="43" y="241"/>
                    </a:lnTo>
                    <a:lnTo>
                      <a:pt x="14" y="312"/>
                    </a:lnTo>
                    <a:lnTo>
                      <a:pt x="0" y="397"/>
                    </a:lnTo>
                    <a:lnTo>
                      <a:pt x="0" y="482"/>
                    </a:lnTo>
                    <a:lnTo>
                      <a:pt x="14" y="567"/>
                    </a:lnTo>
                    <a:lnTo>
                      <a:pt x="57" y="638"/>
                    </a:lnTo>
                    <a:lnTo>
                      <a:pt x="99" y="709"/>
                    </a:lnTo>
                    <a:lnTo>
                      <a:pt x="156" y="765"/>
                    </a:lnTo>
                    <a:lnTo>
                      <a:pt x="227" y="808"/>
                    </a:lnTo>
                    <a:lnTo>
                      <a:pt x="7012" y="4335"/>
                    </a:lnTo>
                    <a:lnTo>
                      <a:pt x="7097" y="4363"/>
                    </a:lnTo>
                    <a:lnTo>
                      <a:pt x="7196" y="4377"/>
                    </a:lnTo>
                    <a:lnTo>
                      <a:pt x="7324" y="4363"/>
                    </a:lnTo>
                    <a:lnTo>
                      <a:pt x="7423" y="4321"/>
                    </a:lnTo>
                    <a:lnTo>
                      <a:pt x="7508" y="4250"/>
                    </a:lnTo>
                    <a:lnTo>
                      <a:pt x="7550" y="4207"/>
                    </a:lnTo>
                    <a:lnTo>
                      <a:pt x="7579" y="4151"/>
                    </a:lnTo>
                    <a:lnTo>
                      <a:pt x="7621" y="4066"/>
                    </a:lnTo>
                    <a:lnTo>
                      <a:pt x="7635" y="3981"/>
                    </a:lnTo>
                    <a:lnTo>
                      <a:pt x="7635" y="3896"/>
                    </a:lnTo>
                    <a:lnTo>
                      <a:pt x="7607" y="3825"/>
                    </a:lnTo>
                    <a:lnTo>
                      <a:pt x="7579" y="3740"/>
                    </a:lnTo>
                    <a:lnTo>
                      <a:pt x="7536" y="3683"/>
                    </a:lnTo>
                    <a:lnTo>
                      <a:pt x="7479" y="3612"/>
                    </a:lnTo>
                    <a:lnTo>
                      <a:pt x="7395" y="3570"/>
                    </a:lnTo>
                    <a:lnTo>
                      <a:pt x="623" y="57"/>
                    </a:lnTo>
                    <a:lnTo>
                      <a:pt x="538" y="14"/>
                    </a:lnTo>
                    <a:lnTo>
                      <a:pt x="468" y="0"/>
                    </a:lnTo>
                    <a:close/>
                  </a:path>
                </a:pathLst>
              </a:custGeom>
              <a:solidFill>
                <a:srgbClr val="D397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2636900" y="513975"/>
                <a:ext cx="2388675" cy="1146375"/>
              </a:xfrm>
              <a:custGeom>
                <a:rect b="b" l="l" r="r" t="t"/>
                <a:pathLst>
                  <a:path extrusionOk="0" h="45855" w="95547">
                    <a:moveTo>
                      <a:pt x="50373" y="1"/>
                    </a:moveTo>
                    <a:lnTo>
                      <a:pt x="48758" y="15"/>
                    </a:lnTo>
                    <a:lnTo>
                      <a:pt x="47936" y="29"/>
                    </a:lnTo>
                    <a:lnTo>
                      <a:pt x="47115" y="58"/>
                    </a:lnTo>
                    <a:lnTo>
                      <a:pt x="46279" y="86"/>
                    </a:lnTo>
                    <a:lnTo>
                      <a:pt x="45443" y="128"/>
                    </a:lnTo>
                    <a:lnTo>
                      <a:pt x="43800" y="242"/>
                    </a:lnTo>
                    <a:lnTo>
                      <a:pt x="42199" y="369"/>
                    </a:lnTo>
                    <a:lnTo>
                      <a:pt x="40641" y="511"/>
                    </a:lnTo>
                    <a:lnTo>
                      <a:pt x="39125" y="681"/>
                    </a:lnTo>
                    <a:lnTo>
                      <a:pt x="37638" y="879"/>
                    </a:lnTo>
                    <a:lnTo>
                      <a:pt x="36193" y="1077"/>
                    </a:lnTo>
                    <a:lnTo>
                      <a:pt x="34791" y="1304"/>
                    </a:lnTo>
                    <a:lnTo>
                      <a:pt x="33417" y="1559"/>
                    </a:lnTo>
                    <a:lnTo>
                      <a:pt x="32085" y="1814"/>
                    </a:lnTo>
                    <a:lnTo>
                      <a:pt x="30796" y="2083"/>
                    </a:lnTo>
                    <a:lnTo>
                      <a:pt x="29535" y="2381"/>
                    </a:lnTo>
                    <a:lnTo>
                      <a:pt x="28317" y="2678"/>
                    </a:lnTo>
                    <a:lnTo>
                      <a:pt x="27127" y="2990"/>
                    </a:lnTo>
                    <a:lnTo>
                      <a:pt x="25980" y="3316"/>
                    </a:lnTo>
                    <a:lnTo>
                      <a:pt x="24861" y="3656"/>
                    </a:lnTo>
                    <a:lnTo>
                      <a:pt x="23784" y="3996"/>
                    </a:lnTo>
                    <a:lnTo>
                      <a:pt x="22736" y="4364"/>
                    </a:lnTo>
                    <a:lnTo>
                      <a:pt x="21730" y="4718"/>
                    </a:lnTo>
                    <a:lnTo>
                      <a:pt x="20753" y="5086"/>
                    </a:lnTo>
                    <a:lnTo>
                      <a:pt x="19804" y="5469"/>
                    </a:lnTo>
                    <a:lnTo>
                      <a:pt x="18897" y="5851"/>
                    </a:lnTo>
                    <a:lnTo>
                      <a:pt x="18019" y="6234"/>
                    </a:lnTo>
                    <a:lnTo>
                      <a:pt x="17183" y="6616"/>
                    </a:lnTo>
                    <a:lnTo>
                      <a:pt x="16362" y="6999"/>
                    </a:lnTo>
                    <a:lnTo>
                      <a:pt x="15582" y="7395"/>
                    </a:lnTo>
                    <a:lnTo>
                      <a:pt x="14832" y="7792"/>
                    </a:lnTo>
                    <a:lnTo>
                      <a:pt x="14109" y="8174"/>
                    </a:lnTo>
                    <a:lnTo>
                      <a:pt x="13429" y="8557"/>
                    </a:lnTo>
                    <a:lnTo>
                      <a:pt x="12764" y="8953"/>
                    </a:lnTo>
                    <a:lnTo>
                      <a:pt x="12140" y="9336"/>
                    </a:lnTo>
                    <a:lnTo>
                      <a:pt x="11545" y="9704"/>
                    </a:lnTo>
                    <a:lnTo>
                      <a:pt x="10979" y="10087"/>
                    </a:lnTo>
                    <a:lnTo>
                      <a:pt x="10965" y="9548"/>
                    </a:lnTo>
                    <a:lnTo>
                      <a:pt x="10936" y="9010"/>
                    </a:lnTo>
                    <a:lnTo>
                      <a:pt x="10908" y="8486"/>
                    </a:lnTo>
                    <a:lnTo>
                      <a:pt x="10880" y="7962"/>
                    </a:lnTo>
                    <a:lnTo>
                      <a:pt x="10823" y="7438"/>
                    </a:lnTo>
                    <a:lnTo>
                      <a:pt x="10766" y="6928"/>
                    </a:lnTo>
                    <a:lnTo>
                      <a:pt x="10695" y="6418"/>
                    </a:lnTo>
                    <a:lnTo>
                      <a:pt x="10625" y="5922"/>
                    </a:lnTo>
                    <a:lnTo>
                      <a:pt x="10455" y="6135"/>
                    </a:lnTo>
                    <a:lnTo>
                      <a:pt x="9973" y="6786"/>
                    </a:lnTo>
                    <a:lnTo>
                      <a:pt x="9647" y="7254"/>
                    </a:lnTo>
                    <a:lnTo>
                      <a:pt x="9251" y="7820"/>
                    </a:lnTo>
                    <a:lnTo>
                      <a:pt x="8811" y="8472"/>
                    </a:lnTo>
                    <a:lnTo>
                      <a:pt x="8330" y="9223"/>
                    </a:lnTo>
                    <a:lnTo>
                      <a:pt x="7806" y="10058"/>
                    </a:lnTo>
                    <a:lnTo>
                      <a:pt x="7253" y="10979"/>
                    </a:lnTo>
                    <a:lnTo>
                      <a:pt x="6687" y="11971"/>
                    </a:lnTo>
                    <a:lnTo>
                      <a:pt x="6106" y="13047"/>
                    </a:lnTo>
                    <a:lnTo>
                      <a:pt x="5511" y="14209"/>
                    </a:lnTo>
                    <a:lnTo>
                      <a:pt x="4902" y="15427"/>
                    </a:lnTo>
                    <a:lnTo>
                      <a:pt x="4604" y="16065"/>
                    </a:lnTo>
                    <a:lnTo>
                      <a:pt x="4321" y="16716"/>
                    </a:lnTo>
                    <a:lnTo>
                      <a:pt x="4023" y="17382"/>
                    </a:lnTo>
                    <a:lnTo>
                      <a:pt x="3726" y="18062"/>
                    </a:lnTo>
                    <a:lnTo>
                      <a:pt x="3443" y="18756"/>
                    </a:lnTo>
                    <a:lnTo>
                      <a:pt x="3174" y="19478"/>
                    </a:lnTo>
                    <a:lnTo>
                      <a:pt x="2890" y="20201"/>
                    </a:lnTo>
                    <a:lnTo>
                      <a:pt x="2635" y="20952"/>
                    </a:lnTo>
                    <a:lnTo>
                      <a:pt x="2366" y="21702"/>
                    </a:lnTo>
                    <a:lnTo>
                      <a:pt x="2125" y="22467"/>
                    </a:lnTo>
                    <a:lnTo>
                      <a:pt x="1885" y="23246"/>
                    </a:lnTo>
                    <a:lnTo>
                      <a:pt x="1658" y="24054"/>
                    </a:lnTo>
                    <a:lnTo>
                      <a:pt x="1431" y="24861"/>
                    </a:lnTo>
                    <a:lnTo>
                      <a:pt x="1233" y="25669"/>
                    </a:lnTo>
                    <a:lnTo>
                      <a:pt x="1035" y="26505"/>
                    </a:lnTo>
                    <a:lnTo>
                      <a:pt x="850" y="27340"/>
                    </a:lnTo>
                    <a:lnTo>
                      <a:pt x="695" y="28190"/>
                    </a:lnTo>
                    <a:lnTo>
                      <a:pt x="539" y="29054"/>
                    </a:lnTo>
                    <a:lnTo>
                      <a:pt x="411" y="29933"/>
                    </a:lnTo>
                    <a:lnTo>
                      <a:pt x="298" y="30811"/>
                    </a:lnTo>
                    <a:lnTo>
                      <a:pt x="199" y="31703"/>
                    </a:lnTo>
                    <a:lnTo>
                      <a:pt x="114" y="32596"/>
                    </a:lnTo>
                    <a:lnTo>
                      <a:pt x="57" y="33502"/>
                    </a:lnTo>
                    <a:lnTo>
                      <a:pt x="15" y="34423"/>
                    </a:lnTo>
                    <a:lnTo>
                      <a:pt x="1" y="35344"/>
                    </a:lnTo>
                    <a:lnTo>
                      <a:pt x="1" y="36279"/>
                    </a:lnTo>
                    <a:lnTo>
                      <a:pt x="29" y="37214"/>
                    </a:lnTo>
                    <a:lnTo>
                      <a:pt x="86" y="38149"/>
                    </a:lnTo>
                    <a:lnTo>
                      <a:pt x="156" y="39098"/>
                    </a:lnTo>
                    <a:lnTo>
                      <a:pt x="270" y="40047"/>
                    </a:lnTo>
                    <a:lnTo>
                      <a:pt x="397" y="41010"/>
                    </a:lnTo>
                    <a:lnTo>
                      <a:pt x="553" y="41973"/>
                    </a:lnTo>
                    <a:lnTo>
                      <a:pt x="737" y="42936"/>
                    </a:lnTo>
                    <a:lnTo>
                      <a:pt x="950" y="43914"/>
                    </a:lnTo>
                    <a:lnTo>
                      <a:pt x="1190" y="44877"/>
                    </a:lnTo>
                    <a:lnTo>
                      <a:pt x="1460" y="45855"/>
                    </a:lnTo>
                    <a:lnTo>
                      <a:pt x="1785" y="45160"/>
                    </a:lnTo>
                    <a:lnTo>
                      <a:pt x="2168" y="44311"/>
                    </a:lnTo>
                    <a:lnTo>
                      <a:pt x="2664" y="43163"/>
                    </a:lnTo>
                    <a:lnTo>
                      <a:pt x="3259" y="41761"/>
                    </a:lnTo>
                    <a:lnTo>
                      <a:pt x="3924" y="40103"/>
                    </a:lnTo>
                    <a:lnTo>
                      <a:pt x="4661" y="38234"/>
                    </a:lnTo>
                    <a:lnTo>
                      <a:pt x="5043" y="37228"/>
                    </a:lnTo>
                    <a:lnTo>
                      <a:pt x="5426" y="36165"/>
                    </a:lnTo>
                    <a:lnTo>
                      <a:pt x="5823" y="35075"/>
                    </a:lnTo>
                    <a:lnTo>
                      <a:pt x="6219" y="33941"/>
                    </a:lnTo>
                    <a:lnTo>
                      <a:pt x="6616" y="32780"/>
                    </a:lnTo>
                    <a:lnTo>
                      <a:pt x="7012" y="31576"/>
                    </a:lnTo>
                    <a:lnTo>
                      <a:pt x="7395" y="30343"/>
                    </a:lnTo>
                    <a:lnTo>
                      <a:pt x="7777" y="29097"/>
                    </a:lnTo>
                    <a:lnTo>
                      <a:pt x="8146" y="27808"/>
                    </a:lnTo>
                    <a:lnTo>
                      <a:pt x="8514" y="26519"/>
                    </a:lnTo>
                    <a:lnTo>
                      <a:pt x="8854" y="25201"/>
                    </a:lnTo>
                    <a:lnTo>
                      <a:pt x="9180" y="23884"/>
                    </a:lnTo>
                    <a:lnTo>
                      <a:pt x="9491" y="22552"/>
                    </a:lnTo>
                    <a:lnTo>
                      <a:pt x="9775" y="21207"/>
                    </a:lnTo>
                    <a:lnTo>
                      <a:pt x="10044" y="19861"/>
                    </a:lnTo>
                    <a:lnTo>
                      <a:pt x="10270" y="18515"/>
                    </a:lnTo>
                    <a:lnTo>
                      <a:pt x="10483" y="17184"/>
                    </a:lnTo>
                    <a:lnTo>
                      <a:pt x="10653" y="15838"/>
                    </a:lnTo>
                    <a:lnTo>
                      <a:pt x="13118" y="16150"/>
                    </a:lnTo>
                    <a:lnTo>
                      <a:pt x="14492" y="16320"/>
                    </a:lnTo>
                    <a:lnTo>
                      <a:pt x="15979" y="16490"/>
                    </a:lnTo>
                    <a:lnTo>
                      <a:pt x="17551" y="16645"/>
                    </a:lnTo>
                    <a:lnTo>
                      <a:pt x="19209" y="16815"/>
                    </a:lnTo>
                    <a:lnTo>
                      <a:pt x="20951" y="16985"/>
                    </a:lnTo>
                    <a:lnTo>
                      <a:pt x="22793" y="17141"/>
                    </a:lnTo>
                    <a:lnTo>
                      <a:pt x="24705" y="17297"/>
                    </a:lnTo>
                    <a:lnTo>
                      <a:pt x="26688" y="17453"/>
                    </a:lnTo>
                    <a:lnTo>
                      <a:pt x="28756" y="17580"/>
                    </a:lnTo>
                    <a:lnTo>
                      <a:pt x="30895" y="17722"/>
                    </a:lnTo>
                    <a:lnTo>
                      <a:pt x="33105" y="17835"/>
                    </a:lnTo>
                    <a:lnTo>
                      <a:pt x="35372" y="17934"/>
                    </a:lnTo>
                    <a:lnTo>
                      <a:pt x="37709" y="18019"/>
                    </a:lnTo>
                    <a:lnTo>
                      <a:pt x="40103" y="18090"/>
                    </a:lnTo>
                    <a:lnTo>
                      <a:pt x="42568" y="18147"/>
                    </a:lnTo>
                    <a:lnTo>
                      <a:pt x="45061" y="18175"/>
                    </a:lnTo>
                    <a:lnTo>
                      <a:pt x="47625" y="18189"/>
                    </a:lnTo>
                    <a:lnTo>
                      <a:pt x="50231" y="18161"/>
                    </a:lnTo>
                    <a:lnTo>
                      <a:pt x="52866" y="18133"/>
                    </a:lnTo>
                    <a:lnTo>
                      <a:pt x="55557" y="18062"/>
                    </a:lnTo>
                    <a:lnTo>
                      <a:pt x="58291" y="17963"/>
                    </a:lnTo>
                    <a:lnTo>
                      <a:pt x="61054" y="17835"/>
                    </a:lnTo>
                    <a:lnTo>
                      <a:pt x="63844" y="17679"/>
                    </a:lnTo>
                    <a:lnTo>
                      <a:pt x="66663" y="17481"/>
                    </a:lnTo>
                    <a:lnTo>
                      <a:pt x="68094" y="17368"/>
                    </a:lnTo>
                    <a:lnTo>
                      <a:pt x="69510" y="17254"/>
                    </a:lnTo>
                    <a:lnTo>
                      <a:pt x="70955" y="17127"/>
                    </a:lnTo>
                    <a:lnTo>
                      <a:pt x="72386" y="16985"/>
                    </a:lnTo>
                    <a:lnTo>
                      <a:pt x="73831" y="16830"/>
                    </a:lnTo>
                    <a:lnTo>
                      <a:pt x="75276" y="16674"/>
                    </a:lnTo>
                    <a:lnTo>
                      <a:pt x="76735" y="16504"/>
                    </a:lnTo>
                    <a:lnTo>
                      <a:pt x="78194" y="16334"/>
                    </a:lnTo>
                    <a:lnTo>
                      <a:pt x="79653" y="16135"/>
                    </a:lnTo>
                    <a:lnTo>
                      <a:pt x="81112" y="15937"/>
                    </a:lnTo>
                    <a:lnTo>
                      <a:pt x="82571" y="15725"/>
                    </a:lnTo>
                    <a:lnTo>
                      <a:pt x="84044" y="15512"/>
                    </a:lnTo>
                    <a:lnTo>
                      <a:pt x="84214" y="16858"/>
                    </a:lnTo>
                    <a:lnTo>
                      <a:pt x="84412" y="18204"/>
                    </a:lnTo>
                    <a:lnTo>
                      <a:pt x="84639" y="19549"/>
                    </a:lnTo>
                    <a:lnTo>
                      <a:pt x="84894" y="20909"/>
                    </a:lnTo>
                    <a:lnTo>
                      <a:pt x="85177" y="22269"/>
                    </a:lnTo>
                    <a:lnTo>
                      <a:pt x="85489" y="23615"/>
                    </a:lnTo>
                    <a:lnTo>
                      <a:pt x="85815" y="24946"/>
                    </a:lnTo>
                    <a:lnTo>
                      <a:pt x="86155" y="26278"/>
                    </a:lnTo>
                    <a:lnTo>
                      <a:pt x="86523" y="27581"/>
                    </a:lnTo>
                    <a:lnTo>
                      <a:pt x="86891" y="28870"/>
                    </a:lnTo>
                    <a:lnTo>
                      <a:pt x="87274" y="30145"/>
                    </a:lnTo>
                    <a:lnTo>
                      <a:pt x="87670" y="31377"/>
                    </a:lnTo>
                    <a:lnTo>
                      <a:pt x="88067" y="32596"/>
                    </a:lnTo>
                    <a:lnTo>
                      <a:pt x="88464" y="33786"/>
                    </a:lnTo>
                    <a:lnTo>
                      <a:pt x="88860" y="34933"/>
                    </a:lnTo>
                    <a:lnTo>
                      <a:pt x="89257" y="36038"/>
                    </a:lnTo>
                    <a:lnTo>
                      <a:pt x="89654" y="37100"/>
                    </a:lnTo>
                    <a:lnTo>
                      <a:pt x="90036" y="38120"/>
                    </a:lnTo>
                    <a:lnTo>
                      <a:pt x="90773" y="40018"/>
                    </a:lnTo>
                    <a:lnTo>
                      <a:pt x="91453" y="41690"/>
                    </a:lnTo>
                    <a:lnTo>
                      <a:pt x="92062" y="43121"/>
                    </a:lnTo>
                    <a:lnTo>
                      <a:pt x="92557" y="44282"/>
                    </a:lnTo>
                    <a:lnTo>
                      <a:pt x="92940" y="45146"/>
                    </a:lnTo>
                    <a:lnTo>
                      <a:pt x="93280" y="45855"/>
                    </a:lnTo>
                    <a:lnTo>
                      <a:pt x="93521" y="45387"/>
                    </a:lnTo>
                    <a:lnTo>
                      <a:pt x="93747" y="44920"/>
                    </a:lnTo>
                    <a:lnTo>
                      <a:pt x="93946" y="44438"/>
                    </a:lnTo>
                    <a:lnTo>
                      <a:pt x="94144" y="43956"/>
                    </a:lnTo>
                    <a:lnTo>
                      <a:pt x="94328" y="43475"/>
                    </a:lnTo>
                    <a:lnTo>
                      <a:pt x="94498" y="42979"/>
                    </a:lnTo>
                    <a:lnTo>
                      <a:pt x="94654" y="42483"/>
                    </a:lnTo>
                    <a:lnTo>
                      <a:pt x="94796" y="41987"/>
                    </a:lnTo>
                    <a:lnTo>
                      <a:pt x="94923" y="41492"/>
                    </a:lnTo>
                    <a:lnTo>
                      <a:pt x="95036" y="40996"/>
                    </a:lnTo>
                    <a:lnTo>
                      <a:pt x="95136" y="40486"/>
                    </a:lnTo>
                    <a:lnTo>
                      <a:pt x="95235" y="39990"/>
                    </a:lnTo>
                    <a:lnTo>
                      <a:pt x="95306" y="39480"/>
                    </a:lnTo>
                    <a:lnTo>
                      <a:pt x="95376" y="38970"/>
                    </a:lnTo>
                    <a:lnTo>
                      <a:pt x="95433" y="38460"/>
                    </a:lnTo>
                    <a:lnTo>
                      <a:pt x="95476" y="37950"/>
                    </a:lnTo>
                    <a:lnTo>
                      <a:pt x="95518" y="37426"/>
                    </a:lnTo>
                    <a:lnTo>
                      <a:pt x="95532" y="36916"/>
                    </a:lnTo>
                    <a:lnTo>
                      <a:pt x="95546" y="36392"/>
                    </a:lnTo>
                    <a:lnTo>
                      <a:pt x="95546" y="35882"/>
                    </a:lnTo>
                    <a:lnTo>
                      <a:pt x="95546" y="35358"/>
                    </a:lnTo>
                    <a:lnTo>
                      <a:pt x="95532" y="34848"/>
                    </a:lnTo>
                    <a:lnTo>
                      <a:pt x="95504" y="34324"/>
                    </a:lnTo>
                    <a:lnTo>
                      <a:pt x="95461" y="33800"/>
                    </a:lnTo>
                    <a:lnTo>
                      <a:pt x="95419" y="33290"/>
                    </a:lnTo>
                    <a:lnTo>
                      <a:pt x="95362" y="32766"/>
                    </a:lnTo>
                    <a:lnTo>
                      <a:pt x="95221" y="31717"/>
                    </a:lnTo>
                    <a:lnTo>
                      <a:pt x="95065" y="30683"/>
                    </a:lnTo>
                    <a:lnTo>
                      <a:pt x="94866" y="29649"/>
                    </a:lnTo>
                    <a:lnTo>
                      <a:pt x="94640" y="28629"/>
                    </a:lnTo>
                    <a:lnTo>
                      <a:pt x="94385" y="27595"/>
                    </a:lnTo>
                    <a:lnTo>
                      <a:pt x="94116" y="26590"/>
                    </a:lnTo>
                    <a:lnTo>
                      <a:pt x="93818" y="25570"/>
                    </a:lnTo>
                    <a:lnTo>
                      <a:pt x="93492" y="24578"/>
                    </a:lnTo>
                    <a:lnTo>
                      <a:pt x="93152" y="23586"/>
                    </a:lnTo>
                    <a:lnTo>
                      <a:pt x="92798" y="22623"/>
                    </a:lnTo>
                    <a:lnTo>
                      <a:pt x="92430" y="21660"/>
                    </a:lnTo>
                    <a:lnTo>
                      <a:pt x="92047" y="20711"/>
                    </a:lnTo>
                    <a:lnTo>
                      <a:pt x="91651" y="19790"/>
                    </a:lnTo>
                    <a:lnTo>
                      <a:pt x="91254" y="18884"/>
                    </a:lnTo>
                    <a:lnTo>
                      <a:pt x="90843" y="17991"/>
                    </a:lnTo>
                    <a:lnTo>
                      <a:pt x="90433" y="17113"/>
                    </a:lnTo>
                    <a:lnTo>
                      <a:pt x="90022" y="16263"/>
                    </a:lnTo>
                    <a:lnTo>
                      <a:pt x="89597" y="15441"/>
                    </a:lnTo>
                    <a:lnTo>
                      <a:pt x="89186" y="14648"/>
                    </a:lnTo>
                    <a:lnTo>
                      <a:pt x="91297" y="14251"/>
                    </a:lnTo>
                    <a:lnTo>
                      <a:pt x="91028" y="13996"/>
                    </a:lnTo>
                    <a:lnTo>
                      <a:pt x="90702" y="13699"/>
                    </a:lnTo>
                    <a:lnTo>
                      <a:pt x="90234" y="13302"/>
                    </a:lnTo>
                    <a:lnTo>
                      <a:pt x="89654" y="12821"/>
                    </a:lnTo>
                    <a:lnTo>
                      <a:pt x="88931" y="12254"/>
                    </a:lnTo>
                    <a:lnTo>
                      <a:pt x="88095" y="11617"/>
                    </a:lnTo>
                    <a:lnTo>
                      <a:pt x="87118" y="10923"/>
                    </a:lnTo>
                    <a:lnTo>
                      <a:pt x="86537" y="9945"/>
                    </a:lnTo>
                    <a:lnTo>
                      <a:pt x="85999" y="9053"/>
                    </a:lnTo>
                    <a:lnTo>
                      <a:pt x="85092" y="7579"/>
                    </a:lnTo>
                    <a:lnTo>
                      <a:pt x="84441" y="6517"/>
                    </a:lnTo>
                    <a:lnTo>
                      <a:pt x="84228" y="6163"/>
                    </a:lnTo>
                    <a:lnTo>
                      <a:pt x="84115" y="5922"/>
                    </a:lnTo>
                    <a:lnTo>
                      <a:pt x="84002" y="6630"/>
                    </a:lnTo>
                    <a:lnTo>
                      <a:pt x="83917" y="7339"/>
                    </a:lnTo>
                    <a:lnTo>
                      <a:pt x="83860" y="8061"/>
                    </a:lnTo>
                    <a:lnTo>
                      <a:pt x="83803" y="8798"/>
                    </a:lnTo>
                    <a:lnTo>
                      <a:pt x="83095" y="8387"/>
                    </a:lnTo>
                    <a:lnTo>
                      <a:pt x="82344" y="7962"/>
                    </a:lnTo>
                    <a:lnTo>
                      <a:pt x="81565" y="7551"/>
                    </a:lnTo>
                    <a:lnTo>
                      <a:pt x="80758" y="7126"/>
                    </a:lnTo>
                    <a:lnTo>
                      <a:pt x="79922" y="6701"/>
                    </a:lnTo>
                    <a:lnTo>
                      <a:pt x="79044" y="6276"/>
                    </a:lnTo>
                    <a:lnTo>
                      <a:pt x="78137" y="5865"/>
                    </a:lnTo>
                    <a:lnTo>
                      <a:pt x="77202" y="5455"/>
                    </a:lnTo>
                    <a:lnTo>
                      <a:pt x="76239" y="5044"/>
                    </a:lnTo>
                    <a:lnTo>
                      <a:pt x="75233" y="4633"/>
                    </a:lnTo>
                    <a:lnTo>
                      <a:pt x="74213" y="4251"/>
                    </a:lnTo>
                    <a:lnTo>
                      <a:pt x="73151" y="3854"/>
                    </a:lnTo>
                    <a:lnTo>
                      <a:pt x="72046" y="3486"/>
                    </a:lnTo>
                    <a:lnTo>
                      <a:pt x="70927" y="3117"/>
                    </a:lnTo>
                    <a:lnTo>
                      <a:pt x="69779" y="2777"/>
                    </a:lnTo>
                    <a:lnTo>
                      <a:pt x="68590" y="2437"/>
                    </a:lnTo>
                    <a:lnTo>
                      <a:pt x="67371" y="2126"/>
                    </a:lnTo>
                    <a:lnTo>
                      <a:pt x="66125" y="1814"/>
                    </a:lnTo>
                    <a:lnTo>
                      <a:pt x="64850" y="1531"/>
                    </a:lnTo>
                    <a:lnTo>
                      <a:pt x="63532" y="1276"/>
                    </a:lnTo>
                    <a:lnTo>
                      <a:pt x="62187" y="1035"/>
                    </a:lnTo>
                    <a:lnTo>
                      <a:pt x="60827" y="808"/>
                    </a:lnTo>
                    <a:lnTo>
                      <a:pt x="59425" y="610"/>
                    </a:lnTo>
                    <a:lnTo>
                      <a:pt x="57994" y="440"/>
                    </a:lnTo>
                    <a:lnTo>
                      <a:pt x="56521" y="298"/>
                    </a:lnTo>
                    <a:lnTo>
                      <a:pt x="55033" y="185"/>
                    </a:lnTo>
                    <a:lnTo>
                      <a:pt x="53503" y="86"/>
                    </a:lnTo>
                    <a:lnTo>
                      <a:pt x="51959" y="29"/>
                    </a:lnTo>
                    <a:lnTo>
                      <a:pt x="5037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1"/>
            <p:cNvGrpSpPr/>
            <p:nvPr/>
          </p:nvGrpSpPr>
          <p:grpSpPr>
            <a:xfrm>
              <a:off x="2443035" y="583950"/>
              <a:ext cx="429000" cy="429000"/>
              <a:chOff x="5468897" y="-1141900"/>
              <a:chExt cx="429000" cy="429000"/>
            </a:xfrm>
          </p:grpSpPr>
          <p:sp>
            <p:nvSpPr>
              <p:cNvPr id="85" name="Google Shape;85;p1"/>
              <p:cNvSpPr/>
              <p:nvPr/>
            </p:nvSpPr>
            <p:spPr>
              <a:xfrm>
                <a:off x="5468897" y="-1141900"/>
                <a:ext cx="429000" cy="4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1"/>
              <p:cNvGrpSpPr/>
              <p:nvPr/>
            </p:nvGrpSpPr>
            <p:grpSpPr>
              <a:xfrm>
                <a:off x="5573135" y="-1035276"/>
                <a:ext cx="220378" cy="215533"/>
                <a:chOff x="966125" y="980125"/>
                <a:chExt cx="950725" cy="929825"/>
              </a:xfrm>
            </p:grpSpPr>
            <p:sp>
              <p:nvSpPr>
                <p:cNvPr id="87" name="Google Shape;87;p1"/>
                <p:cNvSpPr/>
                <p:nvPr/>
              </p:nvSpPr>
              <p:spPr>
                <a:xfrm>
                  <a:off x="966125" y="980125"/>
                  <a:ext cx="211275" cy="211300"/>
                </a:xfrm>
                <a:custGeom>
                  <a:rect b="b" l="l" r="r" t="t"/>
                  <a:pathLst>
                    <a:path extrusionOk="0" h="8452" w="8451">
                      <a:moveTo>
                        <a:pt x="4226" y="0"/>
                      </a:moveTo>
                      <a:lnTo>
                        <a:pt x="4005" y="15"/>
                      </a:lnTo>
                      <a:lnTo>
                        <a:pt x="3800" y="30"/>
                      </a:lnTo>
                      <a:lnTo>
                        <a:pt x="3580" y="59"/>
                      </a:lnTo>
                      <a:lnTo>
                        <a:pt x="3375" y="88"/>
                      </a:lnTo>
                      <a:lnTo>
                        <a:pt x="3169" y="147"/>
                      </a:lnTo>
                      <a:lnTo>
                        <a:pt x="2979" y="191"/>
                      </a:lnTo>
                      <a:lnTo>
                        <a:pt x="2773" y="265"/>
                      </a:lnTo>
                      <a:lnTo>
                        <a:pt x="2582" y="338"/>
                      </a:lnTo>
                      <a:lnTo>
                        <a:pt x="2392" y="426"/>
                      </a:lnTo>
                      <a:lnTo>
                        <a:pt x="2216" y="514"/>
                      </a:lnTo>
                      <a:lnTo>
                        <a:pt x="2040" y="617"/>
                      </a:lnTo>
                      <a:lnTo>
                        <a:pt x="1863" y="734"/>
                      </a:lnTo>
                      <a:lnTo>
                        <a:pt x="1702" y="851"/>
                      </a:lnTo>
                      <a:lnTo>
                        <a:pt x="1541" y="969"/>
                      </a:lnTo>
                      <a:lnTo>
                        <a:pt x="1394" y="1101"/>
                      </a:lnTo>
                      <a:lnTo>
                        <a:pt x="1247" y="1248"/>
                      </a:lnTo>
                      <a:lnTo>
                        <a:pt x="1101" y="1394"/>
                      </a:lnTo>
                      <a:lnTo>
                        <a:pt x="969" y="1541"/>
                      </a:lnTo>
                      <a:lnTo>
                        <a:pt x="851" y="1702"/>
                      </a:lnTo>
                      <a:lnTo>
                        <a:pt x="719" y="1864"/>
                      </a:lnTo>
                      <a:lnTo>
                        <a:pt x="616" y="2040"/>
                      </a:lnTo>
                      <a:lnTo>
                        <a:pt x="514" y="2216"/>
                      </a:lnTo>
                      <a:lnTo>
                        <a:pt x="426" y="2407"/>
                      </a:lnTo>
                      <a:lnTo>
                        <a:pt x="338" y="2583"/>
                      </a:lnTo>
                      <a:lnTo>
                        <a:pt x="264" y="2773"/>
                      </a:lnTo>
                      <a:lnTo>
                        <a:pt x="191" y="2979"/>
                      </a:lnTo>
                      <a:lnTo>
                        <a:pt x="132" y="3169"/>
                      </a:lnTo>
                      <a:lnTo>
                        <a:pt x="88" y="3375"/>
                      </a:lnTo>
                      <a:lnTo>
                        <a:pt x="59" y="3595"/>
                      </a:lnTo>
                      <a:lnTo>
                        <a:pt x="30" y="3800"/>
                      </a:lnTo>
                      <a:lnTo>
                        <a:pt x="15" y="4020"/>
                      </a:lnTo>
                      <a:lnTo>
                        <a:pt x="0" y="4226"/>
                      </a:lnTo>
                      <a:lnTo>
                        <a:pt x="15" y="4446"/>
                      </a:lnTo>
                      <a:lnTo>
                        <a:pt x="30" y="4666"/>
                      </a:lnTo>
                      <a:lnTo>
                        <a:pt x="59" y="4871"/>
                      </a:lnTo>
                      <a:lnTo>
                        <a:pt x="88" y="5077"/>
                      </a:lnTo>
                      <a:lnTo>
                        <a:pt x="132" y="5282"/>
                      </a:lnTo>
                      <a:lnTo>
                        <a:pt x="191" y="5488"/>
                      </a:lnTo>
                      <a:lnTo>
                        <a:pt x="264" y="5678"/>
                      </a:lnTo>
                      <a:lnTo>
                        <a:pt x="338" y="5869"/>
                      </a:lnTo>
                      <a:lnTo>
                        <a:pt x="426" y="6060"/>
                      </a:lnTo>
                      <a:lnTo>
                        <a:pt x="514" y="6250"/>
                      </a:lnTo>
                      <a:lnTo>
                        <a:pt x="616" y="6426"/>
                      </a:lnTo>
                      <a:lnTo>
                        <a:pt x="719" y="6588"/>
                      </a:lnTo>
                      <a:lnTo>
                        <a:pt x="851" y="6764"/>
                      </a:lnTo>
                      <a:lnTo>
                        <a:pt x="969" y="6925"/>
                      </a:lnTo>
                      <a:lnTo>
                        <a:pt x="1101" y="7072"/>
                      </a:lnTo>
                      <a:lnTo>
                        <a:pt x="1247" y="7219"/>
                      </a:lnTo>
                      <a:lnTo>
                        <a:pt x="1394" y="7365"/>
                      </a:lnTo>
                      <a:lnTo>
                        <a:pt x="1541" y="7497"/>
                      </a:lnTo>
                      <a:lnTo>
                        <a:pt x="1702" y="7615"/>
                      </a:lnTo>
                      <a:lnTo>
                        <a:pt x="1863" y="7732"/>
                      </a:lnTo>
                      <a:lnTo>
                        <a:pt x="2040" y="7850"/>
                      </a:lnTo>
                      <a:lnTo>
                        <a:pt x="2216" y="7952"/>
                      </a:lnTo>
                      <a:lnTo>
                        <a:pt x="2392" y="8040"/>
                      </a:lnTo>
                      <a:lnTo>
                        <a:pt x="2582" y="8128"/>
                      </a:lnTo>
                      <a:lnTo>
                        <a:pt x="2773" y="8202"/>
                      </a:lnTo>
                      <a:lnTo>
                        <a:pt x="2979" y="8260"/>
                      </a:lnTo>
                      <a:lnTo>
                        <a:pt x="3169" y="8319"/>
                      </a:lnTo>
                      <a:lnTo>
                        <a:pt x="3375" y="8363"/>
                      </a:lnTo>
                      <a:lnTo>
                        <a:pt x="3580" y="8407"/>
                      </a:lnTo>
                      <a:lnTo>
                        <a:pt x="3800" y="8436"/>
                      </a:lnTo>
                      <a:lnTo>
                        <a:pt x="4005" y="8451"/>
                      </a:lnTo>
                      <a:lnTo>
                        <a:pt x="4446" y="8451"/>
                      </a:lnTo>
                      <a:lnTo>
                        <a:pt x="4666" y="8436"/>
                      </a:lnTo>
                      <a:lnTo>
                        <a:pt x="4871" y="8407"/>
                      </a:lnTo>
                      <a:lnTo>
                        <a:pt x="5076" y="8363"/>
                      </a:lnTo>
                      <a:lnTo>
                        <a:pt x="5282" y="8319"/>
                      </a:lnTo>
                      <a:lnTo>
                        <a:pt x="5487" y="8260"/>
                      </a:lnTo>
                      <a:lnTo>
                        <a:pt x="5678" y="8202"/>
                      </a:lnTo>
                      <a:lnTo>
                        <a:pt x="5869" y="8128"/>
                      </a:lnTo>
                      <a:lnTo>
                        <a:pt x="6059" y="8040"/>
                      </a:lnTo>
                      <a:lnTo>
                        <a:pt x="6236" y="7952"/>
                      </a:lnTo>
                      <a:lnTo>
                        <a:pt x="6426" y="7850"/>
                      </a:lnTo>
                      <a:lnTo>
                        <a:pt x="6588" y="7732"/>
                      </a:lnTo>
                      <a:lnTo>
                        <a:pt x="6764" y="7615"/>
                      </a:lnTo>
                      <a:lnTo>
                        <a:pt x="6910" y="7497"/>
                      </a:lnTo>
                      <a:lnTo>
                        <a:pt x="7072" y="7365"/>
                      </a:lnTo>
                      <a:lnTo>
                        <a:pt x="7218" y="7219"/>
                      </a:lnTo>
                      <a:lnTo>
                        <a:pt x="7351" y="7072"/>
                      </a:lnTo>
                      <a:lnTo>
                        <a:pt x="7483" y="6925"/>
                      </a:lnTo>
                      <a:lnTo>
                        <a:pt x="7615" y="6764"/>
                      </a:lnTo>
                      <a:lnTo>
                        <a:pt x="7732" y="6588"/>
                      </a:lnTo>
                      <a:lnTo>
                        <a:pt x="7835" y="6426"/>
                      </a:lnTo>
                      <a:lnTo>
                        <a:pt x="7937" y="6250"/>
                      </a:lnTo>
                      <a:lnTo>
                        <a:pt x="8040" y="6060"/>
                      </a:lnTo>
                      <a:lnTo>
                        <a:pt x="8128" y="5869"/>
                      </a:lnTo>
                      <a:lnTo>
                        <a:pt x="8201" y="5678"/>
                      </a:lnTo>
                      <a:lnTo>
                        <a:pt x="8260" y="5488"/>
                      </a:lnTo>
                      <a:lnTo>
                        <a:pt x="8319" y="5282"/>
                      </a:lnTo>
                      <a:lnTo>
                        <a:pt x="8363" y="5077"/>
                      </a:lnTo>
                      <a:lnTo>
                        <a:pt x="8407" y="4871"/>
                      </a:lnTo>
                      <a:lnTo>
                        <a:pt x="8436" y="4666"/>
                      </a:lnTo>
                      <a:lnTo>
                        <a:pt x="8451" y="4446"/>
                      </a:lnTo>
                      <a:lnTo>
                        <a:pt x="8451" y="4226"/>
                      </a:lnTo>
                      <a:lnTo>
                        <a:pt x="8451" y="4020"/>
                      </a:lnTo>
                      <a:lnTo>
                        <a:pt x="8436" y="3800"/>
                      </a:lnTo>
                      <a:lnTo>
                        <a:pt x="8407" y="3595"/>
                      </a:lnTo>
                      <a:lnTo>
                        <a:pt x="8363" y="3375"/>
                      </a:lnTo>
                      <a:lnTo>
                        <a:pt x="8319" y="3169"/>
                      </a:lnTo>
                      <a:lnTo>
                        <a:pt x="8260" y="2979"/>
                      </a:lnTo>
                      <a:lnTo>
                        <a:pt x="8201" y="2773"/>
                      </a:lnTo>
                      <a:lnTo>
                        <a:pt x="8128" y="2583"/>
                      </a:lnTo>
                      <a:lnTo>
                        <a:pt x="8040" y="2407"/>
                      </a:lnTo>
                      <a:lnTo>
                        <a:pt x="7937" y="2216"/>
                      </a:lnTo>
                      <a:lnTo>
                        <a:pt x="7835" y="2040"/>
                      </a:lnTo>
                      <a:lnTo>
                        <a:pt x="7732" y="1864"/>
                      </a:lnTo>
                      <a:lnTo>
                        <a:pt x="7615" y="1702"/>
                      </a:lnTo>
                      <a:lnTo>
                        <a:pt x="7483" y="1541"/>
                      </a:lnTo>
                      <a:lnTo>
                        <a:pt x="7351" y="1394"/>
                      </a:lnTo>
                      <a:lnTo>
                        <a:pt x="7218" y="1248"/>
                      </a:lnTo>
                      <a:lnTo>
                        <a:pt x="7072" y="1101"/>
                      </a:lnTo>
                      <a:lnTo>
                        <a:pt x="6910" y="969"/>
                      </a:lnTo>
                      <a:lnTo>
                        <a:pt x="6764" y="851"/>
                      </a:lnTo>
                      <a:lnTo>
                        <a:pt x="6588" y="734"/>
                      </a:lnTo>
                      <a:lnTo>
                        <a:pt x="6426" y="617"/>
                      </a:lnTo>
                      <a:lnTo>
                        <a:pt x="6236" y="514"/>
                      </a:lnTo>
                      <a:lnTo>
                        <a:pt x="6059" y="426"/>
                      </a:lnTo>
                      <a:lnTo>
                        <a:pt x="5869" y="338"/>
                      </a:lnTo>
                      <a:lnTo>
                        <a:pt x="5678" y="265"/>
                      </a:lnTo>
                      <a:lnTo>
                        <a:pt x="5487" y="191"/>
                      </a:lnTo>
                      <a:lnTo>
                        <a:pt x="5282" y="147"/>
                      </a:lnTo>
                      <a:lnTo>
                        <a:pt x="5076" y="88"/>
                      </a:lnTo>
                      <a:lnTo>
                        <a:pt x="4871" y="59"/>
                      </a:lnTo>
                      <a:lnTo>
                        <a:pt x="4666" y="30"/>
                      </a:lnTo>
                      <a:lnTo>
                        <a:pt x="4446" y="15"/>
                      </a:lnTo>
                      <a:lnTo>
                        <a:pt x="42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999850" y="1538000"/>
                  <a:ext cx="878850" cy="371950"/>
                </a:xfrm>
                <a:custGeom>
                  <a:rect b="b" l="l" r="r" t="t"/>
                  <a:pathLst>
                    <a:path extrusionOk="0" h="14878" w="35154">
                      <a:moveTo>
                        <a:pt x="3478" y="0"/>
                      </a:moveTo>
                      <a:lnTo>
                        <a:pt x="3155" y="15"/>
                      </a:lnTo>
                      <a:lnTo>
                        <a:pt x="2818" y="59"/>
                      </a:lnTo>
                      <a:lnTo>
                        <a:pt x="2495" y="118"/>
                      </a:lnTo>
                      <a:lnTo>
                        <a:pt x="2187" y="221"/>
                      </a:lnTo>
                      <a:lnTo>
                        <a:pt x="1879" y="367"/>
                      </a:lnTo>
                      <a:lnTo>
                        <a:pt x="1718" y="441"/>
                      </a:lnTo>
                      <a:lnTo>
                        <a:pt x="1571" y="529"/>
                      </a:lnTo>
                      <a:lnTo>
                        <a:pt x="1424" y="631"/>
                      </a:lnTo>
                      <a:lnTo>
                        <a:pt x="1292" y="734"/>
                      </a:lnTo>
                      <a:lnTo>
                        <a:pt x="1028" y="954"/>
                      </a:lnTo>
                      <a:lnTo>
                        <a:pt x="808" y="1204"/>
                      </a:lnTo>
                      <a:lnTo>
                        <a:pt x="603" y="1468"/>
                      </a:lnTo>
                      <a:lnTo>
                        <a:pt x="426" y="1746"/>
                      </a:lnTo>
                      <a:lnTo>
                        <a:pt x="294" y="2040"/>
                      </a:lnTo>
                      <a:lnTo>
                        <a:pt x="177" y="2333"/>
                      </a:lnTo>
                      <a:lnTo>
                        <a:pt x="89" y="2656"/>
                      </a:lnTo>
                      <a:lnTo>
                        <a:pt x="30" y="2979"/>
                      </a:lnTo>
                      <a:lnTo>
                        <a:pt x="1" y="3302"/>
                      </a:lnTo>
                      <a:lnTo>
                        <a:pt x="16" y="3624"/>
                      </a:lnTo>
                      <a:lnTo>
                        <a:pt x="60" y="3947"/>
                      </a:lnTo>
                      <a:lnTo>
                        <a:pt x="118" y="4270"/>
                      </a:lnTo>
                      <a:lnTo>
                        <a:pt x="221" y="4593"/>
                      </a:lnTo>
                      <a:lnTo>
                        <a:pt x="368" y="4901"/>
                      </a:lnTo>
                      <a:lnTo>
                        <a:pt x="441" y="5047"/>
                      </a:lnTo>
                      <a:lnTo>
                        <a:pt x="529" y="5194"/>
                      </a:lnTo>
                      <a:lnTo>
                        <a:pt x="647" y="5370"/>
                      </a:lnTo>
                      <a:lnTo>
                        <a:pt x="896" y="5722"/>
                      </a:lnTo>
                      <a:lnTo>
                        <a:pt x="1277" y="6236"/>
                      </a:lnTo>
                      <a:lnTo>
                        <a:pt x="1791" y="6881"/>
                      </a:lnTo>
                      <a:lnTo>
                        <a:pt x="2099" y="7233"/>
                      </a:lnTo>
                      <a:lnTo>
                        <a:pt x="2436" y="7615"/>
                      </a:lnTo>
                      <a:lnTo>
                        <a:pt x="2803" y="8026"/>
                      </a:lnTo>
                      <a:lnTo>
                        <a:pt x="3199" y="8436"/>
                      </a:lnTo>
                      <a:lnTo>
                        <a:pt x="3639" y="8862"/>
                      </a:lnTo>
                      <a:lnTo>
                        <a:pt x="4094" y="9302"/>
                      </a:lnTo>
                      <a:lnTo>
                        <a:pt x="4593" y="9742"/>
                      </a:lnTo>
                      <a:lnTo>
                        <a:pt x="5121" y="10182"/>
                      </a:lnTo>
                      <a:lnTo>
                        <a:pt x="5679" y="10622"/>
                      </a:lnTo>
                      <a:lnTo>
                        <a:pt x="6266" y="11063"/>
                      </a:lnTo>
                      <a:lnTo>
                        <a:pt x="6882" y="11503"/>
                      </a:lnTo>
                      <a:lnTo>
                        <a:pt x="7527" y="11914"/>
                      </a:lnTo>
                      <a:lnTo>
                        <a:pt x="8202" y="12324"/>
                      </a:lnTo>
                      <a:lnTo>
                        <a:pt x="8906" y="12706"/>
                      </a:lnTo>
                      <a:lnTo>
                        <a:pt x="9640" y="13073"/>
                      </a:lnTo>
                      <a:lnTo>
                        <a:pt x="10021" y="13249"/>
                      </a:lnTo>
                      <a:lnTo>
                        <a:pt x="10418" y="13425"/>
                      </a:lnTo>
                      <a:lnTo>
                        <a:pt x="10799" y="13586"/>
                      </a:lnTo>
                      <a:lnTo>
                        <a:pt x="11210" y="13733"/>
                      </a:lnTo>
                      <a:lnTo>
                        <a:pt x="11621" y="13880"/>
                      </a:lnTo>
                      <a:lnTo>
                        <a:pt x="12031" y="14012"/>
                      </a:lnTo>
                      <a:lnTo>
                        <a:pt x="12457" y="14144"/>
                      </a:lnTo>
                      <a:lnTo>
                        <a:pt x="12882" y="14261"/>
                      </a:lnTo>
                      <a:lnTo>
                        <a:pt x="13322" y="14378"/>
                      </a:lnTo>
                      <a:lnTo>
                        <a:pt x="13763" y="14481"/>
                      </a:lnTo>
                      <a:lnTo>
                        <a:pt x="14217" y="14569"/>
                      </a:lnTo>
                      <a:lnTo>
                        <a:pt x="14672" y="14642"/>
                      </a:lnTo>
                      <a:lnTo>
                        <a:pt x="15142" y="14716"/>
                      </a:lnTo>
                      <a:lnTo>
                        <a:pt x="15611" y="14774"/>
                      </a:lnTo>
                      <a:lnTo>
                        <a:pt x="16095" y="14818"/>
                      </a:lnTo>
                      <a:lnTo>
                        <a:pt x="16579" y="14848"/>
                      </a:lnTo>
                      <a:lnTo>
                        <a:pt x="17078" y="14862"/>
                      </a:lnTo>
                      <a:lnTo>
                        <a:pt x="17577" y="14877"/>
                      </a:lnTo>
                      <a:lnTo>
                        <a:pt x="18076" y="14862"/>
                      </a:lnTo>
                      <a:lnTo>
                        <a:pt x="18575" y="14848"/>
                      </a:lnTo>
                      <a:lnTo>
                        <a:pt x="19059" y="14818"/>
                      </a:lnTo>
                      <a:lnTo>
                        <a:pt x="19543" y="14774"/>
                      </a:lnTo>
                      <a:lnTo>
                        <a:pt x="20013" y="14716"/>
                      </a:lnTo>
                      <a:lnTo>
                        <a:pt x="20482" y="14642"/>
                      </a:lnTo>
                      <a:lnTo>
                        <a:pt x="20937" y="14569"/>
                      </a:lnTo>
                      <a:lnTo>
                        <a:pt x="21392" y="14481"/>
                      </a:lnTo>
                      <a:lnTo>
                        <a:pt x="21832" y="14378"/>
                      </a:lnTo>
                      <a:lnTo>
                        <a:pt x="22272" y="14261"/>
                      </a:lnTo>
                      <a:lnTo>
                        <a:pt x="22712" y="14144"/>
                      </a:lnTo>
                      <a:lnTo>
                        <a:pt x="23123" y="14012"/>
                      </a:lnTo>
                      <a:lnTo>
                        <a:pt x="23548" y="13880"/>
                      </a:lnTo>
                      <a:lnTo>
                        <a:pt x="23959" y="13733"/>
                      </a:lnTo>
                      <a:lnTo>
                        <a:pt x="24355" y="13586"/>
                      </a:lnTo>
                      <a:lnTo>
                        <a:pt x="24751" y="13425"/>
                      </a:lnTo>
                      <a:lnTo>
                        <a:pt x="25133" y="13249"/>
                      </a:lnTo>
                      <a:lnTo>
                        <a:pt x="25514" y="13073"/>
                      </a:lnTo>
                      <a:lnTo>
                        <a:pt x="26248" y="12706"/>
                      </a:lnTo>
                      <a:lnTo>
                        <a:pt x="26967" y="12324"/>
                      </a:lnTo>
                      <a:lnTo>
                        <a:pt x="27642" y="11914"/>
                      </a:lnTo>
                      <a:lnTo>
                        <a:pt x="28287" y="11503"/>
                      </a:lnTo>
                      <a:lnTo>
                        <a:pt x="28903" y="11063"/>
                      </a:lnTo>
                      <a:lnTo>
                        <a:pt x="29490" y="10622"/>
                      </a:lnTo>
                      <a:lnTo>
                        <a:pt x="30048" y="10182"/>
                      </a:lnTo>
                      <a:lnTo>
                        <a:pt x="30576" y="9742"/>
                      </a:lnTo>
                      <a:lnTo>
                        <a:pt x="31060" y="9302"/>
                      </a:lnTo>
                      <a:lnTo>
                        <a:pt x="31529" y="8862"/>
                      </a:lnTo>
                      <a:lnTo>
                        <a:pt x="31955" y="8436"/>
                      </a:lnTo>
                      <a:lnTo>
                        <a:pt x="32366" y="8026"/>
                      </a:lnTo>
                      <a:lnTo>
                        <a:pt x="32733" y="7615"/>
                      </a:lnTo>
                      <a:lnTo>
                        <a:pt x="33070" y="7233"/>
                      </a:lnTo>
                      <a:lnTo>
                        <a:pt x="33363" y="6881"/>
                      </a:lnTo>
                      <a:lnTo>
                        <a:pt x="33877" y="6236"/>
                      </a:lnTo>
                      <a:lnTo>
                        <a:pt x="34258" y="5722"/>
                      </a:lnTo>
                      <a:lnTo>
                        <a:pt x="34508" y="5370"/>
                      </a:lnTo>
                      <a:lnTo>
                        <a:pt x="34625" y="5194"/>
                      </a:lnTo>
                      <a:lnTo>
                        <a:pt x="34713" y="5047"/>
                      </a:lnTo>
                      <a:lnTo>
                        <a:pt x="34801" y="4901"/>
                      </a:lnTo>
                      <a:lnTo>
                        <a:pt x="34933" y="4593"/>
                      </a:lnTo>
                      <a:lnTo>
                        <a:pt x="35036" y="4270"/>
                      </a:lnTo>
                      <a:lnTo>
                        <a:pt x="35109" y="3947"/>
                      </a:lnTo>
                      <a:lnTo>
                        <a:pt x="35139" y="3624"/>
                      </a:lnTo>
                      <a:lnTo>
                        <a:pt x="35153" y="3302"/>
                      </a:lnTo>
                      <a:lnTo>
                        <a:pt x="35124" y="2979"/>
                      </a:lnTo>
                      <a:lnTo>
                        <a:pt x="35080" y="2656"/>
                      </a:lnTo>
                      <a:lnTo>
                        <a:pt x="34992" y="2333"/>
                      </a:lnTo>
                      <a:lnTo>
                        <a:pt x="34875" y="2040"/>
                      </a:lnTo>
                      <a:lnTo>
                        <a:pt x="34728" y="1746"/>
                      </a:lnTo>
                      <a:lnTo>
                        <a:pt x="34552" y="1468"/>
                      </a:lnTo>
                      <a:lnTo>
                        <a:pt x="34361" y="1204"/>
                      </a:lnTo>
                      <a:lnTo>
                        <a:pt x="34126" y="954"/>
                      </a:lnTo>
                      <a:lnTo>
                        <a:pt x="33877" y="734"/>
                      </a:lnTo>
                      <a:lnTo>
                        <a:pt x="33730" y="631"/>
                      </a:lnTo>
                      <a:lnTo>
                        <a:pt x="33583" y="529"/>
                      </a:lnTo>
                      <a:lnTo>
                        <a:pt x="33437" y="441"/>
                      </a:lnTo>
                      <a:lnTo>
                        <a:pt x="33290" y="367"/>
                      </a:lnTo>
                      <a:lnTo>
                        <a:pt x="32982" y="221"/>
                      </a:lnTo>
                      <a:lnTo>
                        <a:pt x="32659" y="118"/>
                      </a:lnTo>
                      <a:lnTo>
                        <a:pt x="32336" y="59"/>
                      </a:lnTo>
                      <a:lnTo>
                        <a:pt x="32014" y="15"/>
                      </a:lnTo>
                      <a:lnTo>
                        <a:pt x="31691" y="0"/>
                      </a:lnTo>
                      <a:lnTo>
                        <a:pt x="31353" y="30"/>
                      </a:lnTo>
                      <a:lnTo>
                        <a:pt x="31045" y="89"/>
                      </a:lnTo>
                      <a:lnTo>
                        <a:pt x="30723" y="177"/>
                      </a:lnTo>
                      <a:lnTo>
                        <a:pt x="30429" y="294"/>
                      </a:lnTo>
                      <a:lnTo>
                        <a:pt x="30136" y="426"/>
                      </a:lnTo>
                      <a:lnTo>
                        <a:pt x="29857" y="602"/>
                      </a:lnTo>
                      <a:lnTo>
                        <a:pt x="29593" y="807"/>
                      </a:lnTo>
                      <a:lnTo>
                        <a:pt x="29343" y="1027"/>
                      </a:lnTo>
                      <a:lnTo>
                        <a:pt x="29123" y="1292"/>
                      </a:lnTo>
                      <a:lnTo>
                        <a:pt x="29021" y="1424"/>
                      </a:lnTo>
                      <a:lnTo>
                        <a:pt x="28918" y="1570"/>
                      </a:lnTo>
                      <a:lnTo>
                        <a:pt x="28713" y="1878"/>
                      </a:lnTo>
                      <a:lnTo>
                        <a:pt x="28463" y="2201"/>
                      </a:lnTo>
                      <a:lnTo>
                        <a:pt x="28126" y="2627"/>
                      </a:lnTo>
                      <a:lnTo>
                        <a:pt x="27700" y="3125"/>
                      </a:lnTo>
                      <a:lnTo>
                        <a:pt x="27187" y="3668"/>
                      </a:lnTo>
                      <a:lnTo>
                        <a:pt x="26893" y="3962"/>
                      </a:lnTo>
                      <a:lnTo>
                        <a:pt x="26585" y="4255"/>
                      </a:lnTo>
                      <a:lnTo>
                        <a:pt x="26248" y="4563"/>
                      </a:lnTo>
                      <a:lnTo>
                        <a:pt x="25896" y="4871"/>
                      </a:lnTo>
                      <a:lnTo>
                        <a:pt x="25529" y="5179"/>
                      </a:lnTo>
                      <a:lnTo>
                        <a:pt x="25133" y="5473"/>
                      </a:lnTo>
                      <a:lnTo>
                        <a:pt x="24707" y="5766"/>
                      </a:lnTo>
                      <a:lnTo>
                        <a:pt x="24282" y="6060"/>
                      </a:lnTo>
                      <a:lnTo>
                        <a:pt x="23827" y="6338"/>
                      </a:lnTo>
                      <a:lnTo>
                        <a:pt x="23343" y="6617"/>
                      </a:lnTo>
                      <a:lnTo>
                        <a:pt x="22859" y="6867"/>
                      </a:lnTo>
                      <a:lnTo>
                        <a:pt x="22345" y="7101"/>
                      </a:lnTo>
                      <a:lnTo>
                        <a:pt x="21802" y="7321"/>
                      </a:lnTo>
                      <a:lnTo>
                        <a:pt x="21260" y="7512"/>
                      </a:lnTo>
                      <a:lnTo>
                        <a:pt x="20687" y="7688"/>
                      </a:lnTo>
                      <a:lnTo>
                        <a:pt x="20101" y="7835"/>
                      </a:lnTo>
                      <a:lnTo>
                        <a:pt x="19499" y="7952"/>
                      </a:lnTo>
                      <a:lnTo>
                        <a:pt x="18883" y="8040"/>
                      </a:lnTo>
                      <a:lnTo>
                        <a:pt x="18560" y="8070"/>
                      </a:lnTo>
                      <a:lnTo>
                        <a:pt x="18237" y="8099"/>
                      </a:lnTo>
                      <a:lnTo>
                        <a:pt x="17915" y="8114"/>
                      </a:lnTo>
                      <a:lnTo>
                        <a:pt x="17254" y="8114"/>
                      </a:lnTo>
                      <a:lnTo>
                        <a:pt x="16917" y="8099"/>
                      </a:lnTo>
                      <a:lnTo>
                        <a:pt x="16609" y="8070"/>
                      </a:lnTo>
                      <a:lnTo>
                        <a:pt x="16286" y="8040"/>
                      </a:lnTo>
                      <a:lnTo>
                        <a:pt x="15655" y="7952"/>
                      </a:lnTo>
                      <a:lnTo>
                        <a:pt x="15054" y="7835"/>
                      </a:lnTo>
                      <a:lnTo>
                        <a:pt x="14467" y="7688"/>
                      </a:lnTo>
                      <a:lnTo>
                        <a:pt x="13909" y="7512"/>
                      </a:lnTo>
                      <a:lnTo>
                        <a:pt x="13352" y="7321"/>
                      </a:lnTo>
                      <a:lnTo>
                        <a:pt x="12824" y="7101"/>
                      </a:lnTo>
                      <a:lnTo>
                        <a:pt x="12310" y="6867"/>
                      </a:lnTo>
                      <a:lnTo>
                        <a:pt x="11811" y="6617"/>
                      </a:lnTo>
                      <a:lnTo>
                        <a:pt x="11342" y="6338"/>
                      </a:lnTo>
                      <a:lnTo>
                        <a:pt x="10887" y="6060"/>
                      </a:lnTo>
                      <a:lnTo>
                        <a:pt x="10447" y="5766"/>
                      </a:lnTo>
                      <a:lnTo>
                        <a:pt x="10036" y="5473"/>
                      </a:lnTo>
                      <a:lnTo>
                        <a:pt x="9640" y="5179"/>
                      </a:lnTo>
                      <a:lnTo>
                        <a:pt x="9259" y="4871"/>
                      </a:lnTo>
                      <a:lnTo>
                        <a:pt x="8906" y="4563"/>
                      </a:lnTo>
                      <a:lnTo>
                        <a:pt x="8584" y="4255"/>
                      </a:lnTo>
                      <a:lnTo>
                        <a:pt x="8261" y="3962"/>
                      </a:lnTo>
                      <a:lnTo>
                        <a:pt x="7967" y="3668"/>
                      </a:lnTo>
                      <a:lnTo>
                        <a:pt x="7454" y="3125"/>
                      </a:lnTo>
                      <a:lnTo>
                        <a:pt x="7029" y="2627"/>
                      </a:lnTo>
                      <a:lnTo>
                        <a:pt x="6691" y="2201"/>
                      </a:lnTo>
                      <a:lnTo>
                        <a:pt x="6442" y="1878"/>
                      </a:lnTo>
                      <a:lnTo>
                        <a:pt x="6236" y="1570"/>
                      </a:lnTo>
                      <a:lnTo>
                        <a:pt x="6148" y="1424"/>
                      </a:lnTo>
                      <a:lnTo>
                        <a:pt x="6031" y="1292"/>
                      </a:lnTo>
                      <a:lnTo>
                        <a:pt x="5811" y="1027"/>
                      </a:lnTo>
                      <a:lnTo>
                        <a:pt x="5576" y="807"/>
                      </a:lnTo>
                      <a:lnTo>
                        <a:pt x="5312" y="602"/>
                      </a:lnTo>
                      <a:lnTo>
                        <a:pt x="5033" y="426"/>
                      </a:lnTo>
                      <a:lnTo>
                        <a:pt x="4740" y="294"/>
                      </a:lnTo>
                      <a:lnTo>
                        <a:pt x="4432" y="177"/>
                      </a:lnTo>
                      <a:lnTo>
                        <a:pt x="4124" y="89"/>
                      </a:lnTo>
                      <a:lnTo>
                        <a:pt x="3801" y="30"/>
                      </a:lnTo>
                      <a:lnTo>
                        <a:pt x="34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1705550" y="980125"/>
                  <a:ext cx="211300" cy="211300"/>
                </a:xfrm>
                <a:custGeom>
                  <a:rect b="b" l="l" r="r" t="t"/>
                  <a:pathLst>
                    <a:path extrusionOk="0" h="8452" w="8452">
                      <a:moveTo>
                        <a:pt x="4226" y="0"/>
                      </a:moveTo>
                      <a:lnTo>
                        <a:pt x="4006" y="15"/>
                      </a:lnTo>
                      <a:lnTo>
                        <a:pt x="3786" y="30"/>
                      </a:lnTo>
                      <a:lnTo>
                        <a:pt x="3580" y="59"/>
                      </a:lnTo>
                      <a:lnTo>
                        <a:pt x="3375" y="88"/>
                      </a:lnTo>
                      <a:lnTo>
                        <a:pt x="3169" y="147"/>
                      </a:lnTo>
                      <a:lnTo>
                        <a:pt x="2964" y="191"/>
                      </a:lnTo>
                      <a:lnTo>
                        <a:pt x="2773" y="265"/>
                      </a:lnTo>
                      <a:lnTo>
                        <a:pt x="2583" y="338"/>
                      </a:lnTo>
                      <a:lnTo>
                        <a:pt x="2392" y="426"/>
                      </a:lnTo>
                      <a:lnTo>
                        <a:pt x="2201" y="514"/>
                      </a:lnTo>
                      <a:lnTo>
                        <a:pt x="2025" y="617"/>
                      </a:lnTo>
                      <a:lnTo>
                        <a:pt x="1864" y="734"/>
                      </a:lnTo>
                      <a:lnTo>
                        <a:pt x="1688" y="851"/>
                      </a:lnTo>
                      <a:lnTo>
                        <a:pt x="1541" y="969"/>
                      </a:lnTo>
                      <a:lnTo>
                        <a:pt x="1380" y="1101"/>
                      </a:lnTo>
                      <a:lnTo>
                        <a:pt x="1233" y="1248"/>
                      </a:lnTo>
                      <a:lnTo>
                        <a:pt x="1101" y="1394"/>
                      </a:lnTo>
                      <a:lnTo>
                        <a:pt x="969" y="1541"/>
                      </a:lnTo>
                      <a:lnTo>
                        <a:pt x="837" y="1702"/>
                      </a:lnTo>
                      <a:lnTo>
                        <a:pt x="719" y="1864"/>
                      </a:lnTo>
                      <a:lnTo>
                        <a:pt x="602" y="2040"/>
                      </a:lnTo>
                      <a:lnTo>
                        <a:pt x="514" y="2216"/>
                      </a:lnTo>
                      <a:lnTo>
                        <a:pt x="411" y="2407"/>
                      </a:lnTo>
                      <a:lnTo>
                        <a:pt x="323" y="2583"/>
                      </a:lnTo>
                      <a:lnTo>
                        <a:pt x="250" y="2773"/>
                      </a:lnTo>
                      <a:lnTo>
                        <a:pt x="191" y="2979"/>
                      </a:lnTo>
                      <a:lnTo>
                        <a:pt x="133" y="3169"/>
                      </a:lnTo>
                      <a:lnTo>
                        <a:pt x="88" y="3375"/>
                      </a:lnTo>
                      <a:lnTo>
                        <a:pt x="44" y="3595"/>
                      </a:lnTo>
                      <a:lnTo>
                        <a:pt x="15" y="3800"/>
                      </a:lnTo>
                      <a:lnTo>
                        <a:pt x="0" y="4020"/>
                      </a:lnTo>
                      <a:lnTo>
                        <a:pt x="0" y="4226"/>
                      </a:lnTo>
                      <a:lnTo>
                        <a:pt x="0" y="4446"/>
                      </a:lnTo>
                      <a:lnTo>
                        <a:pt x="15" y="4666"/>
                      </a:lnTo>
                      <a:lnTo>
                        <a:pt x="44" y="4871"/>
                      </a:lnTo>
                      <a:lnTo>
                        <a:pt x="88" y="5077"/>
                      </a:lnTo>
                      <a:lnTo>
                        <a:pt x="133" y="5282"/>
                      </a:lnTo>
                      <a:lnTo>
                        <a:pt x="191" y="5488"/>
                      </a:lnTo>
                      <a:lnTo>
                        <a:pt x="250" y="5678"/>
                      </a:lnTo>
                      <a:lnTo>
                        <a:pt x="323" y="5869"/>
                      </a:lnTo>
                      <a:lnTo>
                        <a:pt x="411" y="6060"/>
                      </a:lnTo>
                      <a:lnTo>
                        <a:pt x="514" y="6250"/>
                      </a:lnTo>
                      <a:lnTo>
                        <a:pt x="602" y="6426"/>
                      </a:lnTo>
                      <a:lnTo>
                        <a:pt x="719" y="6588"/>
                      </a:lnTo>
                      <a:lnTo>
                        <a:pt x="837" y="6764"/>
                      </a:lnTo>
                      <a:lnTo>
                        <a:pt x="969" y="6925"/>
                      </a:lnTo>
                      <a:lnTo>
                        <a:pt x="1101" y="7072"/>
                      </a:lnTo>
                      <a:lnTo>
                        <a:pt x="1233" y="7219"/>
                      </a:lnTo>
                      <a:lnTo>
                        <a:pt x="1380" y="7365"/>
                      </a:lnTo>
                      <a:lnTo>
                        <a:pt x="1541" y="7497"/>
                      </a:lnTo>
                      <a:lnTo>
                        <a:pt x="1688" y="7615"/>
                      </a:lnTo>
                      <a:lnTo>
                        <a:pt x="1864" y="7732"/>
                      </a:lnTo>
                      <a:lnTo>
                        <a:pt x="2025" y="7850"/>
                      </a:lnTo>
                      <a:lnTo>
                        <a:pt x="2201" y="7952"/>
                      </a:lnTo>
                      <a:lnTo>
                        <a:pt x="2392" y="8040"/>
                      </a:lnTo>
                      <a:lnTo>
                        <a:pt x="2583" y="8128"/>
                      </a:lnTo>
                      <a:lnTo>
                        <a:pt x="2773" y="8202"/>
                      </a:lnTo>
                      <a:lnTo>
                        <a:pt x="2964" y="8260"/>
                      </a:lnTo>
                      <a:lnTo>
                        <a:pt x="3169" y="8319"/>
                      </a:lnTo>
                      <a:lnTo>
                        <a:pt x="3375" y="8363"/>
                      </a:lnTo>
                      <a:lnTo>
                        <a:pt x="3580" y="8407"/>
                      </a:lnTo>
                      <a:lnTo>
                        <a:pt x="3786" y="8436"/>
                      </a:lnTo>
                      <a:lnTo>
                        <a:pt x="4006" y="8451"/>
                      </a:lnTo>
                      <a:lnTo>
                        <a:pt x="4446" y="8451"/>
                      </a:lnTo>
                      <a:lnTo>
                        <a:pt x="4651" y="8436"/>
                      </a:lnTo>
                      <a:lnTo>
                        <a:pt x="4871" y="8407"/>
                      </a:lnTo>
                      <a:lnTo>
                        <a:pt x="5077" y="8363"/>
                      </a:lnTo>
                      <a:lnTo>
                        <a:pt x="5282" y="8319"/>
                      </a:lnTo>
                      <a:lnTo>
                        <a:pt x="5473" y="8260"/>
                      </a:lnTo>
                      <a:lnTo>
                        <a:pt x="5678" y="8202"/>
                      </a:lnTo>
                      <a:lnTo>
                        <a:pt x="5869" y="8128"/>
                      </a:lnTo>
                      <a:lnTo>
                        <a:pt x="6060" y="8040"/>
                      </a:lnTo>
                      <a:lnTo>
                        <a:pt x="6236" y="7952"/>
                      </a:lnTo>
                      <a:lnTo>
                        <a:pt x="6412" y="7850"/>
                      </a:lnTo>
                      <a:lnTo>
                        <a:pt x="6588" y="7732"/>
                      </a:lnTo>
                      <a:lnTo>
                        <a:pt x="6749" y="7615"/>
                      </a:lnTo>
                      <a:lnTo>
                        <a:pt x="6911" y="7497"/>
                      </a:lnTo>
                      <a:lnTo>
                        <a:pt x="7057" y="7365"/>
                      </a:lnTo>
                      <a:lnTo>
                        <a:pt x="7204" y="7219"/>
                      </a:lnTo>
                      <a:lnTo>
                        <a:pt x="7351" y="7072"/>
                      </a:lnTo>
                      <a:lnTo>
                        <a:pt x="7483" y="6925"/>
                      </a:lnTo>
                      <a:lnTo>
                        <a:pt x="7600" y="6764"/>
                      </a:lnTo>
                      <a:lnTo>
                        <a:pt x="7718" y="6588"/>
                      </a:lnTo>
                      <a:lnTo>
                        <a:pt x="7835" y="6426"/>
                      </a:lnTo>
                      <a:lnTo>
                        <a:pt x="7938" y="6250"/>
                      </a:lnTo>
                      <a:lnTo>
                        <a:pt x="8026" y="6060"/>
                      </a:lnTo>
                      <a:lnTo>
                        <a:pt x="8114" y="5869"/>
                      </a:lnTo>
                      <a:lnTo>
                        <a:pt x="8187" y="5678"/>
                      </a:lnTo>
                      <a:lnTo>
                        <a:pt x="8260" y="5488"/>
                      </a:lnTo>
                      <a:lnTo>
                        <a:pt x="8319" y="5282"/>
                      </a:lnTo>
                      <a:lnTo>
                        <a:pt x="8363" y="5077"/>
                      </a:lnTo>
                      <a:lnTo>
                        <a:pt x="8392" y="4871"/>
                      </a:lnTo>
                      <a:lnTo>
                        <a:pt x="8422" y="4666"/>
                      </a:lnTo>
                      <a:lnTo>
                        <a:pt x="8436" y="4446"/>
                      </a:lnTo>
                      <a:lnTo>
                        <a:pt x="8451" y="4226"/>
                      </a:lnTo>
                      <a:lnTo>
                        <a:pt x="8436" y="4020"/>
                      </a:lnTo>
                      <a:lnTo>
                        <a:pt x="8422" y="3800"/>
                      </a:lnTo>
                      <a:lnTo>
                        <a:pt x="8392" y="3595"/>
                      </a:lnTo>
                      <a:lnTo>
                        <a:pt x="8363" y="3375"/>
                      </a:lnTo>
                      <a:lnTo>
                        <a:pt x="8319" y="3169"/>
                      </a:lnTo>
                      <a:lnTo>
                        <a:pt x="8260" y="2979"/>
                      </a:lnTo>
                      <a:lnTo>
                        <a:pt x="8187" y="2773"/>
                      </a:lnTo>
                      <a:lnTo>
                        <a:pt x="8114" y="2583"/>
                      </a:lnTo>
                      <a:lnTo>
                        <a:pt x="8026" y="2407"/>
                      </a:lnTo>
                      <a:lnTo>
                        <a:pt x="7938" y="2216"/>
                      </a:lnTo>
                      <a:lnTo>
                        <a:pt x="7835" y="2040"/>
                      </a:lnTo>
                      <a:lnTo>
                        <a:pt x="7718" y="1864"/>
                      </a:lnTo>
                      <a:lnTo>
                        <a:pt x="7600" y="1702"/>
                      </a:lnTo>
                      <a:lnTo>
                        <a:pt x="7483" y="1541"/>
                      </a:lnTo>
                      <a:lnTo>
                        <a:pt x="7351" y="1394"/>
                      </a:lnTo>
                      <a:lnTo>
                        <a:pt x="7204" y="1248"/>
                      </a:lnTo>
                      <a:lnTo>
                        <a:pt x="7057" y="1101"/>
                      </a:lnTo>
                      <a:lnTo>
                        <a:pt x="6911" y="969"/>
                      </a:lnTo>
                      <a:lnTo>
                        <a:pt x="6749" y="851"/>
                      </a:lnTo>
                      <a:lnTo>
                        <a:pt x="6588" y="734"/>
                      </a:lnTo>
                      <a:lnTo>
                        <a:pt x="6412" y="617"/>
                      </a:lnTo>
                      <a:lnTo>
                        <a:pt x="6236" y="514"/>
                      </a:lnTo>
                      <a:lnTo>
                        <a:pt x="6060" y="426"/>
                      </a:lnTo>
                      <a:lnTo>
                        <a:pt x="5869" y="338"/>
                      </a:lnTo>
                      <a:lnTo>
                        <a:pt x="5678" y="265"/>
                      </a:lnTo>
                      <a:lnTo>
                        <a:pt x="5473" y="191"/>
                      </a:lnTo>
                      <a:lnTo>
                        <a:pt x="5282" y="147"/>
                      </a:lnTo>
                      <a:lnTo>
                        <a:pt x="5077" y="88"/>
                      </a:lnTo>
                      <a:lnTo>
                        <a:pt x="4871" y="59"/>
                      </a:lnTo>
                      <a:lnTo>
                        <a:pt x="4651" y="30"/>
                      </a:lnTo>
                      <a:lnTo>
                        <a:pt x="4446" y="15"/>
                      </a:lnTo>
                      <a:lnTo>
                        <a:pt x="42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0" name="Google Shape;90;p1"/>
            <p:cNvGrpSpPr/>
            <p:nvPr/>
          </p:nvGrpSpPr>
          <p:grpSpPr>
            <a:xfrm>
              <a:off x="1793232" y="881825"/>
              <a:ext cx="429000" cy="429000"/>
              <a:chOff x="5977582" y="-1141900"/>
              <a:chExt cx="429000" cy="429000"/>
            </a:xfrm>
          </p:grpSpPr>
          <p:sp>
            <p:nvSpPr>
              <p:cNvPr id="91" name="Google Shape;91;p1"/>
              <p:cNvSpPr/>
              <p:nvPr/>
            </p:nvSpPr>
            <p:spPr>
              <a:xfrm>
                <a:off x="5977582" y="-1141900"/>
                <a:ext cx="429000" cy="4290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 name="Google Shape;92;p1"/>
              <p:cNvGrpSpPr/>
              <p:nvPr/>
            </p:nvGrpSpPr>
            <p:grpSpPr>
              <a:xfrm>
                <a:off x="6058897" y="-1040044"/>
                <a:ext cx="266373" cy="225223"/>
                <a:chOff x="-2743875" y="937950"/>
                <a:chExt cx="1149150" cy="971625"/>
              </a:xfrm>
            </p:grpSpPr>
            <p:sp>
              <p:nvSpPr>
                <p:cNvPr id="93" name="Google Shape;93;p1"/>
                <p:cNvSpPr/>
                <p:nvPr/>
              </p:nvSpPr>
              <p:spPr>
                <a:xfrm>
                  <a:off x="-2743875" y="937950"/>
                  <a:ext cx="406050" cy="413750"/>
                </a:xfrm>
                <a:custGeom>
                  <a:rect b="b" l="l" r="r" t="t"/>
                  <a:pathLst>
                    <a:path extrusionOk="0" h="16550" w="16242">
                      <a:moveTo>
                        <a:pt x="3478" y="0"/>
                      </a:moveTo>
                      <a:lnTo>
                        <a:pt x="3140" y="15"/>
                      </a:lnTo>
                      <a:lnTo>
                        <a:pt x="2803" y="59"/>
                      </a:lnTo>
                      <a:lnTo>
                        <a:pt x="2480" y="132"/>
                      </a:lnTo>
                      <a:lnTo>
                        <a:pt x="2172" y="235"/>
                      </a:lnTo>
                      <a:lnTo>
                        <a:pt x="1864" y="367"/>
                      </a:lnTo>
                      <a:lnTo>
                        <a:pt x="1585" y="514"/>
                      </a:lnTo>
                      <a:lnTo>
                        <a:pt x="1321" y="704"/>
                      </a:lnTo>
                      <a:lnTo>
                        <a:pt x="1072" y="910"/>
                      </a:lnTo>
                      <a:lnTo>
                        <a:pt x="852" y="1145"/>
                      </a:lnTo>
                      <a:lnTo>
                        <a:pt x="646" y="1409"/>
                      </a:lnTo>
                      <a:lnTo>
                        <a:pt x="470" y="1673"/>
                      </a:lnTo>
                      <a:lnTo>
                        <a:pt x="309" y="1966"/>
                      </a:lnTo>
                      <a:lnTo>
                        <a:pt x="191" y="2289"/>
                      </a:lnTo>
                      <a:lnTo>
                        <a:pt x="89" y="2612"/>
                      </a:lnTo>
                      <a:lnTo>
                        <a:pt x="59" y="2773"/>
                      </a:lnTo>
                      <a:lnTo>
                        <a:pt x="30" y="2949"/>
                      </a:lnTo>
                      <a:lnTo>
                        <a:pt x="15" y="3125"/>
                      </a:lnTo>
                      <a:lnTo>
                        <a:pt x="1" y="3287"/>
                      </a:lnTo>
                      <a:lnTo>
                        <a:pt x="15" y="3639"/>
                      </a:lnTo>
                      <a:lnTo>
                        <a:pt x="59" y="3961"/>
                      </a:lnTo>
                      <a:lnTo>
                        <a:pt x="118" y="4284"/>
                      </a:lnTo>
                      <a:lnTo>
                        <a:pt x="221" y="4592"/>
                      </a:lnTo>
                      <a:lnTo>
                        <a:pt x="353" y="4900"/>
                      </a:lnTo>
                      <a:lnTo>
                        <a:pt x="514" y="5179"/>
                      </a:lnTo>
                      <a:lnTo>
                        <a:pt x="705" y="5443"/>
                      </a:lnTo>
                      <a:lnTo>
                        <a:pt x="910" y="5693"/>
                      </a:lnTo>
                      <a:lnTo>
                        <a:pt x="1145" y="5913"/>
                      </a:lnTo>
                      <a:lnTo>
                        <a:pt x="1409" y="6118"/>
                      </a:lnTo>
                      <a:lnTo>
                        <a:pt x="1673" y="6309"/>
                      </a:lnTo>
                      <a:lnTo>
                        <a:pt x="1967" y="6456"/>
                      </a:lnTo>
                      <a:lnTo>
                        <a:pt x="2275" y="6573"/>
                      </a:lnTo>
                      <a:lnTo>
                        <a:pt x="2612" y="6676"/>
                      </a:lnTo>
                      <a:lnTo>
                        <a:pt x="2774" y="6705"/>
                      </a:lnTo>
                      <a:lnTo>
                        <a:pt x="2950" y="6734"/>
                      </a:lnTo>
                      <a:lnTo>
                        <a:pt x="3419" y="6808"/>
                      </a:lnTo>
                      <a:lnTo>
                        <a:pt x="3859" y="6881"/>
                      </a:lnTo>
                      <a:lnTo>
                        <a:pt x="4299" y="6954"/>
                      </a:lnTo>
                      <a:lnTo>
                        <a:pt x="4710" y="7042"/>
                      </a:lnTo>
                      <a:lnTo>
                        <a:pt x="5106" y="7145"/>
                      </a:lnTo>
                      <a:lnTo>
                        <a:pt x="5488" y="7248"/>
                      </a:lnTo>
                      <a:lnTo>
                        <a:pt x="5854" y="7365"/>
                      </a:lnTo>
                      <a:lnTo>
                        <a:pt x="6207" y="7483"/>
                      </a:lnTo>
                      <a:lnTo>
                        <a:pt x="6544" y="7615"/>
                      </a:lnTo>
                      <a:lnTo>
                        <a:pt x="6867" y="7761"/>
                      </a:lnTo>
                      <a:lnTo>
                        <a:pt x="7175" y="7908"/>
                      </a:lnTo>
                      <a:lnTo>
                        <a:pt x="7483" y="8069"/>
                      </a:lnTo>
                      <a:lnTo>
                        <a:pt x="7762" y="8246"/>
                      </a:lnTo>
                      <a:lnTo>
                        <a:pt x="8026" y="8422"/>
                      </a:lnTo>
                      <a:lnTo>
                        <a:pt x="8290" y="8612"/>
                      </a:lnTo>
                      <a:lnTo>
                        <a:pt x="8539" y="8818"/>
                      </a:lnTo>
                      <a:lnTo>
                        <a:pt x="8334" y="8964"/>
                      </a:lnTo>
                      <a:lnTo>
                        <a:pt x="8129" y="9126"/>
                      </a:lnTo>
                      <a:lnTo>
                        <a:pt x="7938" y="9287"/>
                      </a:lnTo>
                      <a:lnTo>
                        <a:pt x="7762" y="9478"/>
                      </a:lnTo>
                      <a:lnTo>
                        <a:pt x="7600" y="9669"/>
                      </a:lnTo>
                      <a:lnTo>
                        <a:pt x="7454" y="9874"/>
                      </a:lnTo>
                      <a:lnTo>
                        <a:pt x="7307" y="10079"/>
                      </a:lnTo>
                      <a:lnTo>
                        <a:pt x="7175" y="10299"/>
                      </a:lnTo>
                      <a:lnTo>
                        <a:pt x="7058" y="10534"/>
                      </a:lnTo>
                      <a:lnTo>
                        <a:pt x="6955" y="10769"/>
                      </a:lnTo>
                      <a:lnTo>
                        <a:pt x="6867" y="11018"/>
                      </a:lnTo>
                      <a:lnTo>
                        <a:pt x="6793" y="11268"/>
                      </a:lnTo>
                      <a:lnTo>
                        <a:pt x="6735" y="11517"/>
                      </a:lnTo>
                      <a:lnTo>
                        <a:pt x="6691" y="11781"/>
                      </a:lnTo>
                      <a:lnTo>
                        <a:pt x="6676" y="12045"/>
                      </a:lnTo>
                      <a:lnTo>
                        <a:pt x="6661" y="12324"/>
                      </a:lnTo>
                      <a:lnTo>
                        <a:pt x="6661" y="12544"/>
                      </a:lnTo>
                      <a:lnTo>
                        <a:pt x="6691" y="12750"/>
                      </a:lnTo>
                      <a:lnTo>
                        <a:pt x="6705" y="12970"/>
                      </a:lnTo>
                      <a:lnTo>
                        <a:pt x="6749" y="13175"/>
                      </a:lnTo>
                      <a:lnTo>
                        <a:pt x="6793" y="13380"/>
                      </a:lnTo>
                      <a:lnTo>
                        <a:pt x="6852" y="13586"/>
                      </a:lnTo>
                      <a:lnTo>
                        <a:pt x="6925" y="13777"/>
                      </a:lnTo>
                      <a:lnTo>
                        <a:pt x="6999" y="13967"/>
                      </a:lnTo>
                      <a:lnTo>
                        <a:pt x="7072" y="14158"/>
                      </a:lnTo>
                      <a:lnTo>
                        <a:pt x="7175" y="14334"/>
                      </a:lnTo>
                      <a:lnTo>
                        <a:pt x="7278" y="14510"/>
                      </a:lnTo>
                      <a:lnTo>
                        <a:pt x="7380" y="14686"/>
                      </a:lnTo>
                      <a:lnTo>
                        <a:pt x="7498" y="14848"/>
                      </a:lnTo>
                      <a:lnTo>
                        <a:pt x="7630" y="15009"/>
                      </a:lnTo>
                      <a:lnTo>
                        <a:pt x="7762" y="15170"/>
                      </a:lnTo>
                      <a:lnTo>
                        <a:pt x="7894" y="15317"/>
                      </a:lnTo>
                      <a:lnTo>
                        <a:pt x="8041" y="15449"/>
                      </a:lnTo>
                      <a:lnTo>
                        <a:pt x="8202" y="15581"/>
                      </a:lnTo>
                      <a:lnTo>
                        <a:pt x="8363" y="15713"/>
                      </a:lnTo>
                      <a:lnTo>
                        <a:pt x="8525" y="15831"/>
                      </a:lnTo>
                      <a:lnTo>
                        <a:pt x="8701" y="15933"/>
                      </a:lnTo>
                      <a:lnTo>
                        <a:pt x="8877" y="16036"/>
                      </a:lnTo>
                      <a:lnTo>
                        <a:pt x="9053" y="16139"/>
                      </a:lnTo>
                      <a:lnTo>
                        <a:pt x="9244" y="16212"/>
                      </a:lnTo>
                      <a:lnTo>
                        <a:pt x="9434" y="16285"/>
                      </a:lnTo>
                      <a:lnTo>
                        <a:pt x="9625" y="16359"/>
                      </a:lnTo>
                      <a:lnTo>
                        <a:pt x="9830" y="16417"/>
                      </a:lnTo>
                      <a:lnTo>
                        <a:pt x="10036" y="16461"/>
                      </a:lnTo>
                      <a:lnTo>
                        <a:pt x="10241" y="16505"/>
                      </a:lnTo>
                      <a:lnTo>
                        <a:pt x="10461" y="16520"/>
                      </a:lnTo>
                      <a:lnTo>
                        <a:pt x="10667" y="16549"/>
                      </a:lnTo>
                      <a:lnTo>
                        <a:pt x="10887" y="16549"/>
                      </a:lnTo>
                      <a:lnTo>
                        <a:pt x="11209" y="16535"/>
                      </a:lnTo>
                      <a:lnTo>
                        <a:pt x="11518" y="16505"/>
                      </a:lnTo>
                      <a:lnTo>
                        <a:pt x="11826" y="16461"/>
                      </a:lnTo>
                      <a:lnTo>
                        <a:pt x="12119" y="16403"/>
                      </a:lnTo>
                      <a:lnTo>
                        <a:pt x="12398" y="16315"/>
                      </a:lnTo>
                      <a:lnTo>
                        <a:pt x="12677" y="16212"/>
                      </a:lnTo>
                      <a:lnTo>
                        <a:pt x="12941" y="16109"/>
                      </a:lnTo>
                      <a:lnTo>
                        <a:pt x="13190" y="15977"/>
                      </a:lnTo>
                      <a:lnTo>
                        <a:pt x="13440" y="15831"/>
                      </a:lnTo>
                      <a:lnTo>
                        <a:pt x="13674" y="15669"/>
                      </a:lnTo>
                      <a:lnTo>
                        <a:pt x="13894" y="15493"/>
                      </a:lnTo>
                      <a:lnTo>
                        <a:pt x="14114" y="15317"/>
                      </a:lnTo>
                      <a:lnTo>
                        <a:pt x="14320" y="15112"/>
                      </a:lnTo>
                      <a:lnTo>
                        <a:pt x="14511" y="14906"/>
                      </a:lnTo>
                      <a:lnTo>
                        <a:pt x="14687" y="14686"/>
                      </a:lnTo>
                      <a:lnTo>
                        <a:pt x="14863" y="14466"/>
                      </a:lnTo>
                      <a:lnTo>
                        <a:pt x="15039" y="14217"/>
                      </a:lnTo>
                      <a:lnTo>
                        <a:pt x="15185" y="13967"/>
                      </a:lnTo>
                      <a:lnTo>
                        <a:pt x="15332" y="13718"/>
                      </a:lnTo>
                      <a:lnTo>
                        <a:pt x="15464" y="13454"/>
                      </a:lnTo>
                      <a:lnTo>
                        <a:pt x="15582" y="13190"/>
                      </a:lnTo>
                      <a:lnTo>
                        <a:pt x="15699" y="12911"/>
                      </a:lnTo>
                      <a:lnTo>
                        <a:pt x="15802" y="12632"/>
                      </a:lnTo>
                      <a:lnTo>
                        <a:pt x="15890" y="12339"/>
                      </a:lnTo>
                      <a:lnTo>
                        <a:pt x="15978" y="12045"/>
                      </a:lnTo>
                      <a:lnTo>
                        <a:pt x="16051" y="11752"/>
                      </a:lnTo>
                      <a:lnTo>
                        <a:pt x="16110" y="11459"/>
                      </a:lnTo>
                      <a:lnTo>
                        <a:pt x="16154" y="11150"/>
                      </a:lnTo>
                      <a:lnTo>
                        <a:pt x="16198" y="10842"/>
                      </a:lnTo>
                      <a:lnTo>
                        <a:pt x="16212" y="10549"/>
                      </a:lnTo>
                      <a:lnTo>
                        <a:pt x="16227" y="10241"/>
                      </a:lnTo>
                      <a:lnTo>
                        <a:pt x="16242" y="9933"/>
                      </a:lnTo>
                      <a:lnTo>
                        <a:pt x="16227" y="9566"/>
                      </a:lnTo>
                      <a:lnTo>
                        <a:pt x="16198" y="9214"/>
                      </a:lnTo>
                      <a:lnTo>
                        <a:pt x="16154" y="8862"/>
                      </a:lnTo>
                      <a:lnTo>
                        <a:pt x="16095" y="8510"/>
                      </a:lnTo>
                      <a:lnTo>
                        <a:pt x="16022" y="8157"/>
                      </a:lnTo>
                      <a:lnTo>
                        <a:pt x="15934" y="7820"/>
                      </a:lnTo>
                      <a:lnTo>
                        <a:pt x="15816" y="7483"/>
                      </a:lnTo>
                      <a:lnTo>
                        <a:pt x="15684" y="7145"/>
                      </a:lnTo>
                      <a:lnTo>
                        <a:pt x="15552" y="6822"/>
                      </a:lnTo>
                      <a:lnTo>
                        <a:pt x="15391" y="6514"/>
                      </a:lnTo>
                      <a:lnTo>
                        <a:pt x="15215" y="6206"/>
                      </a:lnTo>
                      <a:lnTo>
                        <a:pt x="15024" y="5898"/>
                      </a:lnTo>
                      <a:lnTo>
                        <a:pt x="14819" y="5619"/>
                      </a:lnTo>
                      <a:lnTo>
                        <a:pt x="14599" y="5326"/>
                      </a:lnTo>
                      <a:lnTo>
                        <a:pt x="14364" y="5062"/>
                      </a:lnTo>
                      <a:lnTo>
                        <a:pt x="14114" y="4798"/>
                      </a:lnTo>
                      <a:lnTo>
                        <a:pt x="13645" y="4328"/>
                      </a:lnTo>
                      <a:lnTo>
                        <a:pt x="13146" y="3888"/>
                      </a:lnTo>
                      <a:lnTo>
                        <a:pt x="12633" y="3463"/>
                      </a:lnTo>
                      <a:lnTo>
                        <a:pt x="12104" y="3067"/>
                      </a:lnTo>
                      <a:lnTo>
                        <a:pt x="11532" y="2685"/>
                      </a:lnTo>
                      <a:lnTo>
                        <a:pt x="10960" y="2333"/>
                      </a:lnTo>
                      <a:lnTo>
                        <a:pt x="10344" y="1996"/>
                      </a:lnTo>
                      <a:lnTo>
                        <a:pt x="9713" y="1687"/>
                      </a:lnTo>
                      <a:lnTo>
                        <a:pt x="9067" y="1394"/>
                      </a:lnTo>
                      <a:lnTo>
                        <a:pt x="8378" y="1130"/>
                      </a:lnTo>
                      <a:lnTo>
                        <a:pt x="7688" y="881"/>
                      </a:lnTo>
                      <a:lnTo>
                        <a:pt x="6955" y="660"/>
                      </a:lnTo>
                      <a:lnTo>
                        <a:pt x="6207" y="470"/>
                      </a:lnTo>
                      <a:lnTo>
                        <a:pt x="5429" y="294"/>
                      </a:lnTo>
                      <a:lnTo>
                        <a:pt x="4637" y="147"/>
                      </a:lnTo>
                      <a:lnTo>
                        <a:pt x="3815" y="30"/>
                      </a:lnTo>
                      <a:lnTo>
                        <a:pt x="3639" y="15"/>
                      </a:lnTo>
                      <a:lnTo>
                        <a:pt x="34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2612925" y="1538000"/>
                  <a:ext cx="878825" cy="371575"/>
                </a:xfrm>
                <a:custGeom>
                  <a:rect b="b" l="l" r="r" t="t"/>
                  <a:pathLst>
                    <a:path extrusionOk="0" h="14863" w="35153">
                      <a:moveTo>
                        <a:pt x="17078" y="0"/>
                      </a:moveTo>
                      <a:lnTo>
                        <a:pt x="16579" y="30"/>
                      </a:lnTo>
                      <a:lnTo>
                        <a:pt x="16095" y="59"/>
                      </a:lnTo>
                      <a:lnTo>
                        <a:pt x="15610" y="103"/>
                      </a:lnTo>
                      <a:lnTo>
                        <a:pt x="15141" y="162"/>
                      </a:lnTo>
                      <a:lnTo>
                        <a:pt x="14672" y="221"/>
                      </a:lnTo>
                      <a:lnTo>
                        <a:pt x="14217" y="309"/>
                      </a:lnTo>
                      <a:lnTo>
                        <a:pt x="13762" y="397"/>
                      </a:lnTo>
                      <a:lnTo>
                        <a:pt x="13322" y="499"/>
                      </a:lnTo>
                      <a:lnTo>
                        <a:pt x="12882" y="602"/>
                      </a:lnTo>
                      <a:lnTo>
                        <a:pt x="12456" y="719"/>
                      </a:lnTo>
                      <a:lnTo>
                        <a:pt x="12031" y="851"/>
                      </a:lnTo>
                      <a:lnTo>
                        <a:pt x="11605" y="998"/>
                      </a:lnTo>
                      <a:lnTo>
                        <a:pt x="11209" y="1145"/>
                      </a:lnTo>
                      <a:lnTo>
                        <a:pt x="10798" y="1292"/>
                      </a:lnTo>
                      <a:lnTo>
                        <a:pt x="10402" y="1453"/>
                      </a:lnTo>
                      <a:lnTo>
                        <a:pt x="10021" y="1614"/>
                      </a:lnTo>
                      <a:lnTo>
                        <a:pt x="9639" y="1790"/>
                      </a:lnTo>
                      <a:lnTo>
                        <a:pt x="8906" y="2157"/>
                      </a:lnTo>
                      <a:lnTo>
                        <a:pt x="8202" y="2553"/>
                      </a:lnTo>
                      <a:lnTo>
                        <a:pt x="7512" y="2949"/>
                      </a:lnTo>
                      <a:lnTo>
                        <a:pt x="6866" y="3375"/>
                      </a:lnTo>
                      <a:lnTo>
                        <a:pt x="6250" y="3800"/>
                      </a:lnTo>
                      <a:lnTo>
                        <a:pt x="5663" y="4240"/>
                      </a:lnTo>
                      <a:lnTo>
                        <a:pt x="5106" y="4681"/>
                      </a:lnTo>
                      <a:lnTo>
                        <a:pt x="4592" y="5135"/>
                      </a:lnTo>
                      <a:lnTo>
                        <a:pt x="4094" y="5576"/>
                      </a:lnTo>
                      <a:lnTo>
                        <a:pt x="3624" y="6016"/>
                      </a:lnTo>
                      <a:lnTo>
                        <a:pt x="3199" y="6441"/>
                      </a:lnTo>
                      <a:lnTo>
                        <a:pt x="2803" y="6852"/>
                      </a:lnTo>
                      <a:lnTo>
                        <a:pt x="2421" y="7248"/>
                      </a:lnTo>
                      <a:lnTo>
                        <a:pt x="2098" y="7630"/>
                      </a:lnTo>
                      <a:lnTo>
                        <a:pt x="1790" y="7996"/>
                      </a:lnTo>
                      <a:lnTo>
                        <a:pt x="1277" y="8627"/>
                      </a:lnTo>
                      <a:lnTo>
                        <a:pt x="895" y="9141"/>
                      </a:lnTo>
                      <a:lnTo>
                        <a:pt x="646" y="9493"/>
                      </a:lnTo>
                      <a:lnTo>
                        <a:pt x="528" y="9669"/>
                      </a:lnTo>
                      <a:lnTo>
                        <a:pt x="440" y="9816"/>
                      </a:lnTo>
                      <a:lnTo>
                        <a:pt x="367" y="9977"/>
                      </a:lnTo>
                      <a:lnTo>
                        <a:pt x="220" y="10285"/>
                      </a:lnTo>
                      <a:lnTo>
                        <a:pt x="118" y="10608"/>
                      </a:lnTo>
                      <a:lnTo>
                        <a:pt x="44" y="10931"/>
                      </a:lnTo>
                      <a:lnTo>
                        <a:pt x="15" y="11253"/>
                      </a:lnTo>
                      <a:lnTo>
                        <a:pt x="0" y="11576"/>
                      </a:lnTo>
                      <a:lnTo>
                        <a:pt x="30" y="11899"/>
                      </a:lnTo>
                      <a:lnTo>
                        <a:pt x="88" y="12222"/>
                      </a:lnTo>
                      <a:lnTo>
                        <a:pt x="176" y="12530"/>
                      </a:lnTo>
                      <a:lnTo>
                        <a:pt x="279" y="12838"/>
                      </a:lnTo>
                      <a:lnTo>
                        <a:pt x="426" y="13131"/>
                      </a:lnTo>
                      <a:lnTo>
                        <a:pt x="602" y="13410"/>
                      </a:lnTo>
                      <a:lnTo>
                        <a:pt x="807" y="13674"/>
                      </a:lnTo>
                      <a:lnTo>
                        <a:pt x="1027" y="13909"/>
                      </a:lnTo>
                      <a:lnTo>
                        <a:pt x="1291" y="14144"/>
                      </a:lnTo>
                      <a:lnTo>
                        <a:pt x="1423" y="14246"/>
                      </a:lnTo>
                      <a:lnTo>
                        <a:pt x="1570" y="14334"/>
                      </a:lnTo>
                      <a:lnTo>
                        <a:pt x="1717" y="14422"/>
                      </a:lnTo>
                      <a:lnTo>
                        <a:pt x="1864" y="14510"/>
                      </a:lnTo>
                      <a:lnTo>
                        <a:pt x="2186" y="14642"/>
                      </a:lnTo>
                      <a:lnTo>
                        <a:pt x="2494" y="14745"/>
                      </a:lnTo>
                      <a:lnTo>
                        <a:pt x="2817" y="14818"/>
                      </a:lnTo>
                      <a:lnTo>
                        <a:pt x="3140" y="14862"/>
                      </a:lnTo>
                      <a:lnTo>
                        <a:pt x="3477" y="14862"/>
                      </a:lnTo>
                      <a:lnTo>
                        <a:pt x="3800" y="14848"/>
                      </a:lnTo>
                      <a:lnTo>
                        <a:pt x="4123" y="14789"/>
                      </a:lnTo>
                      <a:lnTo>
                        <a:pt x="4431" y="14701"/>
                      </a:lnTo>
                      <a:lnTo>
                        <a:pt x="4739" y="14584"/>
                      </a:lnTo>
                      <a:lnTo>
                        <a:pt x="5018" y="14437"/>
                      </a:lnTo>
                      <a:lnTo>
                        <a:pt x="5297" y="14261"/>
                      </a:lnTo>
                      <a:lnTo>
                        <a:pt x="5561" y="14070"/>
                      </a:lnTo>
                      <a:lnTo>
                        <a:pt x="5810" y="13836"/>
                      </a:lnTo>
                      <a:lnTo>
                        <a:pt x="6030" y="13586"/>
                      </a:lnTo>
                      <a:lnTo>
                        <a:pt x="6133" y="13439"/>
                      </a:lnTo>
                      <a:lnTo>
                        <a:pt x="6236" y="13307"/>
                      </a:lnTo>
                      <a:lnTo>
                        <a:pt x="6441" y="12999"/>
                      </a:lnTo>
                      <a:lnTo>
                        <a:pt x="6690" y="12676"/>
                      </a:lnTo>
                      <a:lnTo>
                        <a:pt x="7028" y="12251"/>
                      </a:lnTo>
                      <a:lnTo>
                        <a:pt x="7453" y="11752"/>
                      </a:lnTo>
                      <a:lnTo>
                        <a:pt x="7967" y="11195"/>
                      </a:lnTo>
                      <a:lnTo>
                        <a:pt x="8260" y="10916"/>
                      </a:lnTo>
                      <a:lnTo>
                        <a:pt x="8568" y="10608"/>
                      </a:lnTo>
                      <a:lnTo>
                        <a:pt x="8906" y="10314"/>
                      </a:lnTo>
                      <a:lnTo>
                        <a:pt x="9258" y="10006"/>
                      </a:lnTo>
                      <a:lnTo>
                        <a:pt x="9639" y="9698"/>
                      </a:lnTo>
                      <a:lnTo>
                        <a:pt x="10035" y="9390"/>
                      </a:lnTo>
                      <a:lnTo>
                        <a:pt x="10446" y="9097"/>
                      </a:lnTo>
                      <a:lnTo>
                        <a:pt x="10886" y="8803"/>
                      </a:lnTo>
                      <a:lnTo>
                        <a:pt x="11341" y="8524"/>
                      </a:lnTo>
                      <a:lnTo>
                        <a:pt x="11811" y="8260"/>
                      </a:lnTo>
                      <a:lnTo>
                        <a:pt x="12309" y="8011"/>
                      </a:lnTo>
                      <a:lnTo>
                        <a:pt x="12823" y="7762"/>
                      </a:lnTo>
                      <a:lnTo>
                        <a:pt x="13351" y="7556"/>
                      </a:lnTo>
                      <a:lnTo>
                        <a:pt x="13894" y="7351"/>
                      </a:lnTo>
                      <a:lnTo>
                        <a:pt x="14466" y="7175"/>
                      </a:lnTo>
                      <a:lnTo>
                        <a:pt x="15053" y="7028"/>
                      </a:lnTo>
                      <a:lnTo>
                        <a:pt x="15655" y="6911"/>
                      </a:lnTo>
                      <a:lnTo>
                        <a:pt x="16285" y="6823"/>
                      </a:lnTo>
                      <a:lnTo>
                        <a:pt x="16593" y="6793"/>
                      </a:lnTo>
                      <a:lnTo>
                        <a:pt x="16916" y="6779"/>
                      </a:lnTo>
                      <a:lnTo>
                        <a:pt x="17239" y="6764"/>
                      </a:lnTo>
                      <a:lnTo>
                        <a:pt x="17576" y="6749"/>
                      </a:lnTo>
                      <a:lnTo>
                        <a:pt x="17899" y="6764"/>
                      </a:lnTo>
                      <a:lnTo>
                        <a:pt x="18237" y="6779"/>
                      </a:lnTo>
                      <a:lnTo>
                        <a:pt x="18559" y="6793"/>
                      </a:lnTo>
                      <a:lnTo>
                        <a:pt x="18868" y="6823"/>
                      </a:lnTo>
                      <a:lnTo>
                        <a:pt x="19498" y="6911"/>
                      </a:lnTo>
                      <a:lnTo>
                        <a:pt x="20100" y="7028"/>
                      </a:lnTo>
                      <a:lnTo>
                        <a:pt x="20687" y="7175"/>
                      </a:lnTo>
                      <a:lnTo>
                        <a:pt x="21259" y="7351"/>
                      </a:lnTo>
                      <a:lnTo>
                        <a:pt x="21802" y="7556"/>
                      </a:lnTo>
                      <a:lnTo>
                        <a:pt x="22330" y="7762"/>
                      </a:lnTo>
                      <a:lnTo>
                        <a:pt x="22843" y="8011"/>
                      </a:lnTo>
                      <a:lnTo>
                        <a:pt x="23342" y="8260"/>
                      </a:lnTo>
                      <a:lnTo>
                        <a:pt x="23812" y="8524"/>
                      </a:lnTo>
                      <a:lnTo>
                        <a:pt x="24267" y="8803"/>
                      </a:lnTo>
                      <a:lnTo>
                        <a:pt x="24707" y="9097"/>
                      </a:lnTo>
                      <a:lnTo>
                        <a:pt x="25117" y="9390"/>
                      </a:lnTo>
                      <a:lnTo>
                        <a:pt x="25514" y="9698"/>
                      </a:lnTo>
                      <a:lnTo>
                        <a:pt x="25895" y="10006"/>
                      </a:lnTo>
                      <a:lnTo>
                        <a:pt x="26247" y="10314"/>
                      </a:lnTo>
                      <a:lnTo>
                        <a:pt x="26585" y="10608"/>
                      </a:lnTo>
                      <a:lnTo>
                        <a:pt x="26893" y="10916"/>
                      </a:lnTo>
                      <a:lnTo>
                        <a:pt x="27186" y="11195"/>
                      </a:lnTo>
                      <a:lnTo>
                        <a:pt x="27700" y="11752"/>
                      </a:lnTo>
                      <a:lnTo>
                        <a:pt x="28125" y="12251"/>
                      </a:lnTo>
                      <a:lnTo>
                        <a:pt x="28463" y="12676"/>
                      </a:lnTo>
                      <a:lnTo>
                        <a:pt x="28712" y="12999"/>
                      </a:lnTo>
                      <a:lnTo>
                        <a:pt x="28917" y="13307"/>
                      </a:lnTo>
                      <a:lnTo>
                        <a:pt x="29020" y="13439"/>
                      </a:lnTo>
                      <a:lnTo>
                        <a:pt x="29123" y="13586"/>
                      </a:lnTo>
                      <a:lnTo>
                        <a:pt x="29343" y="13836"/>
                      </a:lnTo>
                      <a:lnTo>
                        <a:pt x="29592" y="14070"/>
                      </a:lnTo>
                      <a:lnTo>
                        <a:pt x="29842" y="14261"/>
                      </a:lnTo>
                      <a:lnTo>
                        <a:pt x="30120" y="14437"/>
                      </a:lnTo>
                      <a:lnTo>
                        <a:pt x="30414" y="14584"/>
                      </a:lnTo>
                      <a:lnTo>
                        <a:pt x="30722" y="14701"/>
                      </a:lnTo>
                      <a:lnTo>
                        <a:pt x="31030" y="14789"/>
                      </a:lnTo>
                      <a:lnTo>
                        <a:pt x="31353" y="14848"/>
                      </a:lnTo>
                      <a:lnTo>
                        <a:pt x="31676" y="14862"/>
                      </a:lnTo>
                      <a:lnTo>
                        <a:pt x="32013" y="14862"/>
                      </a:lnTo>
                      <a:lnTo>
                        <a:pt x="32336" y="14818"/>
                      </a:lnTo>
                      <a:lnTo>
                        <a:pt x="32658" y="14745"/>
                      </a:lnTo>
                      <a:lnTo>
                        <a:pt x="32967" y="14642"/>
                      </a:lnTo>
                      <a:lnTo>
                        <a:pt x="33289" y="14510"/>
                      </a:lnTo>
                      <a:lnTo>
                        <a:pt x="33436" y="14422"/>
                      </a:lnTo>
                      <a:lnTo>
                        <a:pt x="33583" y="14334"/>
                      </a:lnTo>
                      <a:lnTo>
                        <a:pt x="33729" y="14246"/>
                      </a:lnTo>
                      <a:lnTo>
                        <a:pt x="33862" y="14144"/>
                      </a:lnTo>
                      <a:lnTo>
                        <a:pt x="34126" y="13909"/>
                      </a:lnTo>
                      <a:lnTo>
                        <a:pt x="34346" y="13674"/>
                      </a:lnTo>
                      <a:lnTo>
                        <a:pt x="34551" y="13410"/>
                      </a:lnTo>
                      <a:lnTo>
                        <a:pt x="34727" y="13131"/>
                      </a:lnTo>
                      <a:lnTo>
                        <a:pt x="34874" y="12838"/>
                      </a:lnTo>
                      <a:lnTo>
                        <a:pt x="34977" y="12530"/>
                      </a:lnTo>
                      <a:lnTo>
                        <a:pt x="35065" y="12222"/>
                      </a:lnTo>
                      <a:lnTo>
                        <a:pt x="35123" y="11899"/>
                      </a:lnTo>
                      <a:lnTo>
                        <a:pt x="35153" y="11576"/>
                      </a:lnTo>
                      <a:lnTo>
                        <a:pt x="35138" y="11253"/>
                      </a:lnTo>
                      <a:lnTo>
                        <a:pt x="35109" y="10931"/>
                      </a:lnTo>
                      <a:lnTo>
                        <a:pt x="35035" y="10608"/>
                      </a:lnTo>
                      <a:lnTo>
                        <a:pt x="34933" y="10285"/>
                      </a:lnTo>
                      <a:lnTo>
                        <a:pt x="34786" y="9977"/>
                      </a:lnTo>
                      <a:lnTo>
                        <a:pt x="34712" y="9816"/>
                      </a:lnTo>
                      <a:lnTo>
                        <a:pt x="34624" y="9669"/>
                      </a:lnTo>
                      <a:lnTo>
                        <a:pt x="34507" y="9493"/>
                      </a:lnTo>
                      <a:lnTo>
                        <a:pt x="34258" y="9141"/>
                      </a:lnTo>
                      <a:lnTo>
                        <a:pt x="33876" y="8627"/>
                      </a:lnTo>
                      <a:lnTo>
                        <a:pt x="33363" y="7996"/>
                      </a:lnTo>
                      <a:lnTo>
                        <a:pt x="33055" y="7630"/>
                      </a:lnTo>
                      <a:lnTo>
                        <a:pt x="32717" y="7248"/>
                      </a:lnTo>
                      <a:lnTo>
                        <a:pt x="32350" y="6852"/>
                      </a:lnTo>
                      <a:lnTo>
                        <a:pt x="31954" y="6441"/>
                      </a:lnTo>
                      <a:lnTo>
                        <a:pt x="31529" y="6016"/>
                      </a:lnTo>
                      <a:lnTo>
                        <a:pt x="31059" y="5576"/>
                      </a:lnTo>
                      <a:lnTo>
                        <a:pt x="30560" y="5135"/>
                      </a:lnTo>
                      <a:lnTo>
                        <a:pt x="30047" y="4681"/>
                      </a:lnTo>
                      <a:lnTo>
                        <a:pt x="29489" y="4240"/>
                      </a:lnTo>
                      <a:lnTo>
                        <a:pt x="28903" y="3800"/>
                      </a:lnTo>
                      <a:lnTo>
                        <a:pt x="28286" y="3375"/>
                      </a:lnTo>
                      <a:lnTo>
                        <a:pt x="27626" y="2949"/>
                      </a:lnTo>
                      <a:lnTo>
                        <a:pt x="26951" y="2553"/>
                      </a:lnTo>
                      <a:lnTo>
                        <a:pt x="26247" y="2157"/>
                      </a:lnTo>
                      <a:lnTo>
                        <a:pt x="25514" y="1790"/>
                      </a:lnTo>
                      <a:lnTo>
                        <a:pt x="25132" y="1614"/>
                      </a:lnTo>
                      <a:lnTo>
                        <a:pt x="24751" y="1453"/>
                      </a:lnTo>
                      <a:lnTo>
                        <a:pt x="24355" y="1292"/>
                      </a:lnTo>
                      <a:lnTo>
                        <a:pt x="23944" y="1145"/>
                      </a:lnTo>
                      <a:lnTo>
                        <a:pt x="23533" y="998"/>
                      </a:lnTo>
                      <a:lnTo>
                        <a:pt x="23122" y="851"/>
                      </a:lnTo>
                      <a:lnTo>
                        <a:pt x="22697" y="719"/>
                      </a:lnTo>
                      <a:lnTo>
                        <a:pt x="22271" y="602"/>
                      </a:lnTo>
                      <a:lnTo>
                        <a:pt x="21831" y="499"/>
                      </a:lnTo>
                      <a:lnTo>
                        <a:pt x="21391" y="397"/>
                      </a:lnTo>
                      <a:lnTo>
                        <a:pt x="20936" y="309"/>
                      </a:lnTo>
                      <a:lnTo>
                        <a:pt x="20481" y="221"/>
                      </a:lnTo>
                      <a:lnTo>
                        <a:pt x="20012" y="162"/>
                      </a:lnTo>
                      <a:lnTo>
                        <a:pt x="19542" y="103"/>
                      </a:lnTo>
                      <a:lnTo>
                        <a:pt x="19058" y="59"/>
                      </a:lnTo>
                      <a:lnTo>
                        <a:pt x="18574" y="30"/>
                      </a:lnTo>
                      <a:lnTo>
                        <a:pt x="180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2000775" y="937950"/>
                  <a:ext cx="406050" cy="413750"/>
                </a:xfrm>
                <a:custGeom>
                  <a:rect b="b" l="l" r="r" t="t"/>
                  <a:pathLst>
                    <a:path extrusionOk="0" h="16550" w="16242">
                      <a:moveTo>
                        <a:pt x="12765" y="0"/>
                      </a:moveTo>
                      <a:lnTo>
                        <a:pt x="12603" y="15"/>
                      </a:lnTo>
                      <a:lnTo>
                        <a:pt x="12427" y="30"/>
                      </a:lnTo>
                      <a:lnTo>
                        <a:pt x="11606" y="147"/>
                      </a:lnTo>
                      <a:lnTo>
                        <a:pt x="10813" y="294"/>
                      </a:lnTo>
                      <a:lnTo>
                        <a:pt x="10036" y="470"/>
                      </a:lnTo>
                      <a:lnTo>
                        <a:pt x="9287" y="660"/>
                      </a:lnTo>
                      <a:lnTo>
                        <a:pt x="8554" y="881"/>
                      </a:lnTo>
                      <a:lnTo>
                        <a:pt x="7864" y="1130"/>
                      </a:lnTo>
                      <a:lnTo>
                        <a:pt x="7175" y="1394"/>
                      </a:lnTo>
                      <a:lnTo>
                        <a:pt x="6529" y="1687"/>
                      </a:lnTo>
                      <a:lnTo>
                        <a:pt x="5898" y="1996"/>
                      </a:lnTo>
                      <a:lnTo>
                        <a:pt x="5282" y="2333"/>
                      </a:lnTo>
                      <a:lnTo>
                        <a:pt x="4695" y="2685"/>
                      </a:lnTo>
                      <a:lnTo>
                        <a:pt x="4138" y="3067"/>
                      </a:lnTo>
                      <a:lnTo>
                        <a:pt x="3610" y="3463"/>
                      </a:lnTo>
                      <a:lnTo>
                        <a:pt x="3096" y="3888"/>
                      </a:lnTo>
                      <a:lnTo>
                        <a:pt x="2597" y="4328"/>
                      </a:lnTo>
                      <a:lnTo>
                        <a:pt x="2128" y="4798"/>
                      </a:lnTo>
                      <a:lnTo>
                        <a:pt x="1879" y="5062"/>
                      </a:lnTo>
                      <a:lnTo>
                        <a:pt x="1644" y="5326"/>
                      </a:lnTo>
                      <a:lnTo>
                        <a:pt x="1424" y="5619"/>
                      </a:lnTo>
                      <a:lnTo>
                        <a:pt x="1218" y="5898"/>
                      </a:lnTo>
                      <a:lnTo>
                        <a:pt x="1028" y="6206"/>
                      </a:lnTo>
                      <a:lnTo>
                        <a:pt x="852" y="6514"/>
                      </a:lnTo>
                      <a:lnTo>
                        <a:pt x="690" y="6822"/>
                      </a:lnTo>
                      <a:lnTo>
                        <a:pt x="558" y="7145"/>
                      </a:lnTo>
                      <a:lnTo>
                        <a:pt x="426" y="7483"/>
                      </a:lnTo>
                      <a:lnTo>
                        <a:pt x="309" y="7820"/>
                      </a:lnTo>
                      <a:lnTo>
                        <a:pt x="221" y="8157"/>
                      </a:lnTo>
                      <a:lnTo>
                        <a:pt x="147" y="8510"/>
                      </a:lnTo>
                      <a:lnTo>
                        <a:pt x="89" y="8862"/>
                      </a:lnTo>
                      <a:lnTo>
                        <a:pt x="45" y="9214"/>
                      </a:lnTo>
                      <a:lnTo>
                        <a:pt x="15" y="9566"/>
                      </a:lnTo>
                      <a:lnTo>
                        <a:pt x="1" y="9933"/>
                      </a:lnTo>
                      <a:lnTo>
                        <a:pt x="15" y="10270"/>
                      </a:lnTo>
                      <a:lnTo>
                        <a:pt x="30" y="10608"/>
                      </a:lnTo>
                      <a:lnTo>
                        <a:pt x="45" y="10930"/>
                      </a:lnTo>
                      <a:lnTo>
                        <a:pt x="89" y="11268"/>
                      </a:lnTo>
                      <a:lnTo>
                        <a:pt x="133" y="11576"/>
                      </a:lnTo>
                      <a:lnTo>
                        <a:pt x="191" y="11899"/>
                      </a:lnTo>
                      <a:lnTo>
                        <a:pt x="265" y="12207"/>
                      </a:lnTo>
                      <a:lnTo>
                        <a:pt x="338" y="12500"/>
                      </a:lnTo>
                      <a:lnTo>
                        <a:pt x="426" y="12794"/>
                      </a:lnTo>
                      <a:lnTo>
                        <a:pt x="529" y="13072"/>
                      </a:lnTo>
                      <a:lnTo>
                        <a:pt x="646" y="13351"/>
                      </a:lnTo>
                      <a:lnTo>
                        <a:pt x="764" y="13630"/>
                      </a:lnTo>
                      <a:lnTo>
                        <a:pt x="896" y="13879"/>
                      </a:lnTo>
                      <a:lnTo>
                        <a:pt x="1042" y="14129"/>
                      </a:lnTo>
                      <a:lnTo>
                        <a:pt x="1189" y="14378"/>
                      </a:lnTo>
                      <a:lnTo>
                        <a:pt x="1350" y="14598"/>
                      </a:lnTo>
                      <a:lnTo>
                        <a:pt x="1526" y="14818"/>
                      </a:lnTo>
                      <a:lnTo>
                        <a:pt x="1717" y="15038"/>
                      </a:lnTo>
                      <a:lnTo>
                        <a:pt x="1908" y="15229"/>
                      </a:lnTo>
                      <a:lnTo>
                        <a:pt x="2113" y="15420"/>
                      </a:lnTo>
                      <a:lnTo>
                        <a:pt x="2319" y="15581"/>
                      </a:lnTo>
                      <a:lnTo>
                        <a:pt x="2553" y="15743"/>
                      </a:lnTo>
                      <a:lnTo>
                        <a:pt x="2788" y="15889"/>
                      </a:lnTo>
                      <a:lnTo>
                        <a:pt x="3023" y="16021"/>
                      </a:lnTo>
                      <a:lnTo>
                        <a:pt x="3287" y="16139"/>
                      </a:lnTo>
                      <a:lnTo>
                        <a:pt x="3551" y="16256"/>
                      </a:lnTo>
                      <a:lnTo>
                        <a:pt x="3830" y="16344"/>
                      </a:lnTo>
                      <a:lnTo>
                        <a:pt x="4109" y="16417"/>
                      </a:lnTo>
                      <a:lnTo>
                        <a:pt x="4402" y="16476"/>
                      </a:lnTo>
                      <a:lnTo>
                        <a:pt x="4710" y="16520"/>
                      </a:lnTo>
                      <a:lnTo>
                        <a:pt x="5033" y="16535"/>
                      </a:lnTo>
                      <a:lnTo>
                        <a:pt x="5356" y="16549"/>
                      </a:lnTo>
                      <a:lnTo>
                        <a:pt x="5576" y="16549"/>
                      </a:lnTo>
                      <a:lnTo>
                        <a:pt x="5781" y="16520"/>
                      </a:lnTo>
                      <a:lnTo>
                        <a:pt x="6001" y="16505"/>
                      </a:lnTo>
                      <a:lnTo>
                        <a:pt x="6207" y="16461"/>
                      </a:lnTo>
                      <a:lnTo>
                        <a:pt x="6412" y="16417"/>
                      </a:lnTo>
                      <a:lnTo>
                        <a:pt x="6617" y="16359"/>
                      </a:lnTo>
                      <a:lnTo>
                        <a:pt x="6808" y="16285"/>
                      </a:lnTo>
                      <a:lnTo>
                        <a:pt x="6999" y="16212"/>
                      </a:lnTo>
                      <a:lnTo>
                        <a:pt x="7190" y="16139"/>
                      </a:lnTo>
                      <a:lnTo>
                        <a:pt x="7366" y="16036"/>
                      </a:lnTo>
                      <a:lnTo>
                        <a:pt x="7542" y="15933"/>
                      </a:lnTo>
                      <a:lnTo>
                        <a:pt x="7718" y="15831"/>
                      </a:lnTo>
                      <a:lnTo>
                        <a:pt x="7879" y="15713"/>
                      </a:lnTo>
                      <a:lnTo>
                        <a:pt x="8040" y="15581"/>
                      </a:lnTo>
                      <a:lnTo>
                        <a:pt x="8202" y="15449"/>
                      </a:lnTo>
                      <a:lnTo>
                        <a:pt x="8349" y="15317"/>
                      </a:lnTo>
                      <a:lnTo>
                        <a:pt x="8481" y="15170"/>
                      </a:lnTo>
                      <a:lnTo>
                        <a:pt x="8613" y="15009"/>
                      </a:lnTo>
                      <a:lnTo>
                        <a:pt x="8745" y="14848"/>
                      </a:lnTo>
                      <a:lnTo>
                        <a:pt x="8862" y="14686"/>
                      </a:lnTo>
                      <a:lnTo>
                        <a:pt x="8965" y="14510"/>
                      </a:lnTo>
                      <a:lnTo>
                        <a:pt x="9067" y="14334"/>
                      </a:lnTo>
                      <a:lnTo>
                        <a:pt x="9170" y="14158"/>
                      </a:lnTo>
                      <a:lnTo>
                        <a:pt x="9243" y="13967"/>
                      </a:lnTo>
                      <a:lnTo>
                        <a:pt x="9317" y="13777"/>
                      </a:lnTo>
                      <a:lnTo>
                        <a:pt x="9390" y="13586"/>
                      </a:lnTo>
                      <a:lnTo>
                        <a:pt x="9449" y="13380"/>
                      </a:lnTo>
                      <a:lnTo>
                        <a:pt x="9493" y="13175"/>
                      </a:lnTo>
                      <a:lnTo>
                        <a:pt x="9537" y="12970"/>
                      </a:lnTo>
                      <a:lnTo>
                        <a:pt x="9552" y="12750"/>
                      </a:lnTo>
                      <a:lnTo>
                        <a:pt x="9581" y="12544"/>
                      </a:lnTo>
                      <a:lnTo>
                        <a:pt x="9581" y="12324"/>
                      </a:lnTo>
                      <a:lnTo>
                        <a:pt x="9566" y="12045"/>
                      </a:lnTo>
                      <a:lnTo>
                        <a:pt x="9552" y="11781"/>
                      </a:lnTo>
                      <a:lnTo>
                        <a:pt x="9508" y="11517"/>
                      </a:lnTo>
                      <a:lnTo>
                        <a:pt x="9449" y="11268"/>
                      </a:lnTo>
                      <a:lnTo>
                        <a:pt x="9376" y="11018"/>
                      </a:lnTo>
                      <a:lnTo>
                        <a:pt x="9287" y="10769"/>
                      </a:lnTo>
                      <a:lnTo>
                        <a:pt x="9185" y="10534"/>
                      </a:lnTo>
                      <a:lnTo>
                        <a:pt x="9067" y="10299"/>
                      </a:lnTo>
                      <a:lnTo>
                        <a:pt x="8935" y="10079"/>
                      </a:lnTo>
                      <a:lnTo>
                        <a:pt x="8789" y="9874"/>
                      </a:lnTo>
                      <a:lnTo>
                        <a:pt x="8642" y="9669"/>
                      </a:lnTo>
                      <a:lnTo>
                        <a:pt x="8481" y="9478"/>
                      </a:lnTo>
                      <a:lnTo>
                        <a:pt x="8290" y="9287"/>
                      </a:lnTo>
                      <a:lnTo>
                        <a:pt x="8114" y="9126"/>
                      </a:lnTo>
                      <a:lnTo>
                        <a:pt x="7908" y="8964"/>
                      </a:lnTo>
                      <a:lnTo>
                        <a:pt x="7703" y="8818"/>
                      </a:lnTo>
                      <a:lnTo>
                        <a:pt x="7952" y="8612"/>
                      </a:lnTo>
                      <a:lnTo>
                        <a:pt x="8216" y="8422"/>
                      </a:lnTo>
                      <a:lnTo>
                        <a:pt x="8481" y="8246"/>
                      </a:lnTo>
                      <a:lnTo>
                        <a:pt x="8759" y="8069"/>
                      </a:lnTo>
                      <a:lnTo>
                        <a:pt x="9067" y="7908"/>
                      </a:lnTo>
                      <a:lnTo>
                        <a:pt x="9376" y="7761"/>
                      </a:lnTo>
                      <a:lnTo>
                        <a:pt x="9698" y="7615"/>
                      </a:lnTo>
                      <a:lnTo>
                        <a:pt x="10036" y="7483"/>
                      </a:lnTo>
                      <a:lnTo>
                        <a:pt x="10388" y="7365"/>
                      </a:lnTo>
                      <a:lnTo>
                        <a:pt x="10755" y="7248"/>
                      </a:lnTo>
                      <a:lnTo>
                        <a:pt x="11136" y="7145"/>
                      </a:lnTo>
                      <a:lnTo>
                        <a:pt x="11532" y="7042"/>
                      </a:lnTo>
                      <a:lnTo>
                        <a:pt x="11943" y="6954"/>
                      </a:lnTo>
                      <a:lnTo>
                        <a:pt x="12383" y="6881"/>
                      </a:lnTo>
                      <a:lnTo>
                        <a:pt x="12823" y="6808"/>
                      </a:lnTo>
                      <a:lnTo>
                        <a:pt x="13293" y="6734"/>
                      </a:lnTo>
                      <a:lnTo>
                        <a:pt x="13469" y="6705"/>
                      </a:lnTo>
                      <a:lnTo>
                        <a:pt x="13630" y="6676"/>
                      </a:lnTo>
                      <a:lnTo>
                        <a:pt x="13968" y="6573"/>
                      </a:lnTo>
                      <a:lnTo>
                        <a:pt x="14276" y="6456"/>
                      </a:lnTo>
                      <a:lnTo>
                        <a:pt x="14569" y="6309"/>
                      </a:lnTo>
                      <a:lnTo>
                        <a:pt x="14833" y="6118"/>
                      </a:lnTo>
                      <a:lnTo>
                        <a:pt x="15097" y="5913"/>
                      </a:lnTo>
                      <a:lnTo>
                        <a:pt x="15332" y="5693"/>
                      </a:lnTo>
                      <a:lnTo>
                        <a:pt x="15537" y="5443"/>
                      </a:lnTo>
                      <a:lnTo>
                        <a:pt x="15728" y="5179"/>
                      </a:lnTo>
                      <a:lnTo>
                        <a:pt x="15875" y="4900"/>
                      </a:lnTo>
                      <a:lnTo>
                        <a:pt x="16007" y="4592"/>
                      </a:lnTo>
                      <a:lnTo>
                        <a:pt x="16110" y="4284"/>
                      </a:lnTo>
                      <a:lnTo>
                        <a:pt x="16183" y="3961"/>
                      </a:lnTo>
                      <a:lnTo>
                        <a:pt x="16227" y="3639"/>
                      </a:lnTo>
                      <a:lnTo>
                        <a:pt x="16242" y="3287"/>
                      </a:lnTo>
                      <a:lnTo>
                        <a:pt x="16227" y="3125"/>
                      </a:lnTo>
                      <a:lnTo>
                        <a:pt x="16212" y="2949"/>
                      </a:lnTo>
                      <a:lnTo>
                        <a:pt x="16183" y="2773"/>
                      </a:lnTo>
                      <a:lnTo>
                        <a:pt x="16154" y="2612"/>
                      </a:lnTo>
                      <a:lnTo>
                        <a:pt x="16051" y="2289"/>
                      </a:lnTo>
                      <a:lnTo>
                        <a:pt x="15934" y="1966"/>
                      </a:lnTo>
                      <a:lnTo>
                        <a:pt x="15772" y="1673"/>
                      </a:lnTo>
                      <a:lnTo>
                        <a:pt x="15596" y="1409"/>
                      </a:lnTo>
                      <a:lnTo>
                        <a:pt x="15391" y="1145"/>
                      </a:lnTo>
                      <a:lnTo>
                        <a:pt x="15171" y="910"/>
                      </a:lnTo>
                      <a:lnTo>
                        <a:pt x="14921" y="704"/>
                      </a:lnTo>
                      <a:lnTo>
                        <a:pt x="14657" y="528"/>
                      </a:lnTo>
                      <a:lnTo>
                        <a:pt x="14378" y="367"/>
                      </a:lnTo>
                      <a:lnTo>
                        <a:pt x="14070" y="235"/>
                      </a:lnTo>
                      <a:lnTo>
                        <a:pt x="13762" y="132"/>
                      </a:lnTo>
                      <a:lnTo>
                        <a:pt x="13439" y="59"/>
                      </a:lnTo>
                      <a:lnTo>
                        <a:pt x="13102" y="15"/>
                      </a:lnTo>
                      <a:lnTo>
                        <a:pt x="127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6" name="Google Shape;96;p1"/>
            <p:cNvGrpSpPr/>
            <p:nvPr/>
          </p:nvGrpSpPr>
          <p:grpSpPr>
            <a:xfrm>
              <a:off x="3110857" y="881825"/>
              <a:ext cx="429000" cy="429000"/>
              <a:chOff x="6442207" y="-1141900"/>
              <a:chExt cx="429000" cy="429000"/>
            </a:xfrm>
          </p:grpSpPr>
          <p:sp>
            <p:nvSpPr>
              <p:cNvPr id="97" name="Google Shape;97;p1"/>
              <p:cNvSpPr/>
              <p:nvPr/>
            </p:nvSpPr>
            <p:spPr>
              <a:xfrm>
                <a:off x="6442207" y="-1141900"/>
                <a:ext cx="429000" cy="4290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1"/>
              <p:cNvGrpSpPr/>
              <p:nvPr/>
            </p:nvGrpSpPr>
            <p:grpSpPr>
              <a:xfrm>
                <a:off x="6546461" y="-1035307"/>
                <a:ext cx="220291" cy="215447"/>
                <a:chOff x="845075" y="4044225"/>
                <a:chExt cx="950350" cy="929450"/>
              </a:xfrm>
            </p:grpSpPr>
            <p:sp>
              <p:nvSpPr>
                <p:cNvPr id="99" name="Google Shape;99;p1"/>
                <p:cNvSpPr/>
                <p:nvPr/>
              </p:nvSpPr>
              <p:spPr>
                <a:xfrm>
                  <a:off x="845075" y="4044225"/>
                  <a:ext cx="211300" cy="211300"/>
                </a:xfrm>
                <a:custGeom>
                  <a:rect b="b" l="l" r="r" t="t"/>
                  <a:pathLst>
                    <a:path extrusionOk="0" h="8452" w="8452">
                      <a:moveTo>
                        <a:pt x="4226" y="0"/>
                      </a:moveTo>
                      <a:lnTo>
                        <a:pt x="4006" y="15"/>
                      </a:lnTo>
                      <a:lnTo>
                        <a:pt x="3786" y="30"/>
                      </a:lnTo>
                      <a:lnTo>
                        <a:pt x="3581" y="59"/>
                      </a:lnTo>
                      <a:lnTo>
                        <a:pt x="3375" y="88"/>
                      </a:lnTo>
                      <a:lnTo>
                        <a:pt x="3170" y="132"/>
                      </a:lnTo>
                      <a:lnTo>
                        <a:pt x="2964" y="191"/>
                      </a:lnTo>
                      <a:lnTo>
                        <a:pt x="2774" y="264"/>
                      </a:lnTo>
                      <a:lnTo>
                        <a:pt x="2583" y="338"/>
                      </a:lnTo>
                      <a:lnTo>
                        <a:pt x="2392" y="426"/>
                      </a:lnTo>
                      <a:lnTo>
                        <a:pt x="2201" y="514"/>
                      </a:lnTo>
                      <a:lnTo>
                        <a:pt x="2025" y="617"/>
                      </a:lnTo>
                      <a:lnTo>
                        <a:pt x="1864" y="719"/>
                      </a:lnTo>
                      <a:lnTo>
                        <a:pt x="1688" y="837"/>
                      </a:lnTo>
                      <a:lnTo>
                        <a:pt x="1541" y="969"/>
                      </a:lnTo>
                      <a:lnTo>
                        <a:pt x="1380" y="1101"/>
                      </a:lnTo>
                      <a:lnTo>
                        <a:pt x="1233" y="1247"/>
                      </a:lnTo>
                      <a:lnTo>
                        <a:pt x="1101" y="1394"/>
                      </a:lnTo>
                      <a:lnTo>
                        <a:pt x="969" y="1541"/>
                      </a:lnTo>
                      <a:lnTo>
                        <a:pt x="837" y="1702"/>
                      </a:lnTo>
                      <a:lnTo>
                        <a:pt x="720" y="1864"/>
                      </a:lnTo>
                      <a:lnTo>
                        <a:pt x="602" y="2040"/>
                      </a:lnTo>
                      <a:lnTo>
                        <a:pt x="514" y="2216"/>
                      </a:lnTo>
                      <a:lnTo>
                        <a:pt x="412" y="2392"/>
                      </a:lnTo>
                      <a:lnTo>
                        <a:pt x="324" y="2583"/>
                      </a:lnTo>
                      <a:lnTo>
                        <a:pt x="250" y="2773"/>
                      </a:lnTo>
                      <a:lnTo>
                        <a:pt x="191" y="2979"/>
                      </a:lnTo>
                      <a:lnTo>
                        <a:pt x="133" y="3169"/>
                      </a:lnTo>
                      <a:lnTo>
                        <a:pt x="89" y="3375"/>
                      </a:lnTo>
                      <a:lnTo>
                        <a:pt x="45" y="3580"/>
                      </a:lnTo>
                      <a:lnTo>
                        <a:pt x="15" y="3800"/>
                      </a:lnTo>
                      <a:lnTo>
                        <a:pt x="1" y="4006"/>
                      </a:lnTo>
                      <a:lnTo>
                        <a:pt x="1" y="4226"/>
                      </a:lnTo>
                      <a:lnTo>
                        <a:pt x="1" y="4446"/>
                      </a:lnTo>
                      <a:lnTo>
                        <a:pt x="15" y="4666"/>
                      </a:lnTo>
                      <a:lnTo>
                        <a:pt x="45" y="4871"/>
                      </a:lnTo>
                      <a:lnTo>
                        <a:pt x="89" y="5077"/>
                      </a:lnTo>
                      <a:lnTo>
                        <a:pt x="133" y="5282"/>
                      </a:lnTo>
                      <a:lnTo>
                        <a:pt x="191" y="5487"/>
                      </a:lnTo>
                      <a:lnTo>
                        <a:pt x="250" y="5678"/>
                      </a:lnTo>
                      <a:lnTo>
                        <a:pt x="324" y="5869"/>
                      </a:lnTo>
                      <a:lnTo>
                        <a:pt x="412" y="6060"/>
                      </a:lnTo>
                      <a:lnTo>
                        <a:pt x="514" y="6236"/>
                      </a:lnTo>
                      <a:lnTo>
                        <a:pt x="602" y="6412"/>
                      </a:lnTo>
                      <a:lnTo>
                        <a:pt x="720" y="6588"/>
                      </a:lnTo>
                      <a:lnTo>
                        <a:pt x="837" y="6749"/>
                      </a:lnTo>
                      <a:lnTo>
                        <a:pt x="969" y="6911"/>
                      </a:lnTo>
                      <a:lnTo>
                        <a:pt x="1101" y="7072"/>
                      </a:lnTo>
                      <a:lnTo>
                        <a:pt x="1233" y="7219"/>
                      </a:lnTo>
                      <a:lnTo>
                        <a:pt x="1380" y="7351"/>
                      </a:lnTo>
                      <a:lnTo>
                        <a:pt x="1541" y="7483"/>
                      </a:lnTo>
                      <a:lnTo>
                        <a:pt x="1688" y="7615"/>
                      </a:lnTo>
                      <a:lnTo>
                        <a:pt x="1864" y="7732"/>
                      </a:lnTo>
                      <a:lnTo>
                        <a:pt x="2025" y="7835"/>
                      </a:lnTo>
                      <a:lnTo>
                        <a:pt x="2201" y="7938"/>
                      </a:lnTo>
                      <a:lnTo>
                        <a:pt x="2392" y="8040"/>
                      </a:lnTo>
                      <a:lnTo>
                        <a:pt x="2583" y="8114"/>
                      </a:lnTo>
                      <a:lnTo>
                        <a:pt x="2774" y="8202"/>
                      </a:lnTo>
                      <a:lnTo>
                        <a:pt x="2964" y="8260"/>
                      </a:lnTo>
                      <a:lnTo>
                        <a:pt x="3170" y="8319"/>
                      </a:lnTo>
                      <a:lnTo>
                        <a:pt x="3375" y="8363"/>
                      </a:lnTo>
                      <a:lnTo>
                        <a:pt x="3581" y="8407"/>
                      </a:lnTo>
                      <a:lnTo>
                        <a:pt x="3786" y="8436"/>
                      </a:lnTo>
                      <a:lnTo>
                        <a:pt x="4006" y="8451"/>
                      </a:lnTo>
                      <a:lnTo>
                        <a:pt x="4446" y="8451"/>
                      </a:lnTo>
                      <a:lnTo>
                        <a:pt x="4652" y="8436"/>
                      </a:lnTo>
                      <a:lnTo>
                        <a:pt x="4872" y="8407"/>
                      </a:lnTo>
                      <a:lnTo>
                        <a:pt x="5077" y="8363"/>
                      </a:lnTo>
                      <a:lnTo>
                        <a:pt x="5282" y="8319"/>
                      </a:lnTo>
                      <a:lnTo>
                        <a:pt x="5473" y="8260"/>
                      </a:lnTo>
                      <a:lnTo>
                        <a:pt x="5679" y="8202"/>
                      </a:lnTo>
                      <a:lnTo>
                        <a:pt x="5869" y="8114"/>
                      </a:lnTo>
                      <a:lnTo>
                        <a:pt x="6060" y="8040"/>
                      </a:lnTo>
                      <a:lnTo>
                        <a:pt x="6236" y="7938"/>
                      </a:lnTo>
                      <a:lnTo>
                        <a:pt x="6412" y="7835"/>
                      </a:lnTo>
                      <a:lnTo>
                        <a:pt x="6588" y="7732"/>
                      </a:lnTo>
                      <a:lnTo>
                        <a:pt x="6750" y="7615"/>
                      </a:lnTo>
                      <a:lnTo>
                        <a:pt x="6911" y="7483"/>
                      </a:lnTo>
                      <a:lnTo>
                        <a:pt x="7058" y="7351"/>
                      </a:lnTo>
                      <a:lnTo>
                        <a:pt x="7204" y="7219"/>
                      </a:lnTo>
                      <a:lnTo>
                        <a:pt x="7351" y="7072"/>
                      </a:lnTo>
                      <a:lnTo>
                        <a:pt x="7483" y="6911"/>
                      </a:lnTo>
                      <a:lnTo>
                        <a:pt x="7600" y="6749"/>
                      </a:lnTo>
                      <a:lnTo>
                        <a:pt x="7718" y="6588"/>
                      </a:lnTo>
                      <a:lnTo>
                        <a:pt x="7835" y="6412"/>
                      </a:lnTo>
                      <a:lnTo>
                        <a:pt x="7938" y="6236"/>
                      </a:lnTo>
                      <a:lnTo>
                        <a:pt x="8026" y="6060"/>
                      </a:lnTo>
                      <a:lnTo>
                        <a:pt x="8114" y="5869"/>
                      </a:lnTo>
                      <a:lnTo>
                        <a:pt x="8187" y="5678"/>
                      </a:lnTo>
                      <a:lnTo>
                        <a:pt x="8261" y="5487"/>
                      </a:lnTo>
                      <a:lnTo>
                        <a:pt x="8319" y="5282"/>
                      </a:lnTo>
                      <a:lnTo>
                        <a:pt x="8363" y="5077"/>
                      </a:lnTo>
                      <a:lnTo>
                        <a:pt x="8393" y="4871"/>
                      </a:lnTo>
                      <a:lnTo>
                        <a:pt x="8422" y="4666"/>
                      </a:lnTo>
                      <a:lnTo>
                        <a:pt x="8437" y="4446"/>
                      </a:lnTo>
                      <a:lnTo>
                        <a:pt x="8451" y="4226"/>
                      </a:lnTo>
                      <a:lnTo>
                        <a:pt x="8437" y="4006"/>
                      </a:lnTo>
                      <a:lnTo>
                        <a:pt x="8422" y="3800"/>
                      </a:lnTo>
                      <a:lnTo>
                        <a:pt x="8393" y="3580"/>
                      </a:lnTo>
                      <a:lnTo>
                        <a:pt x="8363" y="3375"/>
                      </a:lnTo>
                      <a:lnTo>
                        <a:pt x="8319" y="3169"/>
                      </a:lnTo>
                      <a:lnTo>
                        <a:pt x="8261" y="2979"/>
                      </a:lnTo>
                      <a:lnTo>
                        <a:pt x="8187" y="2773"/>
                      </a:lnTo>
                      <a:lnTo>
                        <a:pt x="8114" y="2583"/>
                      </a:lnTo>
                      <a:lnTo>
                        <a:pt x="8026" y="2392"/>
                      </a:lnTo>
                      <a:lnTo>
                        <a:pt x="7938" y="2216"/>
                      </a:lnTo>
                      <a:lnTo>
                        <a:pt x="7835" y="2040"/>
                      </a:lnTo>
                      <a:lnTo>
                        <a:pt x="7718" y="1864"/>
                      </a:lnTo>
                      <a:lnTo>
                        <a:pt x="7600" y="1702"/>
                      </a:lnTo>
                      <a:lnTo>
                        <a:pt x="7483" y="1541"/>
                      </a:lnTo>
                      <a:lnTo>
                        <a:pt x="7351" y="1394"/>
                      </a:lnTo>
                      <a:lnTo>
                        <a:pt x="7204" y="1247"/>
                      </a:lnTo>
                      <a:lnTo>
                        <a:pt x="7058" y="1101"/>
                      </a:lnTo>
                      <a:lnTo>
                        <a:pt x="6911" y="969"/>
                      </a:lnTo>
                      <a:lnTo>
                        <a:pt x="6750" y="837"/>
                      </a:lnTo>
                      <a:lnTo>
                        <a:pt x="6588" y="719"/>
                      </a:lnTo>
                      <a:lnTo>
                        <a:pt x="6412" y="617"/>
                      </a:lnTo>
                      <a:lnTo>
                        <a:pt x="6236" y="514"/>
                      </a:lnTo>
                      <a:lnTo>
                        <a:pt x="6060" y="426"/>
                      </a:lnTo>
                      <a:lnTo>
                        <a:pt x="5869" y="338"/>
                      </a:lnTo>
                      <a:lnTo>
                        <a:pt x="5679" y="264"/>
                      </a:lnTo>
                      <a:lnTo>
                        <a:pt x="5473" y="191"/>
                      </a:lnTo>
                      <a:lnTo>
                        <a:pt x="5282" y="132"/>
                      </a:lnTo>
                      <a:lnTo>
                        <a:pt x="5077" y="88"/>
                      </a:lnTo>
                      <a:lnTo>
                        <a:pt x="4872" y="59"/>
                      </a:lnTo>
                      <a:lnTo>
                        <a:pt x="4652" y="30"/>
                      </a:lnTo>
                      <a:lnTo>
                        <a:pt x="4446" y="15"/>
                      </a:lnTo>
                      <a:lnTo>
                        <a:pt x="42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878825" y="4601725"/>
                  <a:ext cx="878475" cy="371950"/>
                </a:xfrm>
                <a:custGeom>
                  <a:rect b="b" l="l" r="r" t="t"/>
                  <a:pathLst>
                    <a:path extrusionOk="0" h="14878" w="35139">
                      <a:moveTo>
                        <a:pt x="17577" y="1"/>
                      </a:moveTo>
                      <a:lnTo>
                        <a:pt x="17078" y="15"/>
                      </a:lnTo>
                      <a:lnTo>
                        <a:pt x="16579" y="30"/>
                      </a:lnTo>
                      <a:lnTo>
                        <a:pt x="16095" y="74"/>
                      </a:lnTo>
                      <a:lnTo>
                        <a:pt x="15611" y="118"/>
                      </a:lnTo>
                      <a:lnTo>
                        <a:pt x="15141" y="162"/>
                      </a:lnTo>
                      <a:lnTo>
                        <a:pt x="14672" y="235"/>
                      </a:lnTo>
                      <a:lnTo>
                        <a:pt x="14217" y="324"/>
                      </a:lnTo>
                      <a:lnTo>
                        <a:pt x="13762" y="412"/>
                      </a:lnTo>
                      <a:lnTo>
                        <a:pt x="13322" y="514"/>
                      </a:lnTo>
                      <a:lnTo>
                        <a:pt x="12882" y="617"/>
                      </a:lnTo>
                      <a:lnTo>
                        <a:pt x="12442" y="734"/>
                      </a:lnTo>
                      <a:lnTo>
                        <a:pt x="12031" y="866"/>
                      </a:lnTo>
                      <a:lnTo>
                        <a:pt x="11605" y="998"/>
                      </a:lnTo>
                      <a:lnTo>
                        <a:pt x="11195" y="1145"/>
                      </a:lnTo>
                      <a:lnTo>
                        <a:pt x="10799" y="1306"/>
                      </a:lnTo>
                      <a:lnTo>
                        <a:pt x="10402" y="1468"/>
                      </a:lnTo>
                      <a:lnTo>
                        <a:pt x="10021" y="1629"/>
                      </a:lnTo>
                      <a:lnTo>
                        <a:pt x="9639" y="1805"/>
                      </a:lnTo>
                      <a:lnTo>
                        <a:pt x="8906" y="2172"/>
                      </a:lnTo>
                      <a:lnTo>
                        <a:pt x="8187" y="2554"/>
                      </a:lnTo>
                      <a:lnTo>
                        <a:pt x="7512" y="2964"/>
                      </a:lnTo>
                      <a:lnTo>
                        <a:pt x="6867" y="3390"/>
                      </a:lnTo>
                      <a:lnTo>
                        <a:pt x="6250" y="3815"/>
                      </a:lnTo>
                      <a:lnTo>
                        <a:pt x="5664" y="4255"/>
                      </a:lnTo>
                      <a:lnTo>
                        <a:pt x="5106" y="4696"/>
                      </a:lnTo>
                      <a:lnTo>
                        <a:pt x="4578" y="5136"/>
                      </a:lnTo>
                      <a:lnTo>
                        <a:pt x="4094" y="5591"/>
                      </a:lnTo>
                      <a:lnTo>
                        <a:pt x="3624" y="6016"/>
                      </a:lnTo>
                      <a:lnTo>
                        <a:pt x="3199" y="6441"/>
                      </a:lnTo>
                      <a:lnTo>
                        <a:pt x="2788" y="6867"/>
                      </a:lnTo>
                      <a:lnTo>
                        <a:pt x="2421" y="7263"/>
                      </a:lnTo>
                      <a:lnTo>
                        <a:pt x="2084" y="7644"/>
                      </a:lnTo>
                      <a:lnTo>
                        <a:pt x="1790" y="8011"/>
                      </a:lnTo>
                      <a:lnTo>
                        <a:pt x="1277" y="8642"/>
                      </a:lnTo>
                      <a:lnTo>
                        <a:pt x="895" y="9156"/>
                      </a:lnTo>
                      <a:lnTo>
                        <a:pt x="646" y="9508"/>
                      </a:lnTo>
                      <a:lnTo>
                        <a:pt x="529" y="9684"/>
                      </a:lnTo>
                      <a:lnTo>
                        <a:pt x="441" y="9831"/>
                      </a:lnTo>
                      <a:lnTo>
                        <a:pt x="353" y="9977"/>
                      </a:lnTo>
                      <a:lnTo>
                        <a:pt x="221" y="10300"/>
                      </a:lnTo>
                      <a:lnTo>
                        <a:pt x="118" y="10608"/>
                      </a:lnTo>
                      <a:lnTo>
                        <a:pt x="45" y="10931"/>
                      </a:lnTo>
                      <a:lnTo>
                        <a:pt x="0" y="11268"/>
                      </a:lnTo>
                      <a:lnTo>
                        <a:pt x="0" y="11591"/>
                      </a:lnTo>
                      <a:lnTo>
                        <a:pt x="30" y="11914"/>
                      </a:lnTo>
                      <a:lnTo>
                        <a:pt x="74" y="12237"/>
                      </a:lnTo>
                      <a:lnTo>
                        <a:pt x="162" y="12545"/>
                      </a:lnTo>
                      <a:lnTo>
                        <a:pt x="279" y="12853"/>
                      </a:lnTo>
                      <a:lnTo>
                        <a:pt x="426" y="13146"/>
                      </a:lnTo>
                      <a:lnTo>
                        <a:pt x="602" y="13425"/>
                      </a:lnTo>
                      <a:lnTo>
                        <a:pt x="793" y="13674"/>
                      </a:lnTo>
                      <a:lnTo>
                        <a:pt x="1027" y="13924"/>
                      </a:lnTo>
                      <a:lnTo>
                        <a:pt x="1277" y="14144"/>
                      </a:lnTo>
                      <a:lnTo>
                        <a:pt x="1424" y="14247"/>
                      </a:lnTo>
                      <a:lnTo>
                        <a:pt x="1570" y="14349"/>
                      </a:lnTo>
                      <a:lnTo>
                        <a:pt x="1717" y="14437"/>
                      </a:lnTo>
                      <a:lnTo>
                        <a:pt x="1864" y="14525"/>
                      </a:lnTo>
                      <a:lnTo>
                        <a:pt x="2172" y="14657"/>
                      </a:lnTo>
                      <a:lnTo>
                        <a:pt x="2495" y="14760"/>
                      </a:lnTo>
                      <a:lnTo>
                        <a:pt x="2817" y="14833"/>
                      </a:lnTo>
                      <a:lnTo>
                        <a:pt x="3140" y="14863"/>
                      </a:lnTo>
                      <a:lnTo>
                        <a:pt x="3463" y="14877"/>
                      </a:lnTo>
                      <a:lnTo>
                        <a:pt x="3800" y="14848"/>
                      </a:lnTo>
                      <a:lnTo>
                        <a:pt x="4108" y="14804"/>
                      </a:lnTo>
                      <a:lnTo>
                        <a:pt x="4431" y="14716"/>
                      </a:lnTo>
                      <a:lnTo>
                        <a:pt x="4725" y="14599"/>
                      </a:lnTo>
                      <a:lnTo>
                        <a:pt x="5018" y="14452"/>
                      </a:lnTo>
                      <a:lnTo>
                        <a:pt x="5297" y="14276"/>
                      </a:lnTo>
                      <a:lnTo>
                        <a:pt x="5561" y="14085"/>
                      </a:lnTo>
                      <a:lnTo>
                        <a:pt x="5810" y="13850"/>
                      </a:lnTo>
                      <a:lnTo>
                        <a:pt x="6030" y="13601"/>
                      </a:lnTo>
                      <a:lnTo>
                        <a:pt x="6133" y="13454"/>
                      </a:lnTo>
                      <a:lnTo>
                        <a:pt x="6236" y="13308"/>
                      </a:lnTo>
                      <a:lnTo>
                        <a:pt x="6441" y="13014"/>
                      </a:lnTo>
                      <a:lnTo>
                        <a:pt x="6691" y="12677"/>
                      </a:lnTo>
                      <a:lnTo>
                        <a:pt x="7028" y="12266"/>
                      </a:lnTo>
                      <a:lnTo>
                        <a:pt x="7453" y="11767"/>
                      </a:lnTo>
                      <a:lnTo>
                        <a:pt x="7967" y="11210"/>
                      </a:lnTo>
                      <a:lnTo>
                        <a:pt x="8260" y="10916"/>
                      </a:lnTo>
                      <a:lnTo>
                        <a:pt x="8568" y="10623"/>
                      </a:lnTo>
                      <a:lnTo>
                        <a:pt x="8906" y="10315"/>
                      </a:lnTo>
                      <a:lnTo>
                        <a:pt x="9258" y="10021"/>
                      </a:lnTo>
                      <a:lnTo>
                        <a:pt x="9625" y="9713"/>
                      </a:lnTo>
                      <a:lnTo>
                        <a:pt x="10021" y="9405"/>
                      </a:lnTo>
                      <a:lnTo>
                        <a:pt x="10446" y="9112"/>
                      </a:lnTo>
                      <a:lnTo>
                        <a:pt x="10872" y="8818"/>
                      </a:lnTo>
                      <a:lnTo>
                        <a:pt x="11327" y="8539"/>
                      </a:lnTo>
                      <a:lnTo>
                        <a:pt x="11811" y="8275"/>
                      </a:lnTo>
                      <a:lnTo>
                        <a:pt x="12295" y="8011"/>
                      </a:lnTo>
                      <a:lnTo>
                        <a:pt x="12808" y="7777"/>
                      </a:lnTo>
                      <a:lnTo>
                        <a:pt x="13351" y="7556"/>
                      </a:lnTo>
                      <a:lnTo>
                        <a:pt x="13894" y="7366"/>
                      </a:lnTo>
                      <a:lnTo>
                        <a:pt x="14466" y="7190"/>
                      </a:lnTo>
                      <a:lnTo>
                        <a:pt x="15053" y="7043"/>
                      </a:lnTo>
                      <a:lnTo>
                        <a:pt x="15655" y="6926"/>
                      </a:lnTo>
                      <a:lnTo>
                        <a:pt x="16271" y="6838"/>
                      </a:lnTo>
                      <a:lnTo>
                        <a:pt x="16594" y="6808"/>
                      </a:lnTo>
                      <a:lnTo>
                        <a:pt x="16916" y="6779"/>
                      </a:lnTo>
                      <a:lnTo>
                        <a:pt x="17239" y="6764"/>
                      </a:lnTo>
                      <a:lnTo>
                        <a:pt x="17899" y="6764"/>
                      </a:lnTo>
                      <a:lnTo>
                        <a:pt x="18222" y="6779"/>
                      </a:lnTo>
                      <a:lnTo>
                        <a:pt x="18545" y="6808"/>
                      </a:lnTo>
                      <a:lnTo>
                        <a:pt x="18868" y="6838"/>
                      </a:lnTo>
                      <a:lnTo>
                        <a:pt x="19484" y="6926"/>
                      </a:lnTo>
                      <a:lnTo>
                        <a:pt x="20100" y="7043"/>
                      </a:lnTo>
                      <a:lnTo>
                        <a:pt x="20687" y="7190"/>
                      </a:lnTo>
                      <a:lnTo>
                        <a:pt x="21244" y="7366"/>
                      </a:lnTo>
                      <a:lnTo>
                        <a:pt x="21802" y="7556"/>
                      </a:lnTo>
                      <a:lnTo>
                        <a:pt x="22330" y="7777"/>
                      </a:lnTo>
                      <a:lnTo>
                        <a:pt x="22844" y="8011"/>
                      </a:lnTo>
                      <a:lnTo>
                        <a:pt x="23342" y="8275"/>
                      </a:lnTo>
                      <a:lnTo>
                        <a:pt x="23812" y="8539"/>
                      </a:lnTo>
                      <a:lnTo>
                        <a:pt x="24267" y="8818"/>
                      </a:lnTo>
                      <a:lnTo>
                        <a:pt x="24707" y="9112"/>
                      </a:lnTo>
                      <a:lnTo>
                        <a:pt x="25118" y="9405"/>
                      </a:lnTo>
                      <a:lnTo>
                        <a:pt x="25514" y="9713"/>
                      </a:lnTo>
                      <a:lnTo>
                        <a:pt x="25895" y="10021"/>
                      </a:lnTo>
                      <a:lnTo>
                        <a:pt x="26247" y="10315"/>
                      </a:lnTo>
                      <a:lnTo>
                        <a:pt x="26570" y="10623"/>
                      </a:lnTo>
                      <a:lnTo>
                        <a:pt x="26893" y="10916"/>
                      </a:lnTo>
                      <a:lnTo>
                        <a:pt x="27172" y="11210"/>
                      </a:lnTo>
                      <a:lnTo>
                        <a:pt x="27700" y="11767"/>
                      </a:lnTo>
                      <a:lnTo>
                        <a:pt x="28125" y="12266"/>
                      </a:lnTo>
                      <a:lnTo>
                        <a:pt x="28463" y="12677"/>
                      </a:lnTo>
                      <a:lnTo>
                        <a:pt x="28712" y="13014"/>
                      </a:lnTo>
                      <a:lnTo>
                        <a:pt x="28918" y="13308"/>
                      </a:lnTo>
                      <a:lnTo>
                        <a:pt x="29006" y="13454"/>
                      </a:lnTo>
                      <a:lnTo>
                        <a:pt x="29123" y="13601"/>
                      </a:lnTo>
                      <a:lnTo>
                        <a:pt x="29343" y="13850"/>
                      </a:lnTo>
                      <a:lnTo>
                        <a:pt x="29578" y="14085"/>
                      </a:lnTo>
                      <a:lnTo>
                        <a:pt x="29842" y="14276"/>
                      </a:lnTo>
                      <a:lnTo>
                        <a:pt x="30121" y="14452"/>
                      </a:lnTo>
                      <a:lnTo>
                        <a:pt x="30414" y="14599"/>
                      </a:lnTo>
                      <a:lnTo>
                        <a:pt x="30722" y="14716"/>
                      </a:lnTo>
                      <a:lnTo>
                        <a:pt x="31030" y="14804"/>
                      </a:lnTo>
                      <a:lnTo>
                        <a:pt x="31353" y="14848"/>
                      </a:lnTo>
                      <a:lnTo>
                        <a:pt x="31676" y="14877"/>
                      </a:lnTo>
                      <a:lnTo>
                        <a:pt x="31998" y="14863"/>
                      </a:lnTo>
                      <a:lnTo>
                        <a:pt x="32321" y="14833"/>
                      </a:lnTo>
                      <a:lnTo>
                        <a:pt x="32659" y="14760"/>
                      </a:lnTo>
                      <a:lnTo>
                        <a:pt x="32967" y="14657"/>
                      </a:lnTo>
                      <a:lnTo>
                        <a:pt x="33275" y="14525"/>
                      </a:lnTo>
                      <a:lnTo>
                        <a:pt x="33436" y="14437"/>
                      </a:lnTo>
                      <a:lnTo>
                        <a:pt x="33583" y="14349"/>
                      </a:lnTo>
                      <a:lnTo>
                        <a:pt x="33730" y="14247"/>
                      </a:lnTo>
                      <a:lnTo>
                        <a:pt x="33862" y="14144"/>
                      </a:lnTo>
                      <a:lnTo>
                        <a:pt x="34126" y="13924"/>
                      </a:lnTo>
                      <a:lnTo>
                        <a:pt x="34346" y="13674"/>
                      </a:lnTo>
                      <a:lnTo>
                        <a:pt x="34551" y="13425"/>
                      </a:lnTo>
                      <a:lnTo>
                        <a:pt x="34727" y="13146"/>
                      </a:lnTo>
                      <a:lnTo>
                        <a:pt x="34859" y="12853"/>
                      </a:lnTo>
                      <a:lnTo>
                        <a:pt x="34977" y="12545"/>
                      </a:lnTo>
                      <a:lnTo>
                        <a:pt x="35065" y="12237"/>
                      </a:lnTo>
                      <a:lnTo>
                        <a:pt x="35123" y="11914"/>
                      </a:lnTo>
                      <a:lnTo>
                        <a:pt x="35138" y="11591"/>
                      </a:lnTo>
                      <a:lnTo>
                        <a:pt x="35138" y="11268"/>
                      </a:lnTo>
                      <a:lnTo>
                        <a:pt x="35094" y="10931"/>
                      </a:lnTo>
                      <a:lnTo>
                        <a:pt x="35035" y="10608"/>
                      </a:lnTo>
                      <a:lnTo>
                        <a:pt x="34918" y="10300"/>
                      </a:lnTo>
                      <a:lnTo>
                        <a:pt x="34786" y="9977"/>
                      </a:lnTo>
                      <a:lnTo>
                        <a:pt x="34713" y="9831"/>
                      </a:lnTo>
                      <a:lnTo>
                        <a:pt x="34625" y="9684"/>
                      </a:lnTo>
                      <a:lnTo>
                        <a:pt x="34507" y="9508"/>
                      </a:lnTo>
                      <a:lnTo>
                        <a:pt x="34258" y="9156"/>
                      </a:lnTo>
                      <a:lnTo>
                        <a:pt x="33876" y="8642"/>
                      </a:lnTo>
                      <a:lnTo>
                        <a:pt x="33363" y="8011"/>
                      </a:lnTo>
                      <a:lnTo>
                        <a:pt x="33055" y="7644"/>
                      </a:lnTo>
                      <a:lnTo>
                        <a:pt x="32717" y="7263"/>
                      </a:lnTo>
                      <a:lnTo>
                        <a:pt x="32351" y="6867"/>
                      </a:lnTo>
                      <a:lnTo>
                        <a:pt x="31954" y="6441"/>
                      </a:lnTo>
                      <a:lnTo>
                        <a:pt x="31514" y="6016"/>
                      </a:lnTo>
                      <a:lnTo>
                        <a:pt x="31060" y="5591"/>
                      </a:lnTo>
                      <a:lnTo>
                        <a:pt x="30561" y="5136"/>
                      </a:lnTo>
                      <a:lnTo>
                        <a:pt x="30033" y="4696"/>
                      </a:lnTo>
                      <a:lnTo>
                        <a:pt x="29475" y="4255"/>
                      </a:lnTo>
                      <a:lnTo>
                        <a:pt x="28888" y="3815"/>
                      </a:lnTo>
                      <a:lnTo>
                        <a:pt x="28272" y="3390"/>
                      </a:lnTo>
                      <a:lnTo>
                        <a:pt x="27626" y="2964"/>
                      </a:lnTo>
                      <a:lnTo>
                        <a:pt x="26952" y="2554"/>
                      </a:lnTo>
                      <a:lnTo>
                        <a:pt x="26247" y="2172"/>
                      </a:lnTo>
                      <a:lnTo>
                        <a:pt x="25514" y="1805"/>
                      </a:lnTo>
                      <a:lnTo>
                        <a:pt x="25132" y="1629"/>
                      </a:lnTo>
                      <a:lnTo>
                        <a:pt x="24736" y="1468"/>
                      </a:lnTo>
                      <a:lnTo>
                        <a:pt x="24340" y="1306"/>
                      </a:lnTo>
                      <a:lnTo>
                        <a:pt x="23944" y="1145"/>
                      </a:lnTo>
                      <a:lnTo>
                        <a:pt x="23533" y="998"/>
                      </a:lnTo>
                      <a:lnTo>
                        <a:pt x="23122" y="866"/>
                      </a:lnTo>
                      <a:lnTo>
                        <a:pt x="22697" y="734"/>
                      </a:lnTo>
                      <a:lnTo>
                        <a:pt x="22271" y="617"/>
                      </a:lnTo>
                      <a:lnTo>
                        <a:pt x="21831" y="514"/>
                      </a:lnTo>
                      <a:lnTo>
                        <a:pt x="21391" y="412"/>
                      </a:lnTo>
                      <a:lnTo>
                        <a:pt x="20936" y="324"/>
                      </a:lnTo>
                      <a:lnTo>
                        <a:pt x="20482" y="235"/>
                      </a:lnTo>
                      <a:lnTo>
                        <a:pt x="20012" y="162"/>
                      </a:lnTo>
                      <a:lnTo>
                        <a:pt x="19528" y="118"/>
                      </a:lnTo>
                      <a:lnTo>
                        <a:pt x="19058" y="74"/>
                      </a:lnTo>
                      <a:lnTo>
                        <a:pt x="18574" y="30"/>
                      </a:lnTo>
                      <a:lnTo>
                        <a:pt x="18075" y="15"/>
                      </a:lnTo>
                      <a:lnTo>
                        <a:pt x="1757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1584150" y="4044225"/>
                  <a:ext cx="211275" cy="211300"/>
                </a:xfrm>
                <a:custGeom>
                  <a:rect b="b" l="l" r="r" t="t"/>
                  <a:pathLst>
                    <a:path extrusionOk="0" h="8452" w="8451">
                      <a:moveTo>
                        <a:pt x="4226" y="0"/>
                      </a:moveTo>
                      <a:lnTo>
                        <a:pt x="4006" y="15"/>
                      </a:lnTo>
                      <a:lnTo>
                        <a:pt x="3800" y="30"/>
                      </a:lnTo>
                      <a:lnTo>
                        <a:pt x="3580" y="59"/>
                      </a:lnTo>
                      <a:lnTo>
                        <a:pt x="3375" y="88"/>
                      </a:lnTo>
                      <a:lnTo>
                        <a:pt x="3169" y="132"/>
                      </a:lnTo>
                      <a:lnTo>
                        <a:pt x="2979" y="191"/>
                      </a:lnTo>
                      <a:lnTo>
                        <a:pt x="2773" y="264"/>
                      </a:lnTo>
                      <a:lnTo>
                        <a:pt x="2582" y="338"/>
                      </a:lnTo>
                      <a:lnTo>
                        <a:pt x="2392" y="426"/>
                      </a:lnTo>
                      <a:lnTo>
                        <a:pt x="2216" y="514"/>
                      </a:lnTo>
                      <a:lnTo>
                        <a:pt x="2040" y="617"/>
                      </a:lnTo>
                      <a:lnTo>
                        <a:pt x="1864" y="719"/>
                      </a:lnTo>
                      <a:lnTo>
                        <a:pt x="1702" y="837"/>
                      </a:lnTo>
                      <a:lnTo>
                        <a:pt x="1541" y="969"/>
                      </a:lnTo>
                      <a:lnTo>
                        <a:pt x="1394" y="1101"/>
                      </a:lnTo>
                      <a:lnTo>
                        <a:pt x="1247" y="1247"/>
                      </a:lnTo>
                      <a:lnTo>
                        <a:pt x="1101" y="1394"/>
                      </a:lnTo>
                      <a:lnTo>
                        <a:pt x="969" y="1541"/>
                      </a:lnTo>
                      <a:lnTo>
                        <a:pt x="851" y="1702"/>
                      </a:lnTo>
                      <a:lnTo>
                        <a:pt x="719" y="1864"/>
                      </a:lnTo>
                      <a:lnTo>
                        <a:pt x="616" y="2040"/>
                      </a:lnTo>
                      <a:lnTo>
                        <a:pt x="514" y="2216"/>
                      </a:lnTo>
                      <a:lnTo>
                        <a:pt x="426" y="2392"/>
                      </a:lnTo>
                      <a:lnTo>
                        <a:pt x="338" y="2583"/>
                      </a:lnTo>
                      <a:lnTo>
                        <a:pt x="264" y="2773"/>
                      </a:lnTo>
                      <a:lnTo>
                        <a:pt x="191" y="2979"/>
                      </a:lnTo>
                      <a:lnTo>
                        <a:pt x="132" y="3169"/>
                      </a:lnTo>
                      <a:lnTo>
                        <a:pt x="88" y="3375"/>
                      </a:lnTo>
                      <a:lnTo>
                        <a:pt x="59" y="3580"/>
                      </a:lnTo>
                      <a:lnTo>
                        <a:pt x="30" y="3800"/>
                      </a:lnTo>
                      <a:lnTo>
                        <a:pt x="15" y="4006"/>
                      </a:lnTo>
                      <a:lnTo>
                        <a:pt x="0" y="4226"/>
                      </a:lnTo>
                      <a:lnTo>
                        <a:pt x="15" y="4446"/>
                      </a:lnTo>
                      <a:lnTo>
                        <a:pt x="30" y="4666"/>
                      </a:lnTo>
                      <a:lnTo>
                        <a:pt x="59" y="4871"/>
                      </a:lnTo>
                      <a:lnTo>
                        <a:pt x="88" y="5077"/>
                      </a:lnTo>
                      <a:lnTo>
                        <a:pt x="132" y="5282"/>
                      </a:lnTo>
                      <a:lnTo>
                        <a:pt x="191" y="5487"/>
                      </a:lnTo>
                      <a:lnTo>
                        <a:pt x="264" y="5678"/>
                      </a:lnTo>
                      <a:lnTo>
                        <a:pt x="338" y="5869"/>
                      </a:lnTo>
                      <a:lnTo>
                        <a:pt x="426" y="6060"/>
                      </a:lnTo>
                      <a:lnTo>
                        <a:pt x="514" y="6236"/>
                      </a:lnTo>
                      <a:lnTo>
                        <a:pt x="616" y="6412"/>
                      </a:lnTo>
                      <a:lnTo>
                        <a:pt x="719" y="6588"/>
                      </a:lnTo>
                      <a:lnTo>
                        <a:pt x="851" y="6749"/>
                      </a:lnTo>
                      <a:lnTo>
                        <a:pt x="969" y="6911"/>
                      </a:lnTo>
                      <a:lnTo>
                        <a:pt x="1101" y="7072"/>
                      </a:lnTo>
                      <a:lnTo>
                        <a:pt x="1247" y="7219"/>
                      </a:lnTo>
                      <a:lnTo>
                        <a:pt x="1394" y="7351"/>
                      </a:lnTo>
                      <a:lnTo>
                        <a:pt x="1541" y="7483"/>
                      </a:lnTo>
                      <a:lnTo>
                        <a:pt x="1702" y="7615"/>
                      </a:lnTo>
                      <a:lnTo>
                        <a:pt x="1864" y="7732"/>
                      </a:lnTo>
                      <a:lnTo>
                        <a:pt x="2040" y="7835"/>
                      </a:lnTo>
                      <a:lnTo>
                        <a:pt x="2216" y="7938"/>
                      </a:lnTo>
                      <a:lnTo>
                        <a:pt x="2392" y="8040"/>
                      </a:lnTo>
                      <a:lnTo>
                        <a:pt x="2582" y="8114"/>
                      </a:lnTo>
                      <a:lnTo>
                        <a:pt x="2773" y="8202"/>
                      </a:lnTo>
                      <a:lnTo>
                        <a:pt x="2979" y="8260"/>
                      </a:lnTo>
                      <a:lnTo>
                        <a:pt x="3169" y="8319"/>
                      </a:lnTo>
                      <a:lnTo>
                        <a:pt x="3375" y="8363"/>
                      </a:lnTo>
                      <a:lnTo>
                        <a:pt x="3580" y="8407"/>
                      </a:lnTo>
                      <a:lnTo>
                        <a:pt x="3800" y="8436"/>
                      </a:lnTo>
                      <a:lnTo>
                        <a:pt x="4006" y="8451"/>
                      </a:lnTo>
                      <a:lnTo>
                        <a:pt x="4446" y="8451"/>
                      </a:lnTo>
                      <a:lnTo>
                        <a:pt x="4666" y="8436"/>
                      </a:lnTo>
                      <a:lnTo>
                        <a:pt x="4871" y="8407"/>
                      </a:lnTo>
                      <a:lnTo>
                        <a:pt x="5077" y="8363"/>
                      </a:lnTo>
                      <a:lnTo>
                        <a:pt x="5282" y="8319"/>
                      </a:lnTo>
                      <a:lnTo>
                        <a:pt x="5487" y="8260"/>
                      </a:lnTo>
                      <a:lnTo>
                        <a:pt x="5678" y="8202"/>
                      </a:lnTo>
                      <a:lnTo>
                        <a:pt x="5869" y="8114"/>
                      </a:lnTo>
                      <a:lnTo>
                        <a:pt x="6060" y="8040"/>
                      </a:lnTo>
                      <a:lnTo>
                        <a:pt x="6236" y="7938"/>
                      </a:lnTo>
                      <a:lnTo>
                        <a:pt x="6426" y="7835"/>
                      </a:lnTo>
                      <a:lnTo>
                        <a:pt x="6588" y="7732"/>
                      </a:lnTo>
                      <a:lnTo>
                        <a:pt x="6764" y="7615"/>
                      </a:lnTo>
                      <a:lnTo>
                        <a:pt x="6910" y="7483"/>
                      </a:lnTo>
                      <a:lnTo>
                        <a:pt x="7072" y="7351"/>
                      </a:lnTo>
                      <a:lnTo>
                        <a:pt x="7219" y="7219"/>
                      </a:lnTo>
                      <a:lnTo>
                        <a:pt x="7351" y="7072"/>
                      </a:lnTo>
                      <a:lnTo>
                        <a:pt x="7483" y="6911"/>
                      </a:lnTo>
                      <a:lnTo>
                        <a:pt x="7615" y="6749"/>
                      </a:lnTo>
                      <a:lnTo>
                        <a:pt x="7732" y="6588"/>
                      </a:lnTo>
                      <a:lnTo>
                        <a:pt x="7835" y="6412"/>
                      </a:lnTo>
                      <a:lnTo>
                        <a:pt x="7937" y="6236"/>
                      </a:lnTo>
                      <a:lnTo>
                        <a:pt x="8040" y="6060"/>
                      </a:lnTo>
                      <a:lnTo>
                        <a:pt x="8128" y="5869"/>
                      </a:lnTo>
                      <a:lnTo>
                        <a:pt x="8202" y="5678"/>
                      </a:lnTo>
                      <a:lnTo>
                        <a:pt x="8260" y="5487"/>
                      </a:lnTo>
                      <a:lnTo>
                        <a:pt x="8319" y="5282"/>
                      </a:lnTo>
                      <a:lnTo>
                        <a:pt x="8363" y="5077"/>
                      </a:lnTo>
                      <a:lnTo>
                        <a:pt x="8407" y="4871"/>
                      </a:lnTo>
                      <a:lnTo>
                        <a:pt x="8436" y="4666"/>
                      </a:lnTo>
                      <a:lnTo>
                        <a:pt x="8451" y="4446"/>
                      </a:lnTo>
                      <a:lnTo>
                        <a:pt x="8451" y="4226"/>
                      </a:lnTo>
                      <a:lnTo>
                        <a:pt x="8451" y="4006"/>
                      </a:lnTo>
                      <a:lnTo>
                        <a:pt x="8436" y="3800"/>
                      </a:lnTo>
                      <a:lnTo>
                        <a:pt x="8407" y="3580"/>
                      </a:lnTo>
                      <a:lnTo>
                        <a:pt x="8363" y="3375"/>
                      </a:lnTo>
                      <a:lnTo>
                        <a:pt x="8319" y="3169"/>
                      </a:lnTo>
                      <a:lnTo>
                        <a:pt x="8260" y="2979"/>
                      </a:lnTo>
                      <a:lnTo>
                        <a:pt x="8202" y="2773"/>
                      </a:lnTo>
                      <a:lnTo>
                        <a:pt x="8128" y="2583"/>
                      </a:lnTo>
                      <a:lnTo>
                        <a:pt x="8040" y="2392"/>
                      </a:lnTo>
                      <a:lnTo>
                        <a:pt x="7937" y="2216"/>
                      </a:lnTo>
                      <a:lnTo>
                        <a:pt x="7835" y="2040"/>
                      </a:lnTo>
                      <a:lnTo>
                        <a:pt x="7732" y="1864"/>
                      </a:lnTo>
                      <a:lnTo>
                        <a:pt x="7615" y="1702"/>
                      </a:lnTo>
                      <a:lnTo>
                        <a:pt x="7483" y="1541"/>
                      </a:lnTo>
                      <a:lnTo>
                        <a:pt x="7351" y="1394"/>
                      </a:lnTo>
                      <a:lnTo>
                        <a:pt x="7219" y="1247"/>
                      </a:lnTo>
                      <a:lnTo>
                        <a:pt x="7072" y="1101"/>
                      </a:lnTo>
                      <a:lnTo>
                        <a:pt x="6910" y="969"/>
                      </a:lnTo>
                      <a:lnTo>
                        <a:pt x="6764" y="837"/>
                      </a:lnTo>
                      <a:lnTo>
                        <a:pt x="6588" y="719"/>
                      </a:lnTo>
                      <a:lnTo>
                        <a:pt x="6426" y="617"/>
                      </a:lnTo>
                      <a:lnTo>
                        <a:pt x="6236" y="514"/>
                      </a:lnTo>
                      <a:lnTo>
                        <a:pt x="6060" y="426"/>
                      </a:lnTo>
                      <a:lnTo>
                        <a:pt x="5869" y="338"/>
                      </a:lnTo>
                      <a:lnTo>
                        <a:pt x="5678" y="264"/>
                      </a:lnTo>
                      <a:lnTo>
                        <a:pt x="5487" y="191"/>
                      </a:lnTo>
                      <a:lnTo>
                        <a:pt x="5282" y="132"/>
                      </a:lnTo>
                      <a:lnTo>
                        <a:pt x="5077" y="88"/>
                      </a:lnTo>
                      <a:lnTo>
                        <a:pt x="4871" y="59"/>
                      </a:lnTo>
                      <a:lnTo>
                        <a:pt x="4666" y="30"/>
                      </a:lnTo>
                      <a:lnTo>
                        <a:pt x="4446" y="15"/>
                      </a:lnTo>
                      <a:lnTo>
                        <a:pt x="422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102" name="Google Shape;102;p1"/>
          <p:cNvSpPr txBox="1"/>
          <p:nvPr/>
        </p:nvSpPr>
        <p:spPr>
          <a:xfrm>
            <a:off x="7368925" y="3782200"/>
            <a:ext cx="32586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Fira Sans Extra Condensed"/>
              <a:buChar char="-"/>
            </a:pPr>
            <a:r>
              <a:rPr b="0" i="0" lang="en" sz="1400" u="none" cap="none" strike="noStrike">
                <a:solidFill>
                  <a:schemeClr val="dk1"/>
                </a:solidFill>
                <a:latin typeface="Fira Sans Extra Condensed"/>
                <a:ea typeface="Fira Sans Extra Condensed"/>
                <a:cs typeface="Fira Sans Extra Condensed"/>
                <a:sym typeface="Fira Sans Extra Condensed"/>
              </a:rPr>
              <a:t>Sakshi Mehta</a:t>
            </a:r>
            <a:endParaRPr b="0" i="0" sz="1400" u="none" cap="none" strike="noStrike">
              <a:solidFill>
                <a:schemeClr val="dk1"/>
              </a:solidFill>
              <a:latin typeface="Fira Sans Extra Condensed"/>
              <a:ea typeface="Fira Sans Extra Condensed"/>
              <a:cs typeface="Fira Sans Extra Condensed"/>
              <a:sym typeface="Fira Sans Extra Condensed"/>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Fira Sans Extra Condensed"/>
                <a:ea typeface="Fira Sans Extra Condensed"/>
                <a:cs typeface="Fira Sans Extra Condensed"/>
                <a:sym typeface="Fira Sans Extra Condensed"/>
              </a:rPr>
              <a:t>Simran Padam</a:t>
            </a:r>
            <a:endParaRPr b="0" i="0" sz="1400" u="none" cap="none" strike="noStrike">
              <a:solidFill>
                <a:schemeClr val="dk1"/>
              </a:solidFill>
              <a:latin typeface="Fira Sans Extra Condensed"/>
              <a:ea typeface="Fira Sans Extra Condensed"/>
              <a:cs typeface="Fira Sans Extra Condensed"/>
              <a:sym typeface="Fira Sans Extra Condensed"/>
            </a:endParaRPr>
          </a:p>
          <a:p>
            <a:pPr indent="45720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Fira Sans Extra Condensed"/>
                <a:ea typeface="Fira Sans Extra Condensed"/>
                <a:cs typeface="Fira Sans Extra Condensed"/>
                <a:sym typeface="Fira Sans Extra Condensed"/>
              </a:rPr>
              <a:t>Jenika Shah</a:t>
            </a:r>
            <a:endParaRPr b="0" i="0" sz="1400" u="none" cap="none" strike="noStrike">
              <a:solidFill>
                <a:schemeClr val="dk1"/>
              </a:solidFill>
              <a:latin typeface="Fira Sans Extra Condensed"/>
              <a:ea typeface="Fira Sans Extra Condensed"/>
              <a:cs typeface="Fira Sans Extra Condensed"/>
              <a:sym typeface="Fira Sans Extra Condensed"/>
            </a:endParaRPr>
          </a:p>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Extra Condensed"/>
                <a:ea typeface="Fira Sans Extra Condensed"/>
                <a:cs typeface="Fira Sans Extra Condensed"/>
                <a:sym typeface="Fira Sans Extra Condensed"/>
              </a:rPr>
              <a:t>Vani Shankar</a:t>
            </a:r>
            <a:endParaRPr b="0" i="0" sz="1400" u="none" cap="none" strike="noStrike">
              <a:solidFill>
                <a:srgbClr val="000000"/>
              </a:solidFill>
              <a:latin typeface="Fira Sans Extra Condensed"/>
              <a:ea typeface="Fira Sans Extra Condensed"/>
              <a:cs typeface="Fira Sans Extra Condensed"/>
              <a:sym typeface="Fira Sans Extra Condense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2218492932_0_15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Text Classification</a:t>
            </a:r>
            <a:endParaRPr/>
          </a:p>
        </p:txBody>
      </p:sp>
      <p:sp>
        <p:nvSpPr>
          <p:cNvPr id="170" name="Google Shape;170;g22218492932_0_153"/>
          <p:cNvSpPr txBox="1"/>
          <p:nvPr/>
        </p:nvSpPr>
        <p:spPr>
          <a:xfrm>
            <a:off x="499600" y="1112725"/>
            <a:ext cx="8447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Two approaches are followed - Binary and Multiclass Classification</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Obtained sentiment scores have 3 categories: Positive (52%), Neutral (24%) and Negative (24%)</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In Binary Classification, neutral and negative classes are combined as one class (48%), making it a balanced classification problem</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In Multiclass classification, three classes are used as-is</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Logistic regression and Naive Bayesian classification techniques are explored </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2218492932_0_14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Logistic regression</a:t>
            </a:r>
            <a:endParaRPr/>
          </a:p>
        </p:txBody>
      </p:sp>
      <p:sp>
        <p:nvSpPr>
          <p:cNvPr id="176" name="Google Shape;176;g22218492932_0_146"/>
          <p:cNvSpPr txBox="1"/>
          <p:nvPr/>
        </p:nvSpPr>
        <p:spPr>
          <a:xfrm>
            <a:off x="499600" y="1036525"/>
            <a:ext cx="8447700" cy="3166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Set of unique words is the vocabulary</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Count each time each word appears in either class </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Feature vector is in the form of </a:t>
            </a:r>
            <a:endParaRPr sz="18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br>
              <a:rPr lang="en" sz="1800">
                <a:latin typeface="Fira Sans Extra Condensed"/>
                <a:ea typeface="Fira Sans Extra Condensed"/>
                <a:cs typeface="Fira Sans Extra Condensed"/>
                <a:sym typeface="Fira Sans Extra Condensed"/>
              </a:rPr>
            </a:br>
            <a:r>
              <a:rPr lang="en" sz="1800">
                <a:latin typeface="Fira Sans Extra Condensed"/>
                <a:ea typeface="Fira Sans Extra Condensed"/>
                <a:cs typeface="Fira Sans Extra Condensed"/>
                <a:sym typeface="Fira Sans Extra Condensed"/>
              </a:rPr>
              <a:t> 							</a:t>
            </a:r>
            <a:endParaRPr sz="1800">
              <a:latin typeface="Fira Sans Extra Condensed"/>
              <a:ea typeface="Fira Sans Extra Condensed"/>
              <a:cs typeface="Fira Sans Extra Condensed"/>
              <a:sym typeface="Fira Sans Extra Condensed"/>
            </a:endParaRPr>
          </a:p>
          <a:p>
            <a:pPr indent="0" lvl="0" marL="0" rtl="0" algn="l">
              <a:lnSpc>
                <a:spcPct val="115000"/>
              </a:lnSpc>
              <a:spcBef>
                <a:spcPts val="0"/>
              </a:spcBef>
              <a:spcAft>
                <a:spcPts val="0"/>
              </a:spcAft>
              <a:buNone/>
            </a:pPr>
            <a:r>
              <a:rPr lang="en" sz="1800">
                <a:latin typeface="Fira Sans Extra Condensed"/>
                <a:ea typeface="Fira Sans Extra Condensed"/>
                <a:cs typeface="Fira Sans Extra Condensed"/>
                <a:sym typeface="Fira Sans Extra Condensed"/>
              </a:rPr>
              <a:t>						 					</a:t>
            </a:r>
            <a:endParaRPr sz="1800">
              <a:latin typeface="Fira Sans Extra Condensed"/>
              <a:ea typeface="Fira Sans Extra Condensed"/>
              <a:cs typeface="Fira Sans Extra Condensed"/>
              <a:sym typeface="Fira Sans Extra Condensed"/>
            </a:endParaRPr>
          </a:p>
          <a:p>
            <a:pPr indent="-228600" lvl="0" marL="457200" rtl="0" algn="l">
              <a:spcBef>
                <a:spcPts val="0"/>
              </a:spcBef>
              <a:spcAft>
                <a:spcPts val="0"/>
              </a:spcAft>
              <a:buNone/>
            </a:pPr>
            <a:r>
              <a:rPr lang="en" sz="1800">
                <a:latin typeface="Fira Sans Extra Condensed"/>
                <a:ea typeface="Fira Sans Extra Condensed"/>
                <a:cs typeface="Fira Sans Extra Condensed"/>
                <a:sym typeface="Fira Sans Extra Condensed"/>
              </a:rPr>
              <a:t>				</a:t>
            </a:r>
            <a:endParaRPr sz="1800">
              <a:latin typeface="Fira Sans Extra Condensed"/>
              <a:ea typeface="Fira Sans Extra Condensed"/>
              <a:cs typeface="Fira Sans Extra Condensed"/>
              <a:sym typeface="Fira Sans Extra Condensed"/>
            </a:endParaRPr>
          </a:p>
          <a:p>
            <a:pPr indent="-228600" lvl="0" marL="457200" rtl="0" algn="l">
              <a:spcBef>
                <a:spcPts val="0"/>
              </a:spcBef>
              <a:spcAft>
                <a:spcPts val="0"/>
              </a:spcAft>
              <a:buNone/>
            </a:pPr>
            <a:r>
              <a:rPr lang="en" sz="1800">
                <a:latin typeface="Fira Sans Extra Condensed"/>
                <a:ea typeface="Fira Sans Extra Condensed"/>
                <a:cs typeface="Fira Sans Extra Condensed"/>
                <a:sym typeface="Fira Sans Extra Condensed"/>
              </a:rPr>
              <a:t>		</a:t>
            </a:r>
            <a:r>
              <a:rPr lang="en" sz="1100">
                <a:solidFill>
                  <a:schemeClr val="dk1"/>
                </a:solidFill>
                <a:highlight>
                  <a:srgbClr val="FFFFFF"/>
                </a:highlight>
              </a:rPr>
              <a:t>	</a:t>
            </a:r>
            <a:endParaRPr sz="1100">
              <a:solidFill>
                <a:schemeClr val="dk1"/>
              </a:solidFill>
              <a:highlight>
                <a:srgbClr val="FFFFFF"/>
              </a:highlight>
            </a:endParaRPr>
          </a:p>
          <a:p>
            <a:pPr indent="-228600" lvl="0" marL="457200" rtl="0" algn="l">
              <a:spcBef>
                <a:spcPts val="0"/>
              </a:spcBef>
              <a:spcAft>
                <a:spcPts val="0"/>
              </a:spcAft>
              <a:buNone/>
            </a:pPr>
            <a:r>
              <a:rPr lang="en" sz="1100">
                <a:solidFill>
                  <a:schemeClr val="dk1"/>
                </a:solidFill>
              </a:rPr>
              <a:t>		</a:t>
            </a:r>
            <a:endParaRPr sz="1100">
              <a:solidFill>
                <a:schemeClr val="dk1"/>
              </a:solidFill>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Feature vector for the entire dataset is created and logistic regression </a:t>
            </a:r>
            <a:r>
              <a:rPr lang="en" sz="1800">
                <a:latin typeface="Fira Sans Extra Condensed"/>
                <a:ea typeface="Fira Sans Extra Condensed"/>
                <a:cs typeface="Fira Sans Extra Condensed"/>
                <a:sym typeface="Fira Sans Extra Condensed"/>
              </a:rPr>
              <a:t>algorithm</a:t>
            </a:r>
            <a:r>
              <a:rPr lang="en" sz="1800">
                <a:latin typeface="Fira Sans Extra Condensed"/>
                <a:ea typeface="Fira Sans Extra Condensed"/>
                <a:cs typeface="Fira Sans Extra Condensed"/>
                <a:sym typeface="Fira Sans Extra Condensed"/>
              </a:rPr>
              <a:t> is implemented for predictions</a:t>
            </a:r>
            <a:endParaRPr sz="1800">
              <a:latin typeface="Fira Sans Extra Condensed"/>
              <a:ea typeface="Fira Sans Extra Condensed"/>
              <a:cs typeface="Fira Sans Extra Condensed"/>
              <a:sym typeface="Fira Sans Extra Condensed"/>
            </a:endParaRPr>
          </a:p>
        </p:txBody>
      </p:sp>
      <p:pic>
        <p:nvPicPr>
          <p:cNvPr id="177" name="Google Shape;177;g22218492932_0_146"/>
          <p:cNvPicPr preferRelativeResize="0"/>
          <p:nvPr/>
        </p:nvPicPr>
        <p:blipFill>
          <a:blip r:embed="rId3">
            <a:alphaModFix/>
          </a:blip>
          <a:stretch>
            <a:fillRect/>
          </a:stretch>
        </p:blipFill>
        <p:spPr>
          <a:xfrm>
            <a:off x="1061200" y="2046525"/>
            <a:ext cx="4743874" cy="134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2218492932_0_16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Naive Bayes</a:t>
            </a:r>
            <a:endParaRPr/>
          </a:p>
        </p:txBody>
      </p:sp>
      <p:sp>
        <p:nvSpPr>
          <p:cNvPr id="183" name="Google Shape;183;g22218492932_0_161"/>
          <p:cNvSpPr txBox="1"/>
          <p:nvPr/>
        </p:nvSpPr>
        <p:spPr>
          <a:xfrm>
            <a:off x="499600" y="1112725"/>
            <a:ext cx="84477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
        <p:nvSpPr>
          <p:cNvPr id="184" name="Google Shape;184;g22218492932_0_161"/>
          <p:cNvSpPr txBox="1"/>
          <p:nvPr/>
        </p:nvSpPr>
        <p:spPr>
          <a:xfrm>
            <a:off x="499600" y="907000"/>
            <a:ext cx="84477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Fira Sans Extra Condensed"/>
              <a:buChar char="●"/>
            </a:pPr>
            <a:r>
              <a:rPr i="1" lang="en" sz="1800">
                <a:latin typeface="Fira Sans Extra Condensed"/>
                <a:ea typeface="Fira Sans Extra Condensed"/>
                <a:cs typeface="Fira Sans Extra Condensed"/>
                <a:sym typeface="Fira Sans Extra Condensed"/>
              </a:rPr>
              <a:t>P(word|class) </a:t>
            </a:r>
            <a:r>
              <a:rPr lang="en" sz="1800">
                <a:latin typeface="Fira Sans Extra Condensed"/>
                <a:ea typeface="Fira Sans Extra Condensed"/>
                <a:cs typeface="Fira Sans Extra Condensed"/>
                <a:sym typeface="Fira Sans Extra Condensed"/>
              </a:rPr>
              <a:t>is calculated </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Laplacian smoothing is used to treat </a:t>
            </a:r>
            <a:r>
              <a:rPr i="1" lang="en" sz="1800">
                <a:latin typeface="Fira Sans Extra Condensed"/>
                <a:ea typeface="Fira Sans Extra Condensed"/>
                <a:cs typeface="Fira Sans Extra Condensed"/>
                <a:sym typeface="Fira Sans Extra Condensed"/>
              </a:rPr>
              <a:t>P(word|class) = 0 </a:t>
            </a:r>
            <a:endParaRPr i="1"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Log prior is estimated using </a:t>
            </a:r>
            <a:r>
              <a:rPr i="1" lang="en" sz="1800">
                <a:latin typeface="Fira Sans Extra Condensed"/>
                <a:ea typeface="Fira Sans Extra Condensed"/>
                <a:cs typeface="Fira Sans Extra Condensed"/>
                <a:sym typeface="Fira Sans Extra Condensed"/>
              </a:rPr>
              <a:t>log(number of positive cases/ number of negative cases).</a:t>
            </a:r>
            <a:r>
              <a:rPr lang="en" sz="1800">
                <a:latin typeface="Fira Sans Extra Condensed"/>
                <a:ea typeface="Fira Sans Extra Condensed"/>
                <a:cs typeface="Fira Sans Extra Condensed"/>
                <a:sym typeface="Fira Sans Extra Condensed"/>
              </a:rPr>
              <a:t> Log prior is 0 when classes are balanced</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Log likelihood is calculated using</a:t>
            </a:r>
            <a:endParaRPr sz="18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800">
                <a:latin typeface="Fira Sans Extra Condensed"/>
                <a:ea typeface="Fira Sans Extra Condensed"/>
                <a:cs typeface="Fira Sans Extra Condensed"/>
                <a:sym typeface="Fira Sans Extra Condensed"/>
              </a:rPr>
              <a:t> </a:t>
            </a:r>
            <a:endParaRPr sz="18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Score = Log prior + Log likelihood</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Score &gt; 0 is positive and negative otherwise</a:t>
            </a:r>
            <a:endParaRPr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
        <p:nvSpPr>
          <p:cNvPr id="185" name="Google Shape;185;g22218492932_0_161"/>
          <p:cNvSpPr txBox="1"/>
          <p:nvPr/>
        </p:nvSpPr>
        <p:spPr>
          <a:xfrm>
            <a:off x="1278825" y="2439550"/>
            <a:ext cx="4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86" name="Google Shape;186;g22218492932_0_161"/>
          <p:cNvPicPr preferRelativeResize="0"/>
          <p:nvPr/>
        </p:nvPicPr>
        <p:blipFill>
          <a:blip r:embed="rId3">
            <a:alphaModFix/>
          </a:blip>
          <a:stretch>
            <a:fillRect/>
          </a:stretch>
        </p:blipFill>
        <p:spPr>
          <a:xfrm>
            <a:off x="4156075" y="2571750"/>
            <a:ext cx="1617900" cy="11197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2218492932_0_229"/>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Binary</a:t>
            </a:r>
            <a:r>
              <a:rPr lang="en"/>
              <a:t> Classification</a:t>
            </a:r>
            <a:endParaRPr/>
          </a:p>
        </p:txBody>
      </p:sp>
      <p:sp>
        <p:nvSpPr>
          <p:cNvPr id="192" name="Google Shape;192;g22218492932_0_229"/>
          <p:cNvSpPr txBox="1"/>
          <p:nvPr/>
        </p:nvSpPr>
        <p:spPr>
          <a:xfrm>
            <a:off x="499600" y="1112725"/>
            <a:ext cx="84477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
        <p:nvSpPr>
          <p:cNvPr id="193" name="Google Shape;193;g22218492932_0_229"/>
          <p:cNvSpPr txBox="1"/>
          <p:nvPr/>
        </p:nvSpPr>
        <p:spPr>
          <a:xfrm>
            <a:off x="499600" y="983200"/>
            <a:ext cx="5163000" cy="2016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Fira Sans Extra Condensed"/>
              <a:buChar char="●"/>
            </a:pPr>
            <a:r>
              <a:rPr lang="en" sz="1800">
                <a:solidFill>
                  <a:schemeClr val="dk1"/>
                </a:solidFill>
                <a:latin typeface="Fira Sans Extra Condensed"/>
                <a:ea typeface="Fira Sans Extra Condensed"/>
                <a:cs typeface="Fira Sans Extra Condensed"/>
                <a:sym typeface="Fira Sans Extra Condensed"/>
              </a:rPr>
              <a:t>In binary classification, two classes (positive and negative) were used as target variable.</a:t>
            </a:r>
            <a:endParaRPr sz="1800">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100">
              <a:solidFill>
                <a:schemeClr val="dk1"/>
              </a:solidFill>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Clr>
                <a:schemeClr val="dk1"/>
              </a:buClr>
              <a:buSzPts val="1800"/>
              <a:buFont typeface="Fira Sans Extra Condensed"/>
              <a:buChar char="●"/>
            </a:pPr>
            <a:r>
              <a:rPr lang="en" sz="1800">
                <a:solidFill>
                  <a:schemeClr val="dk1"/>
                </a:solidFill>
                <a:latin typeface="Fira Sans Extra Condensed"/>
                <a:ea typeface="Fira Sans Extra Condensed"/>
                <a:cs typeface="Fira Sans Extra Condensed"/>
                <a:sym typeface="Fira Sans Extra Condensed"/>
              </a:rPr>
              <a:t>Both models produced comparable results in terms of their accuracy, but to gain a more comprehensive understanding of their performance, we also evaluated their precision and recall metrics.</a:t>
            </a:r>
            <a:endParaRPr sz="1800">
              <a:latin typeface="Fira Sans Extra Condensed"/>
              <a:ea typeface="Fira Sans Extra Condensed"/>
              <a:cs typeface="Fira Sans Extra Condensed"/>
              <a:sym typeface="Fira Sans Extra Condensed"/>
            </a:endParaRPr>
          </a:p>
        </p:txBody>
      </p:sp>
      <p:sp>
        <p:nvSpPr>
          <p:cNvPr id="194" name="Google Shape;194;g22218492932_0_229"/>
          <p:cNvSpPr txBox="1"/>
          <p:nvPr/>
        </p:nvSpPr>
        <p:spPr>
          <a:xfrm>
            <a:off x="1278825" y="2439550"/>
            <a:ext cx="4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95" name="Google Shape;195;g22218492932_0_229"/>
          <p:cNvPicPr preferRelativeResize="0"/>
          <p:nvPr/>
        </p:nvPicPr>
        <p:blipFill>
          <a:blip r:embed="rId3">
            <a:alphaModFix/>
          </a:blip>
          <a:stretch>
            <a:fillRect/>
          </a:stretch>
        </p:blipFill>
        <p:spPr>
          <a:xfrm>
            <a:off x="5662600" y="1016363"/>
            <a:ext cx="3375500" cy="3246574"/>
          </a:xfrm>
          <a:prstGeom prst="rect">
            <a:avLst/>
          </a:prstGeom>
          <a:noFill/>
          <a:ln>
            <a:noFill/>
          </a:ln>
        </p:spPr>
      </p:pic>
      <p:graphicFrame>
        <p:nvGraphicFramePr>
          <p:cNvPr id="196" name="Google Shape;196;g22218492932_0_229"/>
          <p:cNvGraphicFramePr/>
          <p:nvPr/>
        </p:nvGraphicFramePr>
        <p:xfrm>
          <a:off x="975525" y="3093450"/>
          <a:ext cx="3000000" cy="3000000"/>
        </p:xfrm>
        <a:graphic>
          <a:graphicData uri="http://schemas.openxmlformats.org/drawingml/2006/table">
            <a:tbl>
              <a:tblPr>
                <a:noFill/>
                <a:tableStyleId>{AEB8AEFD-FFB6-4EA2-A70E-1827E27D217C}</a:tableStyleId>
              </a:tblPr>
              <a:tblGrid>
                <a:gridCol w="1338575"/>
                <a:gridCol w="1338575"/>
                <a:gridCol w="1338575"/>
              </a:tblGrid>
              <a:tr h="381000">
                <a:tc>
                  <a:txBody>
                    <a:bodyPr/>
                    <a:lstStyle/>
                    <a:p>
                      <a:pPr indent="0" lvl="0" marL="0" rtl="0" algn="l">
                        <a:spcBef>
                          <a:spcPts val="0"/>
                        </a:spcBef>
                        <a:spcAft>
                          <a:spcPts val="0"/>
                        </a:spcAft>
                        <a:buNone/>
                      </a:pPr>
                      <a:r>
                        <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b="1" lang="en">
                          <a:latin typeface="Fira Sans Extra Condensed"/>
                          <a:ea typeface="Fira Sans Extra Condensed"/>
                          <a:cs typeface="Fira Sans Extra Condensed"/>
                          <a:sym typeface="Fira Sans Extra Condensed"/>
                        </a:rPr>
                        <a:t>Naive Bayes</a:t>
                      </a:r>
                      <a:endParaRPr b="1">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b="1" lang="en">
                          <a:latin typeface="Fira Sans Extra Condensed"/>
                          <a:ea typeface="Fira Sans Extra Condensed"/>
                          <a:cs typeface="Fira Sans Extra Condensed"/>
                          <a:sym typeface="Fira Sans Extra Condensed"/>
                        </a:rPr>
                        <a:t>Logistic Regression</a:t>
                      </a:r>
                      <a:endParaRPr b="1">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Accuracy</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
                          <a:latin typeface="Fira Sans Extra Condensed"/>
                          <a:ea typeface="Fira Sans Extra Condensed"/>
                          <a:cs typeface="Fira Sans Extra Condensed"/>
                          <a:sym typeface="Fira Sans Extra Condensed"/>
                        </a:rPr>
                        <a:t>0.728</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
                          <a:latin typeface="Fira Sans Extra Condensed"/>
                          <a:ea typeface="Fira Sans Extra Condensed"/>
                          <a:cs typeface="Fira Sans Extra Condensed"/>
                          <a:sym typeface="Fira Sans Extra Condensed"/>
                        </a:rPr>
                        <a:t>0.730</a:t>
                      </a:r>
                      <a:endParaRPr>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Precision</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
                          <a:latin typeface="Fira Sans Extra Condensed"/>
                          <a:ea typeface="Fira Sans Extra Condensed"/>
                          <a:cs typeface="Fira Sans Extra Condensed"/>
                          <a:sym typeface="Fira Sans Extra Condensed"/>
                        </a:rPr>
                        <a:t>0.738</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
                          <a:latin typeface="Fira Sans Extra Condensed"/>
                          <a:ea typeface="Fira Sans Extra Condensed"/>
                          <a:cs typeface="Fira Sans Extra Condensed"/>
                          <a:sym typeface="Fira Sans Extra Condensed"/>
                        </a:rPr>
                        <a:t>0.732</a:t>
                      </a:r>
                      <a:endParaRPr>
                        <a:latin typeface="Fira Sans Extra Condensed"/>
                        <a:ea typeface="Fira Sans Extra Condensed"/>
                        <a:cs typeface="Fira Sans Extra Condensed"/>
                        <a:sym typeface="Fira Sans Extra Condensed"/>
                      </a:endParaRPr>
                    </a:p>
                  </a:txBody>
                  <a:tcPr marT="91425" marB="91425" marR="91425" marL="91425"/>
                </a:tc>
              </a:tr>
              <a:tr h="381000">
                <a:tc>
                  <a:txBody>
                    <a:bodyPr/>
                    <a:lstStyle/>
                    <a:p>
                      <a:pPr indent="0" lvl="0" marL="0" rtl="0" algn="l">
                        <a:spcBef>
                          <a:spcPts val="0"/>
                        </a:spcBef>
                        <a:spcAft>
                          <a:spcPts val="0"/>
                        </a:spcAft>
                        <a:buNone/>
                      </a:pPr>
                      <a:r>
                        <a:rPr lang="en">
                          <a:latin typeface="Fira Sans Extra Condensed"/>
                          <a:ea typeface="Fira Sans Extra Condensed"/>
                          <a:cs typeface="Fira Sans Extra Condensed"/>
                          <a:sym typeface="Fira Sans Extra Condensed"/>
                        </a:rPr>
                        <a:t>Recall</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
                          <a:latin typeface="Fira Sans Extra Condensed"/>
                          <a:ea typeface="Fira Sans Extra Condensed"/>
                          <a:cs typeface="Fira Sans Extra Condensed"/>
                          <a:sym typeface="Fira Sans Extra Condensed"/>
                        </a:rPr>
                        <a:t>0.723</a:t>
                      </a:r>
                      <a:endParaRPr>
                        <a:latin typeface="Fira Sans Extra Condensed"/>
                        <a:ea typeface="Fira Sans Extra Condensed"/>
                        <a:cs typeface="Fira Sans Extra Condensed"/>
                        <a:sym typeface="Fira Sans Extra Condensed"/>
                      </a:endParaRPr>
                    </a:p>
                  </a:txBody>
                  <a:tcPr marT="91425" marB="91425" marR="91425" marL="91425"/>
                </a:tc>
                <a:tc>
                  <a:txBody>
                    <a:bodyPr/>
                    <a:lstStyle/>
                    <a:p>
                      <a:pPr indent="0" lvl="0" marL="0" rtl="0" algn="ctr">
                        <a:spcBef>
                          <a:spcPts val="0"/>
                        </a:spcBef>
                        <a:spcAft>
                          <a:spcPts val="0"/>
                        </a:spcAft>
                        <a:buNone/>
                      </a:pPr>
                      <a:r>
                        <a:rPr lang="en">
                          <a:latin typeface="Fira Sans Extra Condensed"/>
                          <a:ea typeface="Fira Sans Extra Condensed"/>
                          <a:cs typeface="Fira Sans Extra Condensed"/>
                          <a:sym typeface="Fira Sans Extra Condensed"/>
                        </a:rPr>
                        <a:t>0.728</a:t>
                      </a:r>
                      <a:endParaRPr>
                        <a:latin typeface="Fira Sans Extra Condensed"/>
                        <a:ea typeface="Fira Sans Extra Condensed"/>
                        <a:cs typeface="Fira Sans Extra Condensed"/>
                        <a:sym typeface="Fira Sans Extra Condensed"/>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f9b10461fb_0_2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Multiclass Classification </a:t>
            </a:r>
            <a:endParaRPr/>
          </a:p>
        </p:txBody>
      </p:sp>
      <p:sp>
        <p:nvSpPr>
          <p:cNvPr id="202" name="Google Shape;202;g1f9b10461fb_0_26"/>
          <p:cNvSpPr txBox="1"/>
          <p:nvPr/>
        </p:nvSpPr>
        <p:spPr>
          <a:xfrm>
            <a:off x="499600" y="1112725"/>
            <a:ext cx="84477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
        <p:nvSpPr>
          <p:cNvPr id="203" name="Google Shape;203;g1f9b10461fb_0_26"/>
          <p:cNvSpPr txBox="1"/>
          <p:nvPr/>
        </p:nvSpPr>
        <p:spPr>
          <a:xfrm>
            <a:off x="499600" y="1165225"/>
            <a:ext cx="4389600" cy="2324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Fira Sans Extra Condensed"/>
              <a:buChar char="●"/>
            </a:pPr>
            <a:r>
              <a:rPr lang="en" sz="1600">
                <a:latin typeface="Fira Sans Extra Condensed"/>
                <a:ea typeface="Fira Sans Extra Condensed"/>
                <a:cs typeface="Fira Sans Extra Condensed"/>
                <a:sym typeface="Fira Sans Extra Condensed"/>
              </a:rPr>
              <a:t>Three classes (positive, neutral and negative) were used as target variable</a:t>
            </a:r>
            <a:endParaRPr sz="16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SzPts val="1600"/>
              <a:buFont typeface="Fira Sans Extra Condensed"/>
              <a:buChar char="●"/>
            </a:pPr>
            <a:r>
              <a:rPr lang="en" sz="1600">
                <a:latin typeface="Fira Sans Extra Condensed"/>
                <a:ea typeface="Fira Sans Extra Condensed"/>
                <a:cs typeface="Fira Sans Extra Condensed"/>
                <a:sym typeface="Fira Sans Extra Condensed"/>
              </a:rPr>
              <a:t>TfidfVectorizer was used to obtain 1-gram and 2-gram words of vector with max_df= 0.9 </a:t>
            </a:r>
            <a:endParaRPr sz="16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300">
              <a:latin typeface="Fira Sans Extra Condensed"/>
              <a:ea typeface="Fira Sans Extra Condensed"/>
              <a:cs typeface="Fira Sans Extra Condensed"/>
              <a:sym typeface="Fira Sans Extra Condensed"/>
            </a:endParaRPr>
          </a:p>
          <a:p>
            <a:pPr indent="-330200" lvl="0" marL="457200" rtl="0" algn="l">
              <a:spcBef>
                <a:spcPts val="0"/>
              </a:spcBef>
              <a:spcAft>
                <a:spcPts val="0"/>
              </a:spcAft>
              <a:buSzPts val="1600"/>
              <a:buFont typeface="Fira Sans Extra Condensed"/>
              <a:buChar char="●"/>
            </a:pPr>
            <a:r>
              <a:rPr lang="en" sz="1600">
                <a:latin typeface="Fira Sans Extra Condensed"/>
                <a:ea typeface="Fira Sans Extra Condensed"/>
                <a:cs typeface="Fira Sans Extra Condensed"/>
                <a:sym typeface="Fira Sans Extra Condensed"/>
              </a:rPr>
              <a:t>Using scikit-learn, multinomial logistic and naive bayes techniques were used </a:t>
            </a:r>
            <a:endParaRPr sz="16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600">
              <a:latin typeface="Fira Sans Extra Condensed"/>
              <a:ea typeface="Fira Sans Extra Condensed"/>
              <a:cs typeface="Fira Sans Extra Condensed"/>
              <a:sym typeface="Fira Sans Extra Condensed"/>
            </a:endParaRPr>
          </a:p>
        </p:txBody>
      </p:sp>
      <p:sp>
        <p:nvSpPr>
          <p:cNvPr id="204" name="Google Shape;204;g1f9b10461fb_0_26"/>
          <p:cNvSpPr txBox="1"/>
          <p:nvPr/>
        </p:nvSpPr>
        <p:spPr>
          <a:xfrm>
            <a:off x="1278825" y="2439550"/>
            <a:ext cx="4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05" name="Google Shape;205;g1f9b10461fb_0_26"/>
          <p:cNvPicPr preferRelativeResize="0"/>
          <p:nvPr/>
        </p:nvPicPr>
        <p:blipFill>
          <a:blip r:embed="rId3">
            <a:alphaModFix/>
          </a:blip>
          <a:stretch>
            <a:fillRect/>
          </a:stretch>
        </p:blipFill>
        <p:spPr>
          <a:xfrm>
            <a:off x="4939075" y="832100"/>
            <a:ext cx="4008225" cy="34563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2218492932_0_17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Multiclass Classification </a:t>
            </a:r>
            <a:r>
              <a:rPr lang="en"/>
              <a:t>(cont’d)</a:t>
            </a:r>
            <a:endParaRPr/>
          </a:p>
        </p:txBody>
      </p:sp>
      <p:sp>
        <p:nvSpPr>
          <p:cNvPr id="211" name="Google Shape;211;g22218492932_0_176"/>
          <p:cNvSpPr txBox="1"/>
          <p:nvPr/>
        </p:nvSpPr>
        <p:spPr>
          <a:xfrm>
            <a:off x="499600" y="1112725"/>
            <a:ext cx="84477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
        <p:nvSpPr>
          <p:cNvPr id="212" name="Google Shape;212;g22218492932_0_176"/>
          <p:cNvSpPr txBox="1"/>
          <p:nvPr/>
        </p:nvSpPr>
        <p:spPr>
          <a:xfrm>
            <a:off x="1278825" y="2439550"/>
            <a:ext cx="47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13" name="Google Shape;213;g22218492932_0_176"/>
          <p:cNvPicPr preferRelativeResize="0"/>
          <p:nvPr/>
        </p:nvPicPr>
        <p:blipFill>
          <a:blip r:embed="rId3">
            <a:alphaModFix/>
          </a:blip>
          <a:stretch>
            <a:fillRect/>
          </a:stretch>
        </p:blipFill>
        <p:spPr>
          <a:xfrm>
            <a:off x="2029513" y="1295975"/>
            <a:ext cx="4493624" cy="1593700"/>
          </a:xfrm>
          <a:prstGeom prst="rect">
            <a:avLst/>
          </a:prstGeom>
          <a:noFill/>
          <a:ln>
            <a:noFill/>
          </a:ln>
        </p:spPr>
      </p:pic>
      <p:pic>
        <p:nvPicPr>
          <p:cNvPr id="214" name="Google Shape;214;g22218492932_0_176"/>
          <p:cNvPicPr preferRelativeResize="0"/>
          <p:nvPr/>
        </p:nvPicPr>
        <p:blipFill>
          <a:blip r:embed="rId4">
            <a:alphaModFix/>
          </a:blip>
          <a:stretch>
            <a:fillRect/>
          </a:stretch>
        </p:blipFill>
        <p:spPr>
          <a:xfrm>
            <a:off x="1842350" y="3219075"/>
            <a:ext cx="4493602" cy="1497859"/>
          </a:xfrm>
          <a:prstGeom prst="rect">
            <a:avLst/>
          </a:prstGeom>
          <a:noFill/>
          <a:ln>
            <a:noFill/>
          </a:ln>
        </p:spPr>
      </p:pic>
      <p:sp>
        <p:nvSpPr>
          <p:cNvPr id="215" name="Google Shape;215;g22218492932_0_176"/>
          <p:cNvSpPr txBox="1"/>
          <p:nvPr/>
        </p:nvSpPr>
        <p:spPr>
          <a:xfrm>
            <a:off x="2603400" y="782875"/>
            <a:ext cx="35658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sz="1800">
                <a:latin typeface="Fira Sans Extra Condensed"/>
                <a:ea typeface="Fira Sans Extra Condensed"/>
                <a:cs typeface="Fira Sans Extra Condensed"/>
                <a:sym typeface="Fira Sans Extra Condensed"/>
              </a:rPr>
              <a:t>Unigram</a:t>
            </a:r>
            <a:endParaRPr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
        <p:nvSpPr>
          <p:cNvPr id="216" name="Google Shape;216;g22218492932_0_176"/>
          <p:cNvSpPr txBox="1"/>
          <p:nvPr/>
        </p:nvSpPr>
        <p:spPr>
          <a:xfrm>
            <a:off x="2568650" y="2706525"/>
            <a:ext cx="35658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sz="1800">
                <a:latin typeface="Fira Sans Extra Condensed"/>
                <a:ea typeface="Fira Sans Extra Condensed"/>
                <a:cs typeface="Fira Sans Extra Condensed"/>
                <a:sym typeface="Fira Sans Extra Condensed"/>
              </a:rPr>
              <a:t>Bigram</a:t>
            </a:r>
            <a:endParaRPr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2218492932_0_186"/>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Conclusion + Possible Further Explorations</a:t>
            </a:r>
            <a:endParaRPr/>
          </a:p>
        </p:txBody>
      </p:sp>
      <p:sp>
        <p:nvSpPr>
          <p:cNvPr id="222" name="Google Shape;222;g22218492932_0_186"/>
          <p:cNvSpPr txBox="1"/>
          <p:nvPr/>
        </p:nvSpPr>
        <p:spPr>
          <a:xfrm>
            <a:off x="499600" y="1112725"/>
            <a:ext cx="78795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Conclusion</a:t>
            </a:r>
            <a:endParaRPr sz="1800">
              <a:latin typeface="Fira Sans Extra Condensed"/>
              <a:ea typeface="Fira Sans Extra Condensed"/>
              <a:cs typeface="Fira Sans Extra Condensed"/>
              <a:sym typeface="Fira Sans Extra Condensed"/>
            </a:endParaRPr>
          </a:p>
          <a:p>
            <a:pPr indent="-342900" lvl="1" marL="9144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In case of Binary, both the models give similar results. However, in case of Multiclass, better results were given by Logistic model</a:t>
            </a:r>
            <a:endParaRPr sz="1800">
              <a:latin typeface="Fira Sans Extra Condensed"/>
              <a:ea typeface="Fira Sans Extra Condensed"/>
              <a:cs typeface="Fira Sans Extra Condensed"/>
              <a:sym typeface="Fira Sans Extra Condensed"/>
            </a:endParaRPr>
          </a:p>
        </p:txBody>
      </p:sp>
      <p:sp>
        <p:nvSpPr>
          <p:cNvPr id="223" name="Google Shape;223;g22218492932_0_186"/>
          <p:cNvSpPr txBox="1"/>
          <p:nvPr/>
        </p:nvSpPr>
        <p:spPr>
          <a:xfrm>
            <a:off x="499600" y="2387200"/>
            <a:ext cx="7453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Further Explorations</a:t>
            </a:r>
            <a:endParaRPr sz="1800">
              <a:latin typeface="Fira Sans Extra Condensed"/>
              <a:ea typeface="Fira Sans Extra Condensed"/>
              <a:cs typeface="Fira Sans Extra Condensed"/>
              <a:sym typeface="Fira Sans Extra Condensed"/>
            </a:endParaRPr>
          </a:p>
          <a:p>
            <a:pPr indent="-342900" lvl="1" marL="9144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Attempt Deep Learning methods such as Neural networks to see if it results in improved model performance</a:t>
            </a:r>
            <a:endParaRPr sz="1800">
              <a:latin typeface="Fira Sans Extra Condensed"/>
              <a:ea typeface="Fira Sans Extra Condensed"/>
              <a:cs typeface="Fira Sans Extra Condensed"/>
              <a:sym typeface="Fira Sans Extra Condensed"/>
            </a:endParaRPr>
          </a:p>
          <a:p>
            <a:pPr indent="-342900" lvl="1" marL="9144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Sentiment Analysis: Be able to include more subreddits (such as those from other industries) that could possibly have more negative comments in order to get a better understanding over overall opinion on ChatGPT</a:t>
            </a:r>
            <a:endParaRPr sz="18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2218492932_0_238"/>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229" name="Google Shape;229;g22218492932_0_238"/>
          <p:cNvSpPr txBox="1"/>
          <p:nvPr/>
        </p:nvSpPr>
        <p:spPr>
          <a:xfrm>
            <a:off x="499600" y="1112725"/>
            <a:ext cx="7879500" cy="3491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SzPts val="1200"/>
              <a:buFont typeface="Fira Sans Extra Condensed"/>
              <a:buChar char="●"/>
            </a:pPr>
            <a:r>
              <a:rPr i="1" lang="en" sz="1100">
                <a:solidFill>
                  <a:schemeClr val="dk1"/>
                </a:solidFill>
                <a:latin typeface="Fira Sans Extra Condensed"/>
                <a:ea typeface="Fira Sans Extra Condensed"/>
                <a:cs typeface="Fira Sans Extra Condensed"/>
                <a:sym typeface="Fira Sans Extra Condensed"/>
              </a:rPr>
              <a:t>Natural language processing</a:t>
            </a:r>
            <a:r>
              <a:rPr lang="en" sz="1100">
                <a:solidFill>
                  <a:schemeClr val="dk1"/>
                </a:solidFill>
                <a:latin typeface="Fira Sans Extra Condensed"/>
                <a:ea typeface="Fira Sans Extra Condensed"/>
                <a:cs typeface="Fira Sans Extra Condensed"/>
                <a:sym typeface="Fira Sans Extra Condensed"/>
              </a:rPr>
              <a:t>. Coursera. (n.d.). Retrieved March 23, 2023, from </a:t>
            </a:r>
            <a:r>
              <a:rPr i="1" lang="en" sz="1200" u="sng">
                <a:solidFill>
                  <a:schemeClr val="hlink"/>
                </a:solidFill>
                <a:latin typeface="Fira Sans Extra Condensed"/>
                <a:ea typeface="Fira Sans Extra Condensed"/>
                <a:cs typeface="Fira Sans Extra Condensed"/>
                <a:sym typeface="Fira Sans Extra Condensed"/>
                <a:hlinkClick r:id="rId3"/>
              </a:rPr>
              <a:t>https://www.coursera.org/specializations/natural-language-processing</a:t>
            </a:r>
            <a:endParaRPr i="1" sz="1200">
              <a:latin typeface="Fira Sans Extra Condensed"/>
              <a:ea typeface="Fira Sans Extra Condensed"/>
              <a:cs typeface="Fira Sans Extra Condensed"/>
              <a:sym typeface="Fira Sans Extra Condensed"/>
            </a:endParaRPr>
          </a:p>
          <a:p>
            <a:pPr indent="0" lvl="0" marL="457200" rtl="0" algn="l">
              <a:lnSpc>
                <a:spcPct val="100000"/>
              </a:lnSpc>
              <a:spcBef>
                <a:spcPts val="1200"/>
              </a:spcBef>
              <a:spcAft>
                <a:spcPts val="0"/>
              </a:spcAft>
              <a:buNone/>
            </a:pPr>
            <a:r>
              <a:t/>
            </a:r>
            <a:endParaRPr i="1" sz="100">
              <a:latin typeface="Fira Sans Extra Condensed"/>
              <a:ea typeface="Fira Sans Extra Condensed"/>
              <a:cs typeface="Fira Sans Extra Condensed"/>
              <a:sym typeface="Fira Sans Extra Condensed"/>
            </a:endParaRPr>
          </a:p>
          <a:p>
            <a:pPr indent="-304800" lvl="0" marL="457200" marR="0" rtl="0" algn="l">
              <a:lnSpc>
                <a:spcPct val="115000"/>
              </a:lnSpc>
              <a:spcBef>
                <a:spcPts val="1200"/>
              </a:spcBef>
              <a:spcAft>
                <a:spcPts val="0"/>
              </a:spcAft>
              <a:buSzPts val="1200"/>
              <a:buFont typeface="Fira Sans Extra Condensed"/>
              <a:buChar char="●"/>
            </a:pPr>
            <a:r>
              <a:rPr i="1" lang="en" sz="1100">
                <a:solidFill>
                  <a:schemeClr val="dk1"/>
                </a:solidFill>
                <a:latin typeface="Fira Sans Extra Condensed"/>
                <a:ea typeface="Fira Sans Extra Condensed"/>
                <a:cs typeface="Fira Sans Extra Condensed"/>
                <a:sym typeface="Fira Sans Extra Condensed"/>
              </a:rPr>
              <a:t>Clustering, topic modeling and sentiment analysis. Kaggle. Retrieved March 23, 2023, from </a:t>
            </a:r>
            <a:r>
              <a:rPr i="1" lang="en" sz="1200" u="sng">
                <a:solidFill>
                  <a:schemeClr val="hlink"/>
                </a:solidFill>
                <a:latin typeface="Fira Sans Extra Condensed"/>
                <a:ea typeface="Fira Sans Extra Condensed"/>
                <a:cs typeface="Fira Sans Extra Condensed"/>
                <a:sym typeface="Fira Sans Extra Condensed"/>
                <a:hlinkClick r:id="rId4"/>
              </a:rPr>
              <a:t>https://www.kaggle.com/code/mdbodruzzamansifat/clustering-topic-modeling-and-sentiment-analysis/input</a:t>
            </a:r>
            <a:endParaRPr i="1" sz="1100">
              <a:solidFill>
                <a:schemeClr val="dk1"/>
              </a:solidFill>
              <a:latin typeface="Fira Sans Extra Condensed"/>
              <a:ea typeface="Fira Sans Extra Condensed"/>
              <a:cs typeface="Fira Sans Extra Condensed"/>
              <a:sym typeface="Fira Sans Extra Condensed"/>
            </a:endParaRPr>
          </a:p>
          <a:p>
            <a:pPr indent="0" lvl="0" marL="457200" marR="0" rtl="0" algn="l">
              <a:lnSpc>
                <a:spcPct val="100000"/>
              </a:lnSpc>
              <a:spcBef>
                <a:spcPts val="1200"/>
              </a:spcBef>
              <a:spcAft>
                <a:spcPts val="0"/>
              </a:spcAft>
              <a:buNone/>
            </a:pPr>
            <a:r>
              <a:t/>
            </a:r>
            <a:endParaRPr i="1" sz="100">
              <a:solidFill>
                <a:schemeClr val="dk1"/>
              </a:solidFill>
              <a:latin typeface="Fira Sans Extra Condensed"/>
              <a:ea typeface="Fira Sans Extra Condensed"/>
              <a:cs typeface="Fira Sans Extra Condensed"/>
              <a:sym typeface="Fira Sans Extra Condensed"/>
            </a:endParaRPr>
          </a:p>
          <a:p>
            <a:pPr indent="-304800" lvl="0" marL="457200" marR="0" rtl="0" algn="l">
              <a:lnSpc>
                <a:spcPct val="115000"/>
              </a:lnSpc>
              <a:spcBef>
                <a:spcPts val="1200"/>
              </a:spcBef>
              <a:spcAft>
                <a:spcPts val="0"/>
              </a:spcAft>
              <a:buSzPts val="1200"/>
              <a:buFont typeface="Fira Sans Extra Condensed"/>
              <a:buChar char="●"/>
            </a:pPr>
            <a:r>
              <a:rPr i="1" lang="en" sz="1100">
                <a:solidFill>
                  <a:schemeClr val="dk1"/>
                </a:solidFill>
                <a:latin typeface="Fira Sans Extra Condensed"/>
                <a:ea typeface="Fira Sans Extra Condensed"/>
                <a:cs typeface="Fira Sans Extra Condensed"/>
                <a:sym typeface="Fira Sans Extra Condensed"/>
              </a:rPr>
              <a:t>Ageron. (n.d.). Ageron/HandsOn-ML2: A series of Jupyter notebooks that Walk you through the fundamentals of machine learning and deep learning in python using Scikit-learn, keras and tensorflow 2. GitHub. Retrieved March 23, 2023, from </a:t>
            </a:r>
            <a:r>
              <a:rPr i="1" lang="en" sz="1100" u="sng">
                <a:solidFill>
                  <a:schemeClr val="dk1"/>
                </a:solidFill>
                <a:latin typeface="Fira Sans Extra Condensed"/>
                <a:ea typeface="Fira Sans Extra Condensed"/>
                <a:cs typeface="Fira Sans Extra Condensed"/>
                <a:sym typeface="Fira Sans Extra Condensed"/>
                <a:hlinkClick r:id="rId5">
                  <a:extLst>
                    <a:ext uri="{A12FA001-AC4F-418D-AE19-62706E023703}">
                      <ahyp:hlinkClr val="tx"/>
                    </a:ext>
                  </a:extLst>
                </a:hlinkClick>
              </a:rPr>
              <a:t>https://github.com/ageron/handson-ml2</a:t>
            </a:r>
            <a:endParaRPr i="1" sz="1100" u="sng">
              <a:solidFill>
                <a:schemeClr val="dk1"/>
              </a:solidFill>
              <a:latin typeface="Fira Sans Extra Condensed"/>
              <a:ea typeface="Fira Sans Extra Condensed"/>
              <a:cs typeface="Fira Sans Extra Condensed"/>
              <a:sym typeface="Fira Sans Extra Condensed"/>
            </a:endParaRPr>
          </a:p>
          <a:p>
            <a:pPr indent="0" lvl="0" marL="0" rtl="0" algn="l">
              <a:lnSpc>
                <a:spcPct val="200000"/>
              </a:lnSpc>
              <a:spcBef>
                <a:spcPts val="1200"/>
              </a:spcBef>
              <a:spcAft>
                <a:spcPts val="0"/>
              </a:spcAft>
              <a:buNone/>
            </a:pPr>
            <a:r>
              <a:t/>
            </a:r>
            <a:endParaRPr i="1" sz="1200">
              <a:latin typeface="Fira Sans Extra Condensed"/>
              <a:ea typeface="Fira Sans Extra Condensed"/>
              <a:cs typeface="Fira Sans Extra Condensed"/>
              <a:sym typeface="Fira Sans Extra Condensed"/>
            </a:endParaRPr>
          </a:p>
          <a:p>
            <a:pPr indent="0" lvl="0" marL="457200" rtl="0" algn="l">
              <a:lnSpc>
                <a:spcPct val="200000"/>
              </a:lnSpc>
              <a:spcBef>
                <a:spcPts val="0"/>
              </a:spcBef>
              <a:spcAft>
                <a:spcPts val="0"/>
              </a:spcAft>
              <a:buNone/>
            </a:pPr>
            <a:r>
              <a:t/>
            </a:r>
            <a:endParaRPr i="1" sz="1200">
              <a:latin typeface="Fira Sans Extra Condensed"/>
              <a:ea typeface="Fira Sans Extra Condensed"/>
              <a:cs typeface="Fira Sans Extra Condensed"/>
              <a:sym typeface="Fira Sans Extra Condensed"/>
            </a:endParaRPr>
          </a:p>
          <a:p>
            <a:pPr indent="0" lvl="0" marL="457200" rtl="0" algn="l">
              <a:lnSpc>
                <a:spcPct val="200000"/>
              </a:lnSpc>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2218492932_0_0"/>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Overview</a:t>
            </a:r>
            <a:endParaRPr/>
          </a:p>
        </p:txBody>
      </p:sp>
      <p:sp>
        <p:nvSpPr>
          <p:cNvPr id="108" name="Google Shape;108;g22218492932_0_0"/>
          <p:cNvSpPr txBox="1"/>
          <p:nvPr/>
        </p:nvSpPr>
        <p:spPr>
          <a:xfrm>
            <a:off x="457200" y="927375"/>
            <a:ext cx="8523300" cy="472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Fira Sans Extra Condensed"/>
              <a:buChar char="●"/>
            </a:pPr>
            <a:r>
              <a:rPr lang="en" sz="2000">
                <a:latin typeface="Fira Sans Extra Condensed"/>
                <a:ea typeface="Fira Sans Extra Condensed"/>
                <a:cs typeface="Fira Sans Extra Condensed"/>
                <a:sym typeface="Fira Sans Extra Condensed"/>
              </a:rPr>
              <a:t>In this project, we perform text mining of Reddit comments on ChatGPT </a:t>
            </a:r>
            <a:endParaRPr sz="2000">
              <a:latin typeface="Fira Sans Extra Condensed"/>
              <a:ea typeface="Fira Sans Extra Condensed"/>
              <a:cs typeface="Fira Sans Extra Condensed"/>
              <a:sym typeface="Fira Sans Extra Condensed"/>
            </a:endParaRPr>
          </a:p>
          <a:p>
            <a:pPr indent="-355600" lvl="0" marL="457200" rtl="0" algn="l">
              <a:spcBef>
                <a:spcPts val="0"/>
              </a:spcBef>
              <a:spcAft>
                <a:spcPts val="0"/>
              </a:spcAft>
              <a:buSzPts val="2000"/>
              <a:buFont typeface="Fira Sans Extra Condensed"/>
              <a:buChar char="●"/>
            </a:pPr>
            <a:r>
              <a:rPr lang="en" sz="2000">
                <a:latin typeface="Fira Sans Extra Condensed"/>
                <a:ea typeface="Fira Sans Extra Condensed"/>
                <a:cs typeface="Fira Sans Extra Condensed"/>
                <a:sym typeface="Fira Sans Extra Condensed"/>
              </a:rPr>
              <a:t>We attempt topic modelling to uncover the underlying themes in the text documents</a:t>
            </a:r>
            <a:endParaRPr sz="2000">
              <a:latin typeface="Fira Sans Extra Condensed"/>
              <a:ea typeface="Fira Sans Extra Condensed"/>
              <a:cs typeface="Fira Sans Extra Condensed"/>
              <a:sym typeface="Fira Sans Extra Condensed"/>
            </a:endParaRPr>
          </a:p>
          <a:p>
            <a:pPr indent="-355600" lvl="0" marL="457200" rtl="0" algn="l">
              <a:spcBef>
                <a:spcPts val="0"/>
              </a:spcBef>
              <a:spcAft>
                <a:spcPts val="0"/>
              </a:spcAft>
              <a:buSzPts val="2000"/>
              <a:buFont typeface="Fira Sans Extra Condensed"/>
              <a:buChar char="●"/>
            </a:pPr>
            <a:r>
              <a:rPr lang="en" sz="2000">
                <a:latin typeface="Fira Sans Extra Condensed"/>
                <a:ea typeface="Fira Sans Extra Condensed"/>
                <a:cs typeface="Fira Sans Extra Condensed"/>
                <a:sym typeface="Fira Sans Extra Condensed"/>
              </a:rPr>
              <a:t>For Sentiment Analysis, VADER SentimentIntensityAnalyzer is applied to generate sentiment </a:t>
            </a:r>
            <a:r>
              <a:rPr lang="en" sz="2000">
                <a:latin typeface="Fira Sans Extra Condensed"/>
                <a:ea typeface="Fira Sans Extra Condensed"/>
                <a:cs typeface="Fira Sans Extra Condensed"/>
                <a:sym typeface="Fira Sans Extra Condensed"/>
              </a:rPr>
              <a:t>scores on the comments</a:t>
            </a:r>
            <a:endParaRPr sz="2000">
              <a:latin typeface="Fira Sans Extra Condensed"/>
              <a:ea typeface="Fira Sans Extra Condensed"/>
              <a:cs typeface="Fira Sans Extra Condensed"/>
              <a:sym typeface="Fira Sans Extra Condensed"/>
            </a:endParaRPr>
          </a:p>
          <a:p>
            <a:pPr indent="-355600" lvl="0" marL="457200" rtl="0" algn="l">
              <a:spcBef>
                <a:spcPts val="0"/>
              </a:spcBef>
              <a:spcAft>
                <a:spcPts val="0"/>
              </a:spcAft>
              <a:buSzPts val="2000"/>
              <a:buFont typeface="Fira Sans Extra Condensed"/>
              <a:buChar char="●"/>
            </a:pPr>
            <a:r>
              <a:rPr lang="en" sz="2000">
                <a:latin typeface="Fira Sans Extra Condensed"/>
                <a:ea typeface="Fira Sans Extra Condensed"/>
                <a:cs typeface="Fira Sans Extra Condensed"/>
                <a:sym typeface="Fira Sans Extra Condensed"/>
              </a:rPr>
              <a:t>Using sentiment scores as ground truth, text classification methodologies such as Logistic regression, Naive Bayes are used with the aim to compare different modelling techniques </a:t>
            </a:r>
            <a:endParaRPr sz="2000">
              <a:latin typeface="Fira Sans Extra Condensed"/>
              <a:ea typeface="Fira Sans Extra Condensed"/>
              <a:cs typeface="Fira Sans Extra Condensed"/>
              <a:sym typeface="Fira Sans Extra Condensed"/>
            </a:endParaRPr>
          </a:p>
          <a:p>
            <a:pPr indent="-355600" lvl="0" marL="457200" rtl="0" algn="l">
              <a:spcBef>
                <a:spcPts val="0"/>
              </a:spcBef>
              <a:spcAft>
                <a:spcPts val="0"/>
              </a:spcAft>
              <a:buSzPts val="2000"/>
              <a:buFont typeface="Fira Sans Extra Condensed"/>
              <a:buChar char="●"/>
            </a:pPr>
            <a:r>
              <a:rPr lang="en" sz="2000">
                <a:latin typeface="Fira Sans Extra Condensed"/>
                <a:ea typeface="Fira Sans Extra Condensed"/>
                <a:cs typeface="Fira Sans Extra Condensed"/>
                <a:sym typeface="Fira Sans Extra Condensed"/>
              </a:rPr>
              <a:t>Accuracy, Precision and Recall score are used as model performance metrics</a:t>
            </a:r>
            <a:endParaRPr sz="20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20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457200" lvl="0" marL="0" rtl="0" algn="l">
              <a:spcBef>
                <a:spcPts val="0"/>
              </a:spcBef>
              <a:spcAft>
                <a:spcPts val="0"/>
              </a:spcAft>
              <a:buNone/>
            </a:pPr>
            <a:r>
              <a:rPr lang="en" sz="1200">
                <a:latin typeface="Fira Sans Extra Condensed"/>
                <a:ea typeface="Fira Sans Extra Condensed"/>
                <a:cs typeface="Fira Sans Extra Condensed"/>
                <a:sym typeface="Fira Sans Extra Condensed"/>
              </a:rPr>
              <a:t>Github link for the project: </a:t>
            </a:r>
            <a:r>
              <a:rPr lang="en" sz="1200" u="sng">
                <a:solidFill>
                  <a:srgbClr val="5C83FE"/>
                </a:solidFill>
                <a:latin typeface="Fira Sans Extra Condensed"/>
                <a:ea typeface="Fira Sans Extra Condensed"/>
                <a:cs typeface="Fira Sans Extra Condensed"/>
                <a:sym typeface="Fira Sans Extra Condensed"/>
                <a:hlinkClick r:id="rId3">
                  <a:extLst>
                    <a:ext uri="{A12FA001-AC4F-418D-AE19-62706E023703}">
                      <ahyp:hlinkClr val="tx"/>
                    </a:ext>
                  </a:extLst>
                </a:hlinkClick>
              </a:rPr>
              <a:t>https://github.com/simran-padam/chatgpt-reddit-ads-project1.git</a:t>
            </a:r>
            <a:endParaRPr sz="1200">
              <a:solidFill>
                <a:srgbClr val="5C83FE"/>
              </a:solidFill>
              <a:latin typeface="Fira Sans Extra Condensed"/>
              <a:ea typeface="Fira Sans Extra Condensed"/>
              <a:cs typeface="Fira Sans Extra Condensed"/>
              <a:sym typeface="Fira Sans Extra Condensed"/>
            </a:endParaRPr>
          </a:p>
          <a:p>
            <a:pPr indent="457200" lvl="0" marL="0" rtl="0" algn="l">
              <a:spcBef>
                <a:spcPts val="0"/>
              </a:spcBef>
              <a:spcAft>
                <a:spcPts val="0"/>
              </a:spcAft>
              <a:buNone/>
            </a:pPr>
            <a:r>
              <a:t/>
            </a:r>
            <a:endParaRPr sz="1500">
              <a:solidFill>
                <a:srgbClr val="5C83FE"/>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2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2218492932_0_9"/>
          <p:cNvSpPr txBox="1"/>
          <p:nvPr>
            <p:ph type="title"/>
          </p:nvPr>
        </p:nvSpPr>
        <p:spPr>
          <a:xfrm>
            <a:off x="457200" y="38982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Data set summary</a:t>
            </a:r>
            <a:endParaRPr/>
          </a:p>
        </p:txBody>
      </p:sp>
      <p:graphicFrame>
        <p:nvGraphicFramePr>
          <p:cNvPr id="114" name="Google Shape;114;g22218492932_0_9"/>
          <p:cNvGraphicFramePr/>
          <p:nvPr/>
        </p:nvGraphicFramePr>
        <p:xfrm>
          <a:off x="891463" y="919400"/>
          <a:ext cx="3000000" cy="3000000"/>
        </p:xfrm>
        <a:graphic>
          <a:graphicData uri="http://schemas.openxmlformats.org/drawingml/2006/table">
            <a:tbl>
              <a:tblPr>
                <a:noFill/>
                <a:tableStyleId>{D93DCF30-BF83-4274-8CA9-CAECF4BCD944}</a:tableStyleId>
              </a:tblPr>
              <a:tblGrid>
                <a:gridCol w="1715075"/>
                <a:gridCol w="2600450"/>
              </a:tblGrid>
              <a:tr h="380975">
                <a:tc gridSpan="2">
                  <a:txBody>
                    <a:bodyPr/>
                    <a:lstStyle/>
                    <a:p>
                      <a:pPr indent="0" lvl="0" marL="0" marR="0" rtl="0" algn="ctr">
                        <a:lnSpc>
                          <a:spcPct val="100000"/>
                        </a:lnSpc>
                        <a:spcBef>
                          <a:spcPts val="0"/>
                        </a:spcBef>
                        <a:spcAft>
                          <a:spcPts val="0"/>
                        </a:spcAft>
                        <a:buClr>
                          <a:srgbClr val="000000"/>
                        </a:buClr>
                        <a:buSzPts val="1800"/>
                        <a:buFont typeface="Arial"/>
                        <a:buNone/>
                      </a:pPr>
                      <a:r>
                        <a:rPr b="1" lang="en" sz="1300">
                          <a:latin typeface="Fira Sans Extra Condensed"/>
                          <a:ea typeface="Fira Sans Extra Condensed"/>
                          <a:cs typeface="Fira Sans Extra Condensed"/>
                          <a:sym typeface="Fira Sans Extra Condensed"/>
                        </a:rPr>
                        <a:t>Columns</a:t>
                      </a:r>
                      <a:r>
                        <a:rPr b="1" lang="en" sz="1300" u="none" cap="none" strike="noStrike">
                          <a:solidFill>
                            <a:srgbClr val="000000"/>
                          </a:solidFill>
                          <a:latin typeface="Fira Sans Extra Condensed"/>
                          <a:ea typeface="Fira Sans Extra Condensed"/>
                          <a:cs typeface="Fira Sans Extra Condensed"/>
                          <a:sym typeface="Fira Sans Extra Condensed"/>
                        </a:rPr>
                        <a:t> </a:t>
                      </a:r>
                      <a:r>
                        <a:rPr b="1" lang="en" sz="1300">
                          <a:latin typeface="Fira Sans Extra Condensed"/>
                          <a:ea typeface="Fira Sans Extra Condensed"/>
                          <a:cs typeface="Fira Sans Extra Condensed"/>
                          <a:sym typeface="Fira Sans Extra Condensed"/>
                        </a:rPr>
                        <a:t>Information</a:t>
                      </a:r>
                      <a:endParaRPr b="1" sz="1300" u="none" cap="none" strike="noStrike">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87374"/>
                    </a:solidFill>
                  </a:tcPr>
                </a:tc>
                <a:tc hMerge="1"/>
              </a:tr>
              <a:tr h="380975">
                <a:tc>
                  <a:txBody>
                    <a:bodyPr/>
                    <a:lstStyle/>
                    <a:p>
                      <a:pPr indent="0" lvl="0" marL="0" marR="0" rtl="0" algn="l">
                        <a:lnSpc>
                          <a:spcPct val="100000"/>
                        </a:lnSpc>
                        <a:spcBef>
                          <a:spcPts val="0"/>
                        </a:spcBef>
                        <a:spcAft>
                          <a:spcPts val="0"/>
                        </a:spcAft>
                        <a:buClr>
                          <a:srgbClr val="000000"/>
                        </a:buClr>
                        <a:buSzPts val="1800"/>
                        <a:buFont typeface="Arial"/>
                        <a:buNone/>
                      </a:pPr>
                      <a:r>
                        <a:rPr b="1" lang="en" sz="1300" u="none" cap="none" strike="noStrike">
                          <a:solidFill>
                            <a:srgbClr val="000000"/>
                          </a:solidFill>
                          <a:latin typeface="Fira Sans Extra Condensed"/>
                          <a:ea typeface="Fira Sans Extra Condensed"/>
                          <a:cs typeface="Fira Sans Extra Condensed"/>
                          <a:sym typeface="Fira Sans Extra Condensed"/>
                        </a:rPr>
                        <a:t>comment_id</a:t>
                      </a:r>
                      <a:endParaRPr b="1" sz="1300" u="none" cap="none" strike="noStrike">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CE5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solidFill>
                            <a:srgbClr val="000000"/>
                          </a:solidFill>
                          <a:latin typeface="Roboto"/>
                          <a:ea typeface="Roboto"/>
                          <a:cs typeface="Roboto"/>
                          <a:sym typeface="Roboto"/>
                        </a:rPr>
                        <a:t>The comment id</a:t>
                      </a:r>
                      <a:endParaRPr sz="900" u="none" cap="none" strike="noStrike">
                        <a:solidFill>
                          <a:srgbClr val="000000"/>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r>
              <a:tr h="565025">
                <a:tc>
                  <a:txBody>
                    <a:bodyPr/>
                    <a:lstStyle/>
                    <a:p>
                      <a:pPr indent="0" lvl="0" marL="0" marR="0" rtl="0" algn="l">
                        <a:lnSpc>
                          <a:spcPct val="100000"/>
                        </a:lnSpc>
                        <a:spcBef>
                          <a:spcPts val="0"/>
                        </a:spcBef>
                        <a:spcAft>
                          <a:spcPts val="0"/>
                        </a:spcAft>
                        <a:buClr>
                          <a:srgbClr val="000000"/>
                        </a:buClr>
                        <a:buSzPts val="1800"/>
                        <a:buFont typeface="Arial"/>
                        <a:buNone/>
                      </a:pPr>
                      <a:r>
                        <a:rPr b="1" lang="en" sz="1300" u="none" cap="none" strike="noStrike">
                          <a:solidFill>
                            <a:srgbClr val="000000"/>
                          </a:solidFill>
                          <a:latin typeface="Fira Sans Extra Condensed"/>
                          <a:ea typeface="Fira Sans Extra Condensed"/>
                          <a:cs typeface="Fira Sans Extra Condensed"/>
                          <a:sym typeface="Fira Sans Extra Condensed"/>
                        </a:rPr>
                        <a:t> comment_parent_id</a:t>
                      </a:r>
                      <a:endParaRPr b="1" sz="1300" u="none" cap="none" strike="noStrike">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A1DD56">
                          <a:alpha val="0"/>
                        </a:srgbClr>
                      </a:solidFill>
                      <a:prstDash val="solid"/>
                      <a:round/>
                      <a:headEnd len="sm" w="sm" type="none"/>
                      <a:tailEnd len="sm" w="sm" type="none"/>
                    </a:lnB>
                    <a:solidFill>
                      <a:srgbClr val="F6954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solidFill>
                            <a:srgbClr val="000000"/>
                          </a:solidFill>
                          <a:latin typeface="Roboto"/>
                          <a:ea typeface="Roboto"/>
                          <a:cs typeface="Roboto"/>
                          <a:sym typeface="Roboto"/>
                        </a:rPr>
                        <a:t>The comment's id which the current comment is replied to.</a:t>
                      </a:r>
                      <a:endParaRPr sz="900" u="none" cap="none" strike="noStrike">
                        <a:solidFill>
                          <a:srgbClr val="000000"/>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380975">
                <a:tc>
                  <a:txBody>
                    <a:bodyPr/>
                    <a:lstStyle/>
                    <a:p>
                      <a:pPr indent="0" lvl="0" marL="0" marR="0" rtl="0" algn="l">
                        <a:lnSpc>
                          <a:spcPct val="100000"/>
                        </a:lnSpc>
                        <a:spcBef>
                          <a:spcPts val="0"/>
                        </a:spcBef>
                        <a:spcAft>
                          <a:spcPts val="0"/>
                        </a:spcAft>
                        <a:buClr>
                          <a:srgbClr val="000000"/>
                        </a:buClr>
                        <a:buSzPts val="1800"/>
                        <a:buFont typeface="Arial"/>
                        <a:buNone/>
                      </a:pPr>
                      <a:r>
                        <a:rPr b="1" lang="en" sz="1300" u="none" cap="none" strike="noStrike">
                          <a:solidFill>
                            <a:srgbClr val="000000"/>
                          </a:solidFill>
                          <a:latin typeface="Fira Sans Extra Condensed"/>
                          <a:ea typeface="Fira Sans Extra Condensed"/>
                          <a:cs typeface="Fira Sans Extra Condensed"/>
                          <a:sym typeface="Fira Sans Extra Condensed"/>
                        </a:rPr>
                        <a:t>comment_body</a:t>
                      </a:r>
                      <a:endParaRPr b="1" sz="1300" u="none" cap="none" strike="noStrike">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A1DD56">
                          <a:alpha val="0"/>
                        </a:srgbClr>
                      </a:solidFill>
                      <a:prstDash val="solid"/>
                      <a:round/>
                      <a:headEnd len="sm" w="sm" type="none"/>
                      <a:tailEnd len="sm" w="sm" type="none"/>
                    </a:lnL>
                    <a:lnR cap="flat" cmpd="sng" w="9525">
                      <a:solidFill>
                        <a:srgbClr val="A1DD56">
                          <a:alpha val="0"/>
                        </a:srgbClr>
                      </a:solidFill>
                      <a:prstDash val="solid"/>
                      <a:round/>
                      <a:headEnd len="sm" w="sm" type="none"/>
                      <a:tailEnd len="sm" w="sm" type="none"/>
                    </a:lnR>
                    <a:lnT cap="flat" cmpd="sng" w="9525">
                      <a:solidFill>
                        <a:srgbClr val="A1DD56">
                          <a:alpha val="0"/>
                        </a:srgbClr>
                      </a:solidFill>
                      <a:prstDash val="solid"/>
                      <a:round/>
                      <a:headEnd len="sm" w="sm" type="none"/>
                      <a:tailEnd len="sm" w="sm" type="none"/>
                    </a:lnT>
                    <a:lnB cap="flat" cmpd="sng" w="9525">
                      <a:solidFill>
                        <a:srgbClr val="A1DD56">
                          <a:alpha val="0"/>
                        </a:srgbClr>
                      </a:solidFill>
                      <a:prstDash val="solid"/>
                      <a:round/>
                      <a:headEnd len="sm" w="sm" type="none"/>
                      <a:tailEnd len="sm" w="sm" type="none"/>
                    </a:lnB>
                    <a:solidFill>
                      <a:srgbClr val="A1DD5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solidFill>
                            <a:srgbClr val="000000"/>
                          </a:solidFill>
                          <a:latin typeface="Roboto"/>
                          <a:ea typeface="Roboto"/>
                          <a:cs typeface="Roboto"/>
                          <a:sym typeface="Roboto"/>
                        </a:rPr>
                        <a:t>The comment</a:t>
                      </a:r>
                      <a:endParaRPr sz="900" u="none" cap="none" strike="noStrike">
                        <a:solidFill>
                          <a:srgbClr val="000000"/>
                        </a:solidFill>
                        <a:latin typeface="Roboto"/>
                        <a:ea typeface="Roboto"/>
                        <a:cs typeface="Roboto"/>
                        <a:sym typeface="Roboto"/>
                      </a:endParaRPr>
                    </a:p>
                  </a:txBody>
                  <a:tcPr marT="91425" marB="91425" marR="91425" marL="91425" anchor="ctr">
                    <a:lnL cap="flat" cmpd="sng" w="9525">
                      <a:solidFill>
                        <a:srgbClr val="A1DD56">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D9D9D9"/>
                    </a:solidFill>
                  </a:tcPr>
                </a:tc>
              </a:tr>
              <a:tr h="457175">
                <a:tc>
                  <a:txBody>
                    <a:bodyPr/>
                    <a:lstStyle/>
                    <a:p>
                      <a:pPr indent="0" lvl="0" marL="0" marR="0" rtl="0" algn="l">
                        <a:lnSpc>
                          <a:spcPct val="100000"/>
                        </a:lnSpc>
                        <a:spcBef>
                          <a:spcPts val="0"/>
                        </a:spcBef>
                        <a:spcAft>
                          <a:spcPts val="0"/>
                        </a:spcAft>
                        <a:buClr>
                          <a:srgbClr val="000000"/>
                        </a:buClr>
                        <a:buSzPts val="1800"/>
                        <a:buFont typeface="Arial"/>
                        <a:buNone/>
                      </a:pPr>
                      <a:r>
                        <a:rPr b="1" lang="en" sz="1300" u="none" cap="none" strike="noStrike">
                          <a:solidFill>
                            <a:srgbClr val="000000"/>
                          </a:solidFill>
                          <a:latin typeface="Fira Sans Extra Condensed"/>
                          <a:ea typeface="Fira Sans Extra Condensed"/>
                          <a:cs typeface="Fira Sans Extra Condensed"/>
                          <a:sym typeface="Fira Sans Extra Condensed"/>
                        </a:rPr>
                        <a:t>subreddit</a:t>
                      </a:r>
                      <a:endParaRPr b="1" sz="1300" u="none" cap="none" strike="noStrike">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A1DD5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C83F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solidFill>
                            <a:srgbClr val="000000"/>
                          </a:solidFill>
                          <a:latin typeface="Roboto"/>
                          <a:ea typeface="Roboto"/>
                          <a:cs typeface="Roboto"/>
                          <a:sym typeface="Roboto"/>
                        </a:rPr>
                        <a:t>The community/subreddit name of the comment</a:t>
                      </a:r>
                      <a:endParaRPr sz="900" u="none" cap="none" strike="noStrike">
                        <a:solidFill>
                          <a:srgbClr val="000000"/>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sp>
        <p:nvSpPr>
          <p:cNvPr id="115" name="Google Shape;115;g22218492932_0_9"/>
          <p:cNvSpPr txBox="1"/>
          <p:nvPr/>
        </p:nvSpPr>
        <p:spPr>
          <a:xfrm>
            <a:off x="5167025" y="918950"/>
            <a:ext cx="34218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In this data*, we have 52,414 rows and 4 columns</a:t>
            </a:r>
            <a:endParaRPr sz="17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400">
              <a:latin typeface="Fira Sans Extra Condensed"/>
              <a:ea typeface="Fira Sans Extra Condensed"/>
              <a:cs typeface="Fira Sans Extra Condensed"/>
              <a:sym typeface="Fira Sans Extra Condensed"/>
            </a:endParaRPr>
          </a:p>
          <a:p>
            <a:pPr indent="-336550" lvl="0" marL="4572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There are 4 Subreddits:</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r/ChatGPT</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r/technology</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r/Futurology</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r/dataisbeautiful</a:t>
            </a:r>
            <a:endParaRPr sz="17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5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500">
              <a:latin typeface="Fira Sans Extra Condensed"/>
              <a:ea typeface="Fira Sans Extra Condensed"/>
              <a:cs typeface="Fira Sans Extra Condensed"/>
              <a:sym typeface="Fira Sans Extra Condensed"/>
            </a:endParaRPr>
          </a:p>
        </p:txBody>
      </p:sp>
      <p:sp>
        <p:nvSpPr>
          <p:cNvPr id="116" name="Google Shape;116;g22218492932_0_9"/>
          <p:cNvSpPr txBox="1"/>
          <p:nvPr/>
        </p:nvSpPr>
        <p:spPr>
          <a:xfrm>
            <a:off x="625125" y="3198450"/>
            <a:ext cx="640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Fira Sans Extra Condensed"/>
                <a:ea typeface="Fira Sans Extra Condensed"/>
                <a:cs typeface="Fira Sans Extra Condensed"/>
                <a:sym typeface="Fira Sans Extra Condensed"/>
              </a:rPr>
              <a:t>Sample text (or comment) from the table:</a:t>
            </a:r>
            <a:endParaRPr sz="13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3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1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100">
              <a:latin typeface="Fira Sans Extra Condensed"/>
              <a:ea typeface="Fira Sans Extra Condensed"/>
              <a:cs typeface="Fira Sans Extra Condensed"/>
              <a:sym typeface="Fira Sans Extra Condensed"/>
            </a:endParaRPr>
          </a:p>
        </p:txBody>
      </p:sp>
      <p:pic>
        <p:nvPicPr>
          <p:cNvPr id="117" name="Google Shape;117;g22218492932_0_9"/>
          <p:cNvPicPr preferRelativeResize="0"/>
          <p:nvPr/>
        </p:nvPicPr>
        <p:blipFill>
          <a:blip r:embed="rId3">
            <a:alphaModFix/>
          </a:blip>
          <a:stretch>
            <a:fillRect/>
          </a:stretch>
        </p:blipFill>
        <p:spPr>
          <a:xfrm>
            <a:off x="625125" y="3614150"/>
            <a:ext cx="7616376" cy="999400"/>
          </a:xfrm>
          <a:prstGeom prst="rect">
            <a:avLst/>
          </a:prstGeom>
          <a:noFill/>
          <a:ln>
            <a:noFill/>
          </a:ln>
        </p:spPr>
      </p:pic>
      <p:sp>
        <p:nvSpPr>
          <p:cNvPr id="118" name="Google Shape;118;g22218492932_0_9"/>
          <p:cNvSpPr txBox="1"/>
          <p:nvPr/>
        </p:nvSpPr>
        <p:spPr>
          <a:xfrm>
            <a:off x="315000" y="4746000"/>
            <a:ext cx="837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Roboto"/>
                <a:ea typeface="Roboto"/>
                <a:cs typeface="Roboto"/>
                <a:sym typeface="Roboto"/>
              </a:rPr>
              <a:t>*Source: </a:t>
            </a:r>
            <a:r>
              <a:rPr i="1" lang="en" sz="800" u="sng">
                <a:solidFill>
                  <a:schemeClr val="hlink"/>
                </a:solidFill>
                <a:latin typeface="Roboto"/>
                <a:ea typeface="Roboto"/>
                <a:cs typeface="Roboto"/>
                <a:sym typeface="Roboto"/>
                <a:hlinkClick r:id="rId4"/>
              </a:rPr>
              <a:t>https://www.kaggle.com/code/mdbodruzzamansifat/clustering-topic-modeling-and-sentiment-analysis/input</a:t>
            </a:r>
            <a:endParaRPr i="1" sz="800">
              <a:latin typeface="Roboto"/>
              <a:ea typeface="Roboto"/>
              <a:cs typeface="Roboto"/>
              <a:sym typeface="Roboto"/>
            </a:endParaRPr>
          </a:p>
          <a:p>
            <a:pPr indent="0" lvl="0" marL="0" rtl="0" algn="l">
              <a:spcBef>
                <a:spcPts val="0"/>
              </a:spcBef>
              <a:spcAft>
                <a:spcPts val="0"/>
              </a:spcAft>
              <a:buNone/>
            </a:pPr>
            <a:r>
              <a:t/>
            </a:r>
            <a:endParaRPr i="1" sz="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2218492932_0_10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Data Preprocessing</a:t>
            </a:r>
            <a:endParaRPr/>
          </a:p>
        </p:txBody>
      </p:sp>
      <p:sp>
        <p:nvSpPr>
          <p:cNvPr id="124" name="Google Shape;124;g22218492932_0_106"/>
          <p:cNvSpPr txBox="1"/>
          <p:nvPr/>
        </p:nvSpPr>
        <p:spPr>
          <a:xfrm>
            <a:off x="499600" y="1112725"/>
            <a:ext cx="8447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In NLP tasks, data preprocessing is required to perform any analyses. </a:t>
            </a:r>
            <a:endParaRPr sz="1800">
              <a:latin typeface="Fira Sans Extra Condensed"/>
              <a:ea typeface="Fira Sans Extra Condensed"/>
              <a:cs typeface="Fira Sans Extra Condensed"/>
              <a:sym typeface="Fira Sans Extra Condensed"/>
            </a:endParaRPr>
          </a:p>
          <a:p>
            <a:pPr indent="-342900" lvl="0" marL="4572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Preprocessing on the reddit comments is carried out to :</a:t>
            </a:r>
            <a:endParaRPr sz="1800">
              <a:latin typeface="Fira Sans Extra Condensed"/>
              <a:ea typeface="Fira Sans Extra Condensed"/>
              <a:cs typeface="Fira Sans Extra Condensed"/>
              <a:sym typeface="Fira Sans Extra Condensed"/>
            </a:endParaRPr>
          </a:p>
          <a:p>
            <a:pPr indent="-342900" lvl="1" marL="9144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Remove Stopwords and punctuations</a:t>
            </a:r>
            <a:endParaRPr sz="1800">
              <a:latin typeface="Fira Sans Extra Condensed"/>
              <a:ea typeface="Fira Sans Extra Condensed"/>
              <a:cs typeface="Fira Sans Extra Condensed"/>
              <a:sym typeface="Fira Sans Extra Condensed"/>
            </a:endParaRPr>
          </a:p>
          <a:p>
            <a:pPr indent="-342900" lvl="1" marL="9144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Lower casing the words</a:t>
            </a:r>
            <a:endParaRPr sz="1800">
              <a:latin typeface="Fira Sans Extra Condensed"/>
              <a:ea typeface="Fira Sans Extra Condensed"/>
              <a:cs typeface="Fira Sans Extra Condensed"/>
              <a:sym typeface="Fira Sans Extra Condensed"/>
            </a:endParaRPr>
          </a:p>
          <a:p>
            <a:pPr indent="-342900" lvl="1" marL="9144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Lemmatization : more sophisticated version of stemming. It reduces each word to its proper base form, that is, a word that we can find in a dictionary</a:t>
            </a:r>
            <a:endParaRPr sz="1800">
              <a:latin typeface="Fira Sans Extra Condensed"/>
              <a:ea typeface="Fira Sans Extra Condensed"/>
              <a:cs typeface="Fira Sans Extra Condensed"/>
              <a:sym typeface="Fira Sans Extra Condensed"/>
            </a:endParaRPr>
          </a:p>
          <a:p>
            <a:pPr indent="-342900" lvl="1" marL="914400" rtl="0" algn="l">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Tokenization : separating a piece of text into smaller units called tokens</a:t>
            </a:r>
            <a:endParaRPr sz="1800">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2218492932_0_18"/>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Topic Modelling </a:t>
            </a:r>
            <a:endParaRPr/>
          </a:p>
        </p:txBody>
      </p:sp>
      <p:sp>
        <p:nvSpPr>
          <p:cNvPr id="130" name="Google Shape;130;g22218492932_0_18"/>
          <p:cNvSpPr txBox="1"/>
          <p:nvPr/>
        </p:nvSpPr>
        <p:spPr>
          <a:xfrm>
            <a:off x="248725" y="871625"/>
            <a:ext cx="8523300" cy="1600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00000"/>
              </a:buClr>
              <a:buSzPts val="2000"/>
              <a:buFont typeface="Fira Sans Extra Condensed"/>
              <a:buChar char="●"/>
            </a:pPr>
            <a:r>
              <a:rPr lang="en" sz="1800">
                <a:solidFill>
                  <a:schemeClr val="dk1"/>
                </a:solidFill>
                <a:latin typeface="Fira Sans Extra Condensed"/>
                <a:ea typeface="Fira Sans Extra Condensed"/>
                <a:cs typeface="Fira Sans Extra Condensed"/>
                <a:sym typeface="Fira Sans Extra Condensed"/>
              </a:rPr>
              <a:t>Topic modelling is a technique used to uncover the underlying topics or themes within a large text corpus. It is an unsupervised machine learning technique that identifies latent topics based on patterns of word usage within documents.</a:t>
            </a:r>
            <a:endParaRPr sz="2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800">
              <a:latin typeface="Fira Sans Extra Condensed"/>
              <a:ea typeface="Fira Sans Extra Condensed"/>
              <a:cs typeface="Fira Sans Extra Condensed"/>
              <a:sym typeface="Fira Sans Extra Condensed"/>
            </a:endParaRPr>
          </a:p>
        </p:txBody>
      </p:sp>
      <p:pic>
        <p:nvPicPr>
          <p:cNvPr id="131" name="Google Shape;131;g22218492932_0_18"/>
          <p:cNvPicPr preferRelativeResize="0"/>
          <p:nvPr/>
        </p:nvPicPr>
        <p:blipFill>
          <a:blip r:embed="rId3">
            <a:alphaModFix/>
          </a:blip>
          <a:stretch>
            <a:fillRect/>
          </a:stretch>
        </p:blipFill>
        <p:spPr>
          <a:xfrm>
            <a:off x="2330600" y="2102526"/>
            <a:ext cx="4482801" cy="2276451"/>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2218492932_0_251"/>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Topic Modelling (cont’d) </a:t>
            </a:r>
            <a:endParaRPr/>
          </a:p>
        </p:txBody>
      </p:sp>
      <p:pic>
        <p:nvPicPr>
          <p:cNvPr id="137" name="Google Shape;137;g22218492932_0_251"/>
          <p:cNvPicPr preferRelativeResize="0"/>
          <p:nvPr/>
        </p:nvPicPr>
        <p:blipFill rotWithShape="1">
          <a:blip r:embed="rId3">
            <a:alphaModFix/>
          </a:blip>
          <a:srcRect b="0" l="0" r="8450" t="0"/>
          <a:stretch/>
        </p:blipFill>
        <p:spPr>
          <a:xfrm>
            <a:off x="230625" y="1986038"/>
            <a:ext cx="2029725" cy="1594525"/>
          </a:xfrm>
          <a:prstGeom prst="rect">
            <a:avLst/>
          </a:prstGeom>
          <a:noFill/>
          <a:ln cap="flat" cmpd="sng" w="9525">
            <a:solidFill>
              <a:schemeClr val="dk1"/>
            </a:solidFill>
            <a:prstDash val="solid"/>
            <a:round/>
            <a:headEnd len="sm" w="sm" type="none"/>
            <a:tailEnd len="sm" w="sm" type="none"/>
          </a:ln>
        </p:spPr>
      </p:pic>
      <p:pic>
        <p:nvPicPr>
          <p:cNvPr id="138" name="Google Shape;138;g22218492932_0_251"/>
          <p:cNvPicPr preferRelativeResize="0"/>
          <p:nvPr/>
        </p:nvPicPr>
        <p:blipFill>
          <a:blip r:embed="rId4">
            <a:alphaModFix/>
          </a:blip>
          <a:stretch>
            <a:fillRect/>
          </a:stretch>
        </p:blipFill>
        <p:spPr>
          <a:xfrm>
            <a:off x="4665488" y="1969863"/>
            <a:ext cx="2029725" cy="1626879"/>
          </a:xfrm>
          <a:prstGeom prst="rect">
            <a:avLst/>
          </a:prstGeom>
          <a:noFill/>
          <a:ln cap="flat" cmpd="sng" w="9525">
            <a:solidFill>
              <a:schemeClr val="dk1"/>
            </a:solidFill>
            <a:prstDash val="solid"/>
            <a:round/>
            <a:headEnd len="sm" w="sm" type="none"/>
            <a:tailEnd len="sm" w="sm" type="none"/>
          </a:ln>
        </p:spPr>
      </p:pic>
      <p:pic>
        <p:nvPicPr>
          <p:cNvPr id="139" name="Google Shape;139;g22218492932_0_251"/>
          <p:cNvPicPr preferRelativeResize="0"/>
          <p:nvPr/>
        </p:nvPicPr>
        <p:blipFill>
          <a:blip r:embed="rId5">
            <a:alphaModFix/>
          </a:blip>
          <a:stretch>
            <a:fillRect/>
          </a:stretch>
        </p:blipFill>
        <p:spPr>
          <a:xfrm>
            <a:off x="2491025" y="1986038"/>
            <a:ext cx="1943792" cy="1594525"/>
          </a:xfrm>
          <a:prstGeom prst="rect">
            <a:avLst/>
          </a:prstGeom>
          <a:noFill/>
          <a:ln cap="flat" cmpd="sng" w="9525">
            <a:solidFill>
              <a:schemeClr val="dk1"/>
            </a:solidFill>
            <a:prstDash val="solid"/>
            <a:round/>
            <a:headEnd len="sm" w="sm" type="none"/>
            <a:tailEnd len="sm" w="sm" type="none"/>
          </a:ln>
        </p:spPr>
      </p:pic>
      <p:pic>
        <p:nvPicPr>
          <p:cNvPr id="140" name="Google Shape;140;g22218492932_0_251"/>
          <p:cNvPicPr preferRelativeResize="0"/>
          <p:nvPr/>
        </p:nvPicPr>
        <p:blipFill>
          <a:blip r:embed="rId6">
            <a:alphaModFix/>
          </a:blip>
          <a:stretch>
            <a:fillRect/>
          </a:stretch>
        </p:blipFill>
        <p:spPr>
          <a:xfrm>
            <a:off x="6925900" y="1969863"/>
            <a:ext cx="1943800" cy="1626875"/>
          </a:xfrm>
          <a:prstGeom prst="rect">
            <a:avLst/>
          </a:prstGeom>
          <a:noFill/>
          <a:ln cap="flat" cmpd="sng" w="9525">
            <a:solidFill>
              <a:schemeClr val="dk1"/>
            </a:solidFill>
            <a:prstDash val="solid"/>
            <a:round/>
            <a:headEnd len="sm" w="sm" type="none"/>
            <a:tailEnd len="sm" w="sm" type="none"/>
          </a:ln>
        </p:spPr>
      </p:pic>
      <p:sp>
        <p:nvSpPr>
          <p:cNvPr id="141" name="Google Shape;141;g22218492932_0_251"/>
          <p:cNvSpPr txBox="1"/>
          <p:nvPr/>
        </p:nvSpPr>
        <p:spPr>
          <a:xfrm>
            <a:off x="230588" y="1585850"/>
            <a:ext cx="20298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Fira Sans Extra Condensed Medium"/>
                <a:ea typeface="Fira Sans Extra Condensed Medium"/>
                <a:cs typeface="Fira Sans Extra Condensed Medium"/>
                <a:sym typeface="Fira Sans Extra Condensed Medium"/>
              </a:rPr>
              <a:t>ChatGPT Q&amp;A</a:t>
            </a:r>
            <a:endParaRPr>
              <a:latin typeface="Fira Sans Extra Condensed Medium"/>
              <a:ea typeface="Fira Sans Extra Condensed Medium"/>
              <a:cs typeface="Fira Sans Extra Condensed Medium"/>
              <a:sym typeface="Fira Sans Extra Condensed Medium"/>
            </a:endParaRPr>
          </a:p>
        </p:txBody>
      </p:sp>
      <p:sp>
        <p:nvSpPr>
          <p:cNvPr id="142" name="Google Shape;142;g22218492932_0_251"/>
          <p:cNvSpPr txBox="1"/>
          <p:nvPr/>
        </p:nvSpPr>
        <p:spPr>
          <a:xfrm>
            <a:off x="4665400" y="1562950"/>
            <a:ext cx="20298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Fira Sans Extra Condensed Medium"/>
                <a:ea typeface="Fira Sans Extra Condensed Medium"/>
                <a:cs typeface="Fira Sans Extra Condensed Medium"/>
                <a:sym typeface="Fira Sans Extra Condensed Medium"/>
              </a:rPr>
              <a:t>Humanlike</a:t>
            </a:r>
            <a:endParaRPr>
              <a:latin typeface="Fira Sans Extra Condensed Medium"/>
              <a:ea typeface="Fira Sans Extra Condensed Medium"/>
              <a:cs typeface="Fira Sans Extra Condensed Medium"/>
              <a:sym typeface="Fira Sans Extra Condensed Medium"/>
            </a:endParaRPr>
          </a:p>
        </p:txBody>
      </p:sp>
      <p:sp>
        <p:nvSpPr>
          <p:cNvPr id="143" name="Google Shape;143;g22218492932_0_251"/>
          <p:cNvSpPr txBox="1"/>
          <p:nvPr/>
        </p:nvSpPr>
        <p:spPr>
          <a:xfrm>
            <a:off x="6925900" y="1562950"/>
            <a:ext cx="19437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Fira Sans Extra Condensed Medium"/>
                <a:ea typeface="Fira Sans Extra Condensed Medium"/>
                <a:cs typeface="Fira Sans Extra Condensed Medium"/>
                <a:sym typeface="Fira Sans Extra Condensed Medium"/>
              </a:rPr>
              <a:t>Advanced Search Engine</a:t>
            </a:r>
            <a:endParaRPr>
              <a:latin typeface="Fira Sans Extra Condensed Medium"/>
              <a:ea typeface="Fira Sans Extra Condensed Medium"/>
              <a:cs typeface="Fira Sans Extra Condensed Medium"/>
              <a:sym typeface="Fira Sans Extra Condensed Medium"/>
            </a:endParaRPr>
          </a:p>
        </p:txBody>
      </p:sp>
      <p:sp>
        <p:nvSpPr>
          <p:cNvPr id="144" name="Google Shape;144;g22218492932_0_251"/>
          <p:cNvSpPr txBox="1"/>
          <p:nvPr/>
        </p:nvSpPr>
        <p:spPr>
          <a:xfrm>
            <a:off x="2491025" y="1585850"/>
            <a:ext cx="19503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Fira Sans Extra Condensed Medium"/>
                <a:ea typeface="Fira Sans Extra Condensed Medium"/>
                <a:cs typeface="Fira Sans Extra Condensed Medium"/>
                <a:sym typeface="Fira Sans Extra Condensed Medium"/>
              </a:rPr>
              <a:t>Use Case</a:t>
            </a:r>
            <a:endParaRPr>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1f9b10467ba_3_0"/>
          <p:cNvPicPr preferRelativeResize="0"/>
          <p:nvPr/>
        </p:nvPicPr>
        <p:blipFill rotWithShape="1">
          <a:blip r:embed="rId3">
            <a:alphaModFix/>
          </a:blip>
          <a:srcRect b="10490" l="0" r="0" t="0"/>
          <a:stretch/>
        </p:blipFill>
        <p:spPr>
          <a:xfrm>
            <a:off x="652163" y="75050"/>
            <a:ext cx="7839674" cy="3784649"/>
          </a:xfrm>
          <a:prstGeom prst="rect">
            <a:avLst/>
          </a:prstGeom>
          <a:noFill/>
          <a:ln>
            <a:noFill/>
          </a:ln>
        </p:spPr>
      </p:pic>
      <p:sp>
        <p:nvSpPr>
          <p:cNvPr id="150" name="Google Shape;150;g1f9b10467ba_3_0"/>
          <p:cNvSpPr txBox="1"/>
          <p:nvPr/>
        </p:nvSpPr>
        <p:spPr>
          <a:xfrm>
            <a:off x="0" y="4035300"/>
            <a:ext cx="9144000" cy="11082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Fira Sans Extra Condensed"/>
              <a:buChar char="●"/>
            </a:pPr>
            <a:r>
              <a:rPr lang="en" sz="1000">
                <a:latin typeface="Fira Sans Extra Condensed"/>
                <a:ea typeface="Fira Sans Extra Condensed"/>
                <a:cs typeface="Fira Sans Extra Condensed"/>
                <a:sym typeface="Fira Sans Extra Condensed"/>
              </a:rPr>
              <a:t>Each bubble represents a topic. The larger the bubble, the higher percentage of the number of comments in the corpus is about that topic.</a:t>
            </a:r>
            <a:endParaRPr sz="1000">
              <a:latin typeface="Fira Sans Extra Condensed"/>
              <a:ea typeface="Fira Sans Extra Condensed"/>
              <a:cs typeface="Fira Sans Extra Condensed"/>
              <a:sym typeface="Fira Sans Extra Condensed"/>
            </a:endParaRPr>
          </a:p>
          <a:p>
            <a:pPr indent="-292100" lvl="0" marL="457200" rtl="0" algn="l">
              <a:spcBef>
                <a:spcPts val="0"/>
              </a:spcBef>
              <a:spcAft>
                <a:spcPts val="0"/>
              </a:spcAft>
              <a:buSzPts val="1000"/>
              <a:buFont typeface="Fira Sans Extra Condensed"/>
              <a:buChar char="●"/>
            </a:pPr>
            <a:r>
              <a:rPr lang="en" sz="1000">
                <a:latin typeface="Fira Sans Extra Condensed"/>
                <a:ea typeface="Fira Sans Extra Condensed"/>
                <a:cs typeface="Fira Sans Extra Condensed"/>
                <a:sym typeface="Fira Sans Extra Condensed"/>
              </a:rPr>
              <a:t>Blue bars represent the overall frequency of each word in the corpus. If no topic is selected, the blue bars of the most frequently used words will be displayed.</a:t>
            </a:r>
            <a:endParaRPr sz="1000">
              <a:latin typeface="Fira Sans Extra Condensed"/>
              <a:ea typeface="Fira Sans Extra Condensed"/>
              <a:cs typeface="Fira Sans Extra Condensed"/>
              <a:sym typeface="Fira Sans Extra Condensed"/>
            </a:endParaRPr>
          </a:p>
          <a:p>
            <a:pPr indent="-292100" lvl="0" marL="457200" rtl="0" algn="l">
              <a:spcBef>
                <a:spcPts val="0"/>
              </a:spcBef>
              <a:spcAft>
                <a:spcPts val="0"/>
              </a:spcAft>
              <a:buSzPts val="1000"/>
              <a:buFont typeface="Fira Sans Extra Condensed"/>
              <a:buChar char="●"/>
            </a:pPr>
            <a:r>
              <a:rPr lang="en" sz="1000">
                <a:latin typeface="Fira Sans Extra Condensed"/>
                <a:ea typeface="Fira Sans Extra Condensed"/>
                <a:cs typeface="Fira Sans Extra Condensed"/>
                <a:sym typeface="Fira Sans Extra Condensed"/>
              </a:rPr>
              <a:t>Red bars give the estimated number of times a given term was generated by a given topic. As you can see from the image above, there are about 10,000 of the word ‘chatgpt’, and this term is used about 1,000 times within topic 1. The word with the longest red bar is the word that is used the most by the tweets belonging to that topic.</a:t>
            </a:r>
            <a:endParaRPr sz="1000">
              <a:latin typeface="Fira Sans Extra Condensed"/>
              <a:ea typeface="Fira Sans Extra Condensed"/>
              <a:cs typeface="Fira Sans Extra Condensed"/>
              <a:sym typeface="Fira Sans Extra Condensed"/>
            </a:endParaRPr>
          </a:p>
          <a:p>
            <a:pPr indent="-292100" lvl="0" marL="457200" rtl="0" algn="l">
              <a:spcBef>
                <a:spcPts val="0"/>
              </a:spcBef>
              <a:spcAft>
                <a:spcPts val="0"/>
              </a:spcAft>
              <a:buSzPts val="1000"/>
              <a:buFont typeface="Fira Sans Extra Condensed"/>
              <a:buChar char="●"/>
            </a:pPr>
            <a:r>
              <a:rPr lang="en" sz="1000">
                <a:latin typeface="Fira Sans Extra Condensed"/>
                <a:ea typeface="Fira Sans Extra Condensed"/>
                <a:cs typeface="Fira Sans Extra Condensed"/>
                <a:sym typeface="Fira Sans Extra Condensed"/>
              </a:rPr>
              <a:t>The further the bubbles are away from each other, the more different they are. </a:t>
            </a:r>
            <a:endParaRPr sz="10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000">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2218492932_0_2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 sz="2500"/>
              <a:t>Valence Aware Dictionary and sEntiment Reasoner (VADER)</a:t>
            </a:r>
            <a:endParaRPr sz="2500"/>
          </a:p>
        </p:txBody>
      </p:sp>
      <p:sp>
        <p:nvSpPr>
          <p:cNvPr id="156" name="Google Shape;156;g22218492932_0_26"/>
          <p:cNvSpPr txBox="1"/>
          <p:nvPr/>
        </p:nvSpPr>
        <p:spPr>
          <a:xfrm>
            <a:off x="249900" y="909400"/>
            <a:ext cx="84369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Valence Aware Dictionary and sEntiment Reasoner, commonly known as VADER, is a rule-based sentiment analysis tool that uses a lexicon of words and their associated sentiment scores to determine the overall sentiment of a piece of text</a:t>
            </a:r>
            <a:endParaRPr sz="1700">
              <a:latin typeface="Fira Sans Extra Condensed"/>
              <a:ea typeface="Fira Sans Extra Condensed"/>
              <a:cs typeface="Fira Sans Extra Condensed"/>
              <a:sym typeface="Fira Sans Extra Condensed"/>
            </a:endParaRPr>
          </a:p>
          <a:p>
            <a:pPr indent="-336550" lvl="0" marL="4572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Purpose</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Classify our comments as positive or neutral/negative, observe larger trends and help in creating our test and training sets based on classification</a:t>
            </a:r>
            <a:endParaRPr sz="1700">
              <a:latin typeface="Fira Sans Extra Condensed"/>
              <a:ea typeface="Fira Sans Extra Condensed"/>
              <a:cs typeface="Fira Sans Extra Condensed"/>
              <a:sym typeface="Fira Sans Extra Condensed"/>
            </a:endParaRPr>
          </a:p>
        </p:txBody>
      </p:sp>
      <p:sp>
        <p:nvSpPr>
          <p:cNvPr id="157" name="Google Shape;157;g22218492932_0_26"/>
          <p:cNvSpPr txBox="1"/>
          <p:nvPr/>
        </p:nvSpPr>
        <p:spPr>
          <a:xfrm>
            <a:off x="249900" y="2756500"/>
            <a:ext cx="84369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Using SentimentIntensityAnalyzer from NLTK library, we</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Calculated the sentiment score for each comment</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Used score to label given comment as ‘positive’, ‘negative’, or ‘neutral’</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Group the data based on this sentiment label and subreddit</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Training vs test set: X = comment, Y = sentiment label</a:t>
            </a:r>
            <a:endParaRPr sz="17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7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7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700">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218492932_0_6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 sz="2500"/>
              <a:t>Valence Aware Dictionary and sEntiment Reasoner (VADER) (cont’d)</a:t>
            </a:r>
            <a:endParaRPr sz="2500"/>
          </a:p>
        </p:txBody>
      </p:sp>
      <p:pic>
        <p:nvPicPr>
          <p:cNvPr id="163" name="Google Shape;163;g22218492932_0_65"/>
          <p:cNvPicPr preferRelativeResize="0"/>
          <p:nvPr/>
        </p:nvPicPr>
        <p:blipFill>
          <a:blip r:embed="rId3">
            <a:alphaModFix/>
          </a:blip>
          <a:stretch>
            <a:fillRect/>
          </a:stretch>
        </p:blipFill>
        <p:spPr>
          <a:xfrm>
            <a:off x="4572000" y="1184246"/>
            <a:ext cx="4114800" cy="3230880"/>
          </a:xfrm>
          <a:prstGeom prst="rect">
            <a:avLst/>
          </a:prstGeom>
          <a:noFill/>
          <a:ln>
            <a:noFill/>
          </a:ln>
        </p:spPr>
      </p:pic>
      <p:sp>
        <p:nvSpPr>
          <p:cNvPr id="164" name="Google Shape;164;g22218492932_0_65"/>
          <p:cNvSpPr txBox="1"/>
          <p:nvPr/>
        </p:nvSpPr>
        <p:spPr>
          <a:xfrm>
            <a:off x="332900" y="1039250"/>
            <a:ext cx="46362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Fira Sans Extra Condensed"/>
                <a:ea typeface="Fira Sans Extra Condensed"/>
                <a:cs typeface="Fira Sans Extra Condensed"/>
                <a:sym typeface="Fira Sans Extra Condensed"/>
              </a:rPr>
              <a:t>Quick Observations</a:t>
            </a:r>
            <a:endParaRPr b="1" sz="17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1700">
              <a:latin typeface="Fira Sans Extra Condensed"/>
              <a:ea typeface="Fira Sans Extra Condensed"/>
              <a:cs typeface="Fira Sans Extra Condensed"/>
              <a:sym typeface="Fira Sans Extra Condensed"/>
            </a:endParaRPr>
          </a:p>
          <a:p>
            <a:pPr indent="-336550" lvl="0" marL="4572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r/ChatGPT is the most popular subreddit amongst the chosen ones</a:t>
            </a:r>
            <a:endParaRPr sz="1700">
              <a:latin typeface="Fira Sans Extra Condensed"/>
              <a:ea typeface="Fira Sans Extra Condensed"/>
              <a:cs typeface="Fira Sans Extra Condensed"/>
              <a:sym typeface="Fira Sans Extra Condensed"/>
            </a:endParaRPr>
          </a:p>
          <a:p>
            <a:pPr indent="-336550" lvl="0" marL="4572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Positive comments tend to be the majority amongst chosen subreddits</a:t>
            </a:r>
            <a:endParaRPr sz="1700">
              <a:latin typeface="Fira Sans Extra Condensed"/>
              <a:ea typeface="Fira Sans Extra Condensed"/>
              <a:cs typeface="Fira Sans Extra Condensed"/>
              <a:sym typeface="Fira Sans Extra Condensed"/>
            </a:endParaRPr>
          </a:p>
          <a:p>
            <a:pPr indent="-336550" lvl="0" marL="4572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Total counts across all subreddits</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Positive: 52%</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Neutral: 24%</a:t>
            </a:r>
            <a:endParaRPr sz="1700">
              <a:latin typeface="Fira Sans Extra Condensed"/>
              <a:ea typeface="Fira Sans Extra Condensed"/>
              <a:cs typeface="Fira Sans Extra Condensed"/>
              <a:sym typeface="Fira Sans Extra Condensed"/>
            </a:endParaRPr>
          </a:p>
          <a:p>
            <a:pPr indent="-336550" lvl="1" marL="9144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Negative: 24% </a:t>
            </a:r>
            <a:endParaRPr sz="17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7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700">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Emotional Intelligence Infographics by Slidesgo">
  <a:themeElements>
    <a:clrScheme name="Simple Light">
      <a:dk1>
        <a:srgbClr val="000000"/>
      </a:dk1>
      <a:lt1>
        <a:srgbClr val="FFFFFF"/>
      </a:lt1>
      <a:dk2>
        <a:srgbClr val="666666"/>
      </a:dk2>
      <a:lt2>
        <a:srgbClr val="D9D9D9"/>
      </a:lt2>
      <a:accent1>
        <a:srgbClr val="F87374"/>
      </a:accent1>
      <a:accent2>
        <a:srgbClr val="F6954E"/>
      </a:accent2>
      <a:accent3>
        <a:srgbClr val="FFCE5F"/>
      </a:accent3>
      <a:accent4>
        <a:srgbClr val="A1DD56"/>
      </a:accent4>
      <a:accent5>
        <a:srgbClr val="5C83FE"/>
      </a:accent5>
      <a:accent6>
        <a:srgbClr val="AA5CF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