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9" r:id="rId2"/>
    <p:sldId id="280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DF4FE-93B7-A64A-89C5-453D1153A9D0}" type="datetimeFigureOut">
              <a:rPr lang="en-US" smtClean="0"/>
              <a:t>6/23/25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BFB55-AA03-FC44-A73E-5E7168A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psjournal.com/article/Lenacapavir+A+Novel+Capsid+Inhibitor+in+HIV1+Treatment+and+Capsid+Inhibitors+Drug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oyalsocietypublishing.org/doi/10.1098/rsob.18008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u="sng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Lenacapavir</a:t>
            </a:r>
            <a:r>
              <a:rPr lang="en-IN" sz="1800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: A Novel Capsid Inhibitor in HIV-1 Treatment and Capsid Inhibitors Drugs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3728-1B47-4E7F-8EDA-A0978422F0D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615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0" i="0" dirty="0">
                <a:solidFill>
                  <a:srgbClr val="000000"/>
                </a:solidFill>
                <a:effectLst/>
                <a:latin typeface="MillerText"/>
              </a:rPr>
              <a:t>Costanzo V, et al. </a:t>
            </a:r>
            <a:r>
              <a:rPr lang="en-IN" b="0" i="0" u="sng" dirty="0">
                <a:solidFill>
                  <a:srgbClr val="4D98ED"/>
                </a:solidFill>
                <a:effectLst/>
                <a:latin typeface="MillerText"/>
                <a:hlinkClick r:id="rId3"/>
              </a:rPr>
              <a:t>Exploring the links between cancer and placenta development.</a:t>
            </a:r>
            <a:r>
              <a:rPr lang="en-IN" b="0" i="0" dirty="0">
                <a:solidFill>
                  <a:srgbClr val="000000"/>
                </a:solidFill>
                <a:effectLst/>
                <a:latin typeface="MillerText"/>
              </a:rPr>
              <a:t> </a:t>
            </a:r>
            <a:r>
              <a:rPr lang="en-IN" b="0" i="1" dirty="0">
                <a:solidFill>
                  <a:srgbClr val="000000"/>
                </a:solidFill>
                <a:effectLst/>
                <a:latin typeface="MillerText"/>
              </a:rPr>
              <a:t>Open Biol</a:t>
            </a:r>
            <a:r>
              <a:rPr lang="en-IN" b="0" i="0" dirty="0">
                <a:solidFill>
                  <a:srgbClr val="000000"/>
                </a:solidFill>
                <a:effectLst/>
                <a:latin typeface="MillerText"/>
              </a:rPr>
              <a:t>. 2018;8(6):180081.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0" i="0" dirty="0">
                <a:solidFill>
                  <a:srgbClr val="000000"/>
                </a:solidFill>
                <a:effectLst/>
                <a:latin typeface="MillerText"/>
              </a:rPr>
              <a:t>https://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MillerText"/>
              </a:rPr>
              <a:t>www.the-scientist.com</a:t>
            </a:r>
            <a:r>
              <a:rPr lang="en-IN" b="0" i="0" dirty="0">
                <a:solidFill>
                  <a:srgbClr val="000000"/>
                </a:solidFill>
                <a:effectLst/>
                <a:latin typeface="MillerText"/>
              </a:rPr>
              <a:t>/how-can-the-placenta-help-us-understand-cancer-73007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71C64-CD30-2E47-91A2-194219F61F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9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335B-1F41-A65E-C455-9248EC79A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9ECD-4A97-1909-6134-6FD4EC239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7B8B-8797-357F-54A5-7CB523AE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3FCA-2DAE-D445-9107-51BECA8B4A73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F5C48-066E-DC75-3B56-89B77443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99202-5827-F6A6-FAEF-03048645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B0B3-07CE-D34F-B568-62EA85B6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3B5C-BE16-B39C-462D-4912E54C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43153-07B9-C064-3A6D-5E5552321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27739-6BF5-B216-0104-87C06D56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3FCA-2DAE-D445-9107-51BECA8B4A73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484A8-42AE-C60D-2829-8209F072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FDD6-408E-A690-E3E3-5615AAC9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B0B3-07CE-D34F-B568-62EA85B6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3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34F85-B95C-D362-616F-34E878111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A405A-C789-A7DD-0241-32B569968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DC7D8-C99D-983A-DFFB-F1FECEB5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3FCA-2DAE-D445-9107-51BECA8B4A73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9AC08-8B19-B9B4-034C-52BB743E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13B9F-E1A3-5E2A-AEAD-5059E037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B0B3-07CE-D34F-B568-62EA85B6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4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BF6C-ABEB-2ED1-3A7F-2149F3C8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E20C5-E46F-86E9-70D0-86824B9B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F7473-8B7C-E887-1F5D-67A69CDB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3FCA-2DAE-D445-9107-51BECA8B4A73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5F159-B485-88D3-F6B2-A4D353C7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AA1AD-B774-51BB-7631-E4E07F96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B0B3-07CE-D34F-B568-62EA85B6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0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7809-5CBD-873E-6ABF-E1750A1C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47BFB-2B7C-28D2-0631-84F29B5E0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311EE-CE78-CAE4-E465-2ECF7C17E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3FCA-2DAE-D445-9107-51BECA8B4A73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5C8DF-1B65-CAB7-5110-F59DDCF9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C23BA-9CA7-F6E0-13E9-12B086CE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B0B3-07CE-D34F-B568-62EA85B6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3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C11C-4EBA-535A-81B7-1B9B4A54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352BF-BEC2-B086-0637-0E23CF02D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21C9D-3877-311F-72E2-EEDB7D366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F66D2-EC9B-D6C5-F378-4432EF6C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3FCA-2DAE-D445-9107-51BECA8B4A73}" type="datetimeFigureOut">
              <a:rPr lang="en-US" smtClean="0"/>
              <a:t>6/23/25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1A2E6-F7AC-E0D6-6BC0-2485494F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6CCE2-DC37-FA1D-9DF5-53001DC5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B0B3-07CE-D34F-B568-62EA85B6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6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6AB4-41BD-E9D5-BE83-08B4B2638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2FD29-24F3-C6CB-65C6-C7950B209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650A6-1838-5AEA-6264-9D659EFE1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C1802-7AF4-A4A7-5D95-B15A875F3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907D4-04EF-2EC8-FA90-D0B10A873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0EBC11-DB43-15F5-C17B-E4CD794E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3FCA-2DAE-D445-9107-51BECA8B4A73}" type="datetimeFigureOut">
              <a:rPr lang="en-US" smtClean="0"/>
              <a:t>6/23/25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C6561D-8FB4-4A3B-F28D-19D6E1DE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5330F0-C886-BF2B-C994-A2C1DFC8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B0B3-07CE-D34F-B568-62EA85B6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6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DE1C-AD81-A361-5E4B-5F789CE5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0BBDC-A044-CBB7-5526-5DB04BC6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3FCA-2DAE-D445-9107-51BECA8B4A73}" type="datetimeFigureOut">
              <a:rPr lang="en-US" smtClean="0"/>
              <a:t>6/23/25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74B72-70F6-5CC1-25D4-1240C340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8381E-CFB1-AD37-9D67-A162C1B1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B0B3-07CE-D34F-B568-62EA85B6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C0F6B8-FF03-AEF4-04CD-72C5233C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3FCA-2DAE-D445-9107-51BECA8B4A73}" type="datetimeFigureOut">
              <a:rPr lang="en-US" smtClean="0"/>
              <a:t>6/23/25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D2BB4-3758-D27A-F94A-6B628C70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7F0A5-9578-9240-57E1-A198E564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B0B3-07CE-D34F-B568-62EA85B6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8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1AE9-6C78-A650-E78F-A7A050F2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58D8-7504-2D4B-69D7-838686C83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80714-2296-AF72-983B-DDA3BAFDC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D063B-091E-FCBA-3353-F5B0DBE1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3FCA-2DAE-D445-9107-51BECA8B4A73}" type="datetimeFigureOut">
              <a:rPr lang="en-US" smtClean="0"/>
              <a:t>6/23/25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51260-9CDA-F5C4-54E0-2B9EA05D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453DF-65B0-1577-34ED-D00088D0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B0B3-07CE-D34F-B568-62EA85B6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8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1390-FD82-83D3-D99E-5D3A8F6E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3F742-4548-CEDA-1314-AD0AE33D3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83716-EE96-DD7B-8037-DEBE768BE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BE567-28AB-28E0-1314-739BF4FA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3FCA-2DAE-D445-9107-51BECA8B4A73}" type="datetimeFigureOut">
              <a:rPr lang="en-US" smtClean="0"/>
              <a:t>6/23/25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0AF8F-E157-B365-1FE8-B3534B8B5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286DE-4C09-9E91-FF34-1BDFB783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B0B3-07CE-D34F-B568-62EA85B6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704A3-56F5-0868-01EB-E379A976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05775-E7B6-EBA5-67A3-ECF5D6E2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14487-0956-2DBC-2DF1-C2F38C4DE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B03FCA-2DAE-D445-9107-51BECA8B4A73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9E067-E750-3607-C9AA-C8F4F47C7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F8EEC-E9F7-8F1A-6088-B3880AFAF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81B0B3-07CE-D34F-B568-62EA85B6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0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17/06/relationships/model3d" Target="../media/model3d1.glb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5409FA-6F2C-D225-AEE9-F20F85378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4" y="459298"/>
            <a:ext cx="11329987" cy="733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Lenacapavir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The Future of HIV Prevention Begins Here”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7E2DCF-A192-0BF9-2B05-6052D7107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6" y="1559928"/>
            <a:ext cx="550068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increasing prevalence of multi-drug resistance (MDR) in human immunodeficiency virus (HIV) remains the major obstacle in the fight against the infection.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Among the most promising therapies for the treatment of HIV infections,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Lenacapavir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is a first-in-class inhibitor of HIV capsid function specifically designed to treat MDR HIV infection. This drug has been approved by the U.S. Food and Drug Administration (FDA) under the brand name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Sunlenca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for the treatment of HIV. 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 of action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Lenacapavir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disrupts the capsid-mediated nuclear uptake of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preintegration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complexes and inhibits virion production, preventing viral replication at both early and late stages of the HIV lifecycle. 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Dosage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Due to its high potency, low clearance, and slow-release properties,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lenacapavir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can be administered as a long-acting treatment: either subcutaneously every six months or orally on a weekly basis.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Trials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The Purpose 1 trial showed 100%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Lenacapavir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efficacy in preventing HIV in cisgender women in Uganda and South Africa. 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 the Purpose 2 trial,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lenacapavir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demonstrated a 99.9% efficacy rate and a 96% reduction in HIV cases.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 innovation holds promise for enhancing patient outcomes and simplifying long-term HIV management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FEECB53A-720A-4FCF-AA95-8AF387FB2A6E}"/>
              </a:ext>
            </a:extLst>
          </p:cNvPr>
          <p:cNvGrpSpPr/>
          <p:nvPr/>
        </p:nvGrpSpPr>
        <p:grpSpPr>
          <a:xfrm>
            <a:off x="5764670" y="1819521"/>
            <a:ext cx="5820161" cy="2848082"/>
            <a:chOff x="1471668" y="945673"/>
            <a:chExt cx="8207361" cy="4251571"/>
          </a:xfrm>
        </p:grpSpPr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349859CC-1864-57FC-4F5A-A55889C57A83}"/>
                </a:ext>
              </a:extLst>
            </p:cNvPr>
            <p:cNvGrpSpPr/>
            <p:nvPr/>
          </p:nvGrpSpPr>
          <p:grpSpPr>
            <a:xfrm>
              <a:off x="1471668" y="945673"/>
              <a:ext cx="3045882" cy="3461694"/>
              <a:chOff x="3996462" y="1469777"/>
              <a:chExt cx="3315532" cy="3228101"/>
            </a:xfrm>
          </p:grpSpPr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6A203EDC-FFBE-F6CF-4EA8-041FB6B5918F}"/>
                  </a:ext>
                </a:extLst>
              </p:cNvPr>
              <p:cNvSpPr/>
              <p:nvPr/>
            </p:nvSpPr>
            <p:spPr>
              <a:xfrm>
                <a:off x="4314825" y="2145506"/>
                <a:ext cx="2524125" cy="2228850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D5045E2F-7CE4-BD8F-7F9A-26CF300EE50D}"/>
                  </a:ext>
                </a:extLst>
              </p:cNvPr>
              <p:cNvSpPr/>
              <p:nvPr/>
            </p:nvSpPr>
            <p:spPr>
              <a:xfrm>
                <a:off x="4490292" y="2292557"/>
                <a:ext cx="2173190" cy="19508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00" name="3D Model 399" descr="Sphere">
                    <a:extLst>
                      <a:ext uri="{FF2B5EF4-FFF2-40B4-BE49-F238E27FC236}">
                        <a16:creationId xmlns:a16="http://schemas.microsoft.com/office/drawing/2014/main" id="{5D13685A-0858-2415-EA0E-4979C689D972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314660" y="2664617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00" name="3D Model 399" descr="Sphere">
                    <a:extLst>
                      <a:ext uri="{FF2B5EF4-FFF2-40B4-BE49-F238E27FC236}">
                        <a16:creationId xmlns:a16="http://schemas.microsoft.com/office/drawing/2014/main" id="{5D13685A-0858-2415-EA0E-4979C689D97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274896" y="2677851"/>
                    <a:ext cx="118314" cy="1235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01" name="3D Model 400" descr="Sphere">
                    <a:extLst>
                      <a:ext uri="{FF2B5EF4-FFF2-40B4-BE49-F238E27FC236}">
                        <a16:creationId xmlns:a16="http://schemas.microsoft.com/office/drawing/2014/main" id="{3780A5C0-FA68-5EEA-9CE8-D3299983034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383455" y="2776536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01" name="3D Model 400" descr="Sphere">
                    <a:extLst>
                      <a:ext uri="{FF2B5EF4-FFF2-40B4-BE49-F238E27FC236}">
                        <a16:creationId xmlns:a16="http://schemas.microsoft.com/office/drawing/2014/main" id="{3780A5C0-FA68-5EEA-9CE8-D32999830343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319713" y="2758250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02" name="3D Model 401" descr="Sphere">
                    <a:extLst>
                      <a:ext uri="{FF2B5EF4-FFF2-40B4-BE49-F238E27FC236}">
                        <a16:creationId xmlns:a16="http://schemas.microsoft.com/office/drawing/2014/main" id="{637A7121-45F6-98B6-A941-D9B8D856FA9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454778" y="2889649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02" name="3D Model 401" descr="Sphere">
                    <a:extLst>
                      <a:ext uri="{FF2B5EF4-FFF2-40B4-BE49-F238E27FC236}">
                        <a16:creationId xmlns:a16="http://schemas.microsoft.com/office/drawing/2014/main" id="{637A7121-45F6-98B6-A941-D9B8D856FA9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366178" y="2839506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03" name="3D Model 402" descr="Sphere">
                    <a:extLst>
                      <a:ext uri="{FF2B5EF4-FFF2-40B4-BE49-F238E27FC236}">
                        <a16:creationId xmlns:a16="http://schemas.microsoft.com/office/drawing/2014/main" id="{5EF948BF-044D-29FF-E66F-1BC7593E404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495416" y="3005746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03" name="3D Model 402" descr="Sphere">
                    <a:extLst>
                      <a:ext uri="{FF2B5EF4-FFF2-40B4-BE49-F238E27FC236}">
                        <a16:creationId xmlns:a16="http://schemas.microsoft.com/office/drawing/2014/main" id="{5EF948BF-044D-29FF-E66F-1BC7593E404C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392652" y="2922906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04" name="3D Model 403" descr="Sphere">
                    <a:extLst>
                      <a:ext uri="{FF2B5EF4-FFF2-40B4-BE49-F238E27FC236}">
                        <a16:creationId xmlns:a16="http://schemas.microsoft.com/office/drawing/2014/main" id="{4486BEB6-ED5D-3C4C-A81C-211448BC4112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509919" y="3136759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04" name="3D Model 403" descr="Sphere">
                    <a:extLst>
                      <a:ext uri="{FF2B5EF4-FFF2-40B4-BE49-F238E27FC236}">
                        <a16:creationId xmlns:a16="http://schemas.microsoft.com/office/drawing/2014/main" id="{4486BEB6-ED5D-3C4C-A81C-211448BC411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402100" y="3017021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05" name="3D Model 404" descr="Sphere">
                    <a:extLst>
                      <a:ext uri="{FF2B5EF4-FFF2-40B4-BE49-F238E27FC236}">
                        <a16:creationId xmlns:a16="http://schemas.microsoft.com/office/drawing/2014/main" id="{13EADF76-0712-70D7-7B53-E561FCCD61F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492823" y="3266891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05" name="3D Model 404" descr="Sphere">
                    <a:extLst>
                      <a:ext uri="{FF2B5EF4-FFF2-40B4-BE49-F238E27FC236}">
                        <a16:creationId xmlns:a16="http://schemas.microsoft.com/office/drawing/2014/main" id="{13EADF76-0712-70D7-7B53-E561FCCD61F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390963" y="3110503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06" name="3D Model 405" descr="Sphere">
                    <a:extLst>
                      <a:ext uri="{FF2B5EF4-FFF2-40B4-BE49-F238E27FC236}">
                        <a16:creationId xmlns:a16="http://schemas.microsoft.com/office/drawing/2014/main" id="{4BF585D0-C347-3392-BB84-B7A1E2786C2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474261" y="3394024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06" name="3D Model 405" descr="Sphere">
                    <a:extLst>
                      <a:ext uri="{FF2B5EF4-FFF2-40B4-BE49-F238E27FC236}">
                        <a16:creationId xmlns:a16="http://schemas.microsoft.com/office/drawing/2014/main" id="{4BF585D0-C347-3392-BB84-B7A1E2786C2C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378870" y="3201831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07" name="3D Model 406" descr="Sphere">
                    <a:extLst>
                      <a:ext uri="{FF2B5EF4-FFF2-40B4-BE49-F238E27FC236}">
                        <a16:creationId xmlns:a16="http://schemas.microsoft.com/office/drawing/2014/main" id="{3B6D66D3-CA8B-8A4F-3F36-36EDE214DD3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419113" y="3515500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07" name="3D Model 406" descr="Sphere">
                    <a:extLst>
                      <a:ext uri="{FF2B5EF4-FFF2-40B4-BE49-F238E27FC236}">
                        <a16:creationId xmlns:a16="http://schemas.microsoft.com/office/drawing/2014/main" id="{3B6D66D3-CA8B-8A4F-3F36-36EDE214DD3C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342943" y="3289095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08" name="3D Model 407" descr="Sphere">
                    <a:extLst>
                      <a:ext uri="{FF2B5EF4-FFF2-40B4-BE49-F238E27FC236}">
                        <a16:creationId xmlns:a16="http://schemas.microsoft.com/office/drawing/2014/main" id="{05113D8B-3766-AB45-943B-31176D99B8F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356356" y="3628613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08" name="3D Model 407" descr="Sphere">
                    <a:extLst>
                      <a:ext uri="{FF2B5EF4-FFF2-40B4-BE49-F238E27FC236}">
                        <a16:creationId xmlns:a16="http://schemas.microsoft.com/office/drawing/2014/main" id="{05113D8B-3766-AB45-943B-31176D99B8F3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302059" y="3370351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09" name="3D Model 408" descr="Sphere">
                    <a:extLst>
                      <a:ext uri="{FF2B5EF4-FFF2-40B4-BE49-F238E27FC236}">
                        <a16:creationId xmlns:a16="http://schemas.microsoft.com/office/drawing/2014/main" id="{235EC57D-3464-E748-8A65-1AAEADF2E76E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279575" y="3732842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09" name="3D Model 408" descr="Sphere">
                    <a:extLst>
                      <a:ext uri="{FF2B5EF4-FFF2-40B4-BE49-F238E27FC236}">
                        <a16:creationId xmlns:a16="http://schemas.microsoft.com/office/drawing/2014/main" id="{235EC57D-3464-E748-8A65-1AAEADF2E76E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252039" y="3445226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10" name="3D Model 409" descr="Sphere">
                    <a:extLst>
                      <a:ext uri="{FF2B5EF4-FFF2-40B4-BE49-F238E27FC236}">
                        <a16:creationId xmlns:a16="http://schemas.microsoft.com/office/drawing/2014/main" id="{7DB893E3-58F0-1975-2C39-415443663D7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195542" y="3827753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10" name="3D Model 409" descr="Sphere">
                    <a:extLst>
                      <a:ext uri="{FF2B5EF4-FFF2-40B4-BE49-F238E27FC236}">
                        <a16:creationId xmlns:a16="http://schemas.microsoft.com/office/drawing/2014/main" id="{7DB893E3-58F0-1975-2C39-415443663D7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197294" y="3513406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11" name="3D Model 410" descr="Sphere">
                    <a:extLst>
                      <a:ext uri="{FF2B5EF4-FFF2-40B4-BE49-F238E27FC236}">
                        <a16:creationId xmlns:a16="http://schemas.microsoft.com/office/drawing/2014/main" id="{073DF5EB-808B-F046-4D06-08571D815F4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928895" y="2353482"/>
                  <a:ext cx="183816" cy="202198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9750" cy="14525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7303973" ay="4206822" az="-3400327"/>
                        <am3d:postTrans dx="0" dy="0" dz="0"/>
                      </am3d:trans>
                      <am3d:raster rName="Office3DRenderer" rVer="16.0.8326">
                        <am3d:blip r:embed="rId5"/>
                      </am3d:raster>
                      <am3d:objViewport viewportSz="155675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11" name="3D Model 410" descr="Sphere">
                    <a:extLst>
                      <a:ext uri="{FF2B5EF4-FFF2-40B4-BE49-F238E27FC236}">
                        <a16:creationId xmlns:a16="http://schemas.microsoft.com/office/drawing/2014/main" id="{073DF5EB-808B-F046-4D06-08571D815F4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023583" y="2454343"/>
                    <a:ext cx="119750" cy="1452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12" name="3D Model 411" descr="Sphere">
                    <a:extLst>
                      <a:ext uri="{FF2B5EF4-FFF2-40B4-BE49-F238E27FC236}">
                        <a16:creationId xmlns:a16="http://schemas.microsoft.com/office/drawing/2014/main" id="{9B69BBB0-57C6-1EB2-0058-CDFDDA64811B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237501" y="2577396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12" name="3D Model 411" descr="Sphere">
                    <a:extLst>
                      <a:ext uri="{FF2B5EF4-FFF2-40B4-BE49-F238E27FC236}">
                        <a16:creationId xmlns:a16="http://schemas.microsoft.com/office/drawing/2014/main" id="{9B69BBB0-57C6-1EB2-0058-CDFDDA64811B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224629" y="2615195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13" name="3D Model 412" descr="Sphere">
                    <a:extLst>
                      <a:ext uri="{FF2B5EF4-FFF2-40B4-BE49-F238E27FC236}">
                        <a16:creationId xmlns:a16="http://schemas.microsoft.com/office/drawing/2014/main" id="{8E87B980-79C0-31B0-D0F4-CABD7F90154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146169" y="2493632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13" name="3D Model 412" descr="Sphere">
                    <a:extLst>
                      <a:ext uri="{FF2B5EF4-FFF2-40B4-BE49-F238E27FC236}">
                        <a16:creationId xmlns:a16="http://schemas.microsoft.com/office/drawing/2014/main" id="{8E87B980-79C0-31B0-D0F4-CABD7F901545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165129" y="2555022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14" name="3D Model 413" descr="Sphere">
                    <a:extLst>
                      <a:ext uri="{FF2B5EF4-FFF2-40B4-BE49-F238E27FC236}">
                        <a16:creationId xmlns:a16="http://schemas.microsoft.com/office/drawing/2014/main" id="{C75F14BD-86C5-846B-80E5-94F5742FFF8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047685" y="2416524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14" name="3D Model 413" descr="Sphere">
                    <a:extLst>
                      <a:ext uri="{FF2B5EF4-FFF2-40B4-BE49-F238E27FC236}">
                        <a16:creationId xmlns:a16="http://schemas.microsoft.com/office/drawing/2014/main" id="{C75F14BD-86C5-846B-80E5-94F5742FFF83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100971" y="2499630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15" name="3D Model 414" descr="Sphere">
                    <a:extLst>
                      <a:ext uri="{FF2B5EF4-FFF2-40B4-BE49-F238E27FC236}">
                        <a16:creationId xmlns:a16="http://schemas.microsoft.com/office/drawing/2014/main" id="{E0F0C425-8FE6-2000-DB7D-F0E108BE457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816831" y="2321578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15" name="3D Model 414" descr="Sphere">
                    <a:extLst>
                      <a:ext uri="{FF2B5EF4-FFF2-40B4-BE49-F238E27FC236}">
                        <a16:creationId xmlns:a16="http://schemas.microsoft.com/office/drawing/2014/main" id="{E0F0C425-8FE6-2000-DB7D-F0E108BE4575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950577" y="2431424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16" name="3D Model 415" descr="Sphere">
                    <a:extLst>
                      <a:ext uri="{FF2B5EF4-FFF2-40B4-BE49-F238E27FC236}">
                        <a16:creationId xmlns:a16="http://schemas.microsoft.com/office/drawing/2014/main" id="{B86888EE-3E0F-6AB7-7AA6-4E9EB6965C9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697975" y="2284511"/>
                  <a:ext cx="181614" cy="17918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5" cy="128719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7" ay="4821297" az="-9461069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155675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16" name="3D Model 415" descr="Sphere">
                    <a:extLst>
                      <a:ext uri="{FF2B5EF4-FFF2-40B4-BE49-F238E27FC236}">
                        <a16:creationId xmlns:a16="http://schemas.microsoft.com/office/drawing/2014/main" id="{B86888EE-3E0F-6AB7-7AA6-4E9EB6965C9C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873147" y="2404797"/>
                    <a:ext cx="118315" cy="1287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17" name="3D Model 416" descr="Sphere">
                    <a:extLst>
                      <a:ext uri="{FF2B5EF4-FFF2-40B4-BE49-F238E27FC236}">
                        <a16:creationId xmlns:a16="http://schemas.microsoft.com/office/drawing/2014/main" id="{EE7E6144-063D-5B70-EBAB-A33B766D15A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444480" y="2267455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17" name="3D Model 416" descr="Sphere">
                    <a:extLst>
                      <a:ext uri="{FF2B5EF4-FFF2-40B4-BE49-F238E27FC236}">
                        <a16:creationId xmlns:a16="http://schemas.microsoft.com/office/drawing/2014/main" id="{EE7E6144-063D-5B70-EBAB-A33B766D15A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708003" y="2392544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18" name="3D Model 417" descr="Sphere">
                    <a:extLst>
                      <a:ext uri="{FF2B5EF4-FFF2-40B4-BE49-F238E27FC236}">
                        <a16:creationId xmlns:a16="http://schemas.microsoft.com/office/drawing/2014/main" id="{2FCE2678-55AF-CFB1-E21C-7C352FFE8BE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568744" y="2275117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18" name="3D Model 417" descr="Sphere">
                    <a:extLst>
                      <a:ext uri="{FF2B5EF4-FFF2-40B4-BE49-F238E27FC236}">
                        <a16:creationId xmlns:a16="http://schemas.microsoft.com/office/drawing/2014/main" id="{2FCE2678-55AF-CFB1-E21C-7C352FFE8BE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788957" y="2398048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19" name="3D Model 418" descr="Sphere">
                    <a:extLst>
                      <a:ext uri="{FF2B5EF4-FFF2-40B4-BE49-F238E27FC236}">
                        <a16:creationId xmlns:a16="http://schemas.microsoft.com/office/drawing/2014/main" id="{BE2AACCC-5917-B65C-B973-4251323CB60B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317733" y="2280141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19" name="3D Model 418" descr="Sphere">
                    <a:extLst>
                      <a:ext uri="{FF2B5EF4-FFF2-40B4-BE49-F238E27FC236}">
                        <a16:creationId xmlns:a16="http://schemas.microsoft.com/office/drawing/2014/main" id="{BE2AACCC-5917-B65C-B973-4251323CB60B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625432" y="2401657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20" name="3D Model 419" descr="Sphere">
                    <a:extLst>
                      <a:ext uri="{FF2B5EF4-FFF2-40B4-BE49-F238E27FC236}">
                        <a16:creationId xmlns:a16="http://schemas.microsoft.com/office/drawing/2014/main" id="{E28B5E92-D9DA-67E2-E97A-D3E4E2EA2612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872604" y="2454581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20" name="3D Model 419" descr="Sphere">
                    <a:extLst>
                      <a:ext uri="{FF2B5EF4-FFF2-40B4-BE49-F238E27FC236}">
                        <a16:creationId xmlns:a16="http://schemas.microsoft.com/office/drawing/2014/main" id="{E28B5E92-D9DA-67E2-E97A-D3E4E2EA261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335446" y="2526969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21" name="3D Model 420" descr="Sphere">
                    <a:extLst>
                      <a:ext uri="{FF2B5EF4-FFF2-40B4-BE49-F238E27FC236}">
                        <a16:creationId xmlns:a16="http://schemas.microsoft.com/office/drawing/2014/main" id="{B47F5051-A0A8-E5E6-209F-2959FB1A4C6D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204681" y="2309264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21" name="3D Model 420" descr="Sphere">
                    <a:extLst>
                      <a:ext uri="{FF2B5EF4-FFF2-40B4-BE49-F238E27FC236}">
                        <a16:creationId xmlns:a16="http://schemas.microsoft.com/office/drawing/2014/main" id="{B47F5051-A0A8-E5E6-209F-2959FB1A4C6D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551783" y="2422578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22" name="3D Model 421" descr="Sphere">
                    <a:extLst>
                      <a:ext uri="{FF2B5EF4-FFF2-40B4-BE49-F238E27FC236}">
                        <a16:creationId xmlns:a16="http://schemas.microsoft.com/office/drawing/2014/main" id="{284F5B6B-C4D3-F1CF-7AB6-07A44C2C9B4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085891" y="2340451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22" name="3D Model 421" descr="Sphere">
                    <a:extLst>
                      <a:ext uri="{FF2B5EF4-FFF2-40B4-BE49-F238E27FC236}">
                        <a16:creationId xmlns:a16="http://schemas.microsoft.com/office/drawing/2014/main" id="{284F5B6B-C4D3-F1CF-7AB6-07A44C2C9B4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474395" y="2444982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23" name="3D Model 422" descr="Sphere">
                    <a:extLst>
                      <a:ext uri="{FF2B5EF4-FFF2-40B4-BE49-F238E27FC236}">
                        <a16:creationId xmlns:a16="http://schemas.microsoft.com/office/drawing/2014/main" id="{CB078905-188F-3DF3-EFE8-0A3E8B57B6D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972839" y="2387052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23" name="3D Model 422" descr="Sphere">
                    <a:extLst>
                      <a:ext uri="{FF2B5EF4-FFF2-40B4-BE49-F238E27FC236}">
                        <a16:creationId xmlns:a16="http://schemas.microsoft.com/office/drawing/2014/main" id="{CB078905-188F-3DF3-EFE8-0A3E8B57B6DC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400746" y="2478458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24" name="3D Model 423" descr="Sphere">
                    <a:extLst>
                      <a:ext uri="{FF2B5EF4-FFF2-40B4-BE49-F238E27FC236}">
                        <a16:creationId xmlns:a16="http://schemas.microsoft.com/office/drawing/2014/main" id="{1F920E2F-7011-5EC1-E48B-83B97B1C496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772369" y="2524084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24" name="3D Model 423" descr="Sphere">
                    <a:extLst>
                      <a:ext uri="{FF2B5EF4-FFF2-40B4-BE49-F238E27FC236}">
                        <a16:creationId xmlns:a16="http://schemas.microsoft.com/office/drawing/2014/main" id="{1F920E2F-7011-5EC1-E48B-83B97B1C496C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270146" y="2576897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25" name="3D Model 424" descr="Sphere">
                    <a:extLst>
                      <a:ext uri="{FF2B5EF4-FFF2-40B4-BE49-F238E27FC236}">
                        <a16:creationId xmlns:a16="http://schemas.microsoft.com/office/drawing/2014/main" id="{C437F380-85F9-2165-EBB7-7837552D88B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691624" y="2618639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25" name="3D Model 424" descr="Sphere">
                    <a:extLst>
                      <a:ext uri="{FF2B5EF4-FFF2-40B4-BE49-F238E27FC236}">
                        <a16:creationId xmlns:a16="http://schemas.microsoft.com/office/drawing/2014/main" id="{C437F380-85F9-2165-EBB7-7837552D88B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217544" y="2644822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26" name="3D Model 425" descr="Sphere">
                    <a:extLst>
                      <a:ext uri="{FF2B5EF4-FFF2-40B4-BE49-F238E27FC236}">
                        <a16:creationId xmlns:a16="http://schemas.microsoft.com/office/drawing/2014/main" id="{9534E669-F60B-4CFE-3B78-24A05DAF31CD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611244" y="2713194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26" name="3D Model 425" descr="Sphere">
                    <a:extLst>
                      <a:ext uri="{FF2B5EF4-FFF2-40B4-BE49-F238E27FC236}">
                        <a16:creationId xmlns:a16="http://schemas.microsoft.com/office/drawing/2014/main" id="{9534E669-F60B-4CFE-3B78-24A05DAF31CD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165179" y="2712747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27" name="3D Model 426" descr="Sphere">
                    <a:extLst>
                      <a:ext uri="{FF2B5EF4-FFF2-40B4-BE49-F238E27FC236}">
                        <a16:creationId xmlns:a16="http://schemas.microsoft.com/office/drawing/2014/main" id="{37D8F642-9567-0670-C2F3-0F63397FFAC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551612" y="2833692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27" name="3D Model 426" descr="Sphere">
                    <a:extLst>
                      <a:ext uri="{FF2B5EF4-FFF2-40B4-BE49-F238E27FC236}">
                        <a16:creationId xmlns:a16="http://schemas.microsoft.com/office/drawing/2014/main" id="{37D8F642-9567-0670-C2F3-0F63397FFAC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126331" y="2799309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28" name="3D Model 427" descr="Sphere">
                    <a:extLst>
                      <a:ext uri="{FF2B5EF4-FFF2-40B4-BE49-F238E27FC236}">
                        <a16:creationId xmlns:a16="http://schemas.microsoft.com/office/drawing/2014/main" id="{8A4CFC77-A090-B844-8222-AF7B109C8C3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507849" y="2950702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28" name="3D Model 427" descr="Sphere">
                    <a:extLst>
                      <a:ext uri="{FF2B5EF4-FFF2-40B4-BE49-F238E27FC236}">
                        <a16:creationId xmlns:a16="http://schemas.microsoft.com/office/drawing/2014/main" id="{8A4CFC77-A090-B844-8222-AF7B109C8C3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097821" y="2883364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29" name="3D Model 428" descr="Sphere">
                    <a:extLst>
                      <a:ext uri="{FF2B5EF4-FFF2-40B4-BE49-F238E27FC236}">
                        <a16:creationId xmlns:a16="http://schemas.microsoft.com/office/drawing/2014/main" id="{C30C5352-322A-2B8E-E78B-7BDE969C7FF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488067" y="3071200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29" name="3D Model 428" descr="Sphere">
                    <a:extLst>
                      <a:ext uri="{FF2B5EF4-FFF2-40B4-BE49-F238E27FC236}">
                        <a16:creationId xmlns:a16="http://schemas.microsoft.com/office/drawing/2014/main" id="{C30C5352-322A-2B8E-E78B-7BDE969C7FF7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084934" y="2969926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30" name="3D Model 429" descr="Sphere">
                    <a:extLst>
                      <a:ext uri="{FF2B5EF4-FFF2-40B4-BE49-F238E27FC236}">
                        <a16:creationId xmlns:a16="http://schemas.microsoft.com/office/drawing/2014/main" id="{107937CC-9B5E-8193-5ED4-0D8A83632EB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476746" y="3191698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30" name="3D Model 429" descr="Sphere">
                    <a:extLst>
                      <a:ext uri="{FF2B5EF4-FFF2-40B4-BE49-F238E27FC236}">
                        <a16:creationId xmlns:a16="http://schemas.microsoft.com/office/drawing/2014/main" id="{107937CC-9B5E-8193-5ED4-0D8A83632EB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077558" y="3056487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31" name="3D Model 430" descr="Sphere">
                    <a:extLst>
                      <a:ext uri="{FF2B5EF4-FFF2-40B4-BE49-F238E27FC236}">
                        <a16:creationId xmlns:a16="http://schemas.microsoft.com/office/drawing/2014/main" id="{8790545C-3BFC-C250-1FD1-8AF0534D2A1B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483519" y="3322496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31" name="3D Model 430" descr="Sphere">
                    <a:extLst>
                      <a:ext uri="{FF2B5EF4-FFF2-40B4-BE49-F238E27FC236}">
                        <a16:creationId xmlns:a16="http://schemas.microsoft.com/office/drawing/2014/main" id="{8790545C-3BFC-C250-1FD1-8AF0534D2A1B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081971" y="3150448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32" name="3D Model 431" descr="Sphere">
                    <a:extLst>
                      <a:ext uri="{FF2B5EF4-FFF2-40B4-BE49-F238E27FC236}">
                        <a16:creationId xmlns:a16="http://schemas.microsoft.com/office/drawing/2014/main" id="{B5E419B8-EE95-45B6-7F68-42B1F53E653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515097" y="3438945"/>
                  <a:ext cx="183653" cy="185299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9644" cy="13311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2386852" ay="4743716" az="-8444125"/>
                        <am3d:postTrans dx="0" dy="0" dz="0"/>
                      </am3d:trans>
                      <am3d:raster rName="Office3DRenderer" rVer="16.0.8326">
                        <am3d:blip r:embed="rId7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32" name="3D Model 431" descr="Sphere">
                    <a:extLst>
                      <a:ext uri="{FF2B5EF4-FFF2-40B4-BE49-F238E27FC236}">
                        <a16:creationId xmlns:a16="http://schemas.microsoft.com/office/drawing/2014/main" id="{B5E419B8-EE95-45B6-7F68-42B1F53E653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6102543" y="3234101"/>
                    <a:ext cx="119644" cy="1331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33" name="3D Model 432" descr="Sphere">
                    <a:extLst>
                      <a:ext uri="{FF2B5EF4-FFF2-40B4-BE49-F238E27FC236}">
                        <a16:creationId xmlns:a16="http://schemas.microsoft.com/office/drawing/2014/main" id="{2408BF71-0782-B8E0-1BE6-73DBFDD7C62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572286" y="3559443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33" name="3D Model 432" descr="Sphere">
                    <a:extLst>
                      <a:ext uri="{FF2B5EF4-FFF2-40B4-BE49-F238E27FC236}">
                        <a16:creationId xmlns:a16="http://schemas.microsoft.com/office/drawing/2014/main" id="{2408BF71-0782-B8E0-1BE6-73DBFDD7C62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139799" y="3320662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34" name="3D Model 433" descr="Sphere">
                    <a:extLst>
                      <a:ext uri="{FF2B5EF4-FFF2-40B4-BE49-F238E27FC236}">
                        <a16:creationId xmlns:a16="http://schemas.microsoft.com/office/drawing/2014/main" id="{20529EDC-0219-7198-B5A7-DC014AF34AC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638876" y="3657815"/>
                  <a:ext cx="183817" cy="196149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9750" cy="140906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-4907162" ay="3917847" az="5941713"/>
                        <am3d:postTrans dx="0" dy="0" dz="0"/>
                      </am3d:trans>
                      <am3d:raster rName="Office3DRenderer" rVer="16.0.8326">
                        <am3d:blip r:embed="rId8"/>
                      </am3d:raster>
                      <am3d:objViewport viewportSz="155675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34" name="3D Model 433" descr="Sphere">
                    <a:extLst>
                      <a:ext uri="{FF2B5EF4-FFF2-40B4-BE49-F238E27FC236}">
                        <a16:creationId xmlns:a16="http://schemas.microsoft.com/office/drawing/2014/main" id="{20529EDC-0219-7198-B5A7-DC014AF34ACC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183180" y="3391329"/>
                    <a:ext cx="119750" cy="14090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35" name="3D Model 434" descr="Sphere">
                    <a:extLst>
                      <a:ext uri="{FF2B5EF4-FFF2-40B4-BE49-F238E27FC236}">
                        <a16:creationId xmlns:a16="http://schemas.microsoft.com/office/drawing/2014/main" id="{A0631C27-B6E3-DFCC-3657-7377737B05E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725114" y="3765968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35" name="3D Model 434" descr="Sphere">
                    <a:extLst>
                      <a:ext uri="{FF2B5EF4-FFF2-40B4-BE49-F238E27FC236}">
                        <a16:creationId xmlns:a16="http://schemas.microsoft.com/office/drawing/2014/main" id="{A0631C27-B6E3-DFCC-3657-7377737B05E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239361" y="3469022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36" name="3D Model 435" descr="Sphere">
                    <a:extLst>
                      <a:ext uri="{FF2B5EF4-FFF2-40B4-BE49-F238E27FC236}">
                        <a16:creationId xmlns:a16="http://schemas.microsoft.com/office/drawing/2014/main" id="{A67AD46A-688D-8EA8-48F7-042E35938CCA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816548" y="3860523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36" name="3D Model 435" descr="Sphere">
                    <a:extLst>
                      <a:ext uri="{FF2B5EF4-FFF2-40B4-BE49-F238E27FC236}">
                        <a16:creationId xmlns:a16="http://schemas.microsoft.com/office/drawing/2014/main" id="{A67AD46A-688D-8EA8-48F7-042E35938CCA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298928" y="3536947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37" name="3D Model 436" descr="Sphere">
                    <a:extLst>
                      <a:ext uri="{FF2B5EF4-FFF2-40B4-BE49-F238E27FC236}">
                        <a16:creationId xmlns:a16="http://schemas.microsoft.com/office/drawing/2014/main" id="{7531D26F-A221-9D45-548E-34297F51C2AF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922433" y="3930026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37" name="3D Model 436" descr="Sphere">
                    <a:extLst>
                      <a:ext uri="{FF2B5EF4-FFF2-40B4-BE49-F238E27FC236}">
                        <a16:creationId xmlns:a16="http://schemas.microsoft.com/office/drawing/2014/main" id="{7531D26F-A221-9D45-548E-34297F51C2AF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367908" y="3586876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38" name="3D Model 437" descr="Sphere">
                    <a:extLst>
                      <a:ext uri="{FF2B5EF4-FFF2-40B4-BE49-F238E27FC236}">
                        <a16:creationId xmlns:a16="http://schemas.microsoft.com/office/drawing/2014/main" id="{3437661B-237B-CDEC-60BB-E428D111103E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092257" y="3890124"/>
                  <a:ext cx="181615" cy="179185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6" cy="128720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4" ay="4821295" az="-9461071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38" name="3D Model 437" descr="Sphere">
                    <a:extLst>
                      <a:ext uri="{FF2B5EF4-FFF2-40B4-BE49-F238E27FC236}">
                        <a16:creationId xmlns:a16="http://schemas.microsoft.com/office/drawing/2014/main" id="{3437661B-237B-CDEC-60BB-E428D111103E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130008" y="3558211"/>
                    <a:ext cx="118316" cy="12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39" name="3D Model 438" descr="Sphere">
                    <a:extLst>
                      <a:ext uri="{FF2B5EF4-FFF2-40B4-BE49-F238E27FC236}">
                        <a16:creationId xmlns:a16="http://schemas.microsoft.com/office/drawing/2014/main" id="{37B616D5-FB90-12E9-E286-59249653BD9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995748" y="3959626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39" name="3D Model 438" descr="Sphere">
                    <a:extLst>
                      <a:ext uri="{FF2B5EF4-FFF2-40B4-BE49-F238E27FC236}">
                        <a16:creationId xmlns:a16="http://schemas.microsoft.com/office/drawing/2014/main" id="{37B616D5-FB90-12E9-E286-59249653BD97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067135" y="3608139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40" name="3D Model 439" descr="Sphere">
                    <a:extLst>
                      <a:ext uri="{FF2B5EF4-FFF2-40B4-BE49-F238E27FC236}">
                        <a16:creationId xmlns:a16="http://schemas.microsoft.com/office/drawing/2014/main" id="{52E8EDB8-29CC-2B87-49EA-3799733A309E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879106" y="4008294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40" name="3D Model 439" descr="Sphere">
                    <a:extLst>
                      <a:ext uri="{FF2B5EF4-FFF2-40B4-BE49-F238E27FC236}">
                        <a16:creationId xmlns:a16="http://schemas.microsoft.com/office/drawing/2014/main" id="{52E8EDB8-29CC-2B87-49EA-3799733A309E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991147" y="3643101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41" name="3D Model 440" descr="Sphere">
                    <a:extLst>
                      <a:ext uri="{FF2B5EF4-FFF2-40B4-BE49-F238E27FC236}">
                        <a16:creationId xmlns:a16="http://schemas.microsoft.com/office/drawing/2014/main" id="{71424AAD-F6C1-C53E-E036-78EED477449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764582" y="4051059"/>
                  <a:ext cx="181615" cy="179185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6" cy="128720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4" ay="4821295" az="-9461071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41" name="3D Model 440" descr="Sphere">
                    <a:extLst>
                      <a:ext uri="{FF2B5EF4-FFF2-40B4-BE49-F238E27FC236}">
                        <a16:creationId xmlns:a16="http://schemas.microsoft.com/office/drawing/2014/main" id="{71424AAD-F6C1-C53E-E036-78EED477449C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916539" y="3673821"/>
                    <a:ext cx="118316" cy="12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42" name="3D Model 441" descr="Sphere">
                    <a:extLst>
                      <a:ext uri="{FF2B5EF4-FFF2-40B4-BE49-F238E27FC236}">
                        <a16:creationId xmlns:a16="http://schemas.microsoft.com/office/drawing/2014/main" id="{F997FC10-2CCD-56F9-757A-0627FD7BB632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032833" y="3991057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42" name="3D Model 441" descr="Sphere">
                    <a:extLst>
                      <a:ext uri="{FF2B5EF4-FFF2-40B4-BE49-F238E27FC236}">
                        <a16:creationId xmlns:a16="http://schemas.microsoft.com/office/drawing/2014/main" id="{F997FC10-2CCD-56F9-757A-0627FD7BB63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439830" y="3630718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43" name="3D Model 442" descr="Sphere">
                    <a:extLst>
                      <a:ext uri="{FF2B5EF4-FFF2-40B4-BE49-F238E27FC236}">
                        <a16:creationId xmlns:a16="http://schemas.microsoft.com/office/drawing/2014/main" id="{89C455CC-7702-4BA4-91FA-58702B0BEB72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272791" y="4063297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43" name="3D Model 442" descr="Sphere">
                    <a:extLst>
                      <a:ext uri="{FF2B5EF4-FFF2-40B4-BE49-F238E27FC236}">
                        <a16:creationId xmlns:a16="http://schemas.microsoft.com/office/drawing/2014/main" id="{89C455CC-7702-4BA4-91FA-58702B0BEB7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596154" y="3682613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44" name="3D Model 443" descr="Sphere">
                    <a:extLst>
                      <a:ext uri="{FF2B5EF4-FFF2-40B4-BE49-F238E27FC236}">
                        <a16:creationId xmlns:a16="http://schemas.microsoft.com/office/drawing/2014/main" id="{2D069C4C-09D4-94E0-1A3B-4853AB6BF46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392984" y="4082697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44" name="3D Model 443" descr="Sphere">
                    <a:extLst>
                      <a:ext uri="{FF2B5EF4-FFF2-40B4-BE49-F238E27FC236}">
                        <a16:creationId xmlns:a16="http://schemas.microsoft.com/office/drawing/2014/main" id="{2D069C4C-09D4-94E0-1A3B-4853AB6BF46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674456" y="3696549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45" name="3D Model 444" descr="Sphere">
                    <a:extLst>
                      <a:ext uri="{FF2B5EF4-FFF2-40B4-BE49-F238E27FC236}">
                        <a16:creationId xmlns:a16="http://schemas.microsoft.com/office/drawing/2014/main" id="{14B4DE93-DB3B-CF73-D52F-8F7F6A9DC64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516363" y="4078299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45" name="3D Model 444" descr="Sphere">
                    <a:extLst>
                      <a:ext uri="{FF2B5EF4-FFF2-40B4-BE49-F238E27FC236}">
                        <a16:creationId xmlns:a16="http://schemas.microsoft.com/office/drawing/2014/main" id="{14B4DE93-DB3B-CF73-D52F-8F7F6A9DC64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754833" y="3693390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46" name="3D Model 445" descr="Sphere">
                    <a:extLst>
                      <a:ext uri="{FF2B5EF4-FFF2-40B4-BE49-F238E27FC236}">
                        <a16:creationId xmlns:a16="http://schemas.microsoft.com/office/drawing/2014/main" id="{6E85E564-CFEB-9F42-E521-EF5BDB7188E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641396" y="4067667"/>
                  <a:ext cx="181612" cy="172054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8314" cy="123597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356232" ay="4821289" az="-946107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155676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46" name="3D Model 445" descr="Sphere">
                    <a:extLst>
                      <a:ext uri="{FF2B5EF4-FFF2-40B4-BE49-F238E27FC236}">
                        <a16:creationId xmlns:a16="http://schemas.microsoft.com/office/drawing/2014/main" id="{6E85E564-CFEB-9F42-E521-EF5BDB7188E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836287" y="3685752"/>
                    <a:ext cx="118314" cy="123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447" name="3D Model 446" descr="Sphere">
                    <a:extLst>
                      <a:ext uri="{FF2B5EF4-FFF2-40B4-BE49-F238E27FC236}">
                        <a16:creationId xmlns:a16="http://schemas.microsoft.com/office/drawing/2014/main" id="{F0CD0455-428A-C283-D3EC-73CBE3FDB0D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144611" y="4021625"/>
                  <a:ext cx="183817" cy="188819"/>
                </p:xfrm>
                <a:graphic>
                  <a:graphicData uri="http://schemas.microsoft.com/office/drawing/2017/model3d">
                    <am3d:model3d r:embed="rId3">
                      <am3d:spPr>
                        <a:xfrm>
                          <a:off x="0" y="0"/>
                          <a:ext cx="119750" cy="135641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0693780" ay="2052975" az="10740286"/>
                        <am3d:postTrans dx="0" dy="0" dz="0"/>
                      </am3d:trans>
                      <am3d:raster rName="Office3DRenderer" rVer="16.0.8326">
                        <am3d:blip r:embed="rId9"/>
                      </am3d:raster>
                      <am3d:objViewport viewportSz="155675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447" name="3D Model 446" descr="Sphere">
                    <a:extLst>
                      <a:ext uri="{FF2B5EF4-FFF2-40B4-BE49-F238E27FC236}">
                        <a16:creationId xmlns:a16="http://schemas.microsoft.com/office/drawing/2014/main" id="{F0CD0455-428A-C283-D3EC-73CBE3FDB0D5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512649" y="3652677"/>
                    <a:ext cx="119750" cy="135641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5097A51F-D7C4-02B4-5D22-3F03AEE1EA1A}"/>
                  </a:ext>
                </a:extLst>
              </p:cNvPr>
              <p:cNvGrpSpPr/>
              <p:nvPr/>
            </p:nvGrpSpPr>
            <p:grpSpPr>
              <a:xfrm rot="2436946">
                <a:off x="4041818" y="2687319"/>
                <a:ext cx="559897" cy="413030"/>
                <a:chOff x="3652268" y="3286381"/>
                <a:chExt cx="698363" cy="541050"/>
              </a:xfrm>
            </p:grpSpPr>
            <p:sp>
              <p:nvSpPr>
                <p:cNvPr id="578" name="Freeform: Shape 577">
                  <a:extLst>
                    <a:ext uri="{FF2B5EF4-FFF2-40B4-BE49-F238E27FC236}">
                      <a16:creationId xmlns:a16="http://schemas.microsoft.com/office/drawing/2014/main" id="{24174D68-0363-5EF3-03BC-88D79339A201}"/>
                    </a:ext>
                  </a:extLst>
                </p:cNvPr>
                <p:cNvSpPr/>
                <p:nvPr/>
              </p:nvSpPr>
              <p:spPr>
                <a:xfrm rot="20523259">
                  <a:off x="3652268" y="3286381"/>
                  <a:ext cx="627167" cy="273257"/>
                </a:xfrm>
                <a:custGeom>
                  <a:avLst/>
                  <a:gdLst>
                    <a:gd name="connsiteX0" fmla="*/ 200808 w 575893"/>
                    <a:gd name="connsiteY0" fmla="*/ 84267 h 273257"/>
                    <a:gd name="connsiteX1" fmla="*/ 174614 w 575893"/>
                    <a:gd name="connsiteY1" fmla="*/ 35451 h 273257"/>
                    <a:gd name="connsiteX2" fmla="*/ 124608 w 575893"/>
                    <a:gd name="connsiteY2" fmla="*/ 923 h 273257"/>
                    <a:gd name="connsiteX3" fmla="*/ 57933 w 575893"/>
                    <a:gd name="connsiteY3" fmla="*/ 19973 h 273257"/>
                    <a:gd name="connsiteX4" fmla="*/ 783 w 575893"/>
                    <a:gd name="connsiteY4" fmla="*/ 119985 h 273257"/>
                    <a:gd name="connsiteX5" fmla="*/ 29358 w 575893"/>
                    <a:gd name="connsiteY5" fmla="*/ 230714 h 273257"/>
                    <a:gd name="connsiteX6" fmla="*/ 93652 w 575893"/>
                    <a:gd name="connsiteY6" fmla="*/ 272385 h 273257"/>
                    <a:gd name="connsiteX7" fmla="*/ 203189 w 575893"/>
                    <a:gd name="connsiteY7" fmla="*/ 197376 h 273257"/>
                    <a:gd name="connsiteX8" fmla="*/ 282961 w 575893"/>
                    <a:gd name="connsiteY8" fmla="*/ 197376 h 273257"/>
                    <a:gd name="connsiteX9" fmla="*/ 561567 w 575893"/>
                    <a:gd name="connsiteY9" fmla="*/ 221189 h 273257"/>
                    <a:gd name="connsiteX10" fmla="*/ 513942 w 575893"/>
                    <a:gd name="connsiteY10" fmla="*/ 193804 h 273257"/>
                    <a:gd name="connsiteX11" fmla="*/ 327014 w 575893"/>
                    <a:gd name="connsiteY11" fmla="*/ 147370 h 273257"/>
                    <a:gd name="connsiteX12" fmla="*/ 200808 w 575893"/>
                    <a:gd name="connsiteY12" fmla="*/ 84267 h 27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5893" h="273257">
                      <a:moveTo>
                        <a:pt x="200808" y="84267"/>
                      </a:moveTo>
                      <a:cubicBezTo>
                        <a:pt x="175408" y="65614"/>
                        <a:pt x="187314" y="49342"/>
                        <a:pt x="174614" y="35451"/>
                      </a:cubicBezTo>
                      <a:cubicBezTo>
                        <a:pt x="161914" y="21560"/>
                        <a:pt x="144055" y="3503"/>
                        <a:pt x="124608" y="923"/>
                      </a:cubicBezTo>
                      <a:cubicBezTo>
                        <a:pt x="105161" y="-1657"/>
                        <a:pt x="78570" y="129"/>
                        <a:pt x="57933" y="19973"/>
                      </a:cubicBezTo>
                      <a:cubicBezTo>
                        <a:pt x="37296" y="39817"/>
                        <a:pt x="5545" y="84862"/>
                        <a:pt x="783" y="119985"/>
                      </a:cubicBezTo>
                      <a:cubicBezTo>
                        <a:pt x="-3979" y="155108"/>
                        <a:pt x="13880" y="205314"/>
                        <a:pt x="29358" y="230714"/>
                      </a:cubicBezTo>
                      <a:cubicBezTo>
                        <a:pt x="44836" y="256114"/>
                        <a:pt x="64680" y="277941"/>
                        <a:pt x="93652" y="272385"/>
                      </a:cubicBezTo>
                      <a:cubicBezTo>
                        <a:pt x="122624" y="266829"/>
                        <a:pt x="171638" y="209877"/>
                        <a:pt x="203189" y="197376"/>
                      </a:cubicBezTo>
                      <a:cubicBezTo>
                        <a:pt x="234740" y="184875"/>
                        <a:pt x="223231" y="193407"/>
                        <a:pt x="282961" y="197376"/>
                      </a:cubicBezTo>
                      <a:cubicBezTo>
                        <a:pt x="342691" y="201345"/>
                        <a:pt x="523070" y="221784"/>
                        <a:pt x="561567" y="221189"/>
                      </a:cubicBezTo>
                      <a:cubicBezTo>
                        <a:pt x="600064" y="220594"/>
                        <a:pt x="553034" y="206107"/>
                        <a:pt x="513942" y="193804"/>
                      </a:cubicBezTo>
                      <a:cubicBezTo>
                        <a:pt x="474850" y="181501"/>
                        <a:pt x="379004" y="166221"/>
                        <a:pt x="327014" y="147370"/>
                      </a:cubicBezTo>
                      <a:cubicBezTo>
                        <a:pt x="275024" y="128519"/>
                        <a:pt x="226208" y="102920"/>
                        <a:pt x="200808" y="84267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79" name="Freeform: Shape 578">
                  <a:extLst>
                    <a:ext uri="{FF2B5EF4-FFF2-40B4-BE49-F238E27FC236}">
                      <a16:creationId xmlns:a16="http://schemas.microsoft.com/office/drawing/2014/main" id="{9489E2A1-4D83-FB79-63AE-62DC204C991A}"/>
                    </a:ext>
                  </a:extLst>
                </p:cNvPr>
                <p:cNvSpPr/>
                <p:nvPr/>
              </p:nvSpPr>
              <p:spPr>
                <a:xfrm rot="19198524">
                  <a:off x="3743949" y="3547678"/>
                  <a:ext cx="606682" cy="279753"/>
                </a:xfrm>
                <a:custGeom>
                  <a:avLst/>
                  <a:gdLst>
                    <a:gd name="connsiteX0" fmla="*/ 200808 w 575893"/>
                    <a:gd name="connsiteY0" fmla="*/ 84267 h 273257"/>
                    <a:gd name="connsiteX1" fmla="*/ 174614 w 575893"/>
                    <a:gd name="connsiteY1" fmla="*/ 35451 h 273257"/>
                    <a:gd name="connsiteX2" fmla="*/ 124608 w 575893"/>
                    <a:gd name="connsiteY2" fmla="*/ 923 h 273257"/>
                    <a:gd name="connsiteX3" fmla="*/ 57933 w 575893"/>
                    <a:gd name="connsiteY3" fmla="*/ 19973 h 273257"/>
                    <a:gd name="connsiteX4" fmla="*/ 783 w 575893"/>
                    <a:gd name="connsiteY4" fmla="*/ 119985 h 273257"/>
                    <a:gd name="connsiteX5" fmla="*/ 29358 w 575893"/>
                    <a:gd name="connsiteY5" fmla="*/ 230714 h 273257"/>
                    <a:gd name="connsiteX6" fmla="*/ 93652 w 575893"/>
                    <a:gd name="connsiteY6" fmla="*/ 272385 h 273257"/>
                    <a:gd name="connsiteX7" fmla="*/ 203189 w 575893"/>
                    <a:gd name="connsiteY7" fmla="*/ 197376 h 273257"/>
                    <a:gd name="connsiteX8" fmla="*/ 282961 w 575893"/>
                    <a:gd name="connsiteY8" fmla="*/ 197376 h 273257"/>
                    <a:gd name="connsiteX9" fmla="*/ 561567 w 575893"/>
                    <a:gd name="connsiteY9" fmla="*/ 221189 h 273257"/>
                    <a:gd name="connsiteX10" fmla="*/ 513942 w 575893"/>
                    <a:gd name="connsiteY10" fmla="*/ 193804 h 273257"/>
                    <a:gd name="connsiteX11" fmla="*/ 327014 w 575893"/>
                    <a:gd name="connsiteY11" fmla="*/ 147370 h 273257"/>
                    <a:gd name="connsiteX12" fmla="*/ 200808 w 575893"/>
                    <a:gd name="connsiteY12" fmla="*/ 84267 h 27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5893" h="273257">
                      <a:moveTo>
                        <a:pt x="200808" y="84267"/>
                      </a:moveTo>
                      <a:cubicBezTo>
                        <a:pt x="175408" y="65614"/>
                        <a:pt x="187314" y="49342"/>
                        <a:pt x="174614" y="35451"/>
                      </a:cubicBezTo>
                      <a:cubicBezTo>
                        <a:pt x="161914" y="21560"/>
                        <a:pt x="144055" y="3503"/>
                        <a:pt x="124608" y="923"/>
                      </a:cubicBezTo>
                      <a:cubicBezTo>
                        <a:pt x="105161" y="-1657"/>
                        <a:pt x="78570" y="129"/>
                        <a:pt x="57933" y="19973"/>
                      </a:cubicBezTo>
                      <a:cubicBezTo>
                        <a:pt x="37296" y="39817"/>
                        <a:pt x="5545" y="84862"/>
                        <a:pt x="783" y="119985"/>
                      </a:cubicBezTo>
                      <a:cubicBezTo>
                        <a:pt x="-3979" y="155108"/>
                        <a:pt x="13880" y="205314"/>
                        <a:pt x="29358" y="230714"/>
                      </a:cubicBezTo>
                      <a:cubicBezTo>
                        <a:pt x="44836" y="256114"/>
                        <a:pt x="64680" y="277941"/>
                        <a:pt x="93652" y="272385"/>
                      </a:cubicBezTo>
                      <a:cubicBezTo>
                        <a:pt x="122624" y="266829"/>
                        <a:pt x="171638" y="209877"/>
                        <a:pt x="203189" y="197376"/>
                      </a:cubicBezTo>
                      <a:cubicBezTo>
                        <a:pt x="234740" y="184875"/>
                        <a:pt x="223231" y="193407"/>
                        <a:pt x="282961" y="197376"/>
                      </a:cubicBezTo>
                      <a:cubicBezTo>
                        <a:pt x="342691" y="201345"/>
                        <a:pt x="523070" y="221784"/>
                        <a:pt x="561567" y="221189"/>
                      </a:cubicBezTo>
                      <a:cubicBezTo>
                        <a:pt x="600064" y="220594"/>
                        <a:pt x="553034" y="206107"/>
                        <a:pt x="513942" y="193804"/>
                      </a:cubicBezTo>
                      <a:cubicBezTo>
                        <a:pt x="474850" y="181501"/>
                        <a:pt x="379004" y="166221"/>
                        <a:pt x="327014" y="147370"/>
                      </a:cubicBezTo>
                      <a:cubicBezTo>
                        <a:pt x="275024" y="128519"/>
                        <a:pt x="226208" y="102920"/>
                        <a:pt x="200808" y="84267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0" name="Freeform: Shape 579">
                  <a:extLst>
                    <a:ext uri="{FF2B5EF4-FFF2-40B4-BE49-F238E27FC236}">
                      <a16:creationId xmlns:a16="http://schemas.microsoft.com/office/drawing/2014/main" id="{25390BCD-D4F9-49BC-9B1E-EA7A61917B16}"/>
                    </a:ext>
                  </a:extLst>
                </p:cNvPr>
                <p:cNvSpPr/>
                <p:nvPr/>
              </p:nvSpPr>
              <p:spPr>
                <a:xfrm rot="19931192">
                  <a:off x="3725393" y="3408840"/>
                  <a:ext cx="575893" cy="273257"/>
                </a:xfrm>
                <a:custGeom>
                  <a:avLst/>
                  <a:gdLst>
                    <a:gd name="connsiteX0" fmla="*/ 200808 w 575893"/>
                    <a:gd name="connsiteY0" fmla="*/ 84267 h 273257"/>
                    <a:gd name="connsiteX1" fmla="*/ 174614 w 575893"/>
                    <a:gd name="connsiteY1" fmla="*/ 35451 h 273257"/>
                    <a:gd name="connsiteX2" fmla="*/ 124608 w 575893"/>
                    <a:gd name="connsiteY2" fmla="*/ 923 h 273257"/>
                    <a:gd name="connsiteX3" fmla="*/ 57933 w 575893"/>
                    <a:gd name="connsiteY3" fmla="*/ 19973 h 273257"/>
                    <a:gd name="connsiteX4" fmla="*/ 783 w 575893"/>
                    <a:gd name="connsiteY4" fmla="*/ 119985 h 273257"/>
                    <a:gd name="connsiteX5" fmla="*/ 29358 w 575893"/>
                    <a:gd name="connsiteY5" fmla="*/ 230714 h 273257"/>
                    <a:gd name="connsiteX6" fmla="*/ 93652 w 575893"/>
                    <a:gd name="connsiteY6" fmla="*/ 272385 h 273257"/>
                    <a:gd name="connsiteX7" fmla="*/ 203189 w 575893"/>
                    <a:gd name="connsiteY7" fmla="*/ 197376 h 273257"/>
                    <a:gd name="connsiteX8" fmla="*/ 282961 w 575893"/>
                    <a:gd name="connsiteY8" fmla="*/ 197376 h 273257"/>
                    <a:gd name="connsiteX9" fmla="*/ 561567 w 575893"/>
                    <a:gd name="connsiteY9" fmla="*/ 221189 h 273257"/>
                    <a:gd name="connsiteX10" fmla="*/ 513942 w 575893"/>
                    <a:gd name="connsiteY10" fmla="*/ 193804 h 273257"/>
                    <a:gd name="connsiteX11" fmla="*/ 327014 w 575893"/>
                    <a:gd name="connsiteY11" fmla="*/ 147370 h 273257"/>
                    <a:gd name="connsiteX12" fmla="*/ 200808 w 575893"/>
                    <a:gd name="connsiteY12" fmla="*/ 84267 h 27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5893" h="273257">
                      <a:moveTo>
                        <a:pt x="200808" y="84267"/>
                      </a:moveTo>
                      <a:cubicBezTo>
                        <a:pt x="175408" y="65614"/>
                        <a:pt x="187314" y="49342"/>
                        <a:pt x="174614" y="35451"/>
                      </a:cubicBezTo>
                      <a:cubicBezTo>
                        <a:pt x="161914" y="21560"/>
                        <a:pt x="144055" y="3503"/>
                        <a:pt x="124608" y="923"/>
                      </a:cubicBezTo>
                      <a:cubicBezTo>
                        <a:pt x="105161" y="-1657"/>
                        <a:pt x="78570" y="129"/>
                        <a:pt x="57933" y="19973"/>
                      </a:cubicBezTo>
                      <a:cubicBezTo>
                        <a:pt x="37296" y="39817"/>
                        <a:pt x="5545" y="84862"/>
                        <a:pt x="783" y="119985"/>
                      </a:cubicBezTo>
                      <a:cubicBezTo>
                        <a:pt x="-3979" y="155108"/>
                        <a:pt x="13880" y="205314"/>
                        <a:pt x="29358" y="230714"/>
                      </a:cubicBezTo>
                      <a:cubicBezTo>
                        <a:pt x="44836" y="256114"/>
                        <a:pt x="64680" y="277941"/>
                        <a:pt x="93652" y="272385"/>
                      </a:cubicBezTo>
                      <a:cubicBezTo>
                        <a:pt x="122624" y="266829"/>
                        <a:pt x="171638" y="209877"/>
                        <a:pt x="203189" y="197376"/>
                      </a:cubicBezTo>
                      <a:cubicBezTo>
                        <a:pt x="234740" y="184875"/>
                        <a:pt x="223231" y="193407"/>
                        <a:pt x="282961" y="197376"/>
                      </a:cubicBezTo>
                      <a:cubicBezTo>
                        <a:pt x="342691" y="201345"/>
                        <a:pt x="523070" y="221784"/>
                        <a:pt x="561567" y="221189"/>
                      </a:cubicBezTo>
                      <a:cubicBezTo>
                        <a:pt x="600064" y="220594"/>
                        <a:pt x="553034" y="206107"/>
                        <a:pt x="513942" y="193804"/>
                      </a:cubicBezTo>
                      <a:cubicBezTo>
                        <a:pt x="474850" y="181501"/>
                        <a:pt x="379004" y="166221"/>
                        <a:pt x="327014" y="147370"/>
                      </a:cubicBezTo>
                      <a:cubicBezTo>
                        <a:pt x="275024" y="128519"/>
                        <a:pt x="226208" y="102920"/>
                        <a:pt x="200808" y="84267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FA362E3D-828D-EB2C-7412-EAD31081DB0D}"/>
                  </a:ext>
                </a:extLst>
              </p:cNvPr>
              <p:cNvGrpSpPr/>
              <p:nvPr/>
            </p:nvGrpSpPr>
            <p:grpSpPr>
              <a:xfrm rot="5234215">
                <a:off x="4636922" y="2022553"/>
                <a:ext cx="553100" cy="408286"/>
                <a:chOff x="3652268" y="3286381"/>
                <a:chExt cx="698363" cy="541050"/>
              </a:xfrm>
            </p:grpSpPr>
            <p:sp>
              <p:nvSpPr>
                <p:cNvPr id="575" name="Freeform: Shape 574">
                  <a:extLst>
                    <a:ext uri="{FF2B5EF4-FFF2-40B4-BE49-F238E27FC236}">
                      <a16:creationId xmlns:a16="http://schemas.microsoft.com/office/drawing/2014/main" id="{C3072B9F-3F1E-A56A-41F2-8483248450A4}"/>
                    </a:ext>
                  </a:extLst>
                </p:cNvPr>
                <p:cNvSpPr/>
                <p:nvPr/>
              </p:nvSpPr>
              <p:spPr>
                <a:xfrm rot="20523259">
                  <a:off x="3652268" y="3286381"/>
                  <a:ext cx="627167" cy="273257"/>
                </a:xfrm>
                <a:custGeom>
                  <a:avLst/>
                  <a:gdLst>
                    <a:gd name="connsiteX0" fmla="*/ 200808 w 575893"/>
                    <a:gd name="connsiteY0" fmla="*/ 84267 h 273257"/>
                    <a:gd name="connsiteX1" fmla="*/ 174614 w 575893"/>
                    <a:gd name="connsiteY1" fmla="*/ 35451 h 273257"/>
                    <a:gd name="connsiteX2" fmla="*/ 124608 w 575893"/>
                    <a:gd name="connsiteY2" fmla="*/ 923 h 273257"/>
                    <a:gd name="connsiteX3" fmla="*/ 57933 w 575893"/>
                    <a:gd name="connsiteY3" fmla="*/ 19973 h 273257"/>
                    <a:gd name="connsiteX4" fmla="*/ 783 w 575893"/>
                    <a:gd name="connsiteY4" fmla="*/ 119985 h 273257"/>
                    <a:gd name="connsiteX5" fmla="*/ 29358 w 575893"/>
                    <a:gd name="connsiteY5" fmla="*/ 230714 h 273257"/>
                    <a:gd name="connsiteX6" fmla="*/ 93652 w 575893"/>
                    <a:gd name="connsiteY6" fmla="*/ 272385 h 273257"/>
                    <a:gd name="connsiteX7" fmla="*/ 203189 w 575893"/>
                    <a:gd name="connsiteY7" fmla="*/ 197376 h 273257"/>
                    <a:gd name="connsiteX8" fmla="*/ 282961 w 575893"/>
                    <a:gd name="connsiteY8" fmla="*/ 197376 h 273257"/>
                    <a:gd name="connsiteX9" fmla="*/ 561567 w 575893"/>
                    <a:gd name="connsiteY9" fmla="*/ 221189 h 273257"/>
                    <a:gd name="connsiteX10" fmla="*/ 513942 w 575893"/>
                    <a:gd name="connsiteY10" fmla="*/ 193804 h 273257"/>
                    <a:gd name="connsiteX11" fmla="*/ 327014 w 575893"/>
                    <a:gd name="connsiteY11" fmla="*/ 147370 h 273257"/>
                    <a:gd name="connsiteX12" fmla="*/ 200808 w 575893"/>
                    <a:gd name="connsiteY12" fmla="*/ 84267 h 27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5893" h="273257">
                      <a:moveTo>
                        <a:pt x="200808" y="84267"/>
                      </a:moveTo>
                      <a:cubicBezTo>
                        <a:pt x="175408" y="65614"/>
                        <a:pt x="187314" y="49342"/>
                        <a:pt x="174614" y="35451"/>
                      </a:cubicBezTo>
                      <a:cubicBezTo>
                        <a:pt x="161914" y="21560"/>
                        <a:pt x="144055" y="3503"/>
                        <a:pt x="124608" y="923"/>
                      </a:cubicBezTo>
                      <a:cubicBezTo>
                        <a:pt x="105161" y="-1657"/>
                        <a:pt x="78570" y="129"/>
                        <a:pt x="57933" y="19973"/>
                      </a:cubicBezTo>
                      <a:cubicBezTo>
                        <a:pt x="37296" y="39817"/>
                        <a:pt x="5545" y="84862"/>
                        <a:pt x="783" y="119985"/>
                      </a:cubicBezTo>
                      <a:cubicBezTo>
                        <a:pt x="-3979" y="155108"/>
                        <a:pt x="13880" y="205314"/>
                        <a:pt x="29358" y="230714"/>
                      </a:cubicBezTo>
                      <a:cubicBezTo>
                        <a:pt x="44836" y="256114"/>
                        <a:pt x="64680" y="277941"/>
                        <a:pt x="93652" y="272385"/>
                      </a:cubicBezTo>
                      <a:cubicBezTo>
                        <a:pt x="122624" y="266829"/>
                        <a:pt x="171638" y="209877"/>
                        <a:pt x="203189" y="197376"/>
                      </a:cubicBezTo>
                      <a:cubicBezTo>
                        <a:pt x="234740" y="184875"/>
                        <a:pt x="223231" y="193407"/>
                        <a:pt x="282961" y="197376"/>
                      </a:cubicBezTo>
                      <a:cubicBezTo>
                        <a:pt x="342691" y="201345"/>
                        <a:pt x="523070" y="221784"/>
                        <a:pt x="561567" y="221189"/>
                      </a:cubicBezTo>
                      <a:cubicBezTo>
                        <a:pt x="600064" y="220594"/>
                        <a:pt x="553034" y="206107"/>
                        <a:pt x="513942" y="193804"/>
                      </a:cubicBezTo>
                      <a:cubicBezTo>
                        <a:pt x="474850" y="181501"/>
                        <a:pt x="379004" y="166221"/>
                        <a:pt x="327014" y="147370"/>
                      </a:cubicBezTo>
                      <a:cubicBezTo>
                        <a:pt x="275024" y="128519"/>
                        <a:pt x="226208" y="102920"/>
                        <a:pt x="200808" y="84267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76" name="Freeform: Shape 575">
                  <a:extLst>
                    <a:ext uri="{FF2B5EF4-FFF2-40B4-BE49-F238E27FC236}">
                      <a16:creationId xmlns:a16="http://schemas.microsoft.com/office/drawing/2014/main" id="{56A96551-08BE-664B-DE49-09B92F8B1033}"/>
                    </a:ext>
                  </a:extLst>
                </p:cNvPr>
                <p:cNvSpPr/>
                <p:nvPr/>
              </p:nvSpPr>
              <p:spPr>
                <a:xfrm rot="19198524">
                  <a:off x="3743949" y="3547678"/>
                  <a:ext cx="606682" cy="279753"/>
                </a:xfrm>
                <a:custGeom>
                  <a:avLst/>
                  <a:gdLst>
                    <a:gd name="connsiteX0" fmla="*/ 200808 w 575893"/>
                    <a:gd name="connsiteY0" fmla="*/ 84267 h 273257"/>
                    <a:gd name="connsiteX1" fmla="*/ 174614 w 575893"/>
                    <a:gd name="connsiteY1" fmla="*/ 35451 h 273257"/>
                    <a:gd name="connsiteX2" fmla="*/ 124608 w 575893"/>
                    <a:gd name="connsiteY2" fmla="*/ 923 h 273257"/>
                    <a:gd name="connsiteX3" fmla="*/ 57933 w 575893"/>
                    <a:gd name="connsiteY3" fmla="*/ 19973 h 273257"/>
                    <a:gd name="connsiteX4" fmla="*/ 783 w 575893"/>
                    <a:gd name="connsiteY4" fmla="*/ 119985 h 273257"/>
                    <a:gd name="connsiteX5" fmla="*/ 29358 w 575893"/>
                    <a:gd name="connsiteY5" fmla="*/ 230714 h 273257"/>
                    <a:gd name="connsiteX6" fmla="*/ 93652 w 575893"/>
                    <a:gd name="connsiteY6" fmla="*/ 272385 h 273257"/>
                    <a:gd name="connsiteX7" fmla="*/ 203189 w 575893"/>
                    <a:gd name="connsiteY7" fmla="*/ 197376 h 273257"/>
                    <a:gd name="connsiteX8" fmla="*/ 282961 w 575893"/>
                    <a:gd name="connsiteY8" fmla="*/ 197376 h 273257"/>
                    <a:gd name="connsiteX9" fmla="*/ 561567 w 575893"/>
                    <a:gd name="connsiteY9" fmla="*/ 221189 h 273257"/>
                    <a:gd name="connsiteX10" fmla="*/ 513942 w 575893"/>
                    <a:gd name="connsiteY10" fmla="*/ 193804 h 273257"/>
                    <a:gd name="connsiteX11" fmla="*/ 327014 w 575893"/>
                    <a:gd name="connsiteY11" fmla="*/ 147370 h 273257"/>
                    <a:gd name="connsiteX12" fmla="*/ 200808 w 575893"/>
                    <a:gd name="connsiteY12" fmla="*/ 84267 h 27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5893" h="273257">
                      <a:moveTo>
                        <a:pt x="200808" y="84267"/>
                      </a:moveTo>
                      <a:cubicBezTo>
                        <a:pt x="175408" y="65614"/>
                        <a:pt x="187314" y="49342"/>
                        <a:pt x="174614" y="35451"/>
                      </a:cubicBezTo>
                      <a:cubicBezTo>
                        <a:pt x="161914" y="21560"/>
                        <a:pt x="144055" y="3503"/>
                        <a:pt x="124608" y="923"/>
                      </a:cubicBezTo>
                      <a:cubicBezTo>
                        <a:pt x="105161" y="-1657"/>
                        <a:pt x="78570" y="129"/>
                        <a:pt x="57933" y="19973"/>
                      </a:cubicBezTo>
                      <a:cubicBezTo>
                        <a:pt x="37296" y="39817"/>
                        <a:pt x="5545" y="84862"/>
                        <a:pt x="783" y="119985"/>
                      </a:cubicBezTo>
                      <a:cubicBezTo>
                        <a:pt x="-3979" y="155108"/>
                        <a:pt x="13880" y="205314"/>
                        <a:pt x="29358" y="230714"/>
                      </a:cubicBezTo>
                      <a:cubicBezTo>
                        <a:pt x="44836" y="256114"/>
                        <a:pt x="64680" y="277941"/>
                        <a:pt x="93652" y="272385"/>
                      </a:cubicBezTo>
                      <a:cubicBezTo>
                        <a:pt x="122624" y="266829"/>
                        <a:pt x="171638" y="209877"/>
                        <a:pt x="203189" y="197376"/>
                      </a:cubicBezTo>
                      <a:cubicBezTo>
                        <a:pt x="234740" y="184875"/>
                        <a:pt x="223231" y="193407"/>
                        <a:pt x="282961" y="197376"/>
                      </a:cubicBezTo>
                      <a:cubicBezTo>
                        <a:pt x="342691" y="201345"/>
                        <a:pt x="523070" y="221784"/>
                        <a:pt x="561567" y="221189"/>
                      </a:cubicBezTo>
                      <a:cubicBezTo>
                        <a:pt x="600064" y="220594"/>
                        <a:pt x="553034" y="206107"/>
                        <a:pt x="513942" y="193804"/>
                      </a:cubicBezTo>
                      <a:cubicBezTo>
                        <a:pt x="474850" y="181501"/>
                        <a:pt x="379004" y="166221"/>
                        <a:pt x="327014" y="147370"/>
                      </a:cubicBezTo>
                      <a:cubicBezTo>
                        <a:pt x="275024" y="128519"/>
                        <a:pt x="226208" y="102920"/>
                        <a:pt x="200808" y="84267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77" name="Freeform: Shape 576">
                  <a:extLst>
                    <a:ext uri="{FF2B5EF4-FFF2-40B4-BE49-F238E27FC236}">
                      <a16:creationId xmlns:a16="http://schemas.microsoft.com/office/drawing/2014/main" id="{4B575E10-7097-8252-022D-70BC2EDE3B80}"/>
                    </a:ext>
                  </a:extLst>
                </p:cNvPr>
                <p:cNvSpPr/>
                <p:nvPr/>
              </p:nvSpPr>
              <p:spPr>
                <a:xfrm rot="19931192">
                  <a:off x="3725393" y="3408840"/>
                  <a:ext cx="575893" cy="273257"/>
                </a:xfrm>
                <a:custGeom>
                  <a:avLst/>
                  <a:gdLst>
                    <a:gd name="connsiteX0" fmla="*/ 200808 w 575893"/>
                    <a:gd name="connsiteY0" fmla="*/ 84267 h 273257"/>
                    <a:gd name="connsiteX1" fmla="*/ 174614 w 575893"/>
                    <a:gd name="connsiteY1" fmla="*/ 35451 h 273257"/>
                    <a:gd name="connsiteX2" fmla="*/ 124608 w 575893"/>
                    <a:gd name="connsiteY2" fmla="*/ 923 h 273257"/>
                    <a:gd name="connsiteX3" fmla="*/ 57933 w 575893"/>
                    <a:gd name="connsiteY3" fmla="*/ 19973 h 273257"/>
                    <a:gd name="connsiteX4" fmla="*/ 783 w 575893"/>
                    <a:gd name="connsiteY4" fmla="*/ 119985 h 273257"/>
                    <a:gd name="connsiteX5" fmla="*/ 29358 w 575893"/>
                    <a:gd name="connsiteY5" fmla="*/ 230714 h 273257"/>
                    <a:gd name="connsiteX6" fmla="*/ 93652 w 575893"/>
                    <a:gd name="connsiteY6" fmla="*/ 272385 h 273257"/>
                    <a:gd name="connsiteX7" fmla="*/ 203189 w 575893"/>
                    <a:gd name="connsiteY7" fmla="*/ 197376 h 273257"/>
                    <a:gd name="connsiteX8" fmla="*/ 282961 w 575893"/>
                    <a:gd name="connsiteY8" fmla="*/ 197376 h 273257"/>
                    <a:gd name="connsiteX9" fmla="*/ 561567 w 575893"/>
                    <a:gd name="connsiteY9" fmla="*/ 221189 h 273257"/>
                    <a:gd name="connsiteX10" fmla="*/ 513942 w 575893"/>
                    <a:gd name="connsiteY10" fmla="*/ 193804 h 273257"/>
                    <a:gd name="connsiteX11" fmla="*/ 327014 w 575893"/>
                    <a:gd name="connsiteY11" fmla="*/ 147370 h 273257"/>
                    <a:gd name="connsiteX12" fmla="*/ 200808 w 575893"/>
                    <a:gd name="connsiteY12" fmla="*/ 84267 h 27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5893" h="273257">
                      <a:moveTo>
                        <a:pt x="200808" y="84267"/>
                      </a:moveTo>
                      <a:cubicBezTo>
                        <a:pt x="175408" y="65614"/>
                        <a:pt x="187314" y="49342"/>
                        <a:pt x="174614" y="35451"/>
                      </a:cubicBezTo>
                      <a:cubicBezTo>
                        <a:pt x="161914" y="21560"/>
                        <a:pt x="144055" y="3503"/>
                        <a:pt x="124608" y="923"/>
                      </a:cubicBezTo>
                      <a:cubicBezTo>
                        <a:pt x="105161" y="-1657"/>
                        <a:pt x="78570" y="129"/>
                        <a:pt x="57933" y="19973"/>
                      </a:cubicBezTo>
                      <a:cubicBezTo>
                        <a:pt x="37296" y="39817"/>
                        <a:pt x="5545" y="84862"/>
                        <a:pt x="783" y="119985"/>
                      </a:cubicBezTo>
                      <a:cubicBezTo>
                        <a:pt x="-3979" y="155108"/>
                        <a:pt x="13880" y="205314"/>
                        <a:pt x="29358" y="230714"/>
                      </a:cubicBezTo>
                      <a:cubicBezTo>
                        <a:pt x="44836" y="256114"/>
                        <a:pt x="64680" y="277941"/>
                        <a:pt x="93652" y="272385"/>
                      </a:cubicBezTo>
                      <a:cubicBezTo>
                        <a:pt x="122624" y="266829"/>
                        <a:pt x="171638" y="209877"/>
                        <a:pt x="203189" y="197376"/>
                      </a:cubicBezTo>
                      <a:cubicBezTo>
                        <a:pt x="234740" y="184875"/>
                        <a:pt x="223231" y="193407"/>
                        <a:pt x="282961" y="197376"/>
                      </a:cubicBezTo>
                      <a:cubicBezTo>
                        <a:pt x="342691" y="201345"/>
                        <a:pt x="523070" y="221784"/>
                        <a:pt x="561567" y="221189"/>
                      </a:cubicBezTo>
                      <a:cubicBezTo>
                        <a:pt x="600064" y="220594"/>
                        <a:pt x="553034" y="206107"/>
                        <a:pt x="513942" y="193804"/>
                      </a:cubicBezTo>
                      <a:cubicBezTo>
                        <a:pt x="474850" y="181501"/>
                        <a:pt x="379004" y="166221"/>
                        <a:pt x="327014" y="147370"/>
                      </a:cubicBezTo>
                      <a:cubicBezTo>
                        <a:pt x="275024" y="128519"/>
                        <a:pt x="226208" y="102920"/>
                        <a:pt x="200808" y="84267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BF046DC0-309F-B020-53E6-47C7FE497D7E}"/>
                  </a:ext>
                </a:extLst>
              </p:cNvPr>
              <p:cNvGrpSpPr/>
              <p:nvPr/>
            </p:nvGrpSpPr>
            <p:grpSpPr>
              <a:xfrm rot="9586330">
                <a:off x="6312233" y="2287911"/>
                <a:ext cx="503656" cy="470625"/>
                <a:chOff x="3652268" y="3286381"/>
                <a:chExt cx="698363" cy="541050"/>
              </a:xfrm>
            </p:grpSpPr>
            <p:sp>
              <p:nvSpPr>
                <p:cNvPr id="572" name="Freeform: Shape 571">
                  <a:extLst>
                    <a:ext uri="{FF2B5EF4-FFF2-40B4-BE49-F238E27FC236}">
                      <a16:creationId xmlns:a16="http://schemas.microsoft.com/office/drawing/2014/main" id="{56236951-CB0A-0D69-101D-EFA7D3C113F9}"/>
                    </a:ext>
                  </a:extLst>
                </p:cNvPr>
                <p:cNvSpPr/>
                <p:nvPr/>
              </p:nvSpPr>
              <p:spPr>
                <a:xfrm rot="20523259">
                  <a:off x="3652268" y="3286381"/>
                  <a:ext cx="627167" cy="273257"/>
                </a:xfrm>
                <a:custGeom>
                  <a:avLst/>
                  <a:gdLst>
                    <a:gd name="connsiteX0" fmla="*/ 200808 w 575893"/>
                    <a:gd name="connsiteY0" fmla="*/ 84267 h 273257"/>
                    <a:gd name="connsiteX1" fmla="*/ 174614 w 575893"/>
                    <a:gd name="connsiteY1" fmla="*/ 35451 h 273257"/>
                    <a:gd name="connsiteX2" fmla="*/ 124608 w 575893"/>
                    <a:gd name="connsiteY2" fmla="*/ 923 h 273257"/>
                    <a:gd name="connsiteX3" fmla="*/ 57933 w 575893"/>
                    <a:gd name="connsiteY3" fmla="*/ 19973 h 273257"/>
                    <a:gd name="connsiteX4" fmla="*/ 783 w 575893"/>
                    <a:gd name="connsiteY4" fmla="*/ 119985 h 273257"/>
                    <a:gd name="connsiteX5" fmla="*/ 29358 w 575893"/>
                    <a:gd name="connsiteY5" fmla="*/ 230714 h 273257"/>
                    <a:gd name="connsiteX6" fmla="*/ 93652 w 575893"/>
                    <a:gd name="connsiteY6" fmla="*/ 272385 h 273257"/>
                    <a:gd name="connsiteX7" fmla="*/ 203189 w 575893"/>
                    <a:gd name="connsiteY7" fmla="*/ 197376 h 273257"/>
                    <a:gd name="connsiteX8" fmla="*/ 282961 w 575893"/>
                    <a:gd name="connsiteY8" fmla="*/ 197376 h 273257"/>
                    <a:gd name="connsiteX9" fmla="*/ 561567 w 575893"/>
                    <a:gd name="connsiteY9" fmla="*/ 221189 h 273257"/>
                    <a:gd name="connsiteX10" fmla="*/ 513942 w 575893"/>
                    <a:gd name="connsiteY10" fmla="*/ 193804 h 273257"/>
                    <a:gd name="connsiteX11" fmla="*/ 327014 w 575893"/>
                    <a:gd name="connsiteY11" fmla="*/ 147370 h 273257"/>
                    <a:gd name="connsiteX12" fmla="*/ 200808 w 575893"/>
                    <a:gd name="connsiteY12" fmla="*/ 84267 h 27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5893" h="273257">
                      <a:moveTo>
                        <a:pt x="200808" y="84267"/>
                      </a:moveTo>
                      <a:cubicBezTo>
                        <a:pt x="175408" y="65614"/>
                        <a:pt x="187314" y="49342"/>
                        <a:pt x="174614" y="35451"/>
                      </a:cubicBezTo>
                      <a:cubicBezTo>
                        <a:pt x="161914" y="21560"/>
                        <a:pt x="144055" y="3503"/>
                        <a:pt x="124608" y="923"/>
                      </a:cubicBezTo>
                      <a:cubicBezTo>
                        <a:pt x="105161" y="-1657"/>
                        <a:pt x="78570" y="129"/>
                        <a:pt x="57933" y="19973"/>
                      </a:cubicBezTo>
                      <a:cubicBezTo>
                        <a:pt x="37296" y="39817"/>
                        <a:pt x="5545" y="84862"/>
                        <a:pt x="783" y="119985"/>
                      </a:cubicBezTo>
                      <a:cubicBezTo>
                        <a:pt x="-3979" y="155108"/>
                        <a:pt x="13880" y="205314"/>
                        <a:pt x="29358" y="230714"/>
                      </a:cubicBezTo>
                      <a:cubicBezTo>
                        <a:pt x="44836" y="256114"/>
                        <a:pt x="64680" y="277941"/>
                        <a:pt x="93652" y="272385"/>
                      </a:cubicBezTo>
                      <a:cubicBezTo>
                        <a:pt x="122624" y="266829"/>
                        <a:pt x="171638" y="209877"/>
                        <a:pt x="203189" y="197376"/>
                      </a:cubicBezTo>
                      <a:cubicBezTo>
                        <a:pt x="234740" y="184875"/>
                        <a:pt x="223231" y="193407"/>
                        <a:pt x="282961" y="197376"/>
                      </a:cubicBezTo>
                      <a:cubicBezTo>
                        <a:pt x="342691" y="201345"/>
                        <a:pt x="523070" y="221784"/>
                        <a:pt x="561567" y="221189"/>
                      </a:cubicBezTo>
                      <a:cubicBezTo>
                        <a:pt x="600064" y="220594"/>
                        <a:pt x="553034" y="206107"/>
                        <a:pt x="513942" y="193804"/>
                      </a:cubicBezTo>
                      <a:cubicBezTo>
                        <a:pt x="474850" y="181501"/>
                        <a:pt x="379004" y="166221"/>
                        <a:pt x="327014" y="147370"/>
                      </a:cubicBezTo>
                      <a:cubicBezTo>
                        <a:pt x="275024" y="128519"/>
                        <a:pt x="226208" y="102920"/>
                        <a:pt x="200808" y="84267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73" name="Freeform: Shape 572">
                  <a:extLst>
                    <a:ext uri="{FF2B5EF4-FFF2-40B4-BE49-F238E27FC236}">
                      <a16:creationId xmlns:a16="http://schemas.microsoft.com/office/drawing/2014/main" id="{B89C1ED9-A4E0-6F0F-5871-87D19CDD2E89}"/>
                    </a:ext>
                  </a:extLst>
                </p:cNvPr>
                <p:cNvSpPr/>
                <p:nvPr/>
              </p:nvSpPr>
              <p:spPr>
                <a:xfrm rot="19198524">
                  <a:off x="3743949" y="3547678"/>
                  <a:ext cx="606682" cy="279753"/>
                </a:xfrm>
                <a:custGeom>
                  <a:avLst/>
                  <a:gdLst>
                    <a:gd name="connsiteX0" fmla="*/ 200808 w 575893"/>
                    <a:gd name="connsiteY0" fmla="*/ 84267 h 273257"/>
                    <a:gd name="connsiteX1" fmla="*/ 174614 w 575893"/>
                    <a:gd name="connsiteY1" fmla="*/ 35451 h 273257"/>
                    <a:gd name="connsiteX2" fmla="*/ 124608 w 575893"/>
                    <a:gd name="connsiteY2" fmla="*/ 923 h 273257"/>
                    <a:gd name="connsiteX3" fmla="*/ 57933 w 575893"/>
                    <a:gd name="connsiteY3" fmla="*/ 19973 h 273257"/>
                    <a:gd name="connsiteX4" fmla="*/ 783 w 575893"/>
                    <a:gd name="connsiteY4" fmla="*/ 119985 h 273257"/>
                    <a:gd name="connsiteX5" fmla="*/ 29358 w 575893"/>
                    <a:gd name="connsiteY5" fmla="*/ 230714 h 273257"/>
                    <a:gd name="connsiteX6" fmla="*/ 93652 w 575893"/>
                    <a:gd name="connsiteY6" fmla="*/ 272385 h 273257"/>
                    <a:gd name="connsiteX7" fmla="*/ 203189 w 575893"/>
                    <a:gd name="connsiteY7" fmla="*/ 197376 h 273257"/>
                    <a:gd name="connsiteX8" fmla="*/ 282961 w 575893"/>
                    <a:gd name="connsiteY8" fmla="*/ 197376 h 273257"/>
                    <a:gd name="connsiteX9" fmla="*/ 561567 w 575893"/>
                    <a:gd name="connsiteY9" fmla="*/ 221189 h 273257"/>
                    <a:gd name="connsiteX10" fmla="*/ 513942 w 575893"/>
                    <a:gd name="connsiteY10" fmla="*/ 193804 h 273257"/>
                    <a:gd name="connsiteX11" fmla="*/ 327014 w 575893"/>
                    <a:gd name="connsiteY11" fmla="*/ 147370 h 273257"/>
                    <a:gd name="connsiteX12" fmla="*/ 200808 w 575893"/>
                    <a:gd name="connsiteY12" fmla="*/ 84267 h 27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5893" h="273257">
                      <a:moveTo>
                        <a:pt x="200808" y="84267"/>
                      </a:moveTo>
                      <a:cubicBezTo>
                        <a:pt x="175408" y="65614"/>
                        <a:pt x="187314" y="49342"/>
                        <a:pt x="174614" y="35451"/>
                      </a:cubicBezTo>
                      <a:cubicBezTo>
                        <a:pt x="161914" y="21560"/>
                        <a:pt x="144055" y="3503"/>
                        <a:pt x="124608" y="923"/>
                      </a:cubicBezTo>
                      <a:cubicBezTo>
                        <a:pt x="105161" y="-1657"/>
                        <a:pt x="78570" y="129"/>
                        <a:pt x="57933" y="19973"/>
                      </a:cubicBezTo>
                      <a:cubicBezTo>
                        <a:pt x="37296" y="39817"/>
                        <a:pt x="5545" y="84862"/>
                        <a:pt x="783" y="119985"/>
                      </a:cubicBezTo>
                      <a:cubicBezTo>
                        <a:pt x="-3979" y="155108"/>
                        <a:pt x="13880" y="205314"/>
                        <a:pt x="29358" y="230714"/>
                      </a:cubicBezTo>
                      <a:cubicBezTo>
                        <a:pt x="44836" y="256114"/>
                        <a:pt x="64680" y="277941"/>
                        <a:pt x="93652" y="272385"/>
                      </a:cubicBezTo>
                      <a:cubicBezTo>
                        <a:pt x="122624" y="266829"/>
                        <a:pt x="171638" y="209877"/>
                        <a:pt x="203189" y="197376"/>
                      </a:cubicBezTo>
                      <a:cubicBezTo>
                        <a:pt x="234740" y="184875"/>
                        <a:pt x="223231" y="193407"/>
                        <a:pt x="282961" y="197376"/>
                      </a:cubicBezTo>
                      <a:cubicBezTo>
                        <a:pt x="342691" y="201345"/>
                        <a:pt x="523070" y="221784"/>
                        <a:pt x="561567" y="221189"/>
                      </a:cubicBezTo>
                      <a:cubicBezTo>
                        <a:pt x="600064" y="220594"/>
                        <a:pt x="553034" y="206107"/>
                        <a:pt x="513942" y="193804"/>
                      </a:cubicBezTo>
                      <a:cubicBezTo>
                        <a:pt x="474850" y="181501"/>
                        <a:pt x="379004" y="166221"/>
                        <a:pt x="327014" y="147370"/>
                      </a:cubicBezTo>
                      <a:cubicBezTo>
                        <a:pt x="275024" y="128519"/>
                        <a:pt x="226208" y="102920"/>
                        <a:pt x="200808" y="84267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74" name="Freeform: Shape 573">
                  <a:extLst>
                    <a:ext uri="{FF2B5EF4-FFF2-40B4-BE49-F238E27FC236}">
                      <a16:creationId xmlns:a16="http://schemas.microsoft.com/office/drawing/2014/main" id="{EBF9E5C6-F7BE-7313-88F1-1D9B1FDE41E0}"/>
                    </a:ext>
                  </a:extLst>
                </p:cNvPr>
                <p:cNvSpPr/>
                <p:nvPr/>
              </p:nvSpPr>
              <p:spPr>
                <a:xfrm rot="19931192">
                  <a:off x="3725393" y="3408840"/>
                  <a:ext cx="575893" cy="273257"/>
                </a:xfrm>
                <a:custGeom>
                  <a:avLst/>
                  <a:gdLst>
                    <a:gd name="connsiteX0" fmla="*/ 200808 w 575893"/>
                    <a:gd name="connsiteY0" fmla="*/ 84267 h 273257"/>
                    <a:gd name="connsiteX1" fmla="*/ 174614 w 575893"/>
                    <a:gd name="connsiteY1" fmla="*/ 35451 h 273257"/>
                    <a:gd name="connsiteX2" fmla="*/ 124608 w 575893"/>
                    <a:gd name="connsiteY2" fmla="*/ 923 h 273257"/>
                    <a:gd name="connsiteX3" fmla="*/ 57933 w 575893"/>
                    <a:gd name="connsiteY3" fmla="*/ 19973 h 273257"/>
                    <a:gd name="connsiteX4" fmla="*/ 783 w 575893"/>
                    <a:gd name="connsiteY4" fmla="*/ 119985 h 273257"/>
                    <a:gd name="connsiteX5" fmla="*/ 29358 w 575893"/>
                    <a:gd name="connsiteY5" fmla="*/ 230714 h 273257"/>
                    <a:gd name="connsiteX6" fmla="*/ 93652 w 575893"/>
                    <a:gd name="connsiteY6" fmla="*/ 272385 h 273257"/>
                    <a:gd name="connsiteX7" fmla="*/ 203189 w 575893"/>
                    <a:gd name="connsiteY7" fmla="*/ 197376 h 273257"/>
                    <a:gd name="connsiteX8" fmla="*/ 282961 w 575893"/>
                    <a:gd name="connsiteY8" fmla="*/ 197376 h 273257"/>
                    <a:gd name="connsiteX9" fmla="*/ 561567 w 575893"/>
                    <a:gd name="connsiteY9" fmla="*/ 221189 h 273257"/>
                    <a:gd name="connsiteX10" fmla="*/ 513942 w 575893"/>
                    <a:gd name="connsiteY10" fmla="*/ 193804 h 273257"/>
                    <a:gd name="connsiteX11" fmla="*/ 327014 w 575893"/>
                    <a:gd name="connsiteY11" fmla="*/ 147370 h 273257"/>
                    <a:gd name="connsiteX12" fmla="*/ 200808 w 575893"/>
                    <a:gd name="connsiteY12" fmla="*/ 84267 h 27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5893" h="273257">
                      <a:moveTo>
                        <a:pt x="200808" y="84267"/>
                      </a:moveTo>
                      <a:cubicBezTo>
                        <a:pt x="175408" y="65614"/>
                        <a:pt x="187314" y="49342"/>
                        <a:pt x="174614" y="35451"/>
                      </a:cubicBezTo>
                      <a:cubicBezTo>
                        <a:pt x="161914" y="21560"/>
                        <a:pt x="144055" y="3503"/>
                        <a:pt x="124608" y="923"/>
                      </a:cubicBezTo>
                      <a:cubicBezTo>
                        <a:pt x="105161" y="-1657"/>
                        <a:pt x="78570" y="129"/>
                        <a:pt x="57933" y="19973"/>
                      </a:cubicBezTo>
                      <a:cubicBezTo>
                        <a:pt x="37296" y="39817"/>
                        <a:pt x="5545" y="84862"/>
                        <a:pt x="783" y="119985"/>
                      </a:cubicBezTo>
                      <a:cubicBezTo>
                        <a:pt x="-3979" y="155108"/>
                        <a:pt x="13880" y="205314"/>
                        <a:pt x="29358" y="230714"/>
                      </a:cubicBezTo>
                      <a:cubicBezTo>
                        <a:pt x="44836" y="256114"/>
                        <a:pt x="64680" y="277941"/>
                        <a:pt x="93652" y="272385"/>
                      </a:cubicBezTo>
                      <a:cubicBezTo>
                        <a:pt x="122624" y="266829"/>
                        <a:pt x="171638" y="209877"/>
                        <a:pt x="203189" y="197376"/>
                      </a:cubicBezTo>
                      <a:cubicBezTo>
                        <a:pt x="234740" y="184875"/>
                        <a:pt x="223231" y="193407"/>
                        <a:pt x="282961" y="197376"/>
                      </a:cubicBezTo>
                      <a:cubicBezTo>
                        <a:pt x="342691" y="201345"/>
                        <a:pt x="523070" y="221784"/>
                        <a:pt x="561567" y="221189"/>
                      </a:cubicBezTo>
                      <a:cubicBezTo>
                        <a:pt x="600064" y="220594"/>
                        <a:pt x="553034" y="206107"/>
                        <a:pt x="513942" y="193804"/>
                      </a:cubicBezTo>
                      <a:cubicBezTo>
                        <a:pt x="474850" y="181501"/>
                        <a:pt x="379004" y="166221"/>
                        <a:pt x="327014" y="147370"/>
                      </a:cubicBezTo>
                      <a:cubicBezTo>
                        <a:pt x="275024" y="128519"/>
                        <a:pt x="226208" y="102920"/>
                        <a:pt x="200808" y="84267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75DA47DA-6240-B223-405E-26CCFFC1C456}"/>
                  </a:ext>
                </a:extLst>
              </p:cNvPr>
              <p:cNvGrpSpPr/>
              <p:nvPr/>
            </p:nvGrpSpPr>
            <p:grpSpPr>
              <a:xfrm rot="7466023">
                <a:off x="5548565" y="1879863"/>
                <a:ext cx="533706" cy="436136"/>
                <a:chOff x="3652268" y="3286381"/>
                <a:chExt cx="698363" cy="541050"/>
              </a:xfrm>
            </p:grpSpPr>
            <p:sp>
              <p:nvSpPr>
                <p:cNvPr id="569" name="Freeform: Shape 568">
                  <a:extLst>
                    <a:ext uri="{FF2B5EF4-FFF2-40B4-BE49-F238E27FC236}">
                      <a16:creationId xmlns:a16="http://schemas.microsoft.com/office/drawing/2014/main" id="{DD0267E1-4A8E-CCB1-7B82-14B5D7D968D3}"/>
                    </a:ext>
                  </a:extLst>
                </p:cNvPr>
                <p:cNvSpPr/>
                <p:nvPr/>
              </p:nvSpPr>
              <p:spPr>
                <a:xfrm rot="20523259">
                  <a:off x="3652268" y="3286381"/>
                  <a:ext cx="627167" cy="273257"/>
                </a:xfrm>
                <a:custGeom>
                  <a:avLst/>
                  <a:gdLst>
                    <a:gd name="connsiteX0" fmla="*/ 200808 w 575893"/>
                    <a:gd name="connsiteY0" fmla="*/ 84267 h 273257"/>
                    <a:gd name="connsiteX1" fmla="*/ 174614 w 575893"/>
                    <a:gd name="connsiteY1" fmla="*/ 35451 h 273257"/>
                    <a:gd name="connsiteX2" fmla="*/ 124608 w 575893"/>
                    <a:gd name="connsiteY2" fmla="*/ 923 h 273257"/>
                    <a:gd name="connsiteX3" fmla="*/ 57933 w 575893"/>
                    <a:gd name="connsiteY3" fmla="*/ 19973 h 273257"/>
                    <a:gd name="connsiteX4" fmla="*/ 783 w 575893"/>
                    <a:gd name="connsiteY4" fmla="*/ 119985 h 273257"/>
                    <a:gd name="connsiteX5" fmla="*/ 29358 w 575893"/>
                    <a:gd name="connsiteY5" fmla="*/ 230714 h 273257"/>
                    <a:gd name="connsiteX6" fmla="*/ 93652 w 575893"/>
                    <a:gd name="connsiteY6" fmla="*/ 272385 h 273257"/>
                    <a:gd name="connsiteX7" fmla="*/ 203189 w 575893"/>
                    <a:gd name="connsiteY7" fmla="*/ 197376 h 273257"/>
                    <a:gd name="connsiteX8" fmla="*/ 282961 w 575893"/>
                    <a:gd name="connsiteY8" fmla="*/ 197376 h 273257"/>
                    <a:gd name="connsiteX9" fmla="*/ 561567 w 575893"/>
                    <a:gd name="connsiteY9" fmla="*/ 221189 h 273257"/>
                    <a:gd name="connsiteX10" fmla="*/ 513942 w 575893"/>
                    <a:gd name="connsiteY10" fmla="*/ 193804 h 273257"/>
                    <a:gd name="connsiteX11" fmla="*/ 327014 w 575893"/>
                    <a:gd name="connsiteY11" fmla="*/ 147370 h 273257"/>
                    <a:gd name="connsiteX12" fmla="*/ 200808 w 575893"/>
                    <a:gd name="connsiteY12" fmla="*/ 84267 h 27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5893" h="273257">
                      <a:moveTo>
                        <a:pt x="200808" y="84267"/>
                      </a:moveTo>
                      <a:cubicBezTo>
                        <a:pt x="175408" y="65614"/>
                        <a:pt x="187314" y="49342"/>
                        <a:pt x="174614" y="35451"/>
                      </a:cubicBezTo>
                      <a:cubicBezTo>
                        <a:pt x="161914" y="21560"/>
                        <a:pt x="144055" y="3503"/>
                        <a:pt x="124608" y="923"/>
                      </a:cubicBezTo>
                      <a:cubicBezTo>
                        <a:pt x="105161" y="-1657"/>
                        <a:pt x="78570" y="129"/>
                        <a:pt x="57933" y="19973"/>
                      </a:cubicBezTo>
                      <a:cubicBezTo>
                        <a:pt x="37296" y="39817"/>
                        <a:pt x="5545" y="84862"/>
                        <a:pt x="783" y="119985"/>
                      </a:cubicBezTo>
                      <a:cubicBezTo>
                        <a:pt x="-3979" y="155108"/>
                        <a:pt x="13880" y="205314"/>
                        <a:pt x="29358" y="230714"/>
                      </a:cubicBezTo>
                      <a:cubicBezTo>
                        <a:pt x="44836" y="256114"/>
                        <a:pt x="64680" y="277941"/>
                        <a:pt x="93652" y="272385"/>
                      </a:cubicBezTo>
                      <a:cubicBezTo>
                        <a:pt x="122624" y="266829"/>
                        <a:pt x="171638" y="209877"/>
                        <a:pt x="203189" y="197376"/>
                      </a:cubicBezTo>
                      <a:cubicBezTo>
                        <a:pt x="234740" y="184875"/>
                        <a:pt x="223231" y="193407"/>
                        <a:pt x="282961" y="197376"/>
                      </a:cubicBezTo>
                      <a:cubicBezTo>
                        <a:pt x="342691" y="201345"/>
                        <a:pt x="523070" y="221784"/>
                        <a:pt x="561567" y="221189"/>
                      </a:cubicBezTo>
                      <a:cubicBezTo>
                        <a:pt x="600064" y="220594"/>
                        <a:pt x="553034" y="206107"/>
                        <a:pt x="513942" y="193804"/>
                      </a:cubicBezTo>
                      <a:cubicBezTo>
                        <a:pt x="474850" y="181501"/>
                        <a:pt x="379004" y="166221"/>
                        <a:pt x="327014" y="147370"/>
                      </a:cubicBezTo>
                      <a:cubicBezTo>
                        <a:pt x="275024" y="128519"/>
                        <a:pt x="226208" y="102920"/>
                        <a:pt x="200808" y="84267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70" name="Freeform: Shape 569">
                  <a:extLst>
                    <a:ext uri="{FF2B5EF4-FFF2-40B4-BE49-F238E27FC236}">
                      <a16:creationId xmlns:a16="http://schemas.microsoft.com/office/drawing/2014/main" id="{BD47BA7E-FEC9-D2A1-1704-15DB4AD130B7}"/>
                    </a:ext>
                  </a:extLst>
                </p:cNvPr>
                <p:cNvSpPr/>
                <p:nvPr/>
              </p:nvSpPr>
              <p:spPr>
                <a:xfrm rot="19198524">
                  <a:off x="3743949" y="3547678"/>
                  <a:ext cx="606682" cy="279753"/>
                </a:xfrm>
                <a:custGeom>
                  <a:avLst/>
                  <a:gdLst>
                    <a:gd name="connsiteX0" fmla="*/ 200808 w 575893"/>
                    <a:gd name="connsiteY0" fmla="*/ 84267 h 273257"/>
                    <a:gd name="connsiteX1" fmla="*/ 174614 w 575893"/>
                    <a:gd name="connsiteY1" fmla="*/ 35451 h 273257"/>
                    <a:gd name="connsiteX2" fmla="*/ 124608 w 575893"/>
                    <a:gd name="connsiteY2" fmla="*/ 923 h 273257"/>
                    <a:gd name="connsiteX3" fmla="*/ 57933 w 575893"/>
                    <a:gd name="connsiteY3" fmla="*/ 19973 h 273257"/>
                    <a:gd name="connsiteX4" fmla="*/ 783 w 575893"/>
                    <a:gd name="connsiteY4" fmla="*/ 119985 h 273257"/>
                    <a:gd name="connsiteX5" fmla="*/ 29358 w 575893"/>
                    <a:gd name="connsiteY5" fmla="*/ 230714 h 273257"/>
                    <a:gd name="connsiteX6" fmla="*/ 93652 w 575893"/>
                    <a:gd name="connsiteY6" fmla="*/ 272385 h 273257"/>
                    <a:gd name="connsiteX7" fmla="*/ 203189 w 575893"/>
                    <a:gd name="connsiteY7" fmla="*/ 197376 h 273257"/>
                    <a:gd name="connsiteX8" fmla="*/ 282961 w 575893"/>
                    <a:gd name="connsiteY8" fmla="*/ 197376 h 273257"/>
                    <a:gd name="connsiteX9" fmla="*/ 561567 w 575893"/>
                    <a:gd name="connsiteY9" fmla="*/ 221189 h 273257"/>
                    <a:gd name="connsiteX10" fmla="*/ 513942 w 575893"/>
                    <a:gd name="connsiteY10" fmla="*/ 193804 h 273257"/>
                    <a:gd name="connsiteX11" fmla="*/ 327014 w 575893"/>
                    <a:gd name="connsiteY11" fmla="*/ 147370 h 273257"/>
                    <a:gd name="connsiteX12" fmla="*/ 200808 w 575893"/>
                    <a:gd name="connsiteY12" fmla="*/ 84267 h 27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5893" h="273257">
                      <a:moveTo>
                        <a:pt x="200808" y="84267"/>
                      </a:moveTo>
                      <a:cubicBezTo>
                        <a:pt x="175408" y="65614"/>
                        <a:pt x="187314" y="49342"/>
                        <a:pt x="174614" y="35451"/>
                      </a:cubicBezTo>
                      <a:cubicBezTo>
                        <a:pt x="161914" y="21560"/>
                        <a:pt x="144055" y="3503"/>
                        <a:pt x="124608" y="923"/>
                      </a:cubicBezTo>
                      <a:cubicBezTo>
                        <a:pt x="105161" y="-1657"/>
                        <a:pt x="78570" y="129"/>
                        <a:pt x="57933" y="19973"/>
                      </a:cubicBezTo>
                      <a:cubicBezTo>
                        <a:pt x="37296" y="39817"/>
                        <a:pt x="5545" y="84862"/>
                        <a:pt x="783" y="119985"/>
                      </a:cubicBezTo>
                      <a:cubicBezTo>
                        <a:pt x="-3979" y="155108"/>
                        <a:pt x="13880" y="205314"/>
                        <a:pt x="29358" y="230714"/>
                      </a:cubicBezTo>
                      <a:cubicBezTo>
                        <a:pt x="44836" y="256114"/>
                        <a:pt x="64680" y="277941"/>
                        <a:pt x="93652" y="272385"/>
                      </a:cubicBezTo>
                      <a:cubicBezTo>
                        <a:pt x="122624" y="266829"/>
                        <a:pt x="171638" y="209877"/>
                        <a:pt x="203189" y="197376"/>
                      </a:cubicBezTo>
                      <a:cubicBezTo>
                        <a:pt x="234740" y="184875"/>
                        <a:pt x="223231" y="193407"/>
                        <a:pt x="282961" y="197376"/>
                      </a:cubicBezTo>
                      <a:cubicBezTo>
                        <a:pt x="342691" y="201345"/>
                        <a:pt x="523070" y="221784"/>
                        <a:pt x="561567" y="221189"/>
                      </a:cubicBezTo>
                      <a:cubicBezTo>
                        <a:pt x="600064" y="220594"/>
                        <a:pt x="553034" y="206107"/>
                        <a:pt x="513942" y="193804"/>
                      </a:cubicBezTo>
                      <a:cubicBezTo>
                        <a:pt x="474850" y="181501"/>
                        <a:pt x="379004" y="166221"/>
                        <a:pt x="327014" y="147370"/>
                      </a:cubicBezTo>
                      <a:cubicBezTo>
                        <a:pt x="275024" y="128519"/>
                        <a:pt x="226208" y="102920"/>
                        <a:pt x="200808" y="84267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71" name="Freeform: Shape 570">
                  <a:extLst>
                    <a:ext uri="{FF2B5EF4-FFF2-40B4-BE49-F238E27FC236}">
                      <a16:creationId xmlns:a16="http://schemas.microsoft.com/office/drawing/2014/main" id="{71D77B1E-CFC4-F9BF-3DCA-769BC49BBF42}"/>
                    </a:ext>
                  </a:extLst>
                </p:cNvPr>
                <p:cNvSpPr/>
                <p:nvPr/>
              </p:nvSpPr>
              <p:spPr>
                <a:xfrm rot="19931192">
                  <a:off x="3725393" y="3408840"/>
                  <a:ext cx="575893" cy="273257"/>
                </a:xfrm>
                <a:custGeom>
                  <a:avLst/>
                  <a:gdLst>
                    <a:gd name="connsiteX0" fmla="*/ 200808 w 575893"/>
                    <a:gd name="connsiteY0" fmla="*/ 84267 h 273257"/>
                    <a:gd name="connsiteX1" fmla="*/ 174614 w 575893"/>
                    <a:gd name="connsiteY1" fmla="*/ 35451 h 273257"/>
                    <a:gd name="connsiteX2" fmla="*/ 124608 w 575893"/>
                    <a:gd name="connsiteY2" fmla="*/ 923 h 273257"/>
                    <a:gd name="connsiteX3" fmla="*/ 57933 w 575893"/>
                    <a:gd name="connsiteY3" fmla="*/ 19973 h 273257"/>
                    <a:gd name="connsiteX4" fmla="*/ 783 w 575893"/>
                    <a:gd name="connsiteY4" fmla="*/ 119985 h 273257"/>
                    <a:gd name="connsiteX5" fmla="*/ 29358 w 575893"/>
                    <a:gd name="connsiteY5" fmla="*/ 230714 h 273257"/>
                    <a:gd name="connsiteX6" fmla="*/ 93652 w 575893"/>
                    <a:gd name="connsiteY6" fmla="*/ 272385 h 273257"/>
                    <a:gd name="connsiteX7" fmla="*/ 203189 w 575893"/>
                    <a:gd name="connsiteY7" fmla="*/ 197376 h 273257"/>
                    <a:gd name="connsiteX8" fmla="*/ 282961 w 575893"/>
                    <a:gd name="connsiteY8" fmla="*/ 197376 h 273257"/>
                    <a:gd name="connsiteX9" fmla="*/ 561567 w 575893"/>
                    <a:gd name="connsiteY9" fmla="*/ 221189 h 273257"/>
                    <a:gd name="connsiteX10" fmla="*/ 513942 w 575893"/>
                    <a:gd name="connsiteY10" fmla="*/ 193804 h 273257"/>
                    <a:gd name="connsiteX11" fmla="*/ 327014 w 575893"/>
                    <a:gd name="connsiteY11" fmla="*/ 147370 h 273257"/>
                    <a:gd name="connsiteX12" fmla="*/ 200808 w 575893"/>
                    <a:gd name="connsiteY12" fmla="*/ 84267 h 27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5893" h="273257">
                      <a:moveTo>
                        <a:pt x="200808" y="84267"/>
                      </a:moveTo>
                      <a:cubicBezTo>
                        <a:pt x="175408" y="65614"/>
                        <a:pt x="187314" y="49342"/>
                        <a:pt x="174614" y="35451"/>
                      </a:cubicBezTo>
                      <a:cubicBezTo>
                        <a:pt x="161914" y="21560"/>
                        <a:pt x="144055" y="3503"/>
                        <a:pt x="124608" y="923"/>
                      </a:cubicBezTo>
                      <a:cubicBezTo>
                        <a:pt x="105161" y="-1657"/>
                        <a:pt x="78570" y="129"/>
                        <a:pt x="57933" y="19973"/>
                      </a:cubicBezTo>
                      <a:cubicBezTo>
                        <a:pt x="37296" y="39817"/>
                        <a:pt x="5545" y="84862"/>
                        <a:pt x="783" y="119985"/>
                      </a:cubicBezTo>
                      <a:cubicBezTo>
                        <a:pt x="-3979" y="155108"/>
                        <a:pt x="13880" y="205314"/>
                        <a:pt x="29358" y="230714"/>
                      </a:cubicBezTo>
                      <a:cubicBezTo>
                        <a:pt x="44836" y="256114"/>
                        <a:pt x="64680" y="277941"/>
                        <a:pt x="93652" y="272385"/>
                      </a:cubicBezTo>
                      <a:cubicBezTo>
                        <a:pt x="122624" y="266829"/>
                        <a:pt x="171638" y="209877"/>
                        <a:pt x="203189" y="197376"/>
                      </a:cubicBezTo>
                      <a:cubicBezTo>
                        <a:pt x="234740" y="184875"/>
                        <a:pt x="223231" y="193407"/>
                        <a:pt x="282961" y="197376"/>
                      </a:cubicBezTo>
                      <a:cubicBezTo>
                        <a:pt x="342691" y="201345"/>
                        <a:pt x="523070" y="221784"/>
                        <a:pt x="561567" y="221189"/>
                      </a:cubicBezTo>
                      <a:cubicBezTo>
                        <a:pt x="600064" y="220594"/>
                        <a:pt x="553034" y="206107"/>
                        <a:pt x="513942" y="193804"/>
                      </a:cubicBezTo>
                      <a:cubicBezTo>
                        <a:pt x="474850" y="181501"/>
                        <a:pt x="379004" y="166221"/>
                        <a:pt x="327014" y="147370"/>
                      </a:cubicBezTo>
                      <a:cubicBezTo>
                        <a:pt x="275024" y="128519"/>
                        <a:pt x="226208" y="102920"/>
                        <a:pt x="200808" y="84267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00DDABC5-BD27-6E09-8C1C-144237312D1A}"/>
                  </a:ext>
                </a:extLst>
              </p:cNvPr>
              <p:cNvGrpSpPr/>
              <p:nvPr/>
            </p:nvGrpSpPr>
            <p:grpSpPr>
              <a:xfrm rot="21010279">
                <a:off x="4132520" y="3524282"/>
                <a:ext cx="542069" cy="441849"/>
                <a:chOff x="3652268" y="3286381"/>
                <a:chExt cx="698363" cy="541050"/>
              </a:xfrm>
            </p:grpSpPr>
            <p:sp>
              <p:nvSpPr>
                <p:cNvPr id="566" name="Freeform: Shape 565">
                  <a:extLst>
                    <a:ext uri="{FF2B5EF4-FFF2-40B4-BE49-F238E27FC236}">
                      <a16:creationId xmlns:a16="http://schemas.microsoft.com/office/drawing/2014/main" id="{1C691782-F9F8-B01F-1FC7-F9AE25BB85C9}"/>
                    </a:ext>
                  </a:extLst>
                </p:cNvPr>
                <p:cNvSpPr/>
                <p:nvPr/>
              </p:nvSpPr>
              <p:spPr>
                <a:xfrm rot="20523259">
                  <a:off x="3652268" y="3286381"/>
                  <a:ext cx="627167" cy="273257"/>
                </a:xfrm>
                <a:custGeom>
                  <a:avLst/>
                  <a:gdLst>
                    <a:gd name="connsiteX0" fmla="*/ 200808 w 575893"/>
                    <a:gd name="connsiteY0" fmla="*/ 84267 h 273257"/>
                    <a:gd name="connsiteX1" fmla="*/ 174614 w 575893"/>
                    <a:gd name="connsiteY1" fmla="*/ 35451 h 273257"/>
                    <a:gd name="connsiteX2" fmla="*/ 124608 w 575893"/>
                    <a:gd name="connsiteY2" fmla="*/ 923 h 273257"/>
                    <a:gd name="connsiteX3" fmla="*/ 57933 w 575893"/>
                    <a:gd name="connsiteY3" fmla="*/ 19973 h 273257"/>
                    <a:gd name="connsiteX4" fmla="*/ 783 w 575893"/>
                    <a:gd name="connsiteY4" fmla="*/ 119985 h 273257"/>
                    <a:gd name="connsiteX5" fmla="*/ 29358 w 575893"/>
                    <a:gd name="connsiteY5" fmla="*/ 230714 h 273257"/>
                    <a:gd name="connsiteX6" fmla="*/ 93652 w 575893"/>
                    <a:gd name="connsiteY6" fmla="*/ 272385 h 273257"/>
                    <a:gd name="connsiteX7" fmla="*/ 203189 w 575893"/>
                    <a:gd name="connsiteY7" fmla="*/ 197376 h 273257"/>
                    <a:gd name="connsiteX8" fmla="*/ 282961 w 575893"/>
                    <a:gd name="connsiteY8" fmla="*/ 197376 h 273257"/>
                    <a:gd name="connsiteX9" fmla="*/ 561567 w 575893"/>
                    <a:gd name="connsiteY9" fmla="*/ 221189 h 273257"/>
                    <a:gd name="connsiteX10" fmla="*/ 513942 w 575893"/>
                    <a:gd name="connsiteY10" fmla="*/ 193804 h 273257"/>
                    <a:gd name="connsiteX11" fmla="*/ 327014 w 575893"/>
                    <a:gd name="connsiteY11" fmla="*/ 147370 h 273257"/>
                    <a:gd name="connsiteX12" fmla="*/ 200808 w 575893"/>
                    <a:gd name="connsiteY12" fmla="*/ 84267 h 27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5893" h="273257">
                      <a:moveTo>
                        <a:pt x="200808" y="84267"/>
                      </a:moveTo>
                      <a:cubicBezTo>
                        <a:pt x="175408" y="65614"/>
                        <a:pt x="187314" y="49342"/>
                        <a:pt x="174614" y="35451"/>
                      </a:cubicBezTo>
                      <a:cubicBezTo>
                        <a:pt x="161914" y="21560"/>
                        <a:pt x="144055" y="3503"/>
                        <a:pt x="124608" y="923"/>
                      </a:cubicBezTo>
                      <a:cubicBezTo>
                        <a:pt x="105161" y="-1657"/>
                        <a:pt x="78570" y="129"/>
                        <a:pt x="57933" y="19973"/>
                      </a:cubicBezTo>
                      <a:cubicBezTo>
                        <a:pt x="37296" y="39817"/>
                        <a:pt x="5545" y="84862"/>
                        <a:pt x="783" y="119985"/>
                      </a:cubicBezTo>
                      <a:cubicBezTo>
                        <a:pt x="-3979" y="155108"/>
                        <a:pt x="13880" y="205314"/>
                        <a:pt x="29358" y="230714"/>
                      </a:cubicBezTo>
                      <a:cubicBezTo>
                        <a:pt x="44836" y="256114"/>
                        <a:pt x="64680" y="277941"/>
                        <a:pt x="93652" y="272385"/>
                      </a:cubicBezTo>
                      <a:cubicBezTo>
                        <a:pt x="122624" y="266829"/>
                        <a:pt x="171638" y="209877"/>
                        <a:pt x="203189" y="197376"/>
                      </a:cubicBezTo>
                      <a:cubicBezTo>
                        <a:pt x="234740" y="184875"/>
                        <a:pt x="223231" y="193407"/>
                        <a:pt x="282961" y="197376"/>
                      </a:cubicBezTo>
                      <a:cubicBezTo>
                        <a:pt x="342691" y="201345"/>
                        <a:pt x="523070" y="221784"/>
                        <a:pt x="561567" y="221189"/>
                      </a:cubicBezTo>
                      <a:cubicBezTo>
                        <a:pt x="600064" y="220594"/>
                        <a:pt x="553034" y="206107"/>
                        <a:pt x="513942" y="193804"/>
                      </a:cubicBezTo>
                      <a:cubicBezTo>
                        <a:pt x="474850" y="181501"/>
                        <a:pt x="379004" y="166221"/>
                        <a:pt x="327014" y="147370"/>
                      </a:cubicBezTo>
                      <a:cubicBezTo>
                        <a:pt x="275024" y="128519"/>
                        <a:pt x="226208" y="102920"/>
                        <a:pt x="200808" y="84267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7" name="Freeform: Shape 566">
                  <a:extLst>
                    <a:ext uri="{FF2B5EF4-FFF2-40B4-BE49-F238E27FC236}">
                      <a16:creationId xmlns:a16="http://schemas.microsoft.com/office/drawing/2014/main" id="{171D9822-7585-8E87-E4EB-1C46265B6D70}"/>
                    </a:ext>
                  </a:extLst>
                </p:cNvPr>
                <p:cNvSpPr/>
                <p:nvPr/>
              </p:nvSpPr>
              <p:spPr>
                <a:xfrm rot="19198524">
                  <a:off x="3743949" y="3547678"/>
                  <a:ext cx="606682" cy="279753"/>
                </a:xfrm>
                <a:custGeom>
                  <a:avLst/>
                  <a:gdLst>
                    <a:gd name="connsiteX0" fmla="*/ 200808 w 575893"/>
                    <a:gd name="connsiteY0" fmla="*/ 84267 h 273257"/>
                    <a:gd name="connsiteX1" fmla="*/ 174614 w 575893"/>
                    <a:gd name="connsiteY1" fmla="*/ 35451 h 273257"/>
                    <a:gd name="connsiteX2" fmla="*/ 124608 w 575893"/>
                    <a:gd name="connsiteY2" fmla="*/ 923 h 273257"/>
                    <a:gd name="connsiteX3" fmla="*/ 57933 w 575893"/>
                    <a:gd name="connsiteY3" fmla="*/ 19973 h 273257"/>
                    <a:gd name="connsiteX4" fmla="*/ 783 w 575893"/>
                    <a:gd name="connsiteY4" fmla="*/ 119985 h 273257"/>
                    <a:gd name="connsiteX5" fmla="*/ 29358 w 575893"/>
                    <a:gd name="connsiteY5" fmla="*/ 230714 h 273257"/>
                    <a:gd name="connsiteX6" fmla="*/ 93652 w 575893"/>
                    <a:gd name="connsiteY6" fmla="*/ 272385 h 273257"/>
                    <a:gd name="connsiteX7" fmla="*/ 203189 w 575893"/>
                    <a:gd name="connsiteY7" fmla="*/ 197376 h 273257"/>
                    <a:gd name="connsiteX8" fmla="*/ 282961 w 575893"/>
                    <a:gd name="connsiteY8" fmla="*/ 197376 h 273257"/>
                    <a:gd name="connsiteX9" fmla="*/ 561567 w 575893"/>
                    <a:gd name="connsiteY9" fmla="*/ 221189 h 273257"/>
                    <a:gd name="connsiteX10" fmla="*/ 513942 w 575893"/>
                    <a:gd name="connsiteY10" fmla="*/ 193804 h 273257"/>
                    <a:gd name="connsiteX11" fmla="*/ 327014 w 575893"/>
                    <a:gd name="connsiteY11" fmla="*/ 147370 h 273257"/>
                    <a:gd name="connsiteX12" fmla="*/ 200808 w 575893"/>
                    <a:gd name="connsiteY12" fmla="*/ 84267 h 27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5893" h="273257">
                      <a:moveTo>
                        <a:pt x="200808" y="84267"/>
                      </a:moveTo>
                      <a:cubicBezTo>
                        <a:pt x="175408" y="65614"/>
                        <a:pt x="187314" y="49342"/>
                        <a:pt x="174614" y="35451"/>
                      </a:cubicBezTo>
                      <a:cubicBezTo>
                        <a:pt x="161914" y="21560"/>
                        <a:pt x="144055" y="3503"/>
                        <a:pt x="124608" y="923"/>
                      </a:cubicBezTo>
                      <a:cubicBezTo>
                        <a:pt x="105161" y="-1657"/>
                        <a:pt x="78570" y="129"/>
                        <a:pt x="57933" y="19973"/>
                      </a:cubicBezTo>
                      <a:cubicBezTo>
                        <a:pt x="37296" y="39817"/>
                        <a:pt x="5545" y="84862"/>
                        <a:pt x="783" y="119985"/>
                      </a:cubicBezTo>
                      <a:cubicBezTo>
                        <a:pt x="-3979" y="155108"/>
                        <a:pt x="13880" y="205314"/>
                        <a:pt x="29358" y="230714"/>
                      </a:cubicBezTo>
                      <a:cubicBezTo>
                        <a:pt x="44836" y="256114"/>
                        <a:pt x="64680" y="277941"/>
                        <a:pt x="93652" y="272385"/>
                      </a:cubicBezTo>
                      <a:cubicBezTo>
                        <a:pt x="122624" y="266829"/>
                        <a:pt x="171638" y="209877"/>
                        <a:pt x="203189" y="197376"/>
                      </a:cubicBezTo>
                      <a:cubicBezTo>
                        <a:pt x="234740" y="184875"/>
                        <a:pt x="223231" y="193407"/>
                        <a:pt x="282961" y="197376"/>
                      </a:cubicBezTo>
                      <a:cubicBezTo>
                        <a:pt x="342691" y="201345"/>
                        <a:pt x="523070" y="221784"/>
                        <a:pt x="561567" y="221189"/>
                      </a:cubicBezTo>
                      <a:cubicBezTo>
                        <a:pt x="600064" y="220594"/>
                        <a:pt x="553034" y="206107"/>
                        <a:pt x="513942" y="193804"/>
                      </a:cubicBezTo>
                      <a:cubicBezTo>
                        <a:pt x="474850" y="181501"/>
                        <a:pt x="379004" y="166221"/>
                        <a:pt x="327014" y="147370"/>
                      </a:cubicBezTo>
                      <a:cubicBezTo>
                        <a:pt x="275024" y="128519"/>
                        <a:pt x="226208" y="102920"/>
                        <a:pt x="200808" y="84267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8" name="Freeform: Shape 567">
                  <a:extLst>
                    <a:ext uri="{FF2B5EF4-FFF2-40B4-BE49-F238E27FC236}">
                      <a16:creationId xmlns:a16="http://schemas.microsoft.com/office/drawing/2014/main" id="{E25502C7-CD1D-5956-1587-76ADD4C7EED5}"/>
                    </a:ext>
                  </a:extLst>
                </p:cNvPr>
                <p:cNvSpPr/>
                <p:nvPr/>
              </p:nvSpPr>
              <p:spPr>
                <a:xfrm rot="19931192">
                  <a:off x="3725393" y="3408840"/>
                  <a:ext cx="575893" cy="273257"/>
                </a:xfrm>
                <a:custGeom>
                  <a:avLst/>
                  <a:gdLst>
                    <a:gd name="connsiteX0" fmla="*/ 200808 w 575893"/>
                    <a:gd name="connsiteY0" fmla="*/ 84267 h 273257"/>
                    <a:gd name="connsiteX1" fmla="*/ 174614 w 575893"/>
                    <a:gd name="connsiteY1" fmla="*/ 35451 h 273257"/>
                    <a:gd name="connsiteX2" fmla="*/ 124608 w 575893"/>
                    <a:gd name="connsiteY2" fmla="*/ 923 h 273257"/>
                    <a:gd name="connsiteX3" fmla="*/ 57933 w 575893"/>
                    <a:gd name="connsiteY3" fmla="*/ 19973 h 273257"/>
                    <a:gd name="connsiteX4" fmla="*/ 783 w 575893"/>
                    <a:gd name="connsiteY4" fmla="*/ 119985 h 273257"/>
                    <a:gd name="connsiteX5" fmla="*/ 29358 w 575893"/>
                    <a:gd name="connsiteY5" fmla="*/ 230714 h 273257"/>
                    <a:gd name="connsiteX6" fmla="*/ 93652 w 575893"/>
                    <a:gd name="connsiteY6" fmla="*/ 272385 h 273257"/>
                    <a:gd name="connsiteX7" fmla="*/ 203189 w 575893"/>
                    <a:gd name="connsiteY7" fmla="*/ 197376 h 273257"/>
                    <a:gd name="connsiteX8" fmla="*/ 282961 w 575893"/>
                    <a:gd name="connsiteY8" fmla="*/ 197376 h 273257"/>
                    <a:gd name="connsiteX9" fmla="*/ 561567 w 575893"/>
                    <a:gd name="connsiteY9" fmla="*/ 221189 h 273257"/>
                    <a:gd name="connsiteX10" fmla="*/ 513942 w 575893"/>
                    <a:gd name="connsiteY10" fmla="*/ 193804 h 273257"/>
                    <a:gd name="connsiteX11" fmla="*/ 327014 w 575893"/>
                    <a:gd name="connsiteY11" fmla="*/ 147370 h 273257"/>
                    <a:gd name="connsiteX12" fmla="*/ 200808 w 575893"/>
                    <a:gd name="connsiteY12" fmla="*/ 84267 h 27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5893" h="273257">
                      <a:moveTo>
                        <a:pt x="200808" y="84267"/>
                      </a:moveTo>
                      <a:cubicBezTo>
                        <a:pt x="175408" y="65614"/>
                        <a:pt x="187314" y="49342"/>
                        <a:pt x="174614" y="35451"/>
                      </a:cubicBezTo>
                      <a:cubicBezTo>
                        <a:pt x="161914" y="21560"/>
                        <a:pt x="144055" y="3503"/>
                        <a:pt x="124608" y="923"/>
                      </a:cubicBezTo>
                      <a:cubicBezTo>
                        <a:pt x="105161" y="-1657"/>
                        <a:pt x="78570" y="129"/>
                        <a:pt x="57933" y="19973"/>
                      </a:cubicBezTo>
                      <a:cubicBezTo>
                        <a:pt x="37296" y="39817"/>
                        <a:pt x="5545" y="84862"/>
                        <a:pt x="783" y="119985"/>
                      </a:cubicBezTo>
                      <a:cubicBezTo>
                        <a:pt x="-3979" y="155108"/>
                        <a:pt x="13880" y="205314"/>
                        <a:pt x="29358" y="230714"/>
                      </a:cubicBezTo>
                      <a:cubicBezTo>
                        <a:pt x="44836" y="256114"/>
                        <a:pt x="64680" y="277941"/>
                        <a:pt x="93652" y="272385"/>
                      </a:cubicBezTo>
                      <a:cubicBezTo>
                        <a:pt x="122624" y="266829"/>
                        <a:pt x="171638" y="209877"/>
                        <a:pt x="203189" y="197376"/>
                      </a:cubicBezTo>
                      <a:cubicBezTo>
                        <a:pt x="234740" y="184875"/>
                        <a:pt x="223231" y="193407"/>
                        <a:pt x="282961" y="197376"/>
                      </a:cubicBezTo>
                      <a:cubicBezTo>
                        <a:pt x="342691" y="201345"/>
                        <a:pt x="523070" y="221784"/>
                        <a:pt x="561567" y="221189"/>
                      </a:cubicBezTo>
                      <a:cubicBezTo>
                        <a:pt x="600064" y="220594"/>
                        <a:pt x="553034" y="206107"/>
                        <a:pt x="513942" y="193804"/>
                      </a:cubicBezTo>
                      <a:cubicBezTo>
                        <a:pt x="474850" y="181501"/>
                        <a:pt x="379004" y="166221"/>
                        <a:pt x="327014" y="147370"/>
                      </a:cubicBezTo>
                      <a:cubicBezTo>
                        <a:pt x="275024" y="128519"/>
                        <a:pt x="226208" y="102920"/>
                        <a:pt x="200808" y="84267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id="{A09B8C3C-04F8-8BDE-4A3E-27C2A1435D9B}"/>
                  </a:ext>
                </a:extLst>
              </p:cNvPr>
              <p:cNvGrpSpPr/>
              <p:nvPr/>
            </p:nvGrpSpPr>
            <p:grpSpPr>
              <a:xfrm rot="12395516">
                <a:off x="6616417" y="3063754"/>
                <a:ext cx="543479" cy="433115"/>
                <a:chOff x="3652268" y="3286381"/>
                <a:chExt cx="698363" cy="541050"/>
              </a:xfrm>
            </p:grpSpPr>
            <p:sp>
              <p:nvSpPr>
                <p:cNvPr id="563" name="Freeform: Shape 562">
                  <a:extLst>
                    <a:ext uri="{FF2B5EF4-FFF2-40B4-BE49-F238E27FC236}">
                      <a16:creationId xmlns:a16="http://schemas.microsoft.com/office/drawing/2014/main" id="{94D62684-3807-956D-B6B8-E0B2FE94C2A0}"/>
                    </a:ext>
                  </a:extLst>
                </p:cNvPr>
                <p:cNvSpPr/>
                <p:nvPr/>
              </p:nvSpPr>
              <p:spPr>
                <a:xfrm rot="20523259">
                  <a:off x="3652268" y="3286381"/>
                  <a:ext cx="627167" cy="273257"/>
                </a:xfrm>
                <a:custGeom>
                  <a:avLst/>
                  <a:gdLst>
                    <a:gd name="connsiteX0" fmla="*/ 200808 w 575893"/>
                    <a:gd name="connsiteY0" fmla="*/ 84267 h 273257"/>
                    <a:gd name="connsiteX1" fmla="*/ 174614 w 575893"/>
                    <a:gd name="connsiteY1" fmla="*/ 35451 h 273257"/>
                    <a:gd name="connsiteX2" fmla="*/ 124608 w 575893"/>
                    <a:gd name="connsiteY2" fmla="*/ 923 h 273257"/>
                    <a:gd name="connsiteX3" fmla="*/ 57933 w 575893"/>
                    <a:gd name="connsiteY3" fmla="*/ 19973 h 273257"/>
                    <a:gd name="connsiteX4" fmla="*/ 783 w 575893"/>
                    <a:gd name="connsiteY4" fmla="*/ 119985 h 273257"/>
                    <a:gd name="connsiteX5" fmla="*/ 29358 w 575893"/>
                    <a:gd name="connsiteY5" fmla="*/ 230714 h 273257"/>
                    <a:gd name="connsiteX6" fmla="*/ 93652 w 575893"/>
                    <a:gd name="connsiteY6" fmla="*/ 272385 h 273257"/>
                    <a:gd name="connsiteX7" fmla="*/ 203189 w 575893"/>
                    <a:gd name="connsiteY7" fmla="*/ 197376 h 273257"/>
                    <a:gd name="connsiteX8" fmla="*/ 282961 w 575893"/>
                    <a:gd name="connsiteY8" fmla="*/ 197376 h 273257"/>
                    <a:gd name="connsiteX9" fmla="*/ 561567 w 575893"/>
                    <a:gd name="connsiteY9" fmla="*/ 221189 h 273257"/>
                    <a:gd name="connsiteX10" fmla="*/ 513942 w 575893"/>
                    <a:gd name="connsiteY10" fmla="*/ 193804 h 273257"/>
                    <a:gd name="connsiteX11" fmla="*/ 327014 w 575893"/>
                    <a:gd name="connsiteY11" fmla="*/ 147370 h 273257"/>
                    <a:gd name="connsiteX12" fmla="*/ 200808 w 575893"/>
                    <a:gd name="connsiteY12" fmla="*/ 84267 h 27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5893" h="273257">
                      <a:moveTo>
                        <a:pt x="200808" y="84267"/>
                      </a:moveTo>
                      <a:cubicBezTo>
                        <a:pt x="175408" y="65614"/>
                        <a:pt x="187314" y="49342"/>
                        <a:pt x="174614" y="35451"/>
                      </a:cubicBezTo>
                      <a:cubicBezTo>
                        <a:pt x="161914" y="21560"/>
                        <a:pt x="144055" y="3503"/>
                        <a:pt x="124608" y="923"/>
                      </a:cubicBezTo>
                      <a:cubicBezTo>
                        <a:pt x="105161" y="-1657"/>
                        <a:pt x="78570" y="129"/>
                        <a:pt x="57933" y="19973"/>
                      </a:cubicBezTo>
                      <a:cubicBezTo>
                        <a:pt x="37296" y="39817"/>
                        <a:pt x="5545" y="84862"/>
                        <a:pt x="783" y="119985"/>
                      </a:cubicBezTo>
                      <a:cubicBezTo>
                        <a:pt x="-3979" y="155108"/>
                        <a:pt x="13880" y="205314"/>
                        <a:pt x="29358" y="230714"/>
                      </a:cubicBezTo>
                      <a:cubicBezTo>
                        <a:pt x="44836" y="256114"/>
                        <a:pt x="64680" y="277941"/>
                        <a:pt x="93652" y="272385"/>
                      </a:cubicBezTo>
                      <a:cubicBezTo>
                        <a:pt x="122624" y="266829"/>
                        <a:pt x="171638" y="209877"/>
                        <a:pt x="203189" y="197376"/>
                      </a:cubicBezTo>
                      <a:cubicBezTo>
                        <a:pt x="234740" y="184875"/>
                        <a:pt x="223231" y="193407"/>
                        <a:pt x="282961" y="197376"/>
                      </a:cubicBezTo>
                      <a:cubicBezTo>
                        <a:pt x="342691" y="201345"/>
                        <a:pt x="523070" y="221784"/>
                        <a:pt x="561567" y="221189"/>
                      </a:cubicBezTo>
                      <a:cubicBezTo>
                        <a:pt x="600064" y="220594"/>
                        <a:pt x="553034" y="206107"/>
                        <a:pt x="513942" y="193804"/>
                      </a:cubicBezTo>
                      <a:cubicBezTo>
                        <a:pt x="474850" y="181501"/>
                        <a:pt x="379004" y="166221"/>
                        <a:pt x="327014" y="147370"/>
                      </a:cubicBezTo>
                      <a:cubicBezTo>
                        <a:pt x="275024" y="128519"/>
                        <a:pt x="226208" y="102920"/>
                        <a:pt x="200808" y="84267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4" name="Freeform: Shape 563">
                  <a:extLst>
                    <a:ext uri="{FF2B5EF4-FFF2-40B4-BE49-F238E27FC236}">
                      <a16:creationId xmlns:a16="http://schemas.microsoft.com/office/drawing/2014/main" id="{E5FE1408-9272-C31E-35E3-82CAC3320F8C}"/>
                    </a:ext>
                  </a:extLst>
                </p:cNvPr>
                <p:cNvSpPr/>
                <p:nvPr/>
              </p:nvSpPr>
              <p:spPr>
                <a:xfrm rot="19198524">
                  <a:off x="3743949" y="3547678"/>
                  <a:ext cx="606682" cy="279753"/>
                </a:xfrm>
                <a:custGeom>
                  <a:avLst/>
                  <a:gdLst>
                    <a:gd name="connsiteX0" fmla="*/ 200808 w 575893"/>
                    <a:gd name="connsiteY0" fmla="*/ 84267 h 273257"/>
                    <a:gd name="connsiteX1" fmla="*/ 174614 w 575893"/>
                    <a:gd name="connsiteY1" fmla="*/ 35451 h 273257"/>
                    <a:gd name="connsiteX2" fmla="*/ 124608 w 575893"/>
                    <a:gd name="connsiteY2" fmla="*/ 923 h 273257"/>
                    <a:gd name="connsiteX3" fmla="*/ 57933 w 575893"/>
                    <a:gd name="connsiteY3" fmla="*/ 19973 h 273257"/>
                    <a:gd name="connsiteX4" fmla="*/ 783 w 575893"/>
                    <a:gd name="connsiteY4" fmla="*/ 119985 h 273257"/>
                    <a:gd name="connsiteX5" fmla="*/ 29358 w 575893"/>
                    <a:gd name="connsiteY5" fmla="*/ 230714 h 273257"/>
                    <a:gd name="connsiteX6" fmla="*/ 93652 w 575893"/>
                    <a:gd name="connsiteY6" fmla="*/ 272385 h 273257"/>
                    <a:gd name="connsiteX7" fmla="*/ 203189 w 575893"/>
                    <a:gd name="connsiteY7" fmla="*/ 197376 h 273257"/>
                    <a:gd name="connsiteX8" fmla="*/ 282961 w 575893"/>
                    <a:gd name="connsiteY8" fmla="*/ 197376 h 273257"/>
                    <a:gd name="connsiteX9" fmla="*/ 561567 w 575893"/>
                    <a:gd name="connsiteY9" fmla="*/ 221189 h 273257"/>
                    <a:gd name="connsiteX10" fmla="*/ 513942 w 575893"/>
                    <a:gd name="connsiteY10" fmla="*/ 193804 h 273257"/>
                    <a:gd name="connsiteX11" fmla="*/ 327014 w 575893"/>
                    <a:gd name="connsiteY11" fmla="*/ 147370 h 273257"/>
                    <a:gd name="connsiteX12" fmla="*/ 200808 w 575893"/>
                    <a:gd name="connsiteY12" fmla="*/ 84267 h 27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5893" h="273257">
                      <a:moveTo>
                        <a:pt x="200808" y="84267"/>
                      </a:moveTo>
                      <a:cubicBezTo>
                        <a:pt x="175408" y="65614"/>
                        <a:pt x="187314" y="49342"/>
                        <a:pt x="174614" y="35451"/>
                      </a:cubicBezTo>
                      <a:cubicBezTo>
                        <a:pt x="161914" y="21560"/>
                        <a:pt x="144055" y="3503"/>
                        <a:pt x="124608" y="923"/>
                      </a:cubicBezTo>
                      <a:cubicBezTo>
                        <a:pt x="105161" y="-1657"/>
                        <a:pt x="78570" y="129"/>
                        <a:pt x="57933" y="19973"/>
                      </a:cubicBezTo>
                      <a:cubicBezTo>
                        <a:pt x="37296" y="39817"/>
                        <a:pt x="5545" y="84862"/>
                        <a:pt x="783" y="119985"/>
                      </a:cubicBezTo>
                      <a:cubicBezTo>
                        <a:pt x="-3979" y="155108"/>
                        <a:pt x="13880" y="205314"/>
                        <a:pt x="29358" y="230714"/>
                      </a:cubicBezTo>
                      <a:cubicBezTo>
                        <a:pt x="44836" y="256114"/>
                        <a:pt x="64680" y="277941"/>
                        <a:pt x="93652" y="272385"/>
                      </a:cubicBezTo>
                      <a:cubicBezTo>
                        <a:pt x="122624" y="266829"/>
                        <a:pt x="171638" y="209877"/>
                        <a:pt x="203189" y="197376"/>
                      </a:cubicBezTo>
                      <a:cubicBezTo>
                        <a:pt x="234740" y="184875"/>
                        <a:pt x="223231" y="193407"/>
                        <a:pt x="282961" y="197376"/>
                      </a:cubicBezTo>
                      <a:cubicBezTo>
                        <a:pt x="342691" y="201345"/>
                        <a:pt x="523070" y="221784"/>
                        <a:pt x="561567" y="221189"/>
                      </a:cubicBezTo>
                      <a:cubicBezTo>
                        <a:pt x="600064" y="220594"/>
                        <a:pt x="553034" y="206107"/>
                        <a:pt x="513942" y="193804"/>
                      </a:cubicBezTo>
                      <a:cubicBezTo>
                        <a:pt x="474850" y="181501"/>
                        <a:pt x="379004" y="166221"/>
                        <a:pt x="327014" y="147370"/>
                      </a:cubicBezTo>
                      <a:cubicBezTo>
                        <a:pt x="275024" y="128519"/>
                        <a:pt x="226208" y="102920"/>
                        <a:pt x="200808" y="84267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5" name="Freeform: Shape 564">
                  <a:extLst>
                    <a:ext uri="{FF2B5EF4-FFF2-40B4-BE49-F238E27FC236}">
                      <a16:creationId xmlns:a16="http://schemas.microsoft.com/office/drawing/2014/main" id="{84BAAD98-C548-5FAB-7784-277380F721E2}"/>
                    </a:ext>
                  </a:extLst>
                </p:cNvPr>
                <p:cNvSpPr/>
                <p:nvPr/>
              </p:nvSpPr>
              <p:spPr>
                <a:xfrm rot="19931192">
                  <a:off x="3725393" y="3408840"/>
                  <a:ext cx="575893" cy="273257"/>
                </a:xfrm>
                <a:custGeom>
                  <a:avLst/>
                  <a:gdLst>
                    <a:gd name="connsiteX0" fmla="*/ 200808 w 575893"/>
                    <a:gd name="connsiteY0" fmla="*/ 84267 h 273257"/>
                    <a:gd name="connsiteX1" fmla="*/ 174614 w 575893"/>
                    <a:gd name="connsiteY1" fmla="*/ 35451 h 273257"/>
                    <a:gd name="connsiteX2" fmla="*/ 124608 w 575893"/>
                    <a:gd name="connsiteY2" fmla="*/ 923 h 273257"/>
                    <a:gd name="connsiteX3" fmla="*/ 57933 w 575893"/>
                    <a:gd name="connsiteY3" fmla="*/ 19973 h 273257"/>
                    <a:gd name="connsiteX4" fmla="*/ 783 w 575893"/>
                    <a:gd name="connsiteY4" fmla="*/ 119985 h 273257"/>
                    <a:gd name="connsiteX5" fmla="*/ 29358 w 575893"/>
                    <a:gd name="connsiteY5" fmla="*/ 230714 h 273257"/>
                    <a:gd name="connsiteX6" fmla="*/ 93652 w 575893"/>
                    <a:gd name="connsiteY6" fmla="*/ 272385 h 273257"/>
                    <a:gd name="connsiteX7" fmla="*/ 203189 w 575893"/>
                    <a:gd name="connsiteY7" fmla="*/ 197376 h 273257"/>
                    <a:gd name="connsiteX8" fmla="*/ 282961 w 575893"/>
                    <a:gd name="connsiteY8" fmla="*/ 197376 h 273257"/>
                    <a:gd name="connsiteX9" fmla="*/ 561567 w 575893"/>
                    <a:gd name="connsiteY9" fmla="*/ 221189 h 273257"/>
                    <a:gd name="connsiteX10" fmla="*/ 513942 w 575893"/>
                    <a:gd name="connsiteY10" fmla="*/ 193804 h 273257"/>
                    <a:gd name="connsiteX11" fmla="*/ 327014 w 575893"/>
                    <a:gd name="connsiteY11" fmla="*/ 147370 h 273257"/>
                    <a:gd name="connsiteX12" fmla="*/ 200808 w 575893"/>
                    <a:gd name="connsiteY12" fmla="*/ 84267 h 27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5893" h="273257">
                      <a:moveTo>
                        <a:pt x="200808" y="84267"/>
                      </a:moveTo>
                      <a:cubicBezTo>
                        <a:pt x="175408" y="65614"/>
                        <a:pt x="187314" y="49342"/>
                        <a:pt x="174614" y="35451"/>
                      </a:cubicBezTo>
                      <a:cubicBezTo>
                        <a:pt x="161914" y="21560"/>
                        <a:pt x="144055" y="3503"/>
                        <a:pt x="124608" y="923"/>
                      </a:cubicBezTo>
                      <a:cubicBezTo>
                        <a:pt x="105161" y="-1657"/>
                        <a:pt x="78570" y="129"/>
                        <a:pt x="57933" y="19973"/>
                      </a:cubicBezTo>
                      <a:cubicBezTo>
                        <a:pt x="37296" y="39817"/>
                        <a:pt x="5545" y="84862"/>
                        <a:pt x="783" y="119985"/>
                      </a:cubicBezTo>
                      <a:cubicBezTo>
                        <a:pt x="-3979" y="155108"/>
                        <a:pt x="13880" y="205314"/>
                        <a:pt x="29358" y="230714"/>
                      </a:cubicBezTo>
                      <a:cubicBezTo>
                        <a:pt x="44836" y="256114"/>
                        <a:pt x="64680" y="277941"/>
                        <a:pt x="93652" y="272385"/>
                      </a:cubicBezTo>
                      <a:cubicBezTo>
                        <a:pt x="122624" y="266829"/>
                        <a:pt x="171638" y="209877"/>
                        <a:pt x="203189" y="197376"/>
                      </a:cubicBezTo>
                      <a:cubicBezTo>
                        <a:pt x="234740" y="184875"/>
                        <a:pt x="223231" y="193407"/>
                        <a:pt x="282961" y="197376"/>
                      </a:cubicBezTo>
                      <a:cubicBezTo>
                        <a:pt x="342691" y="201345"/>
                        <a:pt x="523070" y="221784"/>
                        <a:pt x="561567" y="221189"/>
                      </a:cubicBezTo>
                      <a:cubicBezTo>
                        <a:pt x="600064" y="220594"/>
                        <a:pt x="553034" y="206107"/>
                        <a:pt x="513942" y="193804"/>
                      </a:cubicBezTo>
                      <a:cubicBezTo>
                        <a:pt x="474850" y="181501"/>
                        <a:pt x="379004" y="166221"/>
                        <a:pt x="327014" y="147370"/>
                      </a:cubicBezTo>
                      <a:cubicBezTo>
                        <a:pt x="275024" y="128519"/>
                        <a:pt x="226208" y="102920"/>
                        <a:pt x="200808" y="84267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54" name="Group 453">
                <a:extLst>
                  <a:ext uri="{FF2B5EF4-FFF2-40B4-BE49-F238E27FC236}">
                    <a16:creationId xmlns:a16="http://schemas.microsoft.com/office/drawing/2014/main" id="{3D9F9FFB-066D-8829-9AC3-8D8610AED6FD}"/>
                  </a:ext>
                </a:extLst>
              </p:cNvPr>
              <p:cNvGrpSpPr/>
              <p:nvPr/>
            </p:nvGrpSpPr>
            <p:grpSpPr>
              <a:xfrm rot="17509828">
                <a:off x="5484318" y="4222015"/>
                <a:ext cx="548410" cy="403315"/>
                <a:chOff x="3652268" y="3286381"/>
                <a:chExt cx="698363" cy="541050"/>
              </a:xfrm>
            </p:grpSpPr>
            <p:sp>
              <p:nvSpPr>
                <p:cNvPr id="560" name="Freeform: Shape 559">
                  <a:extLst>
                    <a:ext uri="{FF2B5EF4-FFF2-40B4-BE49-F238E27FC236}">
                      <a16:creationId xmlns:a16="http://schemas.microsoft.com/office/drawing/2014/main" id="{53D7C357-D8CE-B626-B3CD-32D63BB14A4E}"/>
                    </a:ext>
                  </a:extLst>
                </p:cNvPr>
                <p:cNvSpPr/>
                <p:nvPr/>
              </p:nvSpPr>
              <p:spPr>
                <a:xfrm rot="20523259">
                  <a:off x="3652268" y="3286381"/>
                  <a:ext cx="627167" cy="273257"/>
                </a:xfrm>
                <a:custGeom>
                  <a:avLst/>
                  <a:gdLst>
                    <a:gd name="connsiteX0" fmla="*/ 200808 w 575893"/>
                    <a:gd name="connsiteY0" fmla="*/ 84267 h 273257"/>
                    <a:gd name="connsiteX1" fmla="*/ 174614 w 575893"/>
                    <a:gd name="connsiteY1" fmla="*/ 35451 h 273257"/>
                    <a:gd name="connsiteX2" fmla="*/ 124608 w 575893"/>
                    <a:gd name="connsiteY2" fmla="*/ 923 h 273257"/>
                    <a:gd name="connsiteX3" fmla="*/ 57933 w 575893"/>
                    <a:gd name="connsiteY3" fmla="*/ 19973 h 273257"/>
                    <a:gd name="connsiteX4" fmla="*/ 783 w 575893"/>
                    <a:gd name="connsiteY4" fmla="*/ 119985 h 273257"/>
                    <a:gd name="connsiteX5" fmla="*/ 29358 w 575893"/>
                    <a:gd name="connsiteY5" fmla="*/ 230714 h 273257"/>
                    <a:gd name="connsiteX6" fmla="*/ 93652 w 575893"/>
                    <a:gd name="connsiteY6" fmla="*/ 272385 h 273257"/>
                    <a:gd name="connsiteX7" fmla="*/ 203189 w 575893"/>
                    <a:gd name="connsiteY7" fmla="*/ 197376 h 273257"/>
                    <a:gd name="connsiteX8" fmla="*/ 282961 w 575893"/>
                    <a:gd name="connsiteY8" fmla="*/ 197376 h 273257"/>
                    <a:gd name="connsiteX9" fmla="*/ 561567 w 575893"/>
                    <a:gd name="connsiteY9" fmla="*/ 221189 h 273257"/>
                    <a:gd name="connsiteX10" fmla="*/ 513942 w 575893"/>
                    <a:gd name="connsiteY10" fmla="*/ 193804 h 273257"/>
                    <a:gd name="connsiteX11" fmla="*/ 327014 w 575893"/>
                    <a:gd name="connsiteY11" fmla="*/ 147370 h 273257"/>
                    <a:gd name="connsiteX12" fmla="*/ 200808 w 575893"/>
                    <a:gd name="connsiteY12" fmla="*/ 84267 h 27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5893" h="273257">
                      <a:moveTo>
                        <a:pt x="200808" y="84267"/>
                      </a:moveTo>
                      <a:cubicBezTo>
                        <a:pt x="175408" y="65614"/>
                        <a:pt x="187314" y="49342"/>
                        <a:pt x="174614" y="35451"/>
                      </a:cubicBezTo>
                      <a:cubicBezTo>
                        <a:pt x="161914" y="21560"/>
                        <a:pt x="144055" y="3503"/>
                        <a:pt x="124608" y="923"/>
                      </a:cubicBezTo>
                      <a:cubicBezTo>
                        <a:pt x="105161" y="-1657"/>
                        <a:pt x="78570" y="129"/>
                        <a:pt x="57933" y="19973"/>
                      </a:cubicBezTo>
                      <a:cubicBezTo>
                        <a:pt x="37296" y="39817"/>
                        <a:pt x="5545" y="84862"/>
                        <a:pt x="783" y="119985"/>
                      </a:cubicBezTo>
                      <a:cubicBezTo>
                        <a:pt x="-3979" y="155108"/>
                        <a:pt x="13880" y="205314"/>
                        <a:pt x="29358" y="230714"/>
                      </a:cubicBezTo>
                      <a:cubicBezTo>
                        <a:pt x="44836" y="256114"/>
                        <a:pt x="64680" y="277941"/>
                        <a:pt x="93652" y="272385"/>
                      </a:cubicBezTo>
                      <a:cubicBezTo>
                        <a:pt x="122624" y="266829"/>
                        <a:pt x="171638" y="209877"/>
                        <a:pt x="203189" y="197376"/>
                      </a:cubicBezTo>
                      <a:cubicBezTo>
                        <a:pt x="234740" y="184875"/>
                        <a:pt x="223231" y="193407"/>
                        <a:pt x="282961" y="197376"/>
                      </a:cubicBezTo>
                      <a:cubicBezTo>
                        <a:pt x="342691" y="201345"/>
                        <a:pt x="523070" y="221784"/>
                        <a:pt x="561567" y="221189"/>
                      </a:cubicBezTo>
                      <a:cubicBezTo>
                        <a:pt x="600064" y="220594"/>
                        <a:pt x="553034" y="206107"/>
                        <a:pt x="513942" y="193804"/>
                      </a:cubicBezTo>
                      <a:cubicBezTo>
                        <a:pt x="474850" y="181501"/>
                        <a:pt x="379004" y="166221"/>
                        <a:pt x="327014" y="147370"/>
                      </a:cubicBezTo>
                      <a:cubicBezTo>
                        <a:pt x="275024" y="128519"/>
                        <a:pt x="226208" y="102920"/>
                        <a:pt x="200808" y="84267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1" name="Freeform: Shape 560">
                  <a:extLst>
                    <a:ext uri="{FF2B5EF4-FFF2-40B4-BE49-F238E27FC236}">
                      <a16:creationId xmlns:a16="http://schemas.microsoft.com/office/drawing/2014/main" id="{6FF87FAE-290B-2D2B-3380-27BEA31BB6AA}"/>
                    </a:ext>
                  </a:extLst>
                </p:cNvPr>
                <p:cNvSpPr/>
                <p:nvPr/>
              </p:nvSpPr>
              <p:spPr>
                <a:xfrm rot="19198524">
                  <a:off x="3743949" y="3547678"/>
                  <a:ext cx="606682" cy="279753"/>
                </a:xfrm>
                <a:custGeom>
                  <a:avLst/>
                  <a:gdLst>
                    <a:gd name="connsiteX0" fmla="*/ 200808 w 575893"/>
                    <a:gd name="connsiteY0" fmla="*/ 84267 h 273257"/>
                    <a:gd name="connsiteX1" fmla="*/ 174614 w 575893"/>
                    <a:gd name="connsiteY1" fmla="*/ 35451 h 273257"/>
                    <a:gd name="connsiteX2" fmla="*/ 124608 w 575893"/>
                    <a:gd name="connsiteY2" fmla="*/ 923 h 273257"/>
                    <a:gd name="connsiteX3" fmla="*/ 57933 w 575893"/>
                    <a:gd name="connsiteY3" fmla="*/ 19973 h 273257"/>
                    <a:gd name="connsiteX4" fmla="*/ 783 w 575893"/>
                    <a:gd name="connsiteY4" fmla="*/ 119985 h 273257"/>
                    <a:gd name="connsiteX5" fmla="*/ 29358 w 575893"/>
                    <a:gd name="connsiteY5" fmla="*/ 230714 h 273257"/>
                    <a:gd name="connsiteX6" fmla="*/ 93652 w 575893"/>
                    <a:gd name="connsiteY6" fmla="*/ 272385 h 273257"/>
                    <a:gd name="connsiteX7" fmla="*/ 203189 w 575893"/>
                    <a:gd name="connsiteY7" fmla="*/ 197376 h 273257"/>
                    <a:gd name="connsiteX8" fmla="*/ 282961 w 575893"/>
                    <a:gd name="connsiteY8" fmla="*/ 197376 h 273257"/>
                    <a:gd name="connsiteX9" fmla="*/ 561567 w 575893"/>
                    <a:gd name="connsiteY9" fmla="*/ 221189 h 273257"/>
                    <a:gd name="connsiteX10" fmla="*/ 513942 w 575893"/>
                    <a:gd name="connsiteY10" fmla="*/ 193804 h 273257"/>
                    <a:gd name="connsiteX11" fmla="*/ 327014 w 575893"/>
                    <a:gd name="connsiteY11" fmla="*/ 147370 h 273257"/>
                    <a:gd name="connsiteX12" fmla="*/ 200808 w 575893"/>
                    <a:gd name="connsiteY12" fmla="*/ 84267 h 27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5893" h="273257">
                      <a:moveTo>
                        <a:pt x="200808" y="84267"/>
                      </a:moveTo>
                      <a:cubicBezTo>
                        <a:pt x="175408" y="65614"/>
                        <a:pt x="187314" y="49342"/>
                        <a:pt x="174614" y="35451"/>
                      </a:cubicBezTo>
                      <a:cubicBezTo>
                        <a:pt x="161914" y="21560"/>
                        <a:pt x="144055" y="3503"/>
                        <a:pt x="124608" y="923"/>
                      </a:cubicBezTo>
                      <a:cubicBezTo>
                        <a:pt x="105161" y="-1657"/>
                        <a:pt x="78570" y="129"/>
                        <a:pt x="57933" y="19973"/>
                      </a:cubicBezTo>
                      <a:cubicBezTo>
                        <a:pt x="37296" y="39817"/>
                        <a:pt x="5545" y="84862"/>
                        <a:pt x="783" y="119985"/>
                      </a:cubicBezTo>
                      <a:cubicBezTo>
                        <a:pt x="-3979" y="155108"/>
                        <a:pt x="13880" y="205314"/>
                        <a:pt x="29358" y="230714"/>
                      </a:cubicBezTo>
                      <a:cubicBezTo>
                        <a:pt x="44836" y="256114"/>
                        <a:pt x="64680" y="277941"/>
                        <a:pt x="93652" y="272385"/>
                      </a:cubicBezTo>
                      <a:cubicBezTo>
                        <a:pt x="122624" y="266829"/>
                        <a:pt x="171638" y="209877"/>
                        <a:pt x="203189" y="197376"/>
                      </a:cubicBezTo>
                      <a:cubicBezTo>
                        <a:pt x="234740" y="184875"/>
                        <a:pt x="223231" y="193407"/>
                        <a:pt x="282961" y="197376"/>
                      </a:cubicBezTo>
                      <a:cubicBezTo>
                        <a:pt x="342691" y="201345"/>
                        <a:pt x="523070" y="221784"/>
                        <a:pt x="561567" y="221189"/>
                      </a:cubicBezTo>
                      <a:cubicBezTo>
                        <a:pt x="600064" y="220594"/>
                        <a:pt x="553034" y="206107"/>
                        <a:pt x="513942" y="193804"/>
                      </a:cubicBezTo>
                      <a:cubicBezTo>
                        <a:pt x="474850" y="181501"/>
                        <a:pt x="379004" y="166221"/>
                        <a:pt x="327014" y="147370"/>
                      </a:cubicBezTo>
                      <a:cubicBezTo>
                        <a:pt x="275024" y="128519"/>
                        <a:pt x="226208" y="102920"/>
                        <a:pt x="200808" y="84267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2" name="Freeform: Shape 561">
                  <a:extLst>
                    <a:ext uri="{FF2B5EF4-FFF2-40B4-BE49-F238E27FC236}">
                      <a16:creationId xmlns:a16="http://schemas.microsoft.com/office/drawing/2014/main" id="{EFA70440-097E-3963-0D70-C28ECB2A37AC}"/>
                    </a:ext>
                  </a:extLst>
                </p:cNvPr>
                <p:cNvSpPr/>
                <p:nvPr/>
              </p:nvSpPr>
              <p:spPr>
                <a:xfrm rot="19931192">
                  <a:off x="3725393" y="3408840"/>
                  <a:ext cx="575893" cy="273257"/>
                </a:xfrm>
                <a:custGeom>
                  <a:avLst/>
                  <a:gdLst>
                    <a:gd name="connsiteX0" fmla="*/ 200808 w 575893"/>
                    <a:gd name="connsiteY0" fmla="*/ 84267 h 273257"/>
                    <a:gd name="connsiteX1" fmla="*/ 174614 w 575893"/>
                    <a:gd name="connsiteY1" fmla="*/ 35451 h 273257"/>
                    <a:gd name="connsiteX2" fmla="*/ 124608 w 575893"/>
                    <a:gd name="connsiteY2" fmla="*/ 923 h 273257"/>
                    <a:gd name="connsiteX3" fmla="*/ 57933 w 575893"/>
                    <a:gd name="connsiteY3" fmla="*/ 19973 h 273257"/>
                    <a:gd name="connsiteX4" fmla="*/ 783 w 575893"/>
                    <a:gd name="connsiteY4" fmla="*/ 119985 h 273257"/>
                    <a:gd name="connsiteX5" fmla="*/ 29358 w 575893"/>
                    <a:gd name="connsiteY5" fmla="*/ 230714 h 273257"/>
                    <a:gd name="connsiteX6" fmla="*/ 93652 w 575893"/>
                    <a:gd name="connsiteY6" fmla="*/ 272385 h 273257"/>
                    <a:gd name="connsiteX7" fmla="*/ 203189 w 575893"/>
                    <a:gd name="connsiteY7" fmla="*/ 197376 h 273257"/>
                    <a:gd name="connsiteX8" fmla="*/ 282961 w 575893"/>
                    <a:gd name="connsiteY8" fmla="*/ 197376 h 273257"/>
                    <a:gd name="connsiteX9" fmla="*/ 561567 w 575893"/>
                    <a:gd name="connsiteY9" fmla="*/ 221189 h 273257"/>
                    <a:gd name="connsiteX10" fmla="*/ 513942 w 575893"/>
                    <a:gd name="connsiteY10" fmla="*/ 193804 h 273257"/>
                    <a:gd name="connsiteX11" fmla="*/ 327014 w 575893"/>
                    <a:gd name="connsiteY11" fmla="*/ 147370 h 273257"/>
                    <a:gd name="connsiteX12" fmla="*/ 200808 w 575893"/>
                    <a:gd name="connsiteY12" fmla="*/ 84267 h 27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5893" h="273257">
                      <a:moveTo>
                        <a:pt x="200808" y="84267"/>
                      </a:moveTo>
                      <a:cubicBezTo>
                        <a:pt x="175408" y="65614"/>
                        <a:pt x="187314" y="49342"/>
                        <a:pt x="174614" y="35451"/>
                      </a:cubicBezTo>
                      <a:cubicBezTo>
                        <a:pt x="161914" y="21560"/>
                        <a:pt x="144055" y="3503"/>
                        <a:pt x="124608" y="923"/>
                      </a:cubicBezTo>
                      <a:cubicBezTo>
                        <a:pt x="105161" y="-1657"/>
                        <a:pt x="78570" y="129"/>
                        <a:pt x="57933" y="19973"/>
                      </a:cubicBezTo>
                      <a:cubicBezTo>
                        <a:pt x="37296" y="39817"/>
                        <a:pt x="5545" y="84862"/>
                        <a:pt x="783" y="119985"/>
                      </a:cubicBezTo>
                      <a:cubicBezTo>
                        <a:pt x="-3979" y="155108"/>
                        <a:pt x="13880" y="205314"/>
                        <a:pt x="29358" y="230714"/>
                      </a:cubicBezTo>
                      <a:cubicBezTo>
                        <a:pt x="44836" y="256114"/>
                        <a:pt x="64680" y="277941"/>
                        <a:pt x="93652" y="272385"/>
                      </a:cubicBezTo>
                      <a:cubicBezTo>
                        <a:pt x="122624" y="266829"/>
                        <a:pt x="171638" y="209877"/>
                        <a:pt x="203189" y="197376"/>
                      </a:cubicBezTo>
                      <a:cubicBezTo>
                        <a:pt x="234740" y="184875"/>
                        <a:pt x="223231" y="193407"/>
                        <a:pt x="282961" y="197376"/>
                      </a:cubicBezTo>
                      <a:cubicBezTo>
                        <a:pt x="342691" y="201345"/>
                        <a:pt x="523070" y="221784"/>
                        <a:pt x="561567" y="221189"/>
                      </a:cubicBezTo>
                      <a:cubicBezTo>
                        <a:pt x="600064" y="220594"/>
                        <a:pt x="553034" y="206107"/>
                        <a:pt x="513942" y="193804"/>
                      </a:cubicBezTo>
                      <a:cubicBezTo>
                        <a:pt x="474850" y="181501"/>
                        <a:pt x="379004" y="166221"/>
                        <a:pt x="327014" y="147370"/>
                      </a:cubicBezTo>
                      <a:cubicBezTo>
                        <a:pt x="275024" y="128519"/>
                        <a:pt x="226208" y="102920"/>
                        <a:pt x="200808" y="84267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2389D1D0-52BF-2430-5757-91B0BA4137AA}"/>
                  </a:ext>
                </a:extLst>
              </p:cNvPr>
              <p:cNvGrpSpPr/>
              <p:nvPr/>
            </p:nvGrpSpPr>
            <p:grpSpPr>
              <a:xfrm rot="18627594">
                <a:off x="4668036" y="4120270"/>
                <a:ext cx="578949" cy="416428"/>
                <a:chOff x="3652268" y="3286381"/>
                <a:chExt cx="698363" cy="541050"/>
              </a:xfrm>
            </p:grpSpPr>
            <p:sp>
              <p:nvSpPr>
                <p:cNvPr id="557" name="Freeform: Shape 556">
                  <a:extLst>
                    <a:ext uri="{FF2B5EF4-FFF2-40B4-BE49-F238E27FC236}">
                      <a16:creationId xmlns:a16="http://schemas.microsoft.com/office/drawing/2014/main" id="{07A8E9CF-2A06-9740-2D15-7AE309362758}"/>
                    </a:ext>
                  </a:extLst>
                </p:cNvPr>
                <p:cNvSpPr/>
                <p:nvPr/>
              </p:nvSpPr>
              <p:spPr>
                <a:xfrm rot="20523259">
                  <a:off x="3652268" y="3286381"/>
                  <a:ext cx="627167" cy="273257"/>
                </a:xfrm>
                <a:custGeom>
                  <a:avLst/>
                  <a:gdLst>
                    <a:gd name="connsiteX0" fmla="*/ 200808 w 575893"/>
                    <a:gd name="connsiteY0" fmla="*/ 84267 h 273257"/>
                    <a:gd name="connsiteX1" fmla="*/ 174614 w 575893"/>
                    <a:gd name="connsiteY1" fmla="*/ 35451 h 273257"/>
                    <a:gd name="connsiteX2" fmla="*/ 124608 w 575893"/>
                    <a:gd name="connsiteY2" fmla="*/ 923 h 273257"/>
                    <a:gd name="connsiteX3" fmla="*/ 57933 w 575893"/>
                    <a:gd name="connsiteY3" fmla="*/ 19973 h 273257"/>
                    <a:gd name="connsiteX4" fmla="*/ 783 w 575893"/>
                    <a:gd name="connsiteY4" fmla="*/ 119985 h 273257"/>
                    <a:gd name="connsiteX5" fmla="*/ 29358 w 575893"/>
                    <a:gd name="connsiteY5" fmla="*/ 230714 h 273257"/>
                    <a:gd name="connsiteX6" fmla="*/ 93652 w 575893"/>
                    <a:gd name="connsiteY6" fmla="*/ 272385 h 273257"/>
                    <a:gd name="connsiteX7" fmla="*/ 203189 w 575893"/>
                    <a:gd name="connsiteY7" fmla="*/ 197376 h 273257"/>
                    <a:gd name="connsiteX8" fmla="*/ 282961 w 575893"/>
                    <a:gd name="connsiteY8" fmla="*/ 197376 h 273257"/>
                    <a:gd name="connsiteX9" fmla="*/ 561567 w 575893"/>
                    <a:gd name="connsiteY9" fmla="*/ 221189 h 273257"/>
                    <a:gd name="connsiteX10" fmla="*/ 513942 w 575893"/>
                    <a:gd name="connsiteY10" fmla="*/ 193804 h 273257"/>
                    <a:gd name="connsiteX11" fmla="*/ 327014 w 575893"/>
                    <a:gd name="connsiteY11" fmla="*/ 147370 h 273257"/>
                    <a:gd name="connsiteX12" fmla="*/ 200808 w 575893"/>
                    <a:gd name="connsiteY12" fmla="*/ 84267 h 27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5893" h="273257">
                      <a:moveTo>
                        <a:pt x="200808" y="84267"/>
                      </a:moveTo>
                      <a:cubicBezTo>
                        <a:pt x="175408" y="65614"/>
                        <a:pt x="187314" y="49342"/>
                        <a:pt x="174614" y="35451"/>
                      </a:cubicBezTo>
                      <a:cubicBezTo>
                        <a:pt x="161914" y="21560"/>
                        <a:pt x="144055" y="3503"/>
                        <a:pt x="124608" y="923"/>
                      </a:cubicBezTo>
                      <a:cubicBezTo>
                        <a:pt x="105161" y="-1657"/>
                        <a:pt x="78570" y="129"/>
                        <a:pt x="57933" y="19973"/>
                      </a:cubicBezTo>
                      <a:cubicBezTo>
                        <a:pt x="37296" y="39817"/>
                        <a:pt x="5545" y="84862"/>
                        <a:pt x="783" y="119985"/>
                      </a:cubicBezTo>
                      <a:cubicBezTo>
                        <a:pt x="-3979" y="155108"/>
                        <a:pt x="13880" y="205314"/>
                        <a:pt x="29358" y="230714"/>
                      </a:cubicBezTo>
                      <a:cubicBezTo>
                        <a:pt x="44836" y="256114"/>
                        <a:pt x="64680" y="277941"/>
                        <a:pt x="93652" y="272385"/>
                      </a:cubicBezTo>
                      <a:cubicBezTo>
                        <a:pt x="122624" y="266829"/>
                        <a:pt x="171638" y="209877"/>
                        <a:pt x="203189" y="197376"/>
                      </a:cubicBezTo>
                      <a:cubicBezTo>
                        <a:pt x="234740" y="184875"/>
                        <a:pt x="223231" y="193407"/>
                        <a:pt x="282961" y="197376"/>
                      </a:cubicBezTo>
                      <a:cubicBezTo>
                        <a:pt x="342691" y="201345"/>
                        <a:pt x="523070" y="221784"/>
                        <a:pt x="561567" y="221189"/>
                      </a:cubicBezTo>
                      <a:cubicBezTo>
                        <a:pt x="600064" y="220594"/>
                        <a:pt x="553034" y="206107"/>
                        <a:pt x="513942" y="193804"/>
                      </a:cubicBezTo>
                      <a:cubicBezTo>
                        <a:pt x="474850" y="181501"/>
                        <a:pt x="379004" y="166221"/>
                        <a:pt x="327014" y="147370"/>
                      </a:cubicBezTo>
                      <a:cubicBezTo>
                        <a:pt x="275024" y="128519"/>
                        <a:pt x="226208" y="102920"/>
                        <a:pt x="200808" y="84267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8" name="Freeform: Shape 557">
                  <a:extLst>
                    <a:ext uri="{FF2B5EF4-FFF2-40B4-BE49-F238E27FC236}">
                      <a16:creationId xmlns:a16="http://schemas.microsoft.com/office/drawing/2014/main" id="{DF41BDCB-0829-6EA6-AC12-D415A740F4FA}"/>
                    </a:ext>
                  </a:extLst>
                </p:cNvPr>
                <p:cNvSpPr/>
                <p:nvPr/>
              </p:nvSpPr>
              <p:spPr>
                <a:xfrm rot="19198524">
                  <a:off x="3743949" y="3547678"/>
                  <a:ext cx="606682" cy="279753"/>
                </a:xfrm>
                <a:custGeom>
                  <a:avLst/>
                  <a:gdLst>
                    <a:gd name="connsiteX0" fmla="*/ 200808 w 575893"/>
                    <a:gd name="connsiteY0" fmla="*/ 84267 h 273257"/>
                    <a:gd name="connsiteX1" fmla="*/ 174614 w 575893"/>
                    <a:gd name="connsiteY1" fmla="*/ 35451 h 273257"/>
                    <a:gd name="connsiteX2" fmla="*/ 124608 w 575893"/>
                    <a:gd name="connsiteY2" fmla="*/ 923 h 273257"/>
                    <a:gd name="connsiteX3" fmla="*/ 57933 w 575893"/>
                    <a:gd name="connsiteY3" fmla="*/ 19973 h 273257"/>
                    <a:gd name="connsiteX4" fmla="*/ 783 w 575893"/>
                    <a:gd name="connsiteY4" fmla="*/ 119985 h 273257"/>
                    <a:gd name="connsiteX5" fmla="*/ 29358 w 575893"/>
                    <a:gd name="connsiteY5" fmla="*/ 230714 h 273257"/>
                    <a:gd name="connsiteX6" fmla="*/ 93652 w 575893"/>
                    <a:gd name="connsiteY6" fmla="*/ 272385 h 273257"/>
                    <a:gd name="connsiteX7" fmla="*/ 203189 w 575893"/>
                    <a:gd name="connsiteY7" fmla="*/ 197376 h 273257"/>
                    <a:gd name="connsiteX8" fmla="*/ 282961 w 575893"/>
                    <a:gd name="connsiteY8" fmla="*/ 197376 h 273257"/>
                    <a:gd name="connsiteX9" fmla="*/ 561567 w 575893"/>
                    <a:gd name="connsiteY9" fmla="*/ 221189 h 273257"/>
                    <a:gd name="connsiteX10" fmla="*/ 513942 w 575893"/>
                    <a:gd name="connsiteY10" fmla="*/ 193804 h 273257"/>
                    <a:gd name="connsiteX11" fmla="*/ 327014 w 575893"/>
                    <a:gd name="connsiteY11" fmla="*/ 147370 h 273257"/>
                    <a:gd name="connsiteX12" fmla="*/ 200808 w 575893"/>
                    <a:gd name="connsiteY12" fmla="*/ 84267 h 27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5893" h="273257">
                      <a:moveTo>
                        <a:pt x="200808" y="84267"/>
                      </a:moveTo>
                      <a:cubicBezTo>
                        <a:pt x="175408" y="65614"/>
                        <a:pt x="187314" y="49342"/>
                        <a:pt x="174614" y="35451"/>
                      </a:cubicBezTo>
                      <a:cubicBezTo>
                        <a:pt x="161914" y="21560"/>
                        <a:pt x="144055" y="3503"/>
                        <a:pt x="124608" y="923"/>
                      </a:cubicBezTo>
                      <a:cubicBezTo>
                        <a:pt x="105161" y="-1657"/>
                        <a:pt x="78570" y="129"/>
                        <a:pt x="57933" y="19973"/>
                      </a:cubicBezTo>
                      <a:cubicBezTo>
                        <a:pt x="37296" y="39817"/>
                        <a:pt x="5545" y="84862"/>
                        <a:pt x="783" y="119985"/>
                      </a:cubicBezTo>
                      <a:cubicBezTo>
                        <a:pt x="-3979" y="155108"/>
                        <a:pt x="13880" y="205314"/>
                        <a:pt x="29358" y="230714"/>
                      </a:cubicBezTo>
                      <a:cubicBezTo>
                        <a:pt x="44836" y="256114"/>
                        <a:pt x="64680" y="277941"/>
                        <a:pt x="93652" y="272385"/>
                      </a:cubicBezTo>
                      <a:cubicBezTo>
                        <a:pt x="122624" y="266829"/>
                        <a:pt x="171638" y="209877"/>
                        <a:pt x="203189" y="197376"/>
                      </a:cubicBezTo>
                      <a:cubicBezTo>
                        <a:pt x="234740" y="184875"/>
                        <a:pt x="223231" y="193407"/>
                        <a:pt x="282961" y="197376"/>
                      </a:cubicBezTo>
                      <a:cubicBezTo>
                        <a:pt x="342691" y="201345"/>
                        <a:pt x="523070" y="221784"/>
                        <a:pt x="561567" y="221189"/>
                      </a:cubicBezTo>
                      <a:cubicBezTo>
                        <a:pt x="600064" y="220594"/>
                        <a:pt x="553034" y="206107"/>
                        <a:pt x="513942" y="193804"/>
                      </a:cubicBezTo>
                      <a:cubicBezTo>
                        <a:pt x="474850" y="181501"/>
                        <a:pt x="379004" y="166221"/>
                        <a:pt x="327014" y="147370"/>
                      </a:cubicBezTo>
                      <a:cubicBezTo>
                        <a:pt x="275024" y="128519"/>
                        <a:pt x="226208" y="102920"/>
                        <a:pt x="200808" y="84267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9" name="Freeform: Shape 558">
                  <a:extLst>
                    <a:ext uri="{FF2B5EF4-FFF2-40B4-BE49-F238E27FC236}">
                      <a16:creationId xmlns:a16="http://schemas.microsoft.com/office/drawing/2014/main" id="{D186FAB9-D18D-B63D-FBDD-0ADA9E22475E}"/>
                    </a:ext>
                  </a:extLst>
                </p:cNvPr>
                <p:cNvSpPr/>
                <p:nvPr/>
              </p:nvSpPr>
              <p:spPr>
                <a:xfrm rot="19931192">
                  <a:off x="3725393" y="3408840"/>
                  <a:ext cx="575893" cy="273257"/>
                </a:xfrm>
                <a:custGeom>
                  <a:avLst/>
                  <a:gdLst>
                    <a:gd name="connsiteX0" fmla="*/ 200808 w 575893"/>
                    <a:gd name="connsiteY0" fmla="*/ 84267 h 273257"/>
                    <a:gd name="connsiteX1" fmla="*/ 174614 w 575893"/>
                    <a:gd name="connsiteY1" fmla="*/ 35451 h 273257"/>
                    <a:gd name="connsiteX2" fmla="*/ 124608 w 575893"/>
                    <a:gd name="connsiteY2" fmla="*/ 923 h 273257"/>
                    <a:gd name="connsiteX3" fmla="*/ 57933 w 575893"/>
                    <a:gd name="connsiteY3" fmla="*/ 19973 h 273257"/>
                    <a:gd name="connsiteX4" fmla="*/ 783 w 575893"/>
                    <a:gd name="connsiteY4" fmla="*/ 119985 h 273257"/>
                    <a:gd name="connsiteX5" fmla="*/ 29358 w 575893"/>
                    <a:gd name="connsiteY5" fmla="*/ 230714 h 273257"/>
                    <a:gd name="connsiteX6" fmla="*/ 93652 w 575893"/>
                    <a:gd name="connsiteY6" fmla="*/ 272385 h 273257"/>
                    <a:gd name="connsiteX7" fmla="*/ 203189 w 575893"/>
                    <a:gd name="connsiteY7" fmla="*/ 197376 h 273257"/>
                    <a:gd name="connsiteX8" fmla="*/ 282961 w 575893"/>
                    <a:gd name="connsiteY8" fmla="*/ 197376 h 273257"/>
                    <a:gd name="connsiteX9" fmla="*/ 561567 w 575893"/>
                    <a:gd name="connsiteY9" fmla="*/ 221189 h 273257"/>
                    <a:gd name="connsiteX10" fmla="*/ 513942 w 575893"/>
                    <a:gd name="connsiteY10" fmla="*/ 193804 h 273257"/>
                    <a:gd name="connsiteX11" fmla="*/ 327014 w 575893"/>
                    <a:gd name="connsiteY11" fmla="*/ 147370 h 273257"/>
                    <a:gd name="connsiteX12" fmla="*/ 200808 w 575893"/>
                    <a:gd name="connsiteY12" fmla="*/ 84267 h 27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5893" h="273257">
                      <a:moveTo>
                        <a:pt x="200808" y="84267"/>
                      </a:moveTo>
                      <a:cubicBezTo>
                        <a:pt x="175408" y="65614"/>
                        <a:pt x="187314" y="49342"/>
                        <a:pt x="174614" y="35451"/>
                      </a:cubicBezTo>
                      <a:cubicBezTo>
                        <a:pt x="161914" y="21560"/>
                        <a:pt x="144055" y="3503"/>
                        <a:pt x="124608" y="923"/>
                      </a:cubicBezTo>
                      <a:cubicBezTo>
                        <a:pt x="105161" y="-1657"/>
                        <a:pt x="78570" y="129"/>
                        <a:pt x="57933" y="19973"/>
                      </a:cubicBezTo>
                      <a:cubicBezTo>
                        <a:pt x="37296" y="39817"/>
                        <a:pt x="5545" y="84862"/>
                        <a:pt x="783" y="119985"/>
                      </a:cubicBezTo>
                      <a:cubicBezTo>
                        <a:pt x="-3979" y="155108"/>
                        <a:pt x="13880" y="205314"/>
                        <a:pt x="29358" y="230714"/>
                      </a:cubicBezTo>
                      <a:cubicBezTo>
                        <a:pt x="44836" y="256114"/>
                        <a:pt x="64680" y="277941"/>
                        <a:pt x="93652" y="272385"/>
                      </a:cubicBezTo>
                      <a:cubicBezTo>
                        <a:pt x="122624" y="266829"/>
                        <a:pt x="171638" y="209877"/>
                        <a:pt x="203189" y="197376"/>
                      </a:cubicBezTo>
                      <a:cubicBezTo>
                        <a:pt x="234740" y="184875"/>
                        <a:pt x="223231" y="193407"/>
                        <a:pt x="282961" y="197376"/>
                      </a:cubicBezTo>
                      <a:cubicBezTo>
                        <a:pt x="342691" y="201345"/>
                        <a:pt x="523070" y="221784"/>
                        <a:pt x="561567" y="221189"/>
                      </a:cubicBezTo>
                      <a:cubicBezTo>
                        <a:pt x="600064" y="220594"/>
                        <a:pt x="553034" y="206107"/>
                        <a:pt x="513942" y="193804"/>
                      </a:cubicBezTo>
                      <a:cubicBezTo>
                        <a:pt x="474850" y="181501"/>
                        <a:pt x="379004" y="166221"/>
                        <a:pt x="327014" y="147370"/>
                      </a:cubicBezTo>
                      <a:cubicBezTo>
                        <a:pt x="275024" y="128519"/>
                        <a:pt x="226208" y="102920"/>
                        <a:pt x="200808" y="84267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56" name="Group 455">
                <a:extLst>
                  <a:ext uri="{FF2B5EF4-FFF2-40B4-BE49-F238E27FC236}">
                    <a16:creationId xmlns:a16="http://schemas.microsoft.com/office/drawing/2014/main" id="{FAEA2558-507F-7921-71CA-7FEF0C6CBC0B}"/>
                  </a:ext>
                </a:extLst>
              </p:cNvPr>
              <p:cNvGrpSpPr/>
              <p:nvPr/>
            </p:nvGrpSpPr>
            <p:grpSpPr>
              <a:xfrm rot="15104360">
                <a:off x="6269523" y="3824062"/>
                <a:ext cx="529152" cy="441201"/>
                <a:chOff x="3652268" y="3286381"/>
                <a:chExt cx="698363" cy="541050"/>
              </a:xfrm>
            </p:grpSpPr>
            <p:sp>
              <p:nvSpPr>
                <p:cNvPr id="554" name="Freeform: Shape 553">
                  <a:extLst>
                    <a:ext uri="{FF2B5EF4-FFF2-40B4-BE49-F238E27FC236}">
                      <a16:creationId xmlns:a16="http://schemas.microsoft.com/office/drawing/2014/main" id="{72027A00-73A8-D551-00D8-07EED57C978E}"/>
                    </a:ext>
                  </a:extLst>
                </p:cNvPr>
                <p:cNvSpPr/>
                <p:nvPr/>
              </p:nvSpPr>
              <p:spPr>
                <a:xfrm rot="20523259">
                  <a:off x="3652268" y="3286381"/>
                  <a:ext cx="627167" cy="273257"/>
                </a:xfrm>
                <a:custGeom>
                  <a:avLst/>
                  <a:gdLst>
                    <a:gd name="connsiteX0" fmla="*/ 200808 w 575893"/>
                    <a:gd name="connsiteY0" fmla="*/ 84267 h 273257"/>
                    <a:gd name="connsiteX1" fmla="*/ 174614 w 575893"/>
                    <a:gd name="connsiteY1" fmla="*/ 35451 h 273257"/>
                    <a:gd name="connsiteX2" fmla="*/ 124608 w 575893"/>
                    <a:gd name="connsiteY2" fmla="*/ 923 h 273257"/>
                    <a:gd name="connsiteX3" fmla="*/ 57933 w 575893"/>
                    <a:gd name="connsiteY3" fmla="*/ 19973 h 273257"/>
                    <a:gd name="connsiteX4" fmla="*/ 783 w 575893"/>
                    <a:gd name="connsiteY4" fmla="*/ 119985 h 273257"/>
                    <a:gd name="connsiteX5" fmla="*/ 29358 w 575893"/>
                    <a:gd name="connsiteY5" fmla="*/ 230714 h 273257"/>
                    <a:gd name="connsiteX6" fmla="*/ 93652 w 575893"/>
                    <a:gd name="connsiteY6" fmla="*/ 272385 h 273257"/>
                    <a:gd name="connsiteX7" fmla="*/ 203189 w 575893"/>
                    <a:gd name="connsiteY7" fmla="*/ 197376 h 273257"/>
                    <a:gd name="connsiteX8" fmla="*/ 282961 w 575893"/>
                    <a:gd name="connsiteY8" fmla="*/ 197376 h 273257"/>
                    <a:gd name="connsiteX9" fmla="*/ 561567 w 575893"/>
                    <a:gd name="connsiteY9" fmla="*/ 221189 h 273257"/>
                    <a:gd name="connsiteX10" fmla="*/ 513942 w 575893"/>
                    <a:gd name="connsiteY10" fmla="*/ 193804 h 273257"/>
                    <a:gd name="connsiteX11" fmla="*/ 327014 w 575893"/>
                    <a:gd name="connsiteY11" fmla="*/ 147370 h 273257"/>
                    <a:gd name="connsiteX12" fmla="*/ 200808 w 575893"/>
                    <a:gd name="connsiteY12" fmla="*/ 84267 h 27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5893" h="273257">
                      <a:moveTo>
                        <a:pt x="200808" y="84267"/>
                      </a:moveTo>
                      <a:cubicBezTo>
                        <a:pt x="175408" y="65614"/>
                        <a:pt x="187314" y="49342"/>
                        <a:pt x="174614" y="35451"/>
                      </a:cubicBezTo>
                      <a:cubicBezTo>
                        <a:pt x="161914" y="21560"/>
                        <a:pt x="144055" y="3503"/>
                        <a:pt x="124608" y="923"/>
                      </a:cubicBezTo>
                      <a:cubicBezTo>
                        <a:pt x="105161" y="-1657"/>
                        <a:pt x="78570" y="129"/>
                        <a:pt x="57933" y="19973"/>
                      </a:cubicBezTo>
                      <a:cubicBezTo>
                        <a:pt x="37296" y="39817"/>
                        <a:pt x="5545" y="84862"/>
                        <a:pt x="783" y="119985"/>
                      </a:cubicBezTo>
                      <a:cubicBezTo>
                        <a:pt x="-3979" y="155108"/>
                        <a:pt x="13880" y="205314"/>
                        <a:pt x="29358" y="230714"/>
                      </a:cubicBezTo>
                      <a:cubicBezTo>
                        <a:pt x="44836" y="256114"/>
                        <a:pt x="64680" y="277941"/>
                        <a:pt x="93652" y="272385"/>
                      </a:cubicBezTo>
                      <a:cubicBezTo>
                        <a:pt x="122624" y="266829"/>
                        <a:pt x="171638" y="209877"/>
                        <a:pt x="203189" y="197376"/>
                      </a:cubicBezTo>
                      <a:cubicBezTo>
                        <a:pt x="234740" y="184875"/>
                        <a:pt x="223231" y="193407"/>
                        <a:pt x="282961" y="197376"/>
                      </a:cubicBezTo>
                      <a:cubicBezTo>
                        <a:pt x="342691" y="201345"/>
                        <a:pt x="523070" y="221784"/>
                        <a:pt x="561567" y="221189"/>
                      </a:cubicBezTo>
                      <a:cubicBezTo>
                        <a:pt x="600064" y="220594"/>
                        <a:pt x="553034" y="206107"/>
                        <a:pt x="513942" y="193804"/>
                      </a:cubicBezTo>
                      <a:cubicBezTo>
                        <a:pt x="474850" y="181501"/>
                        <a:pt x="379004" y="166221"/>
                        <a:pt x="327014" y="147370"/>
                      </a:cubicBezTo>
                      <a:cubicBezTo>
                        <a:pt x="275024" y="128519"/>
                        <a:pt x="226208" y="102920"/>
                        <a:pt x="200808" y="84267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5" name="Freeform: Shape 554">
                  <a:extLst>
                    <a:ext uri="{FF2B5EF4-FFF2-40B4-BE49-F238E27FC236}">
                      <a16:creationId xmlns:a16="http://schemas.microsoft.com/office/drawing/2014/main" id="{1EB698CD-75BC-A3D2-4559-FA042CA26A5B}"/>
                    </a:ext>
                  </a:extLst>
                </p:cNvPr>
                <p:cNvSpPr/>
                <p:nvPr/>
              </p:nvSpPr>
              <p:spPr>
                <a:xfrm rot="19198524">
                  <a:off x="3743949" y="3547678"/>
                  <a:ext cx="606682" cy="279753"/>
                </a:xfrm>
                <a:custGeom>
                  <a:avLst/>
                  <a:gdLst>
                    <a:gd name="connsiteX0" fmla="*/ 200808 w 575893"/>
                    <a:gd name="connsiteY0" fmla="*/ 84267 h 273257"/>
                    <a:gd name="connsiteX1" fmla="*/ 174614 w 575893"/>
                    <a:gd name="connsiteY1" fmla="*/ 35451 h 273257"/>
                    <a:gd name="connsiteX2" fmla="*/ 124608 w 575893"/>
                    <a:gd name="connsiteY2" fmla="*/ 923 h 273257"/>
                    <a:gd name="connsiteX3" fmla="*/ 57933 w 575893"/>
                    <a:gd name="connsiteY3" fmla="*/ 19973 h 273257"/>
                    <a:gd name="connsiteX4" fmla="*/ 783 w 575893"/>
                    <a:gd name="connsiteY4" fmla="*/ 119985 h 273257"/>
                    <a:gd name="connsiteX5" fmla="*/ 29358 w 575893"/>
                    <a:gd name="connsiteY5" fmla="*/ 230714 h 273257"/>
                    <a:gd name="connsiteX6" fmla="*/ 93652 w 575893"/>
                    <a:gd name="connsiteY6" fmla="*/ 272385 h 273257"/>
                    <a:gd name="connsiteX7" fmla="*/ 203189 w 575893"/>
                    <a:gd name="connsiteY7" fmla="*/ 197376 h 273257"/>
                    <a:gd name="connsiteX8" fmla="*/ 282961 w 575893"/>
                    <a:gd name="connsiteY8" fmla="*/ 197376 h 273257"/>
                    <a:gd name="connsiteX9" fmla="*/ 561567 w 575893"/>
                    <a:gd name="connsiteY9" fmla="*/ 221189 h 273257"/>
                    <a:gd name="connsiteX10" fmla="*/ 513942 w 575893"/>
                    <a:gd name="connsiteY10" fmla="*/ 193804 h 273257"/>
                    <a:gd name="connsiteX11" fmla="*/ 327014 w 575893"/>
                    <a:gd name="connsiteY11" fmla="*/ 147370 h 273257"/>
                    <a:gd name="connsiteX12" fmla="*/ 200808 w 575893"/>
                    <a:gd name="connsiteY12" fmla="*/ 84267 h 27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5893" h="273257">
                      <a:moveTo>
                        <a:pt x="200808" y="84267"/>
                      </a:moveTo>
                      <a:cubicBezTo>
                        <a:pt x="175408" y="65614"/>
                        <a:pt x="187314" y="49342"/>
                        <a:pt x="174614" y="35451"/>
                      </a:cubicBezTo>
                      <a:cubicBezTo>
                        <a:pt x="161914" y="21560"/>
                        <a:pt x="144055" y="3503"/>
                        <a:pt x="124608" y="923"/>
                      </a:cubicBezTo>
                      <a:cubicBezTo>
                        <a:pt x="105161" y="-1657"/>
                        <a:pt x="78570" y="129"/>
                        <a:pt x="57933" y="19973"/>
                      </a:cubicBezTo>
                      <a:cubicBezTo>
                        <a:pt x="37296" y="39817"/>
                        <a:pt x="5545" y="84862"/>
                        <a:pt x="783" y="119985"/>
                      </a:cubicBezTo>
                      <a:cubicBezTo>
                        <a:pt x="-3979" y="155108"/>
                        <a:pt x="13880" y="205314"/>
                        <a:pt x="29358" y="230714"/>
                      </a:cubicBezTo>
                      <a:cubicBezTo>
                        <a:pt x="44836" y="256114"/>
                        <a:pt x="64680" y="277941"/>
                        <a:pt x="93652" y="272385"/>
                      </a:cubicBezTo>
                      <a:cubicBezTo>
                        <a:pt x="122624" y="266829"/>
                        <a:pt x="171638" y="209877"/>
                        <a:pt x="203189" y="197376"/>
                      </a:cubicBezTo>
                      <a:cubicBezTo>
                        <a:pt x="234740" y="184875"/>
                        <a:pt x="223231" y="193407"/>
                        <a:pt x="282961" y="197376"/>
                      </a:cubicBezTo>
                      <a:cubicBezTo>
                        <a:pt x="342691" y="201345"/>
                        <a:pt x="523070" y="221784"/>
                        <a:pt x="561567" y="221189"/>
                      </a:cubicBezTo>
                      <a:cubicBezTo>
                        <a:pt x="600064" y="220594"/>
                        <a:pt x="553034" y="206107"/>
                        <a:pt x="513942" y="193804"/>
                      </a:cubicBezTo>
                      <a:cubicBezTo>
                        <a:pt x="474850" y="181501"/>
                        <a:pt x="379004" y="166221"/>
                        <a:pt x="327014" y="147370"/>
                      </a:cubicBezTo>
                      <a:cubicBezTo>
                        <a:pt x="275024" y="128519"/>
                        <a:pt x="226208" y="102920"/>
                        <a:pt x="200808" y="84267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6" name="Freeform: Shape 555">
                  <a:extLst>
                    <a:ext uri="{FF2B5EF4-FFF2-40B4-BE49-F238E27FC236}">
                      <a16:creationId xmlns:a16="http://schemas.microsoft.com/office/drawing/2014/main" id="{F31E27B2-A27D-403F-47CD-19B7B1A8838E}"/>
                    </a:ext>
                  </a:extLst>
                </p:cNvPr>
                <p:cNvSpPr/>
                <p:nvPr/>
              </p:nvSpPr>
              <p:spPr>
                <a:xfrm rot="19931192">
                  <a:off x="3725393" y="3408840"/>
                  <a:ext cx="575893" cy="273257"/>
                </a:xfrm>
                <a:custGeom>
                  <a:avLst/>
                  <a:gdLst>
                    <a:gd name="connsiteX0" fmla="*/ 200808 w 575893"/>
                    <a:gd name="connsiteY0" fmla="*/ 84267 h 273257"/>
                    <a:gd name="connsiteX1" fmla="*/ 174614 w 575893"/>
                    <a:gd name="connsiteY1" fmla="*/ 35451 h 273257"/>
                    <a:gd name="connsiteX2" fmla="*/ 124608 w 575893"/>
                    <a:gd name="connsiteY2" fmla="*/ 923 h 273257"/>
                    <a:gd name="connsiteX3" fmla="*/ 57933 w 575893"/>
                    <a:gd name="connsiteY3" fmla="*/ 19973 h 273257"/>
                    <a:gd name="connsiteX4" fmla="*/ 783 w 575893"/>
                    <a:gd name="connsiteY4" fmla="*/ 119985 h 273257"/>
                    <a:gd name="connsiteX5" fmla="*/ 29358 w 575893"/>
                    <a:gd name="connsiteY5" fmla="*/ 230714 h 273257"/>
                    <a:gd name="connsiteX6" fmla="*/ 93652 w 575893"/>
                    <a:gd name="connsiteY6" fmla="*/ 272385 h 273257"/>
                    <a:gd name="connsiteX7" fmla="*/ 203189 w 575893"/>
                    <a:gd name="connsiteY7" fmla="*/ 197376 h 273257"/>
                    <a:gd name="connsiteX8" fmla="*/ 282961 w 575893"/>
                    <a:gd name="connsiteY8" fmla="*/ 197376 h 273257"/>
                    <a:gd name="connsiteX9" fmla="*/ 561567 w 575893"/>
                    <a:gd name="connsiteY9" fmla="*/ 221189 h 273257"/>
                    <a:gd name="connsiteX10" fmla="*/ 513942 w 575893"/>
                    <a:gd name="connsiteY10" fmla="*/ 193804 h 273257"/>
                    <a:gd name="connsiteX11" fmla="*/ 327014 w 575893"/>
                    <a:gd name="connsiteY11" fmla="*/ 147370 h 273257"/>
                    <a:gd name="connsiteX12" fmla="*/ 200808 w 575893"/>
                    <a:gd name="connsiteY12" fmla="*/ 84267 h 27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5893" h="273257">
                      <a:moveTo>
                        <a:pt x="200808" y="84267"/>
                      </a:moveTo>
                      <a:cubicBezTo>
                        <a:pt x="175408" y="65614"/>
                        <a:pt x="187314" y="49342"/>
                        <a:pt x="174614" y="35451"/>
                      </a:cubicBezTo>
                      <a:cubicBezTo>
                        <a:pt x="161914" y="21560"/>
                        <a:pt x="144055" y="3503"/>
                        <a:pt x="124608" y="923"/>
                      </a:cubicBezTo>
                      <a:cubicBezTo>
                        <a:pt x="105161" y="-1657"/>
                        <a:pt x="78570" y="129"/>
                        <a:pt x="57933" y="19973"/>
                      </a:cubicBezTo>
                      <a:cubicBezTo>
                        <a:pt x="37296" y="39817"/>
                        <a:pt x="5545" y="84862"/>
                        <a:pt x="783" y="119985"/>
                      </a:cubicBezTo>
                      <a:cubicBezTo>
                        <a:pt x="-3979" y="155108"/>
                        <a:pt x="13880" y="205314"/>
                        <a:pt x="29358" y="230714"/>
                      </a:cubicBezTo>
                      <a:cubicBezTo>
                        <a:pt x="44836" y="256114"/>
                        <a:pt x="64680" y="277941"/>
                        <a:pt x="93652" y="272385"/>
                      </a:cubicBezTo>
                      <a:cubicBezTo>
                        <a:pt x="122624" y="266829"/>
                        <a:pt x="171638" y="209877"/>
                        <a:pt x="203189" y="197376"/>
                      </a:cubicBezTo>
                      <a:cubicBezTo>
                        <a:pt x="234740" y="184875"/>
                        <a:pt x="223231" y="193407"/>
                        <a:pt x="282961" y="197376"/>
                      </a:cubicBezTo>
                      <a:cubicBezTo>
                        <a:pt x="342691" y="201345"/>
                        <a:pt x="523070" y="221784"/>
                        <a:pt x="561567" y="221189"/>
                      </a:cubicBezTo>
                      <a:cubicBezTo>
                        <a:pt x="600064" y="220594"/>
                        <a:pt x="553034" y="206107"/>
                        <a:pt x="513942" y="193804"/>
                      </a:cubicBezTo>
                      <a:cubicBezTo>
                        <a:pt x="474850" y="181501"/>
                        <a:pt x="379004" y="166221"/>
                        <a:pt x="327014" y="147370"/>
                      </a:cubicBezTo>
                      <a:cubicBezTo>
                        <a:pt x="275024" y="128519"/>
                        <a:pt x="226208" y="102920"/>
                        <a:pt x="200808" y="84267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grpSp>
            <p:nvGrpSpPr>
              <p:cNvPr id="457" name="Group 456">
                <a:extLst>
                  <a:ext uri="{FF2B5EF4-FFF2-40B4-BE49-F238E27FC236}">
                    <a16:creationId xmlns:a16="http://schemas.microsoft.com/office/drawing/2014/main" id="{844F767D-BC16-A7D0-0B35-65C45D855AE0}"/>
                  </a:ext>
                </a:extLst>
              </p:cNvPr>
              <p:cNvGrpSpPr/>
              <p:nvPr/>
            </p:nvGrpSpPr>
            <p:grpSpPr>
              <a:xfrm>
                <a:off x="4935665" y="2643095"/>
                <a:ext cx="1243263" cy="1196852"/>
                <a:chOff x="8246269" y="3579347"/>
                <a:chExt cx="1495690" cy="1405073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476" name="Oval 475">
                  <a:extLst>
                    <a:ext uri="{FF2B5EF4-FFF2-40B4-BE49-F238E27FC236}">
                      <a16:creationId xmlns:a16="http://schemas.microsoft.com/office/drawing/2014/main" id="{8AE1952A-A131-4833-12D9-7A4694295BAD}"/>
                    </a:ext>
                  </a:extLst>
                </p:cNvPr>
                <p:cNvSpPr/>
                <p:nvPr/>
              </p:nvSpPr>
              <p:spPr>
                <a:xfrm>
                  <a:off x="8636406" y="3621537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77" name="Oval 476">
                  <a:extLst>
                    <a:ext uri="{FF2B5EF4-FFF2-40B4-BE49-F238E27FC236}">
                      <a16:creationId xmlns:a16="http://schemas.microsoft.com/office/drawing/2014/main" id="{541D23AC-F3E8-8E76-F62F-9B9C374F1B0B}"/>
                    </a:ext>
                  </a:extLst>
                </p:cNvPr>
                <p:cNvSpPr/>
                <p:nvPr/>
              </p:nvSpPr>
              <p:spPr>
                <a:xfrm>
                  <a:off x="8686849" y="3590451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78" name="Oval 477">
                  <a:extLst>
                    <a:ext uri="{FF2B5EF4-FFF2-40B4-BE49-F238E27FC236}">
                      <a16:creationId xmlns:a16="http://schemas.microsoft.com/office/drawing/2014/main" id="{490DC860-F421-F565-C6C8-8439B3B50300}"/>
                    </a:ext>
                  </a:extLst>
                </p:cNvPr>
                <p:cNvSpPr/>
                <p:nvPr/>
              </p:nvSpPr>
              <p:spPr>
                <a:xfrm>
                  <a:off x="8754523" y="3586426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79" name="Oval 478">
                  <a:extLst>
                    <a:ext uri="{FF2B5EF4-FFF2-40B4-BE49-F238E27FC236}">
                      <a16:creationId xmlns:a16="http://schemas.microsoft.com/office/drawing/2014/main" id="{ED62D391-3F8A-C57A-F0D7-6D5148ABF1B7}"/>
                    </a:ext>
                  </a:extLst>
                </p:cNvPr>
                <p:cNvSpPr/>
                <p:nvPr/>
              </p:nvSpPr>
              <p:spPr>
                <a:xfrm>
                  <a:off x="8884589" y="3586426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0" name="Oval 479">
                  <a:extLst>
                    <a:ext uri="{FF2B5EF4-FFF2-40B4-BE49-F238E27FC236}">
                      <a16:creationId xmlns:a16="http://schemas.microsoft.com/office/drawing/2014/main" id="{06921A61-4D9D-31D8-FCB1-FA4F445E4911}"/>
                    </a:ext>
                  </a:extLst>
                </p:cNvPr>
                <p:cNvSpPr/>
                <p:nvPr/>
              </p:nvSpPr>
              <p:spPr>
                <a:xfrm>
                  <a:off x="8944415" y="3586427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CE29D7E7-CBF5-901E-1D56-CA52BF88FC8D}"/>
                    </a:ext>
                  </a:extLst>
                </p:cNvPr>
                <p:cNvSpPr/>
                <p:nvPr/>
              </p:nvSpPr>
              <p:spPr>
                <a:xfrm>
                  <a:off x="9257524" y="3613488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2" name="Oval 481">
                  <a:extLst>
                    <a:ext uri="{FF2B5EF4-FFF2-40B4-BE49-F238E27FC236}">
                      <a16:creationId xmlns:a16="http://schemas.microsoft.com/office/drawing/2014/main" id="{6C11796C-EB6B-A329-0285-CE6EBD63769B}"/>
                    </a:ext>
                  </a:extLst>
                </p:cNvPr>
                <p:cNvSpPr/>
                <p:nvPr/>
              </p:nvSpPr>
              <p:spPr>
                <a:xfrm>
                  <a:off x="8568210" y="3653652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7D89E0B5-1C1F-F951-B58C-AC1CB9784B40}"/>
                    </a:ext>
                  </a:extLst>
                </p:cNvPr>
                <p:cNvSpPr/>
                <p:nvPr/>
              </p:nvSpPr>
              <p:spPr>
                <a:xfrm>
                  <a:off x="8533351" y="3703304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4" name="Oval 483">
                  <a:extLst>
                    <a:ext uri="{FF2B5EF4-FFF2-40B4-BE49-F238E27FC236}">
                      <a16:creationId xmlns:a16="http://schemas.microsoft.com/office/drawing/2014/main" id="{94F8DCAD-42C3-E187-5578-1C7AF31D1AED}"/>
                    </a:ext>
                  </a:extLst>
                </p:cNvPr>
                <p:cNvSpPr/>
                <p:nvPr/>
              </p:nvSpPr>
              <p:spPr>
                <a:xfrm>
                  <a:off x="8500013" y="3746747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5" name="Oval 484">
                  <a:extLst>
                    <a:ext uri="{FF2B5EF4-FFF2-40B4-BE49-F238E27FC236}">
                      <a16:creationId xmlns:a16="http://schemas.microsoft.com/office/drawing/2014/main" id="{ABB53054-0152-3939-3250-9DDA5AB3265C}"/>
                    </a:ext>
                  </a:extLst>
                </p:cNvPr>
                <p:cNvSpPr/>
                <p:nvPr/>
              </p:nvSpPr>
              <p:spPr>
                <a:xfrm>
                  <a:off x="8460837" y="3850309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6" name="Oval 485">
                  <a:extLst>
                    <a:ext uri="{FF2B5EF4-FFF2-40B4-BE49-F238E27FC236}">
                      <a16:creationId xmlns:a16="http://schemas.microsoft.com/office/drawing/2014/main" id="{271AB27E-282A-8B8A-4D64-255B47B03F90}"/>
                    </a:ext>
                  </a:extLst>
                </p:cNvPr>
                <p:cNvSpPr/>
                <p:nvPr/>
              </p:nvSpPr>
              <p:spPr>
                <a:xfrm>
                  <a:off x="8815765" y="3590452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3804F768-2B5D-28A1-4F7D-79834553C06A}"/>
                    </a:ext>
                  </a:extLst>
                </p:cNvPr>
                <p:cNvSpPr/>
                <p:nvPr/>
              </p:nvSpPr>
              <p:spPr>
                <a:xfrm>
                  <a:off x="9206477" y="3586427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8" name="Oval 487">
                  <a:extLst>
                    <a:ext uri="{FF2B5EF4-FFF2-40B4-BE49-F238E27FC236}">
                      <a16:creationId xmlns:a16="http://schemas.microsoft.com/office/drawing/2014/main" id="{062D4728-6CF6-7B5E-93C6-181B4C0FB1FC}"/>
                    </a:ext>
                  </a:extLst>
                </p:cNvPr>
                <p:cNvSpPr/>
                <p:nvPr/>
              </p:nvSpPr>
              <p:spPr>
                <a:xfrm>
                  <a:off x="9139802" y="3582887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CE1477A9-0B6B-C627-28DE-66CCFFDDB865}"/>
                    </a:ext>
                  </a:extLst>
                </p:cNvPr>
                <p:cNvSpPr/>
                <p:nvPr/>
              </p:nvSpPr>
              <p:spPr>
                <a:xfrm>
                  <a:off x="9073127" y="3579347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90" name="Oval 489">
                  <a:extLst>
                    <a:ext uri="{FF2B5EF4-FFF2-40B4-BE49-F238E27FC236}">
                      <a16:creationId xmlns:a16="http://schemas.microsoft.com/office/drawing/2014/main" id="{5B179B52-B4F3-2647-1937-7025518E2206}"/>
                    </a:ext>
                  </a:extLst>
                </p:cNvPr>
                <p:cNvSpPr/>
                <p:nvPr/>
              </p:nvSpPr>
              <p:spPr>
                <a:xfrm>
                  <a:off x="9006452" y="3579347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91" name="Oval 490">
                  <a:extLst>
                    <a:ext uri="{FF2B5EF4-FFF2-40B4-BE49-F238E27FC236}">
                      <a16:creationId xmlns:a16="http://schemas.microsoft.com/office/drawing/2014/main" id="{9112C02B-0E60-CD10-9183-CC37AF0CD7AB}"/>
                    </a:ext>
                  </a:extLst>
                </p:cNvPr>
                <p:cNvSpPr/>
                <p:nvPr/>
              </p:nvSpPr>
              <p:spPr>
                <a:xfrm>
                  <a:off x="8483345" y="3791807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92" name="Oval 491">
                  <a:extLst>
                    <a:ext uri="{FF2B5EF4-FFF2-40B4-BE49-F238E27FC236}">
                      <a16:creationId xmlns:a16="http://schemas.microsoft.com/office/drawing/2014/main" id="{C3AB0D0A-4E94-0C90-725C-14565DC1665D}"/>
                    </a:ext>
                  </a:extLst>
                </p:cNvPr>
                <p:cNvSpPr/>
                <p:nvPr/>
              </p:nvSpPr>
              <p:spPr>
                <a:xfrm>
                  <a:off x="8453298" y="3905531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93" name="Oval 492">
                  <a:extLst>
                    <a:ext uri="{FF2B5EF4-FFF2-40B4-BE49-F238E27FC236}">
                      <a16:creationId xmlns:a16="http://schemas.microsoft.com/office/drawing/2014/main" id="{3A05C078-C063-BA56-DC9B-79F1BA51BB50}"/>
                    </a:ext>
                  </a:extLst>
                </p:cNvPr>
                <p:cNvSpPr/>
                <p:nvPr/>
              </p:nvSpPr>
              <p:spPr>
                <a:xfrm>
                  <a:off x="9288479" y="3660517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94" name="Oval 493">
                  <a:extLst>
                    <a:ext uri="{FF2B5EF4-FFF2-40B4-BE49-F238E27FC236}">
                      <a16:creationId xmlns:a16="http://schemas.microsoft.com/office/drawing/2014/main" id="{C56F8D5A-E403-C1B5-2FE0-63EC223D2B02}"/>
                    </a:ext>
                  </a:extLst>
                </p:cNvPr>
                <p:cNvSpPr/>
                <p:nvPr/>
              </p:nvSpPr>
              <p:spPr>
                <a:xfrm>
                  <a:off x="9378963" y="3874525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95" name="Oval 494">
                  <a:extLst>
                    <a:ext uri="{FF2B5EF4-FFF2-40B4-BE49-F238E27FC236}">
                      <a16:creationId xmlns:a16="http://schemas.microsoft.com/office/drawing/2014/main" id="{B0BC9A66-7C4E-AF7F-734E-5F122DEB92E1}"/>
                    </a:ext>
                  </a:extLst>
                </p:cNvPr>
                <p:cNvSpPr/>
                <p:nvPr/>
              </p:nvSpPr>
              <p:spPr>
                <a:xfrm>
                  <a:off x="9350389" y="3815792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96" name="Oval 495">
                  <a:extLst>
                    <a:ext uri="{FF2B5EF4-FFF2-40B4-BE49-F238E27FC236}">
                      <a16:creationId xmlns:a16="http://schemas.microsoft.com/office/drawing/2014/main" id="{BFCC7AB8-5119-6D7D-12E2-0D880A921C98}"/>
                    </a:ext>
                  </a:extLst>
                </p:cNvPr>
                <p:cNvSpPr/>
                <p:nvPr/>
              </p:nvSpPr>
              <p:spPr>
                <a:xfrm>
                  <a:off x="9350389" y="3765968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97" name="Oval 496">
                  <a:extLst>
                    <a:ext uri="{FF2B5EF4-FFF2-40B4-BE49-F238E27FC236}">
                      <a16:creationId xmlns:a16="http://schemas.microsoft.com/office/drawing/2014/main" id="{395E077C-5FD7-5C37-2826-A0365BA11451}"/>
                    </a:ext>
                  </a:extLst>
                </p:cNvPr>
                <p:cNvSpPr/>
                <p:nvPr/>
              </p:nvSpPr>
              <p:spPr>
                <a:xfrm>
                  <a:off x="9319434" y="3714640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5A7CE6B0-9640-50C6-A48C-5C0307A8DDC2}"/>
                    </a:ext>
                  </a:extLst>
                </p:cNvPr>
                <p:cNvSpPr/>
                <p:nvPr/>
              </p:nvSpPr>
              <p:spPr>
                <a:xfrm>
                  <a:off x="8429625" y="3957894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3C290AAC-661E-566B-0E54-49C314BAF0EE}"/>
                    </a:ext>
                  </a:extLst>
                </p:cNvPr>
                <p:cNvSpPr/>
                <p:nvPr/>
              </p:nvSpPr>
              <p:spPr>
                <a:xfrm>
                  <a:off x="8414288" y="4013317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00" name="Oval 499">
                  <a:extLst>
                    <a:ext uri="{FF2B5EF4-FFF2-40B4-BE49-F238E27FC236}">
                      <a16:creationId xmlns:a16="http://schemas.microsoft.com/office/drawing/2014/main" id="{EA9F6127-E974-F8D9-E179-CB2A28AB7A1B}"/>
                    </a:ext>
                  </a:extLst>
                </p:cNvPr>
                <p:cNvSpPr/>
                <p:nvPr/>
              </p:nvSpPr>
              <p:spPr>
                <a:xfrm>
                  <a:off x="8391780" y="4075018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01" name="Oval 500">
                  <a:extLst>
                    <a:ext uri="{FF2B5EF4-FFF2-40B4-BE49-F238E27FC236}">
                      <a16:creationId xmlns:a16="http://schemas.microsoft.com/office/drawing/2014/main" id="{228EA613-8CD9-BB7C-DE8F-1BA3CA623683}"/>
                    </a:ext>
                  </a:extLst>
                </p:cNvPr>
                <p:cNvSpPr/>
                <p:nvPr/>
              </p:nvSpPr>
              <p:spPr>
                <a:xfrm>
                  <a:off x="8380950" y="4122262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02" name="Oval 501">
                  <a:extLst>
                    <a:ext uri="{FF2B5EF4-FFF2-40B4-BE49-F238E27FC236}">
                      <a16:creationId xmlns:a16="http://schemas.microsoft.com/office/drawing/2014/main" id="{BF5E8B48-69AE-B99C-7CCB-E526BAA1071C}"/>
                    </a:ext>
                  </a:extLst>
                </p:cNvPr>
                <p:cNvSpPr/>
                <p:nvPr/>
              </p:nvSpPr>
              <p:spPr>
                <a:xfrm>
                  <a:off x="8359858" y="4183382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03" name="Oval 502">
                  <a:extLst>
                    <a:ext uri="{FF2B5EF4-FFF2-40B4-BE49-F238E27FC236}">
                      <a16:creationId xmlns:a16="http://schemas.microsoft.com/office/drawing/2014/main" id="{E49B1596-BEDB-568E-CF17-CE21D067DE37}"/>
                    </a:ext>
                  </a:extLst>
                </p:cNvPr>
                <p:cNvSpPr/>
                <p:nvPr/>
              </p:nvSpPr>
              <p:spPr>
                <a:xfrm>
                  <a:off x="8347612" y="4239721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04" name="Oval 503">
                  <a:extLst>
                    <a:ext uri="{FF2B5EF4-FFF2-40B4-BE49-F238E27FC236}">
                      <a16:creationId xmlns:a16="http://schemas.microsoft.com/office/drawing/2014/main" id="{7C225D91-B744-9F99-F3B6-367688E6C1F8}"/>
                    </a:ext>
                  </a:extLst>
                </p:cNvPr>
                <p:cNvSpPr/>
                <p:nvPr/>
              </p:nvSpPr>
              <p:spPr>
                <a:xfrm>
                  <a:off x="8337576" y="4276881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05" name="Oval 504">
                  <a:extLst>
                    <a:ext uri="{FF2B5EF4-FFF2-40B4-BE49-F238E27FC236}">
                      <a16:creationId xmlns:a16="http://schemas.microsoft.com/office/drawing/2014/main" id="{DB4DEE91-E1C8-4357-A96B-3A059B551722}"/>
                    </a:ext>
                  </a:extLst>
                </p:cNvPr>
                <p:cNvSpPr/>
                <p:nvPr/>
              </p:nvSpPr>
              <p:spPr>
                <a:xfrm>
                  <a:off x="8321983" y="4320433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06" name="Oval 505">
                  <a:extLst>
                    <a:ext uri="{FF2B5EF4-FFF2-40B4-BE49-F238E27FC236}">
                      <a16:creationId xmlns:a16="http://schemas.microsoft.com/office/drawing/2014/main" id="{0AECD781-F0BD-02C6-0105-19FE9B0D384C}"/>
                    </a:ext>
                  </a:extLst>
                </p:cNvPr>
                <p:cNvSpPr/>
                <p:nvPr/>
              </p:nvSpPr>
              <p:spPr>
                <a:xfrm>
                  <a:off x="8686898" y="4913628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07" name="Oval 506">
                  <a:extLst>
                    <a:ext uri="{FF2B5EF4-FFF2-40B4-BE49-F238E27FC236}">
                      <a16:creationId xmlns:a16="http://schemas.microsoft.com/office/drawing/2014/main" id="{BDC7EAD9-7220-377A-A5A6-75E7E617FB38}"/>
                    </a:ext>
                  </a:extLst>
                </p:cNvPr>
                <p:cNvSpPr/>
                <p:nvPr/>
              </p:nvSpPr>
              <p:spPr>
                <a:xfrm>
                  <a:off x="9387708" y="3978454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08" name="Oval 507">
                  <a:extLst>
                    <a:ext uri="{FF2B5EF4-FFF2-40B4-BE49-F238E27FC236}">
                      <a16:creationId xmlns:a16="http://schemas.microsoft.com/office/drawing/2014/main" id="{B8AE5D16-B4C7-F5E6-90E5-6C3D9E6281F4}"/>
                    </a:ext>
                  </a:extLst>
                </p:cNvPr>
                <p:cNvSpPr/>
                <p:nvPr/>
              </p:nvSpPr>
              <p:spPr>
                <a:xfrm>
                  <a:off x="9378962" y="3922519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09" name="Oval 508">
                  <a:extLst>
                    <a:ext uri="{FF2B5EF4-FFF2-40B4-BE49-F238E27FC236}">
                      <a16:creationId xmlns:a16="http://schemas.microsoft.com/office/drawing/2014/main" id="{F9348C20-BEBD-CCE0-45CF-2DEB7B0843BB}"/>
                    </a:ext>
                  </a:extLst>
                </p:cNvPr>
                <p:cNvSpPr/>
                <p:nvPr/>
              </p:nvSpPr>
              <p:spPr>
                <a:xfrm>
                  <a:off x="9412300" y="4032577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E458F99B-200C-A471-82B6-5663550013EC}"/>
                    </a:ext>
                  </a:extLst>
                </p:cNvPr>
                <p:cNvSpPr/>
                <p:nvPr/>
              </p:nvSpPr>
              <p:spPr>
                <a:xfrm>
                  <a:off x="9419566" y="4089444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11" name="Oval 510">
                  <a:extLst>
                    <a:ext uri="{FF2B5EF4-FFF2-40B4-BE49-F238E27FC236}">
                      <a16:creationId xmlns:a16="http://schemas.microsoft.com/office/drawing/2014/main" id="{B1ABDC2F-2B78-32C1-73D7-754DC6A2815A}"/>
                    </a:ext>
                  </a:extLst>
                </p:cNvPr>
                <p:cNvSpPr/>
                <p:nvPr/>
              </p:nvSpPr>
              <p:spPr>
                <a:xfrm>
                  <a:off x="9445638" y="4143313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3C34B781-5F40-3C00-86D6-CF965FA719AA}"/>
                    </a:ext>
                  </a:extLst>
                </p:cNvPr>
                <p:cNvSpPr/>
                <p:nvPr/>
              </p:nvSpPr>
              <p:spPr>
                <a:xfrm>
                  <a:off x="9463088" y="4196230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13" name="Oval 512">
                  <a:extLst>
                    <a:ext uri="{FF2B5EF4-FFF2-40B4-BE49-F238E27FC236}">
                      <a16:creationId xmlns:a16="http://schemas.microsoft.com/office/drawing/2014/main" id="{F4BD6C7D-5C39-8131-73BB-F7016308FD1D}"/>
                    </a:ext>
                  </a:extLst>
                </p:cNvPr>
                <p:cNvSpPr/>
                <p:nvPr/>
              </p:nvSpPr>
              <p:spPr>
                <a:xfrm>
                  <a:off x="9482137" y="4249820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14" name="Oval 513">
                  <a:extLst>
                    <a:ext uri="{FF2B5EF4-FFF2-40B4-BE49-F238E27FC236}">
                      <a16:creationId xmlns:a16="http://schemas.microsoft.com/office/drawing/2014/main" id="{43A4710B-F767-D8FA-5A1E-8E43CDE1162D}"/>
                    </a:ext>
                  </a:extLst>
                </p:cNvPr>
                <p:cNvSpPr/>
                <p:nvPr/>
              </p:nvSpPr>
              <p:spPr>
                <a:xfrm>
                  <a:off x="9510712" y="4303943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15" name="Oval 514">
                  <a:extLst>
                    <a:ext uri="{FF2B5EF4-FFF2-40B4-BE49-F238E27FC236}">
                      <a16:creationId xmlns:a16="http://schemas.microsoft.com/office/drawing/2014/main" id="{483060A6-9203-008E-0132-EBB1CDDFD35E}"/>
                    </a:ext>
                  </a:extLst>
                </p:cNvPr>
                <p:cNvSpPr/>
                <p:nvPr/>
              </p:nvSpPr>
              <p:spPr>
                <a:xfrm>
                  <a:off x="9527381" y="4347294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952F7CF8-FE1B-1745-7AFA-D0D2F1C74DE9}"/>
                    </a:ext>
                  </a:extLst>
                </p:cNvPr>
                <p:cNvSpPr/>
                <p:nvPr/>
              </p:nvSpPr>
              <p:spPr>
                <a:xfrm>
                  <a:off x="9546431" y="4404041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17" name="Oval 516">
                  <a:extLst>
                    <a:ext uri="{FF2B5EF4-FFF2-40B4-BE49-F238E27FC236}">
                      <a16:creationId xmlns:a16="http://schemas.microsoft.com/office/drawing/2014/main" id="{601036AA-7E62-AA98-3D9C-9612444634E1}"/>
                    </a:ext>
                  </a:extLst>
                </p:cNvPr>
                <p:cNvSpPr/>
                <p:nvPr/>
              </p:nvSpPr>
              <p:spPr>
                <a:xfrm>
                  <a:off x="9555956" y="4458809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7FAA2FC2-DCDF-FD34-6525-38A98C8E0BEF}"/>
                    </a:ext>
                  </a:extLst>
                </p:cNvPr>
                <p:cNvSpPr/>
                <p:nvPr/>
              </p:nvSpPr>
              <p:spPr>
                <a:xfrm>
                  <a:off x="9579769" y="4513578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19" name="Oval 518">
                  <a:extLst>
                    <a:ext uri="{FF2B5EF4-FFF2-40B4-BE49-F238E27FC236}">
                      <a16:creationId xmlns:a16="http://schemas.microsoft.com/office/drawing/2014/main" id="{69FB4A3F-C49F-C177-5329-07AE27029595}"/>
                    </a:ext>
                  </a:extLst>
                </p:cNvPr>
                <p:cNvSpPr/>
                <p:nvPr/>
              </p:nvSpPr>
              <p:spPr>
                <a:xfrm>
                  <a:off x="9601200" y="4556440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0" name="Oval 519">
                  <a:extLst>
                    <a:ext uri="{FF2B5EF4-FFF2-40B4-BE49-F238E27FC236}">
                      <a16:creationId xmlns:a16="http://schemas.microsoft.com/office/drawing/2014/main" id="{EA3211C5-96E3-AE14-7862-4B3D05122446}"/>
                    </a:ext>
                  </a:extLst>
                </p:cNvPr>
                <p:cNvSpPr/>
                <p:nvPr/>
              </p:nvSpPr>
              <p:spPr>
                <a:xfrm>
                  <a:off x="9620250" y="4606446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1" name="Oval 520">
                  <a:extLst>
                    <a:ext uri="{FF2B5EF4-FFF2-40B4-BE49-F238E27FC236}">
                      <a16:creationId xmlns:a16="http://schemas.microsoft.com/office/drawing/2014/main" id="{92E754A9-8452-9DAF-B10D-AC521980328B}"/>
                    </a:ext>
                  </a:extLst>
                </p:cNvPr>
                <p:cNvSpPr/>
                <p:nvPr/>
              </p:nvSpPr>
              <p:spPr>
                <a:xfrm>
                  <a:off x="8749090" y="4920771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2" name="Oval 521">
                  <a:extLst>
                    <a:ext uri="{FF2B5EF4-FFF2-40B4-BE49-F238E27FC236}">
                      <a16:creationId xmlns:a16="http://schemas.microsoft.com/office/drawing/2014/main" id="{109A1C20-FBEB-8C02-0E5A-F1409F004E60}"/>
                    </a:ext>
                  </a:extLst>
                </p:cNvPr>
                <p:cNvSpPr/>
                <p:nvPr/>
              </p:nvSpPr>
              <p:spPr>
                <a:xfrm>
                  <a:off x="8309552" y="4374356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3" name="Oval 522">
                  <a:extLst>
                    <a:ext uri="{FF2B5EF4-FFF2-40B4-BE49-F238E27FC236}">
                      <a16:creationId xmlns:a16="http://schemas.microsoft.com/office/drawing/2014/main" id="{1522C9D1-D28F-A353-BD30-724DAB49126C}"/>
                    </a:ext>
                  </a:extLst>
                </p:cNvPr>
                <p:cNvSpPr/>
                <p:nvPr/>
              </p:nvSpPr>
              <p:spPr>
                <a:xfrm>
                  <a:off x="9641947" y="4663597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4" name="Oval 523">
                  <a:extLst>
                    <a:ext uri="{FF2B5EF4-FFF2-40B4-BE49-F238E27FC236}">
                      <a16:creationId xmlns:a16="http://schemas.microsoft.com/office/drawing/2014/main" id="{9E356EB4-0908-94AB-C5CD-2ED112E0EB28}"/>
                    </a:ext>
                  </a:extLst>
                </p:cNvPr>
                <p:cNvSpPr/>
                <p:nvPr/>
              </p:nvSpPr>
              <p:spPr>
                <a:xfrm>
                  <a:off x="9675284" y="4708840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5" name="Oval 524">
                  <a:extLst>
                    <a:ext uri="{FF2B5EF4-FFF2-40B4-BE49-F238E27FC236}">
                      <a16:creationId xmlns:a16="http://schemas.microsoft.com/office/drawing/2014/main" id="{3EC6A002-2038-4166-6E56-98ABF44AF60B}"/>
                    </a:ext>
                  </a:extLst>
                </p:cNvPr>
                <p:cNvSpPr/>
                <p:nvPr/>
              </p:nvSpPr>
              <p:spPr>
                <a:xfrm>
                  <a:off x="9675284" y="4765990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6" name="Oval 525">
                  <a:extLst>
                    <a:ext uri="{FF2B5EF4-FFF2-40B4-BE49-F238E27FC236}">
                      <a16:creationId xmlns:a16="http://schemas.microsoft.com/office/drawing/2014/main" id="{5C9B46DB-CFF2-06AB-EA26-01F593365F2E}"/>
                    </a:ext>
                  </a:extLst>
                </p:cNvPr>
                <p:cNvSpPr/>
                <p:nvPr/>
              </p:nvSpPr>
              <p:spPr>
                <a:xfrm>
                  <a:off x="9643940" y="4823141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7" name="Oval 526">
                  <a:extLst>
                    <a:ext uri="{FF2B5EF4-FFF2-40B4-BE49-F238E27FC236}">
                      <a16:creationId xmlns:a16="http://schemas.microsoft.com/office/drawing/2014/main" id="{0F2A4564-0960-5EE4-4D80-A2F3D932B091}"/>
                    </a:ext>
                  </a:extLst>
                </p:cNvPr>
                <p:cNvSpPr/>
                <p:nvPr/>
              </p:nvSpPr>
              <p:spPr>
                <a:xfrm>
                  <a:off x="9601200" y="4858859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8" name="Oval 527">
                  <a:extLst>
                    <a:ext uri="{FF2B5EF4-FFF2-40B4-BE49-F238E27FC236}">
                      <a16:creationId xmlns:a16="http://schemas.microsoft.com/office/drawing/2014/main" id="{2545ABD4-DD8F-5264-E7B6-5843AEECBB9D}"/>
                    </a:ext>
                  </a:extLst>
                </p:cNvPr>
                <p:cNvSpPr/>
                <p:nvPr/>
              </p:nvSpPr>
              <p:spPr>
                <a:xfrm>
                  <a:off x="9539287" y="4873147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9" name="Oval 528">
                  <a:extLst>
                    <a:ext uri="{FF2B5EF4-FFF2-40B4-BE49-F238E27FC236}">
                      <a16:creationId xmlns:a16="http://schemas.microsoft.com/office/drawing/2014/main" id="{EA77638C-2061-E73E-B60E-2044E66E3354}"/>
                    </a:ext>
                  </a:extLst>
                </p:cNvPr>
                <p:cNvSpPr/>
                <p:nvPr/>
              </p:nvSpPr>
              <p:spPr>
                <a:xfrm>
                  <a:off x="9477375" y="4892196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0" name="Oval 529">
                  <a:extLst>
                    <a:ext uri="{FF2B5EF4-FFF2-40B4-BE49-F238E27FC236}">
                      <a16:creationId xmlns:a16="http://schemas.microsoft.com/office/drawing/2014/main" id="{08BAEC58-3ABD-447D-6FF8-6B8464D4130A}"/>
                    </a:ext>
                  </a:extLst>
                </p:cNvPr>
                <p:cNvSpPr/>
                <p:nvPr/>
              </p:nvSpPr>
              <p:spPr>
                <a:xfrm>
                  <a:off x="8815765" y="4927916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1" name="Oval 530">
                  <a:extLst>
                    <a:ext uri="{FF2B5EF4-FFF2-40B4-BE49-F238E27FC236}">
                      <a16:creationId xmlns:a16="http://schemas.microsoft.com/office/drawing/2014/main" id="{5E38EDE6-4869-61D6-0167-7B1B93182B78}"/>
                    </a:ext>
                  </a:extLst>
                </p:cNvPr>
                <p:cNvSpPr/>
                <p:nvPr/>
              </p:nvSpPr>
              <p:spPr>
                <a:xfrm>
                  <a:off x="9412300" y="4906484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2" name="Oval 531">
                  <a:extLst>
                    <a:ext uri="{FF2B5EF4-FFF2-40B4-BE49-F238E27FC236}">
                      <a16:creationId xmlns:a16="http://schemas.microsoft.com/office/drawing/2014/main" id="{27D7A1B1-8769-33AE-E885-B5A39DA7DE94}"/>
                    </a:ext>
                  </a:extLst>
                </p:cNvPr>
                <p:cNvSpPr/>
                <p:nvPr/>
              </p:nvSpPr>
              <p:spPr>
                <a:xfrm>
                  <a:off x="9352771" y="4904103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3" name="Oval 532">
                  <a:extLst>
                    <a:ext uri="{FF2B5EF4-FFF2-40B4-BE49-F238E27FC236}">
                      <a16:creationId xmlns:a16="http://schemas.microsoft.com/office/drawing/2014/main" id="{894022E3-429A-0EA7-8124-9805A105BFAC}"/>
                    </a:ext>
                  </a:extLst>
                </p:cNvPr>
                <p:cNvSpPr/>
                <p:nvPr/>
              </p:nvSpPr>
              <p:spPr>
                <a:xfrm>
                  <a:off x="9279209" y="4904103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4" name="Oval 533">
                  <a:extLst>
                    <a:ext uri="{FF2B5EF4-FFF2-40B4-BE49-F238E27FC236}">
                      <a16:creationId xmlns:a16="http://schemas.microsoft.com/office/drawing/2014/main" id="{404954D0-D94A-F2E5-0FFA-8CF04F4AAFF7}"/>
                    </a:ext>
                  </a:extLst>
                </p:cNvPr>
                <p:cNvSpPr/>
                <p:nvPr/>
              </p:nvSpPr>
              <p:spPr>
                <a:xfrm>
                  <a:off x="9221804" y="4911247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5" name="Oval 534">
                  <a:extLst>
                    <a:ext uri="{FF2B5EF4-FFF2-40B4-BE49-F238E27FC236}">
                      <a16:creationId xmlns:a16="http://schemas.microsoft.com/office/drawing/2014/main" id="{30057EF2-76C2-C667-C637-42F830921355}"/>
                    </a:ext>
                  </a:extLst>
                </p:cNvPr>
                <p:cNvSpPr/>
                <p:nvPr/>
              </p:nvSpPr>
              <p:spPr>
                <a:xfrm>
                  <a:off x="9158900" y="4930297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6" name="Oval 535">
                  <a:extLst>
                    <a:ext uri="{FF2B5EF4-FFF2-40B4-BE49-F238E27FC236}">
                      <a16:creationId xmlns:a16="http://schemas.microsoft.com/office/drawing/2014/main" id="{1D1F6CA9-FCC6-FB9A-3109-712E80003294}"/>
                    </a:ext>
                  </a:extLst>
                </p:cNvPr>
                <p:cNvSpPr/>
                <p:nvPr/>
              </p:nvSpPr>
              <p:spPr>
                <a:xfrm>
                  <a:off x="9106464" y="4930297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7" name="Oval 536">
                  <a:extLst>
                    <a:ext uri="{FF2B5EF4-FFF2-40B4-BE49-F238E27FC236}">
                      <a16:creationId xmlns:a16="http://schemas.microsoft.com/office/drawing/2014/main" id="{524458C6-5163-38C7-D870-66B12F9C7270}"/>
                    </a:ext>
                  </a:extLst>
                </p:cNvPr>
                <p:cNvSpPr/>
                <p:nvPr/>
              </p:nvSpPr>
              <p:spPr>
                <a:xfrm>
                  <a:off x="9039789" y="4927915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8" name="Oval 537">
                  <a:extLst>
                    <a:ext uri="{FF2B5EF4-FFF2-40B4-BE49-F238E27FC236}">
                      <a16:creationId xmlns:a16="http://schemas.microsoft.com/office/drawing/2014/main" id="{B21EC2A1-0BAB-CD5A-1615-15079510BECF}"/>
                    </a:ext>
                  </a:extLst>
                </p:cNvPr>
                <p:cNvSpPr/>
                <p:nvPr/>
              </p:nvSpPr>
              <p:spPr>
                <a:xfrm>
                  <a:off x="8958972" y="4920772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9" name="Oval 538">
                  <a:extLst>
                    <a:ext uri="{FF2B5EF4-FFF2-40B4-BE49-F238E27FC236}">
                      <a16:creationId xmlns:a16="http://schemas.microsoft.com/office/drawing/2014/main" id="{2F482981-231A-B280-7FDD-DF185C2F1434}"/>
                    </a:ext>
                  </a:extLst>
                </p:cNvPr>
                <p:cNvSpPr/>
                <p:nvPr/>
              </p:nvSpPr>
              <p:spPr>
                <a:xfrm>
                  <a:off x="8884589" y="4923153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0" name="Oval 539">
                  <a:extLst>
                    <a:ext uri="{FF2B5EF4-FFF2-40B4-BE49-F238E27FC236}">
                      <a16:creationId xmlns:a16="http://schemas.microsoft.com/office/drawing/2014/main" id="{E01E0A34-101D-9BEB-0CCF-B63CA61F3409}"/>
                    </a:ext>
                  </a:extLst>
                </p:cNvPr>
                <p:cNvSpPr/>
                <p:nvPr/>
              </p:nvSpPr>
              <p:spPr>
                <a:xfrm>
                  <a:off x="8620174" y="4899340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1" name="Oval 540">
                  <a:extLst>
                    <a:ext uri="{FF2B5EF4-FFF2-40B4-BE49-F238E27FC236}">
                      <a16:creationId xmlns:a16="http://schemas.microsoft.com/office/drawing/2014/main" id="{C922AF49-9737-66E7-E5AA-0F099DF5B6B9}"/>
                    </a:ext>
                  </a:extLst>
                </p:cNvPr>
                <p:cNvSpPr/>
                <p:nvPr/>
              </p:nvSpPr>
              <p:spPr>
                <a:xfrm>
                  <a:off x="8286750" y="4423090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2" name="Oval 541">
                  <a:extLst>
                    <a:ext uri="{FF2B5EF4-FFF2-40B4-BE49-F238E27FC236}">
                      <a16:creationId xmlns:a16="http://schemas.microsoft.com/office/drawing/2014/main" id="{101B4B98-1DAC-4A17-7142-5353873E8DB2}"/>
                    </a:ext>
                  </a:extLst>
                </p:cNvPr>
                <p:cNvSpPr/>
                <p:nvPr/>
              </p:nvSpPr>
              <p:spPr>
                <a:xfrm>
                  <a:off x="8272461" y="4473097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F851DF3A-E58A-28FE-442E-EB74394D5880}"/>
                    </a:ext>
                  </a:extLst>
                </p:cNvPr>
                <p:cNvSpPr/>
                <p:nvPr/>
              </p:nvSpPr>
              <p:spPr>
                <a:xfrm>
                  <a:off x="8265318" y="4518341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4" name="Oval 543">
                  <a:extLst>
                    <a:ext uri="{FF2B5EF4-FFF2-40B4-BE49-F238E27FC236}">
                      <a16:creationId xmlns:a16="http://schemas.microsoft.com/office/drawing/2014/main" id="{EAEBECA1-7DC7-3E19-66C4-85C34C98A760}"/>
                    </a:ext>
                  </a:extLst>
                </p:cNvPr>
                <p:cNvSpPr/>
                <p:nvPr/>
              </p:nvSpPr>
              <p:spPr>
                <a:xfrm>
                  <a:off x="8251031" y="4565965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5" name="Oval 544">
                  <a:extLst>
                    <a:ext uri="{FF2B5EF4-FFF2-40B4-BE49-F238E27FC236}">
                      <a16:creationId xmlns:a16="http://schemas.microsoft.com/office/drawing/2014/main" id="{248CF781-FF83-3AA3-1637-65FB9C507507}"/>
                    </a:ext>
                  </a:extLst>
                </p:cNvPr>
                <p:cNvSpPr/>
                <p:nvPr/>
              </p:nvSpPr>
              <p:spPr>
                <a:xfrm>
                  <a:off x="8246269" y="4620734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6" name="Oval 545">
                  <a:extLst>
                    <a:ext uri="{FF2B5EF4-FFF2-40B4-BE49-F238E27FC236}">
                      <a16:creationId xmlns:a16="http://schemas.microsoft.com/office/drawing/2014/main" id="{27304911-BEC0-E333-9DC3-D34EADA608C3}"/>
                    </a:ext>
                  </a:extLst>
                </p:cNvPr>
                <p:cNvSpPr/>
                <p:nvPr/>
              </p:nvSpPr>
              <p:spPr>
                <a:xfrm>
                  <a:off x="8253412" y="4673121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7" name="Oval 546">
                  <a:extLst>
                    <a:ext uri="{FF2B5EF4-FFF2-40B4-BE49-F238E27FC236}">
                      <a16:creationId xmlns:a16="http://schemas.microsoft.com/office/drawing/2014/main" id="{BA3B0740-3B10-0D1F-2928-F7FE16F3115D}"/>
                    </a:ext>
                  </a:extLst>
                </p:cNvPr>
                <p:cNvSpPr/>
                <p:nvPr/>
              </p:nvSpPr>
              <p:spPr>
                <a:xfrm>
                  <a:off x="8270081" y="4725509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8" name="Oval 547">
                  <a:extLst>
                    <a:ext uri="{FF2B5EF4-FFF2-40B4-BE49-F238E27FC236}">
                      <a16:creationId xmlns:a16="http://schemas.microsoft.com/office/drawing/2014/main" id="{6FDEEEDD-90C1-D96A-D87F-ED4DE671F744}"/>
                    </a:ext>
                  </a:extLst>
                </p:cNvPr>
                <p:cNvSpPr/>
                <p:nvPr/>
              </p:nvSpPr>
              <p:spPr>
                <a:xfrm>
                  <a:off x="8314275" y="4754537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9" name="Oval 548">
                  <a:extLst>
                    <a:ext uri="{FF2B5EF4-FFF2-40B4-BE49-F238E27FC236}">
                      <a16:creationId xmlns:a16="http://schemas.microsoft.com/office/drawing/2014/main" id="{A7F8D020-CDF7-C5D7-052E-56F90DDF435E}"/>
                    </a:ext>
                  </a:extLst>
                </p:cNvPr>
                <p:cNvSpPr/>
                <p:nvPr/>
              </p:nvSpPr>
              <p:spPr>
                <a:xfrm>
                  <a:off x="8347612" y="4796947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0" name="Oval 549">
                  <a:extLst>
                    <a:ext uri="{FF2B5EF4-FFF2-40B4-BE49-F238E27FC236}">
                      <a16:creationId xmlns:a16="http://schemas.microsoft.com/office/drawing/2014/main" id="{FA0A5F77-B6C5-6C61-6C09-93BCB2F54734}"/>
                    </a:ext>
                  </a:extLst>
                </p:cNvPr>
                <p:cNvSpPr/>
                <p:nvPr/>
              </p:nvSpPr>
              <p:spPr>
                <a:xfrm>
                  <a:off x="8391806" y="4835046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1" name="Oval 550">
                  <a:extLst>
                    <a:ext uri="{FF2B5EF4-FFF2-40B4-BE49-F238E27FC236}">
                      <a16:creationId xmlns:a16="http://schemas.microsoft.com/office/drawing/2014/main" id="{B6EE8AEE-C19A-F4CF-9652-AEBC54ECE1A0}"/>
                    </a:ext>
                  </a:extLst>
                </p:cNvPr>
                <p:cNvSpPr/>
                <p:nvPr/>
              </p:nvSpPr>
              <p:spPr>
                <a:xfrm>
                  <a:off x="8447625" y="4858859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2" name="Oval 551">
                  <a:extLst>
                    <a:ext uri="{FF2B5EF4-FFF2-40B4-BE49-F238E27FC236}">
                      <a16:creationId xmlns:a16="http://schemas.microsoft.com/office/drawing/2014/main" id="{45F56830-D480-D791-BBC6-FBCDE8AA10D9}"/>
                    </a:ext>
                  </a:extLst>
                </p:cNvPr>
                <p:cNvSpPr/>
                <p:nvPr/>
              </p:nvSpPr>
              <p:spPr>
                <a:xfrm>
                  <a:off x="8494174" y="4880290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3" name="Oval 552">
                  <a:extLst>
                    <a:ext uri="{FF2B5EF4-FFF2-40B4-BE49-F238E27FC236}">
                      <a16:creationId xmlns:a16="http://schemas.microsoft.com/office/drawing/2014/main" id="{9D93D34E-01B2-4243-98B0-F4205C6F75B9}"/>
                    </a:ext>
                  </a:extLst>
                </p:cNvPr>
                <p:cNvSpPr/>
                <p:nvPr/>
              </p:nvSpPr>
              <p:spPr>
                <a:xfrm>
                  <a:off x="8550020" y="4889815"/>
                  <a:ext cx="66675" cy="541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AE0384C1-2C88-E2C3-DEE4-AF958B8C00B4}"/>
                  </a:ext>
                </a:extLst>
              </p:cNvPr>
              <p:cNvSpPr/>
              <p:nvPr/>
            </p:nvSpPr>
            <p:spPr>
              <a:xfrm>
                <a:off x="5196733" y="2940043"/>
                <a:ext cx="370289" cy="728500"/>
              </a:xfrm>
              <a:custGeom>
                <a:avLst/>
                <a:gdLst>
                  <a:gd name="connsiteX0" fmla="*/ 138221 w 465765"/>
                  <a:gd name="connsiteY0" fmla="*/ 129 h 1202735"/>
                  <a:gd name="connsiteX1" fmla="*/ 66783 w 465765"/>
                  <a:gd name="connsiteY1" fmla="*/ 47754 h 1202735"/>
                  <a:gd name="connsiteX2" fmla="*/ 28683 w 465765"/>
                  <a:gd name="connsiteY2" fmla="*/ 114429 h 1202735"/>
                  <a:gd name="connsiteX3" fmla="*/ 108 w 465765"/>
                  <a:gd name="connsiteY3" fmla="*/ 195391 h 1202735"/>
                  <a:gd name="connsiteX4" fmla="*/ 21539 w 465765"/>
                  <a:gd name="connsiteY4" fmla="*/ 262066 h 1202735"/>
                  <a:gd name="connsiteX5" fmla="*/ 83452 w 465765"/>
                  <a:gd name="connsiteY5" fmla="*/ 323979 h 1202735"/>
                  <a:gd name="connsiteX6" fmla="*/ 195371 w 465765"/>
                  <a:gd name="connsiteY6" fmla="*/ 366841 h 1202735"/>
                  <a:gd name="connsiteX7" fmla="*/ 281096 w 465765"/>
                  <a:gd name="connsiteY7" fmla="*/ 416847 h 1202735"/>
                  <a:gd name="connsiteX8" fmla="*/ 276333 w 465765"/>
                  <a:gd name="connsiteY8" fmla="*/ 535910 h 1202735"/>
                  <a:gd name="connsiteX9" fmla="*/ 157271 w 465765"/>
                  <a:gd name="connsiteY9" fmla="*/ 671641 h 1202735"/>
                  <a:gd name="connsiteX10" fmla="*/ 133458 w 465765"/>
                  <a:gd name="connsiteY10" fmla="*/ 781179 h 1202735"/>
                  <a:gd name="connsiteX11" fmla="*/ 197752 w 465765"/>
                  <a:gd name="connsiteY11" fmla="*/ 866904 h 1202735"/>
                  <a:gd name="connsiteX12" fmla="*/ 338246 w 465765"/>
                  <a:gd name="connsiteY12" fmla="*/ 938341 h 1202735"/>
                  <a:gd name="connsiteX13" fmla="*/ 397777 w 465765"/>
                  <a:gd name="connsiteY13" fmla="*/ 981204 h 1202735"/>
                  <a:gd name="connsiteX14" fmla="*/ 390633 w 465765"/>
                  <a:gd name="connsiteY14" fmla="*/ 1074072 h 1202735"/>
                  <a:gd name="connsiteX15" fmla="*/ 288239 w 465765"/>
                  <a:gd name="connsiteY15" fmla="*/ 1145510 h 1202735"/>
                  <a:gd name="connsiteX16" fmla="*/ 309671 w 465765"/>
                  <a:gd name="connsiteY16" fmla="*/ 1202660 h 1202735"/>
                  <a:gd name="connsiteX17" fmla="*/ 404921 w 465765"/>
                  <a:gd name="connsiteY17" fmla="*/ 1133604 h 1202735"/>
                  <a:gd name="connsiteX18" fmla="*/ 464452 w 465765"/>
                  <a:gd name="connsiteY18" fmla="*/ 1040735 h 1202735"/>
                  <a:gd name="connsiteX19" fmla="*/ 438258 w 465765"/>
                  <a:gd name="connsiteY19" fmla="*/ 935960 h 1202735"/>
                  <a:gd name="connsiteX20" fmla="*/ 350152 w 465765"/>
                  <a:gd name="connsiteY20" fmla="*/ 885954 h 1202735"/>
                  <a:gd name="connsiteX21" fmla="*/ 252521 w 465765"/>
                  <a:gd name="connsiteY21" fmla="*/ 831185 h 1202735"/>
                  <a:gd name="connsiteX22" fmla="*/ 190608 w 465765"/>
                  <a:gd name="connsiteY22" fmla="*/ 766891 h 1202735"/>
                  <a:gd name="connsiteX23" fmla="*/ 226327 w 465765"/>
                  <a:gd name="connsiteY23" fmla="*/ 671641 h 1202735"/>
                  <a:gd name="connsiteX24" fmla="*/ 290621 w 465765"/>
                  <a:gd name="connsiteY24" fmla="*/ 588297 h 1202735"/>
                  <a:gd name="connsiteX25" fmla="*/ 338246 w 465765"/>
                  <a:gd name="connsiteY25" fmla="*/ 462091 h 1202735"/>
                  <a:gd name="connsiteX26" fmla="*/ 352533 w 465765"/>
                  <a:gd name="connsiteY26" fmla="*/ 404941 h 1202735"/>
                  <a:gd name="connsiteX27" fmla="*/ 254902 w 465765"/>
                  <a:gd name="connsiteY27" fmla="*/ 326360 h 1202735"/>
                  <a:gd name="connsiteX28" fmla="*/ 109646 w 465765"/>
                  <a:gd name="connsiteY28" fmla="*/ 297785 h 1202735"/>
                  <a:gd name="connsiteX29" fmla="*/ 100121 w 465765"/>
                  <a:gd name="connsiteY29" fmla="*/ 293022 h 1202735"/>
                  <a:gd name="connsiteX30" fmla="*/ 52496 w 465765"/>
                  <a:gd name="connsiteY30" fmla="*/ 181104 h 1202735"/>
                  <a:gd name="connsiteX31" fmla="*/ 114408 w 465765"/>
                  <a:gd name="connsiteY31" fmla="*/ 62041 h 1202735"/>
                  <a:gd name="connsiteX32" fmla="*/ 138221 w 465765"/>
                  <a:gd name="connsiteY32" fmla="*/ 129 h 1202735"/>
                  <a:gd name="connsiteX0" fmla="*/ 138221 w 465765"/>
                  <a:gd name="connsiteY0" fmla="*/ 129 h 1202735"/>
                  <a:gd name="connsiteX1" fmla="*/ 66783 w 465765"/>
                  <a:gd name="connsiteY1" fmla="*/ 47754 h 1202735"/>
                  <a:gd name="connsiteX2" fmla="*/ 28683 w 465765"/>
                  <a:gd name="connsiteY2" fmla="*/ 114429 h 1202735"/>
                  <a:gd name="connsiteX3" fmla="*/ 108 w 465765"/>
                  <a:gd name="connsiteY3" fmla="*/ 195391 h 1202735"/>
                  <a:gd name="connsiteX4" fmla="*/ 21539 w 465765"/>
                  <a:gd name="connsiteY4" fmla="*/ 262066 h 1202735"/>
                  <a:gd name="connsiteX5" fmla="*/ 83452 w 465765"/>
                  <a:gd name="connsiteY5" fmla="*/ 323979 h 1202735"/>
                  <a:gd name="connsiteX6" fmla="*/ 195371 w 465765"/>
                  <a:gd name="connsiteY6" fmla="*/ 366841 h 1202735"/>
                  <a:gd name="connsiteX7" fmla="*/ 281096 w 465765"/>
                  <a:gd name="connsiteY7" fmla="*/ 416847 h 1202735"/>
                  <a:gd name="connsiteX8" fmla="*/ 276333 w 465765"/>
                  <a:gd name="connsiteY8" fmla="*/ 535910 h 1202735"/>
                  <a:gd name="connsiteX9" fmla="*/ 157271 w 465765"/>
                  <a:gd name="connsiteY9" fmla="*/ 671641 h 1202735"/>
                  <a:gd name="connsiteX10" fmla="*/ 133458 w 465765"/>
                  <a:gd name="connsiteY10" fmla="*/ 781179 h 1202735"/>
                  <a:gd name="connsiteX11" fmla="*/ 197752 w 465765"/>
                  <a:gd name="connsiteY11" fmla="*/ 866904 h 1202735"/>
                  <a:gd name="connsiteX12" fmla="*/ 338246 w 465765"/>
                  <a:gd name="connsiteY12" fmla="*/ 938341 h 1202735"/>
                  <a:gd name="connsiteX13" fmla="*/ 397777 w 465765"/>
                  <a:gd name="connsiteY13" fmla="*/ 981204 h 1202735"/>
                  <a:gd name="connsiteX14" fmla="*/ 390633 w 465765"/>
                  <a:gd name="connsiteY14" fmla="*/ 1074072 h 1202735"/>
                  <a:gd name="connsiteX15" fmla="*/ 288239 w 465765"/>
                  <a:gd name="connsiteY15" fmla="*/ 1145510 h 1202735"/>
                  <a:gd name="connsiteX16" fmla="*/ 309671 w 465765"/>
                  <a:gd name="connsiteY16" fmla="*/ 1202660 h 1202735"/>
                  <a:gd name="connsiteX17" fmla="*/ 404921 w 465765"/>
                  <a:gd name="connsiteY17" fmla="*/ 1133604 h 1202735"/>
                  <a:gd name="connsiteX18" fmla="*/ 464452 w 465765"/>
                  <a:gd name="connsiteY18" fmla="*/ 1040735 h 1202735"/>
                  <a:gd name="connsiteX19" fmla="*/ 438258 w 465765"/>
                  <a:gd name="connsiteY19" fmla="*/ 935960 h 1202735"/>
                  <a:gd name="connsiteX20" fmla="*/ 350152 w 465765"/>
                  <a:gd name="connsiteY20" fmla="*/ 885954 h 1202735"/>
                  <a:gd name="connsiteX21" fmla="*/ 252521 w 465765"/>
                  <a:gd name="connsiteY21" fmla="*/ 831185 h 1202735"/>
                  <a:gd name="connsiteX22" fmla="*/ 190608 w 465765"/>
                  <a:gd name="connsiteY22" fmla="*/ 766891 h 1202735"/>
                  <a:gd name="connsiteX23" fmla="*/ 226327 w 465765"/>
                  <a:gd name="connsiteY23" fmla="*/ 671641 h 1202735"/>
                  <a:gd name="connsiteX24" fmla="*/ 290621 w 465765"/>
                  <a:gd name="connsiteY24" fmla="*/ 588297 h 1202735"/>
                  <a:gd name="connsiteX25" fmla="*/ 338246 w 465765"/>
                  <a:gd name="connsiteY25" fmla="*/ 462091 h 1202735"/>
                  <a:gd name="connsiteX26" fmla="*/ 323958 w 465765"/>
                  <a:gd name="connsiteY26" fmla="*/ 390653 h 1202735"/>
                  <a:gd name="connsiteX27" fmla="*/ 254902 w 465765"/>
                  <a:gd name="connsiteY27" fmla="*/ 326360 h 1202735"/>
                  <a:gd name="connsiteX28" fmla="*/ 109646 w 465765"/>
                  <a:gd name="connsiteY28" fmla="*/ 297785 h 1202735"/>
                  <a:gd name="connsiteX29" fmla="*/ 100121 w 465765"/>
                  <a:gd name="connsiteY29" fmla="*/ 293022 h 1202735"/>
                  <a:gd name="connsiteX30" fmla="*/ 52496 w 465765"/>
                  <a:gd name="connsiteY30" fmla="*/ 181104 h 1202735"/>
                  <a:gd name="connsiteX31" fmla="*/ 114408 w 465765"/>
                  <a:gd name="connsiteY31" fmla="*/ 62041 h 1202735"/>
                  <a:gd name="connsiteX32" fmla="*/ 138221 w 465765"/>
                  <a:gd name="connsiteY32" fmla="*/ 129 h 1202735"/>
                  <a:gd name="connsiteX0" fmla="*/ 138221 w 465765"/>
                  <a:gd name="connsiteY0" fmla="*/ 129 h 1202735"/>
                  <a:gd name="connsiteX1" fmla="*/ 66783 w 465765"/>
                  <a:gd name="connsiteY1" fmla="*/ 47754 h 1202735"/>
                  <a:gd name="connsiteX2" fmla="*/ 28683 w 465765"/>
                  <a:gd name="connsiteY2" fmla="*/ 114429 h 1202735"/>
                  <a:gd name="connsiteX3" fmla="*/ 108 w 465765"/>
                  <a:gd name="connsiteY3" fmla="*/ 195391 h 1202735"/>
                  <a:gd name="connsiteX4" fmla="*/ 21539 w 465765"/>
                  <a:gd name="connsiteY4" fmla="*/ 262066 h 1202735"/>
                  <a:gd name="connsiteX5" fmla="*/ 83452 w 465765"/>
                  <a:gd name="connsiteY5" fmla="*/ 323979 h 1202735"/>
                  <a:gd name="connsiteX6" fmla="*/ 195371 w 465765"/>
                  <a:gd name="connsiteY6" fmla="*/ 366841 h 1202735"/>
                  <a:gd name="connsiteX7" fmla="*/ 281096 w 465765"/>
                  <a:gd name="connsiteY7" fmla="*/ 416847 h 1202735"/>
                  <a:gd name="connsiteX8" fmla="*/ 276333 w 465765"/>
                  <a:gd name="connsiteY8" fmla="*/ 535910 h 1202735"/>
                  <a:gd name="connsiteX9" fmla="*/ 157271 w 465765"/>
                  <a:gd name="connsiteY9" fmla="*/ 671641 h 1202735"/>
                  <a:gd name="connsiteX10" fmla="*/ 133458 w 465765"/>
                  <a:gd name="connsiteY10" fmla="*/ 781179 h 1202735"/>
                  <a:gd name="connsiteX11" fmla="*/ 197752 w 465765"/>
                  <a:gd name="connsiteY11" fmla="*/ 866904 h 1202735"/>
                  <a:gd name="connsiteX12" fmla="*/ 338246 w 465765"/>
                  <a:gd name="connsiteY12" fmla="*/ 938341 h 1202735"/>
                  <a:gd name="connsiteX13" fmla="*/ 397777 w 465765"/>
                  <a:gd name="connsiteY13" fmla="*/ 981204 h 1202735"/>
                  <a:gd name="connsiteX14" fmla="*/ 390633 w 465765"/>
                  <a:gd name="connsiteY14" fmla="*/ 1074072 h 1202735"/>
                  <a:gd name="connsiteX15" fmla="*/ 288239 w 465765"/>
                  <a:gd name="connsiteY15" fmla="*/ 1145510 h 1202735"/>
                  <a:gd name="connsiteX16" fmla="*/ 309671 w 465765"/>
                  <a:gd name="connsiteY16" fmla="*/ 1202660 h 1202735"/>
                  <a:gd name="connsiteX17" fmla="*/ 404921 w 465765"/>
                  <a:gd name="connsiteY17" fmla="*/ 1133604 h 1202735"/>
                  <a:gd name="connsiteX18" fmla="*/ 464452 w 465765"/>
                  <a:gd name="connsiteY18" fmla="*/ 1040735 h 1202735"/>
                  <a:gd name="connsiteX19" fmla="*/ 438258 w 465765"/>
                  <a:gd name="connsiteY19" fmla="*/ 935960 h 1202735"/>
                  <a:gd name="connsiteX20" fmla="*/ 350152 w 465765"/>
                  <a:gd name="connsiteY20" fmla="*/ 885954 h 1202735"/>
                  <a:gd name="connsiteX21" fmla="*/ 252521 w 465765"/>
                  <a:gd name="connsiteY21" fmla="*/ 831185 h 1202735"/>
                  <a:gd name="connsiteX22" fmla="*/ 190608 w 465765"/>
                  <a:gd name="connsiteY22" fmla="*/ 766891 h 1202735"/>
                  <a:gd name="connsiteX23" fmla="*/ 226327 w 465765"/>
                  <a:gd name="connsiteY23" fmla="*/ 671641 h 1202735"/>
                  <a:gd name="connsiteX24" fmla="*/ 290621 w 465765"/>
                  <a:gd name="connsiteY24" fmla="*/ 588297 h 1202735"/>
                  <a:gd name="connsiteX25" fmla="*/ 338246 w 465765"/>
                  <a:gd name="connsiteY25" fmla="*/ 462091 h 1202735"/>
                  <a:gd name="connsiteX26" fmla="*/ 323958 w 465765"/>
                  <a:gd name="connsiteY26" fmla="*/ 390653 h 1202735"/>
                  <a:gd name="connsiteX27" fmla="*/ 254902 w 465765"/>
                  <a:gd name="connsiteY27" fmla="*/ 326360 h 1202735"/>
                  <a:gd name="connsiteX28" fmla="*/ 109646 w 465765"/>
                  <a:gd name="connsiteY28" fmla="*/ 297785 h 1202735"/>
                  <a:gd name="connsiteX29" fmla="*/ 107265 w 465765"/>
                  <a:gd name="connsiteY29" fmla="*/ 283497 h 1202735"/>
                  <a:gd name="connsiteX30" fmla="*/ 52496 w 465765"/>
                  <a:gd name="connsiteY30" fmla="*/ 181104 h 1202735"/>
                  <a:gd name="connsiteX31" fmla="*/ 114408 w 465765"/>
                  <a:gd name="connsiteY31" fmla="*/ 62041 h 1202735"/>
                  <a:gd name="connsiteX32" fmla="*/ 138221 w 465765"/>
                  <a:gd name="connsiteY32" fmla="*/ 129 h 1202735"/>
                  <a:gd name="connsiteX0" fmla="*/ 138221 w 465765"/>
                  <a:gd name="connsiteY0" fmla="*/ 129 h 1202735"/>
                  <a:gd name="connsiteX1" fmla="*/ 66783 w 465765"/>
                  <a:gd name="connsiteY1" fmla="*/ 47754 h 1202735"/>
                  <a:gd name="connsiteX2" fmla="*/ 28683 w 465765"/>
                  <a:gd name="connsiteY2" fmla="*/ 114429 h 1202735"/>
                  <a:gd name="connsiteX3" fmla="*/ 108 w 465765"/>
                  <a:gd name="connsiteY3" fmla="*/ 195391 h 1202735"/>
                  <a:gd name="connsiteX4" fmla="*/ 21539 w 465765"/>
                  <a:gd name="connsiteY4" fmla="*/ 262066 h 1202735"/>
                  <a:gd name="connsiteX5" fmla="*/ 83452 w 465765"/>
                  <a:gd name="connsiteY5" fmla="*/ 323979 h 1202735"/>
                  <a:gd name="connsiteX6" fmla="*/ 195371 w 465765"/>
                  <a:gd name="connsiteY6" fmla="*/ 366841 h 1202735"/>
                  <a:gd name="connsiteX7" fmla="*/ 281096 w 465765"/>
                  <a:gd name="connsiteY7" fmla="*/ 416847 h 1202735"/>
                  <a:gd name="connsiteX8" fmla="*/ 276333 w 465765"/>
                  <a:gd name="connsiteY8" fmla="*/ 535910 h 1202735"/>
                  <a:gd name="connsiteX9" fmla="*/ 157271 w 465765"/>
                  <a:gd name="connsiteY9" fmla="*/ 671641 h 1202735"/>
                  <a:gd name="connsiteX10" fmla="*/ 133458 w 465765"/>
                  <a:gd name="connsiteY10" fmla="*/ 781179 h 1202735"/>
                  <a:gd name="connsiteX11" fmla="*/ 197752 w 465765"/>
                  <a:gd name="connsiteY11" fmla="*/ 866904 h 1202735"/>
                  <a:gd name="connsiteX12" fmla="*/ 338246 w 465765"/>
                  <a:gd name="connsiteY12" fmla="*/ 938341 h 1202735"/>
                  <a:gd name="connsiteX13" fmla="*/ 397777 w 465765"/>
                  <a:gd name="connsiteY13" fmla="*/ 981204 h 1202735"/>
                  <a:gd name="connsiteX14" fmla="*/ 390633 w 465765"/>
                  <a:gd name="connsiteY14" fmla="*/ 1074072 h 1202735"/>
                  <a:gd name="connsiteX15" fmla="*/ 288239 w 465765"/>
                  <a:gd name="connsiteY15" fmla="*/ 1145510 h 1202735"/>
                  <a:gd name="connsiteX16" fmla="*/ 309671 w 465765"/>
                  <a:gd name="connsiteY16" fmla="*/ 1202660 h 1202735"/>
                  <a:gd name="connsiteX17" fmla="*/ 404921 w 465765"/>
                  <a:gd name="connsiteY17" fmla="*/ 1133604 h 1202735"/>
                  <a:gd name="connsiteX18" fmla="*/ 464452 w 465765"/>
                  <a:gd name="connsiteY18" fmla="*/ 1040735 h 1202735"/>
                  <a:gd name="connsiteX19" fmla="*/ 438258 w 465765"/>
                  <a:gd name="connsiteY19" fmla="*/ 935960 h 1202735"/>
                  <a:gd name="connsiteX20" fmla="*/ 350152 w 465765"/>
                  <a:gd name="connsiteY20" fmla="*/ 885954 h 1202735"/>
                  <a:gd name="connsiteX21" fmla="*/ 252521 w 465765"/>
                  <a:gd name="connsiteY21" fmla="*/ 831185 h 1202735"/>
                  <a:gd name="connsiteX22" fmla="*/ 190608 w 465765"/>
                  <a:gd name="connsiteY22" fmla="*/ 766891 h 1202735"/>
                  <a:gd name="connsiteX23" fmla="*/ 226327 w 465765"/>
                  <a:gd name="connsiteY23" fmla="*/ 671641 h 1202735"/>
                  <a:gd name="connsiteX24" fmla="*/ 290621 w 465765"/>
                  <a:gd name="connsiteY24" fmla="*/ 588297 h 1202735"/>
                  <a:gd name="connsiteX25" fmla="*/ 338246 w 465765"/>
                  <a:gd name="connsiteY25" fmla="*/ 462091 h 1202735"/>
                  <a:gd name="connsiteX26" fmla="*/ 323958 w 465765"/>
                  <a:gd name="connsiteY26" fmla="*/ 390653 h 1202735"/>
                  <a:gd name="connsiteX27" fmla="*/ 254902 w 465765"/>
                  <a:gd name="connsiteY27" fmla="*/ 326360 h 1202735"/>
                  <a:gd name="connsiteX28" fmla="*/ 109646 w 465765"/>
                  <a:gd name="connsiteY28" fmla="*/ 297785 h 1202735"/>
                  <a:gd name="connsiteX29" fmla="*/ 201324 w 465765"/>
                  <a:gd name="connsiteY29" fmla="*/ 232300 h 1202735"/>
                  <a:gd name="connsiteX30" fmla="*/ 52496 w 465765"/>
                  <a:gd name="connsiteY30" fmla="*/ 181104 h 1202735"/>
                  <a:gd name="connsiteX31" fmla="*/ 114408 w 465765"/>
                  <a:gd name="connsiteY31" fmla="*/ 62041 h 1202735"/>
                  <a:gd name="connsiteX32" fmla="*/ 138221 w 465765"/>
                  <a:gd name="connsiteY32" fmla="*/ 129 h 1202735"/>
                  <a:gd name="connsiteX0" fmla="*/ 138221 w 465765"/>
                  <a:gd name="connsiteY0" fmla="*/ 129 h 1202735"/>
                  <a:gd name="connsiteX1" fmla="*/ 66783 w 465765"/>
                  <a:gd name="connsiteY1" fmla="*/ 47754 h 1202735"/>
                  <a:gd name="connsiteX2" fmla="*/ 28683 w 465765"/>
                  <a:gd name="connsiteY2" fmla="*/ 114429 h 1202735"/>
                  <a:gd name="connsiteX3" fmla="*/ 108 w 465765"/>
                  <a:gd name="connsiteY3" fmla="*/ 195391 h 1202735"/>
                  <a:gd name="connsiteX4" fmla="*/ 21539 w 465765"/>
                  <a:gd name="connsiteY4" fmla="*/ 262066 h 1202735"/>
                  <a:gd name="connsiteX5" fmla="*/ 83452 w 465765"/>
                  <a:gd name="connsiteY5" fmla="*/ 323979 h 1202735"/>
                  <a:gd name="connsiteX6" fmla="*/ 195371 w 465765"/>
                  <a:gd name="connsiteY6" fmla="*/ 366841 h 1202735"/>
                  <a:gd name="connsiteX7" fmla="*/ 281096 w 465765"/>
                  <a:gd name="connsiteY7" fmla="*/ 416847 h 1202735"/>
                  <a:gd name="connsiteX8" fmla="*/ 276333 w 465765"/>
                  <a:gd name="connsiteY8" fmla="*/ 535910 h 1202735"/>
                  <a:gd name="connsiteX9" fmla="*/ 157271 w 465765"/>
                  <a:gd name="connsiteY9" fmla="*/ 671641 h 1202735"/>
                  <a:gd name="connsiteX10" fmla="*/ 133458 w 465765"/>
                  <a:gd name="connsiteY10" fmla="*/ 781179 h 1202735"/>
                  <a:gd name="connsiteX11" fmla="*/ 197752 w 465765"/>
                  <a:gd name="connsiteY11" fmla="*/ 866904 h 1202735"/>
                  <a:gd name="connsiteX12" fmla="*/ 338246 w 465765"/>
                  <a:gd name="connsiteY12" fmla="*/ 938341 h 1202735"/>
                  <a:gd name="connsiteX13" fmla="*/ 397777 w 465765"/>
                  <a:gd name="connsiteY13" fmla="*/ 981204 h 1202735"/>
                  <a:gd name="connsiteX14" fmla="*/ 390633 w 465765"/>
                  <a:gd name="connsiteY14" fmla="*/ 1074072 h 1202735"/>
                  <a:gd name="connsiteX15" fmla="*/ 288239 w 465765"/>
                  <a:gd name="connsiteY15" fmla="*/ 1145510 h 1202735"/>
                  <a:gd name="connsiteX16" fmla="*/ 309671 w 465765"/>
                  <a:gd name="connsiteY16" fmla="*/ 1202660 h 1202735"/>
                  <a:gd name="connsiteX17" fmla="*/ 404921 w 465765"/>
                  <a:gd name="connsiteY17" fmla="*/ 1133604 h 1202735"/>
                  <a:gd name="connsiteX18" fmla="*/ 464452 w 465765"/>
                  <a:gd name="connsiteY18" fmla="*/ 1040735 h 1202735"/>
                  <a:gd name="connsiteX19" fmla="*/ 438258 w 465765"/>
                  <a:gd name="connsiteY19" fmla="*/ 935960 h 1202735"/>
                  <a:gd name="connsiteX20" fmla="*/ 350152 w 465765"/>
                  <a:gd name="connsiteY20" fmla="*/ 885954 h 1202735"/>
                  <a:gd name="connsiteX21" fmla="*/ 252521 w 465765"/>
                  <a:gd name="connsiteY21" fmla="*/ 831185 h 1202735"/>
                  <a:gd name="connsiteX22" fmla="*/ 190608 w 465765"/>
                  <a:gd name="connsiteY22" fmla="*/ 766891 h 1202735"/>
                  <a:gd name="connsiteX23" fmla="*/ 226327 w 465765"/>
                  <a:gd name="connsiteY23" fmla="*/ 671641 h 1202735"/>
                  <a:gd name="connsiteX24" fmla="*/ 290621 w 465765"/>
                  <a:gd name="connsiteY24" fmla="*/ 588297 h 1202735"/>
                  <a:gd name="connsiteX25" fmla="*/ 338246 w 465765"/>
                  <a:gd name="connsiteY25" fmla="*/ 462091 h 1202735"/>
                  <a:gd name="connsiteX26" fmla="*/ 323958 w 465765"/>
                  <a:gd name="connsiteY26" fmla="*/ 390653 h 1202735"/>
                  <a:gd name="connsiteX27" fmla="*/ 254902 w 465765"/>
                  <a:gd name="connsiteY27" fmla="*/ 326360 h 1202735"/>
                  <a:gd name="connsiteX28" fmla="*/ 251331 w 465765"/>
                  <a:gd name="connsiteY28" fmla="*/ 263257 h 1202735"/>
                  <a:gd name="connsiteX29" fmla="*/ 201324 w 465765"/>
                  <a:gd name="connsiteY29" fmla="*/ 232300 h 1202735"/>
                  <a:gd name="connsiteX30" fmla="*/ 52496 w 465765"/>
                  <a:gd name="connsiteY30" fmla="*/ 181104 h 1202735"/>
                  <a:gd name="connsiteX31" fmla="*/ 114408 w 465765"/>
                  <a:gd name="connsiteY31" fmla="*/ 62041 h 1202735"/>
                  <a:gd name="connsiteX32" fmla="*/ 138221 w 465765"/>
                  <a:gd name="connsiteY32" fmla="*/ 129 h 1202735"/>
                  <a:gd name="connsiteX0" fmla="*/ 138221 w 465765"/>
                  <a:gd name="connsiteY0" fmla="*/ 129 h 1202735"/>
                  <a:gd name="connsiteX1" fmla="*/ 66783 w 465765"/>
                  <a:gd name="connsiteY1" fmla="*/ 47754 h 1202735"/>
                  <a:gd name="connsiteX2" fmla="*/ 28683 w 465765"/>
                  <a:gd name="connsiteY2" fmla="*/ 114429 h 1202735"/>
                  <a:gd name="connsiteX3" fmla="*/ 108 w 465765"/>
                  <a:gd name="connsiteY3" fmla="*/ 195391 h 1202735"/>
                  <a:gd name="connsiteX4" fmla="*/ 21539 w 465765"/>
                  <a:gd name="connsiteY4" fmla="*/ 262066 h 1202735"/>
                  <a:gd name="connsiteX5" fmla="*/ 83452 w 465765"/>
                  <a:gd name="connsiteY5" fmla="*/ 323979 h 1202735"/>
                  <a:gd name="connsiteX6" fmla="*/ 195371 w 465765"/>
                  <a:gd name="connsiteY6" fmla="*/ 366841 h 1202735"/>
                  <a:gd name="connsiteX7" fmla="*/ 281096 w 465765"/>
                  <a:gd name="connsiteY7" fmla="*/ 416847 h 1202735"/>
                  <a:gd name="connsiteX8" fmla="*/ 276333 w 465765"/>
                  <a:gd name="connsiteY8" fmla="*/ 535910 h 1202735"/>
                  <a:gd name="connsiteX9" fmla="*/ 157271 w 465765"/>
                  <a:gd name="connsiteY9" fmla="*/ 671641 h 1202735"/>
                  <a:gd name="connsiteX10" fmla="*/ 133458 w 465765"/>
                  <a:gd name="connsiteY10" fmla="*/ 781179 h 1202735"/>
                  <a:gd name="connsiteX11" fmla="*/ 197752 w 465765"/>
                  <a:gd name="connsiteY11" fmla="*/ 866904 h 1202735"/>
                  <a:gd name="connsiteX12" fmla="*/ 338246 w 465765"/>
                  <a:gd name="connsiteY12" fmla="*/ 938341 h 1202735"/>
                  <a:gd name="connsiteX13" fmla="*/ 397777 w 465765"/>
                  <a:gd name="connsiteY13" fmla="*/ 981204 h 1202735"/>
                  <a:gd name="connsiteX14" fmla="*/ 390633 w 465765"/>
                  <a:gd name="connsiteY14" fmla="*/ 1074072 h 1202735"/>
                  <a:gd name="connsiteX15" fmla="*/ 288239 w 465765"/>
                  <a:gd name="connsiteY15" fmla="*/ 1145510 h 1202735"/>
                  <a:gd name="connsiteX16" fmla="*/ 309671 w 465765"/>
                  <a:gd name="connsiteY16" fmla="*/ 1202660 h 1202735"/>
                  <a:gd name="connsiteX17" fmla="*/ 404921 w 465765"/>
                  <a:gd name="connsiteY17" fmla="*/ 1133604 h 1202735"/>
                  <a:gd name="connsiteX18" fmla="*/ 464452 w 465765"/>
                  <a:gd name="connsiteY18" fmla="*/ 1040735 h 1202735"/>
                  <a:gd name="connsiteX19" fmla="*/ 438258 w 465765"/>
                  <a:gd name="connsiteY19" fmla="*/ 935960 h 1202735"/>
                  <a:gd name="connsiteX20" fmla="*/ 350152 w 465765"/>
                  <a:gd name="connsiteY20" fmla="*/ 885954 h 1202735"/>
                  <a:gd name="connsiteX21" fmla="*/ 252521 w 465765"/>
                  <a:gd name="connsiteY21" fmla="*/ 831185 h 1202735"/>
                  <a:gd name="connsiteX22" fmla="*/ 190608 w 465765"/>
                  <a:gd name="connsiteY22" fmla="*/ 766891 h 1202735"/>
                  <a:gd name="connsiteX23" fmla="*/ 226327 w 465765"/>
                  <a:gd name="connsiteY23" fmla="*/ 671641 h 1202735"/>
                  <a:gd name="connsiteX24" fmla="*/ 290621 w 465765"/>
                  <a:gd name="connsiteY24" fmla="*/ 588297 h 1202735"/>
                  <a:gd name="connsiteX25" fmla="*/ 338246 w 465765"/>
                  <a:gd name="connsiteY25" fmla="*/ 462091 h 1202735"/>
                  <a:gd name="connsiteX26" fmla="*/ 323958 w 465765"/>
                  <a:gd name="connsiteY26" fmla="*/ 390653 h 1202735"/>
                  <a:gd name="connsiteX27" fmla="*/ 254902 w 465765"/>
                  <a:gd name="connsiteY27" fmla="*/ 326360 h 1202735"/>
                  <a:gd name="connsiteX28" fmla="*/ 251331 w 465765"/>
                  <a:gd name="connsiteY28" fmla="*/ 263257 h 1202735"/>
                  <a:gd name="connsiteX29" fmla="*/ 156080 w 465765"/>
                  <a:gd name="connsiteY29" fmla="*/ 302547 h 1202735"/>
                  <a:gd name="connsiteX30" fmla="*/ 52496 w 465765"/>
                  <a:gd name="connsiteY30" fmla="*/ 181104 h 1202735"/>
                  <a:gd name="connsiteX31" fmla="*/ 114408 w 465765"/>
                  <a:gd name="connsiteY31" fmla="*/ 62041 h 1202735"/>
                  <a:gd name="connsiteX32" fmla="*/ 138221 w 465765"/>
                  <a:gd name="connsiteY32" fmla="*/ 129 h 1202735"/>
                  <a:gd name="connsiteX0" fmla="*/ 138221 w 465765"/>
                  <a:gd name="connsiteY0" fmla="*/ 129 h 1202735"/>
                  <a:gd name="connsiteX1" fmla="*/ 66783 w 465765"/>
                  <a:gd name="connsiteY1" fmla="*/ 47754 h 1202735"/>
                  <a:gd name="connsiteX2" fmla="*/ 28683 w 465765"/>
                  <a:gd name="connsiteY2" fmla="*/ 114429 h 1202735"/>
                  <a:gd name="connsiteX3" fmla="*/ 108 w 465765"/>
                  <a:gd name="connsiteY3" fmla="*/ 195391 h 1202735"/>
                  <a:gd name="connsiteX4" fmla="*/ 21539 w 465765"/>
                  <a:gd name="connsiteY4" fmla="*/ 262066 h 1202735"/>
                  <a:gd name="connsiteX5" fmla="*/ 83452 w 465765"/>
                  <a:gd name="connsiteY5" fmla="*/ 323979 h 1202735"/>
                  <a:gd name="connsiteX6" fmla="*/ 195371 w 465765"/>
                  <a:gd name="connsiteY6" fmla="*/ 366841 h 1202735"/>
                  <a:gd name="connsiteX7" fmla="*/ 281096 w 465765"/>
                  <a:gd name="connsiteY7" fmla="*/ 416847 h 1202735"/>
                  <a:gd name="connsiteX8" fmla="*/ 276333 w 465765"/>
                  <a:gd name="connsiteY8" fmla="*/ 535910 h 1202735"/>
                  <a:gd name="connsiteX9" fmla="*/ 157271 w 465765"/>
                  <a:gd name="connsiteY9" fmla="*/ 671641 h 1202735"/>
                  <a:gd name="connsiteX10" fmla="*/ 133458 w 465765"/>
                  <a:gd name="connsiteY10" fmla="*/ 781179 h 1202735"/>
                  <a:gd name="connsiteX11" fmla="*/ 197752 w 465765"/>
                  <a:gd name="connsiteY11" fmla="*/ 866904 h 1202735"/>
                  <a:gd name="connsiteX12" fmla="*/ 338246 w 465765"/>
                  <a:gd name="connsiteY12" fmla="*/ 938341 h 1202735"/>
                  <a:gd name="connsiteX13" fmla="*/ 397777 w 465765"/>
                  <a:gd name="connsiteY13" fmla="*/ 981204 h 1202735"/>
                  <a:gd name="connsiteX14" fmla="*/ 390633 w 465765"/>
                  <a:gd name="connsiteY14" fmla="*/ 1074072 h 1202735"/>
                  <a:gd name="connsiteX15" fmla="*/ 288239 w 465765"/>
                  <a:gd name="connsiteY15" fmla="*/ 1145510 h 1202735"/>
                  <a:gd name="connsiteX16" fmla="*/ 309671 w 465765"/>
                  <a:gd name="connsiteY16" fmla="*/ 1202660 h 1202735"/>
                  <a:gd name="connsiteX17" fmla="*/ 404921 w 465765"/>
                  <a:gd name="connsiteY17" fmla="*/ 1133604 h 1202735"/>
                  <a:gd name="connsiteX18" fmla="*/ 464452 w 465765"/>
                  <a:gd name="connsiteY18" fmla="*/ 1040735 h 1202735"/>
                  <a:gd name="connsiteX19" fmla="*/ 438258 w 465765"/>
                  <a:gd name="connsiteY19" fmla="*/ 935960 h 1202735"/>
                  <a:gd name="connsiteX20" fmla="*/ 350152 w 465765"/>
                  <a:gd name="connsiteY20" fmla="*/ 885954 h 1202735"/>
                  <a:gd name="connsiteX21" fmla="*/ 252521 w 465765"/>
                  <a:gd name="connsiteY21" fmla="*/ 831185 h 1202735"/>
                  <a:gd name="connsiteX22" fmla="*/ 190608 w 465765"/>
                  <a:gd name="connsiteY22" fmla="*/ 766891 h 1202735"/>
                  <a:gd name="connsiteX23" fmla="*/ 226327 w 465765"/>
                  <a:gd name="connsiteY23" fmla="*/ 671641 h 1202735"/>
                  <a:gd name="connsiteX24" fmla="*/ 290621 w 465765"/>
                  <a:gd name="connsiteY24" fmla="*/ 588297 h 1202735"/>
                  <a:gd name="connsiteX25" fmla="*/ 338246 w 465765"/>
                  <a:gd name="connsiteY25" fmla="*/ 462091 h 1202735"/>
                  <a:gd name="connsiteX26" fmla="*/ 323958 w 465765"/>
                  <a:gd name="connsiteY26" fmla="*/ 390653 h 1202735"/>
                  <a:gd name="connsiteX27" fmla="*/ 254902 w 465765"/>
                  <a:gd name="connsiteY27" fmla="*/ 326360 h 1202735"/>
                  <a:gd name="connsiteX28" fmla="*/ 225138 w 465765"/>
                  <a:gd name="connsiteY28" fmla="*/ 315645 h 1202735"/>
                  <a:gd name="connsiteX29" fmla="*/ 156080 w 465765"/>
                  <a:gd name="connsiteY29" fmla="*/ 302547 h 1202735"/>
                  <a:gd name="connsiteX30" fmla="*/ 52496 w 465765"/>
                  <a:gd name="connsiteY30" fmla="*/ 181104 h 1202735"/>
                  <a:gd name="connsiteX31" fmla="*/ 114408 w 465765"/>
                  <a:gd name="connsiteY31" fmla="*/ 62041 h 1202735"/>
                  <a:gd name="connsiteX32" fmla="*/ 138221 w 465765"/>
                  <a:gd name="connsiteY32" fmla="*/ 129 h 1202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65765" h="1202735">
                    <a:moveTo>
                      <a:pt x="138221" y="129"/>
                    </a:moveTo>
                    <a:cubicBezTo>
                      <a:pt x="130284" y="-2252"/>
                      <a:pt x="85039" y="28704"/>
                      <a:pt x="66783" y="47754"/>
                    </a:cubicBezTo>
                    <a:cubicBezTo>
                      <a:pt x="48527" y="66804"/>
                      <a:pt x="39795" y="89823"/>
                      <a:pt x="28683" y="114429"/>
                    </a:cubicBezTo>
                    <a:cubicBezTo>
                      <a:pt x="17571" y="139035"/>
                      <a:pt x="1299" y="170785"/>
                      <a:pt x="108" y="195391"/>
                    </a:cubicBezTo>
                    <a:cubicBezTo>
                      <a:pt x="-1083" y="219997"/>
                      <a:pt x="7648" y="240635"/>
                      <a:pt x="21539" y="262066"/>
                    </a:cubicBezTo>
                    <a:cubicBezTo>
                      <a:pt x="35430" y="283497"/>
                      <a:pt x="54480" y="306517"/>
                      <a:pt x="83452" y="323979"/>
                    </a:cubicBezTo>
                    <a:cubicBezTo>
                      <a:pt x="112424" y="341442"/>
                      <a:pt x="162430" y="351363"/>
                      <a:pt x="195371" y="366841"/>
                    </a:cubicBezTo>
                    <a:cubicBezTo>
                      <a:pt x="228312" y="382319"/>
                      <a:pt x="267602" y="388669"/>
                      <a:pt x="281096" y="416847"/>
                    </a:cubicBezTo>
                    <a:cubicBezTo>
                      <a:pt x="294590" y="445025"/>
                      <a:pt x="296970" y="493444"/>
                      <a:pt x="276333" y="535910"/>
                    </a:cubicBezTo>
                    <a:cubicBezTo>
                      <a:pt x="255696" y="578376"/>
                      <a:pt x="181084" y="630763"/>
                      <a:pt x="157271" y="671641"/>
                    </a:cubicBezTo>
                    <a:cubicBezTo>
                      <a:pt x="133458" y="712519"/>
                      <a:pt x="126711" y="748635"/>
                      <a:pt x="133458" y="781179"/>
                    </a:cubicBezTo>
                    <a:cubicBezTo>
                      <a:pt x="140205" y="813723"/>
                      <a:pt x="163621" y="840710"/>
                      <a:pt x="197752" y="866904"/>
                    </a:cubicBezTo>
                    <a:cubicBezTo>
                      <a:pt x="231883" y="893098"/>
                      <a:pt x="304909" y="919291"/>
                      <a:pt x="338246" y="938341"/>
                    </a:cubicBezTo>
                    <a:cubicBezTo>
                      <a:pt x="371584" y="957391"/>
                      <a:pt x="389046" y="958582"/>
                      <a:pt x="397777" y="981204"/>
                    </a:cubicBezTo>
                    <a:cubicBezTo>
                      <a:pt x="406508" y="1003826"/>
                      <a:pt x="408889" y="1046688"/>
                      <a:pt x="390633" y="1074072"/>
                    </a:cubicBezTo>
                    <a:cubicBezTo>
                      <a:pt x="372377" y="1101456"/>
                      <a:pt x="301733" y="1124079"/>
                      <a:pt x="288239" y="1145510"/>
                    </a:cubicBezTo>
                    <a:cubicBezTo>
                      <a:pt x="274745" y="1166941"/>
                      <a:pt x="290224" y="1204644"/>
                      <a:pt x="309671" y="1202660"/>
                    </a:cubicBezTo>
                    <a:cubicBezTo>
                      <a:pt x="329118" y="1200676"/>
                      <a:pt x="379124" y="1160592"/>
                      <a:pt x="404921" y="1133604"/>
                    </a:cubicBezTo>
                    <a:cubicBezTo>
                      <a:pt x="430718" y="1106617"/>
                      <a:pt x="458896" y="1073676"/>
                      <a:pt x="464452" y="1040735"/>
                    </a:cubicBezTo>
                    <a:cubicBezTo>
                      <a:pt x="470008" y="1007794"/>
                      <a:pt x="457308" y="961757"/>
                      <a:pt x="438258" y="935960"/>
                    </a:cubicBezTo>
                    <a:cubicBezTo>
                      <a:pt x="419208" y="910163"/>
                      <a:pt x="350152" y="885954"/>
                      <a:pt x="350152" y="885954"/>
                    </a:cubicBezTo>
                    <a:cubicBezTo>
                      <a:pt x="319196" y="868492"/>
                      <a:pt x="279112" y="851029"/>
                      <a:pt x="252521" y="831185"/>
                    </a:cubicBezTo>
                    <a:cubicBezTo>
                      <a:pt x="225930" y="811341"/>
                      <a:pt x="194974" y="793482"/>
                      <a:pt x="190608" y="766891"/>
                    </a:cubicBezTo>
                    <a:cubicBezTo>
                      <a:pt x="186242" y="740300"/>
                      <a:pt x="209658" y="701407"/>
                      <a:pt x="226327" y="671641"/>
                    </a:cubicBezTo>
                    <a:cubicBezTo>
                      <a:pt x="242996" y="641875"/>
                      <a:pt x="271968" y="623222"/>
                      <a:pt x="290621" y="588297"/>
                    </a:cubicBezTo>
                    <a:cubicBezTo>
                      <a:pt x="309274" y="553372"/>
                      <a:pt x="332690" y="495032"/>
                      <a:pt x="338246" y="462091"/>
                    </a:cubicBezTo>
                    <a:cubicBezTo>
                      <a:pt x="343802" y="429150"/>
                      <a:pt x="337849" y="413275"/>
                      <a:pt x="323958" y="390653"/>
                    </a:cubicBezTo>
                    <a:cubicBezTo>
                      <a:pt x="310067" y="368031"/>
                      <a:pt x="271372" y="338861"/>
                      <a:pt x="254902" y="326360"/>
                    </a:cubicBezTo>
                    <a:cubicBezTo>
                      <a:pt x="238432" y="313859"/>
                      <a:pt x="241608" y="319614"/>
                      <a:pt x="225138" y="315645"/>
                    </a:cubicBezTo>
                    <a:cubicBezTo>
                      <a:pt x="208668" y="311676"/>
                      <a:pt x="184854" y="324970"/>
                      <a:pt x="156080" y="302547"/>
                    </a:cubicBezTo>
                    <a:cubicBezTo>
                      <a:pt x="127306" y="280124"/>
                      <a:pt x="50115" y="219601"/>
                      <a:pt x="52496" y="181104"/>
                    </a:cubicBezTo>
                    <a:cubicBezTo>
                      <a:pt x="54877" y="142607"/>
                      <a:pt x="92977" y="88235"/>
                      <a:pt x="114408" y="62041"/>
                    </a:cubicBezTo>
                    <a:cubicBezTo>
                      <a:pt x="135839" y="35847"/>
                      <a:pt x="146158" y="2510"/>
                      <a:pt x="138221" y="129"/>
                    </a:cubicBezTo>
                    <a:close/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 w="3175"/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FFE6674B-8EEC-CD19-40A8-EA0607004968}"/>
                  </a:ext>
                </a:extLst>
              </p:cNvPr>
              <p:cNvSpPr/>
              <p:nvPr/>
            </p:nvSpPr>
            <p:spPr>
              <a:xfrm rot="11398250">
                <a:off x="5532595" y="2956499"/>
                <a:ext cx="370289" cy="728500"/>
              </a:xfrm>
              <a:custGeom>
                <a:avLst/>
                <a:gdLst>
                  <a:gd name="connsiteX0" fmla="*/ 138221 w 465765"/>
                  <a:gd name="connsiteY0" fmla="*/ 129 h 1202735"/>
                  <a:gd name="connsiteX1" fmla="*/ 66783 w 465765"/>
                  <a:gd name="connsiteY1" fmla="*/ 47754 h 1202735"/>
                  <a:gd name="connsiteX2" fmla="*/ 28683 w 465765"/>
                  <a:gd name="connsiteY2" fmla="*/ 114429 h 1202735"/>
                  <a:gd name="connsiteX3" fmla="*/ 108 w 465765"/>
                  <a:gd name="connsiteY3" fmla="*/ 195391 h 1202735"/>
                  <a:gd name="connsiteX4" fmla="*/ 21539 w 465765"/>
                  <a:gd name="connsiteY4" fmla="*/ 262066 h 1202735"/>
                  <a:gd name="connsiteX5" fmla="*/ 83452 w 465765"/>
                  <a:gd name="connsiteY5" fmla="*/ 323979 h 1202735"/>
                  <a:gd name="connsiteX6" fmla="*/ 195371 w 465765"/>
                  <a:gd name="connsiteY6" fmla="*/ 366841 h 1202735"/>
                  <a:gd name="connsiteX7" fmla="*/ 281096 w 465765"/>
                  <a:gd name="connsiteY7" fmla="*/ 416847 h 1202735"/>
                  <a:gd name="connsiteX8" fmla="*/ 276333 w 465765"/>
                  <a:gd name="connsiteY8" fmla="*/ 535910 h 1202735"/>
                  <a:gd name="connsiteX9" fmla="*/ 157271 w 465765"/>
                  <a:gd name="connsiteY9" fmla="*/ 671641 h 1202735"/>
                  <a:gd name="connsiteX10" fmla="*/ 133458 w 465765"/>
                  <a:gd name="connsiteY10" fmla="*/ 781179 h 1202735"/>
                  <a:gd name="connsiteX11" fmla="*/ 197752 w 465765"/>
                  <a:gd name="connsiteY11" fmla="*/ 866904 h 1202735"/>
                  <a:gd name="connsiteX12" fmla="*/ 338246 w 465765"/>
                  <a:gd name="connsiteY12" fmla="*/ 938341 h 1202735"/>
                  <a:gd name="connsiteX13" fmla="*/ 397777 w 465765"/>
                  <a:gd name="connsiteY13" fmla="*/ 981204 h 1202735"/>
                  <a:gd name="connsiteX14" fmla="*/ 390633 w 465765"/>
                  <a:gd name="connsiteY14" fmla="*/ 1074072 h 1202735"/>
                  <a:gd name="connsiteX15" fmla="*/ 288239 w 465765"/>
                  <a:gd name="connsiteY15" fmla="*/ 1145510 h 1202735"/>
                  <a:gd name="connsiteX16" fmla="*/ 309671 w 465765"/>
                  <a:gd name="connsiteY16" fmla="*/ 1202660 h 1202735"/>
                  <a:gd name="connsiteX17" fmla="*/ 404921 w 465765"/>
                  <a:gd name="connsiteY17" fmla="*/ 1133604 h 1202735"/>
                  <a:gd name="connsiteX18" fmla="*/ 464452 w 465765"/>
                  <a:gd name="connsiteY18" fmla="*/ 1040735 h 1202735"/>
                  <a:gd name="connsiteX19" fmla="*/ 438258 w 465765"/>
                  <a:gd name="connsiteY19" fmla="*/ 935960 h 1202735"/>
                  <a:gd name="connsiteX20" fmla="*/ 350152 w 465765"/>
                  <a:gd name="connsiteY20" fmla="*/ 885954 h 1202735"/>
                  <a:gd name="connsiteX21" fmla="*/ 252521 w 465765"/>
                  <a:gd name="connsiteY21" fmla="*/ 831185 h 1202735"/>
                  <a:gd name="connsiteX22" fmla="*/ 190608 w 465765"/>
                  <a:gd name="connsiteY22" fmla="*/ 766891 h 1202735"/>
                  <a:gd name="connsiteX23" fmla="*/ 226327 w 465765"/>
                  <a:gd name="connsiteY23" fmla="*/ 671641 h 1202735"/>
                  <a:gd name="connsiteX24" fmla="*/ 290621 w 465765"/>
                  <a:gd name="connsiteY24" fmla="*/ 588297 h 1202735"/>
                  <a:gd name="connsiteX25" fmla="*/ 338246 w 465765"/>
                  <a:gd name="connsiteY25" fmla="*/ 462091 h 1202735"/>
                  <a:gd name="connsiteX26" fmla="*/ 352533 w 465765"/>
                  <a:gd name="connsiteY26" fmla="*/ 404941 h 1202735"/>
                  <a:gd name="connsiteX27" fmla="*/ 254902 w 465765"/>
                  <a:gd name="connsiteY27" fmla="*/ 326360 h 1202735"/>
                  <a:gd name="connsiteX28" fmla="*/ 109646 w 465765"/>
                  <a:gd name="connsiteY28" fmla="*/ 297785 h 1202735"/>
                  <a:gd name="connsiteX29" fmla="*/ 100121 w 465765"/>
                  <a:gd name="connsiteY29" fmla="*/ 293022 h 1202735"/>
                  <a:gd name="connsiteX30" fmla="*/ 52496 w 465765"/>
                  <a:gd name="connsiteY30" fmla="*/ 181104 h 1202735"/>
                  <a:gd name="connsiteX31" fmla="*/ 114408 w 465765"/>
                  <a:gd name="connsiteY31" fmla="*/ 62041 h 1202735"/>
                  <a:gd name="connsiteX32" fmla="*/ 138221 w 465765"/>
                  <a:gd name="connsiteY32" fmla="*/ 129 h 1202735"/>
                  <a:gd name="connsiteX0" fmla="*/ 138221 w 465765"/>
                  <a:gd name="connsiteY0" fmla="*/ 129 h 1202735"/>
                  <a:gd name="connsiteX1" fmla="*/ 66783 w 465765"/>
                  <a:gd name="connsiteY1" fmla="*/ 47754 h 1202735"/>
                  <a:gd name="connsiteX2" fmla="*/ 28683 w 465765"/>
                  <a:gd name="connsiteY2" fmla="*/ 114429 h 1202735"/>
                  <a:gd name="connsiteX3" fmla="*/ 108 w 465765"/>
                  <a:gd name="connsiteY3" fmla="*/ 195391 h 1202735"/>
                  <a:gd name="connsiteX4" fmla="*/ 21539 w 465765"/>
                  <a:gd name="connsiteY4" fmla="*/ 262066 h 1202735"/>
                  <a:gd name="connsiteX5" fmla="*/ 83452 w 465765"/>
                  <a:gd name="connsiteY5" fmla="*/ 323979 h 1202735"/>
                  <a:gd name="connsiteX6" fmla="*/ 195371 w 465765"/>
                  <a:gd name="connsiteY6" fmla="*/ 366841 h 1202735"/>
                  <a:gd name="connsiteX7" fmla="*/ 281096 w 465765"/>
                  <a:gd name="connsiteY7" fmla="*/ 416847 h 1202735"/>
                  <a:gd name="connsiteX8" fmla="*/ 276333 w 465765"/>
                  <a:gd name="connsiteY8" fmla="*/ 535910 h 1202735"/>
                  <a:gd name="connsiteX9" fmla="*/ 157271 w 465765"/>
                  <a:gd name="connsiteY9" fmla="*/ 671641 h 1202735"/>
                  <a:gd name="connsiteX10" fmla="*/ 133458 w 465765"/>
                  <a:gd name="connsiteY10" fmla="*/ 781179 h 1202735"/>
                  <a:gd name="connsiteX11" fmla="*/ 197752 w 465765"/>
                  <a:gd name="connsiteY11" fmla="*/ 866904 h 1202735"/>
                  <a:gd name="connsiteX12" fmla="*/ 338246 w 465765"/>
                  <a:gd name="connsiteY12" fmla="*/ 938341 h 1202735"/>
                  <a:gd name="connsiteX13" fmla="*/ 397777 w 465765"/>
                  <a:gd name="connsiteY13" fmla="*/ 981204 h 1202735"/>
                  <a:gd name="connsiteX14" fmla="*/ 390633 w 465765"/>
                  <a:gd name="connsiteY14" fmla="*/ 1074072 h 1202735"/>
                  <a:gd name="connsiteX15" fmla="*/ 288239 w 465765"/>
                  <a:gd name="connsiteY15" fmla="*/ 1145510 h 1202735"/>
                  <a:gd name="connsiteX16" fmla="*/ 309671 w 465765"/>
                  <a:gd name="connsiteY16" fmla="*/ 1202660 h 1202735"/>
                  <a:gd name="connsiteX17" fmla="*/ 404921 w 465765"/>
                  <a:gd name="connsiteY17" fmla="*/ 1133604 h 1202735"/>
                  <a:gd name="connsiteX18" fmla="*/ 464452 w 465765"/>
                  <a:gd name="connsiteY18" fmla="*/ 1040735 h 1202735"/>
                  <a:gd name="connsiteX19" fmla="*/ 438258 w 465765"/>
                  <a:gd name="connsiteY19" fmla="*/ 935960 h 1202735"/>
                  <a:gd name="connsiteX20" fmla="*/ 350152 w 465765"/>
                  <a:gd name="connsiteY20" fmla="*/ 885954 h 1202735"/>
                  <a:gd name="connsiteX21" fmla="*/ 252521 w 465765"/>
                  <a:gd name="connsiteY21" fmla="*/ 831185 h 1202735"/>
                  <a:gd name="connsiteX22" fmla="*/ 190608 w 465765"/>
                  <a:gd name="connsiteY22" fmla="*/ 766891 h 1202735"/>
                  <a:gd name="connsiteX23" fmla="*/ 226327 w 465765"/>
                  <a:gd name="connsiteY23" fmla="*/ 671641 h 1202735"/>
                  <a:gd name="connsiteX24" fmla="*/ 290621 w 465765"/>
                  <a:gd name="connsiteY24" fmla="*/ 588297 h 1202735"/>
                  <a:gd name="connsiteX25" fmla="*/ 338246 w 465765"/>
                  <a:gd name="connsiteY25" fmla="*/ 462091 h 1202735"/>
                  <a:gd name="connsiteX26" fmla="*/ 323958 w 465765"/>
                  <a:gd name="connsiteY26" fmla="*/ 390653 h 1202735"/>
                  <a:gd name="connsiteX27" fmla="*/ 254902 w 465765"/>
                  <a:gd name="connsiteY27" fmla="*/ 326360 h 1202735"/>
                  <a:gd name="connsiteX28" fmla="*/ 109646 w 465765"/>
                  <a:gd name="connsiteY28" fmla="*/ 297785 h 1202735"/>
                  <a:gd name="connsiteX29" fmla="*/ 100121 w 465765"/>
                  <a:gd name="connsiteY29" fmla="*/ 293022 h 1202735"/>
                  <a:gd name="connsiteX30" fmla="*/ 52496 w 465765"/>
                  <a:gd name="connsiteY30" fmla="*/ 181104 h 1202735"/>
                  <a:gd name="connsiteX31" fmla="*/ 114408 w 465765"/>
                  <a:gd name="connsiteY31" fmla="*/ 62041 h 1202735"/>
                  <a:gd name="connsiteX32" fmla="*/ 138221 w 465765"/>
                  <a:gd name="connsiteY32" fmla="*/ 129 h 1202735"/>
                  <a:gd name="connsiteX0" fmla="*/ 138221 w 465765"/>
                  <a:gd name="connsiteY0" fmla="*/ 129 h 1202735"/>
                  <a:gd name="connsiteX1" fmla="*/ 66783 w 465765"/>
                  <a:gd name="connsiteY1" fmla="*/ 47754 h 1202735"/>
                  <a:gd name="connsiteX2" fmla="*/ 28683 w 465765"/>
                  <a:gd name="connsiteY2" fmla="*/ 114429 h 1202735"/>
                  <a:gd name="connsiteX3" fmla="*/ 108 w 465765"/>
                  <a:gd name="connsiteY3" fmla="*/ 195391 h 1202735"/>
                  <a:gd name="connsiteX4" fmla="*/ 21539 w 465765"/>
                  <a:gd name="connsiteY4" fmla="*/ 262066 h 1202735"/>
                  <a:gd name="connsiteX5" fmla="*/ 83452 w 465765"/>
                  <a:gd name="connsiteY5" fmla="*/ 323979 h 1202735"/>
                  <a:gd name="connsiteX6" fmla="*/ 195371 w 465765"/>
                  <a:gd name="connsiteY6" fmla="*/ 366841 h 1202735"/>
                  <a:gd name="connsiteX7" fmla="*/ 281096 w 465765"/>
                  <a:gd name="connsiteY7" fmla="*/ 416847 h 1202735"/>
                  <a:gd name="connsiteX8" fmla="*/ 276333 w 465765"/>
                  <a:gd name="connsiteY8" fmla="*/ 535910 h 1202735"/>
                  <a:gd name="connsiteX9" fmla="*/ 157271 w 465765"/>
                  <a:gd name="connsiteY9" fmla="*/ 671641 h 1202735"/>
                  <a:gd name="connsiteX10" fmla="*/ 133458 w 465765"/>
                  <a:gd name="connsiteY10" fmla="*/ 781179 h 1202735"/>
                  <a:gd name="connsiteX11" fmla="*/ 197752 w 465765"/>
                  <a:gd name="connsiteY11" fmla="*/ 866904 h 1202735"/>
                  <a:gd name="connsiteX12" fmla="*/ 338246 w 465765"/>
                  <a:gd name="connsiteY12" fmla="*/ 938341 h 1202735"/>
                  <a:gd name="connsiteX13" fmla="*/ 397777 w 465765"/>
                  <a:gd name="connsiteY13" fmla="*/ 981204 h 1202735"/>
                  <a:gd name="connsiteX14" fmla="*/ 390633 w 465765"/>
                  <a:gd name="connsiteY14" fmla="*/ 1074072 h 1202735"/>
                  <a:gd name="connsiteX15" fmla="*/ 288239 w 465765"/>
                  <a:gd name="connsiteY15" fmla="*/ 1145510 h 1202735"/>
                  <a:gd name="connsiteX16" fmla="*/ 309671 w 465765"/>
                  <a:gd name="connsiteY16" fmla="*/ 1202660 h 1202735"/>
                  <a:gd name="connsiteX17" fmla="*/ 404921 w 465765"/>
                  <a:gd name="connsiteY17" fmla="*/ 1133604 h 1202735"/>
                  <a:gd name="connsiteX18" fmla="*/ 464452 w 465765"/>
                  <a:gd name="connsiteY18" fmla="*/ 1040735 h 1202735"/>
                  <a:gd name="connsiteX19" fmla="*/ 438258 w 465765"/>
                  <a:gd name="connsiteY19" fmla="*/ 935960 h 1202735"/>
                  <a:gd name="connsiteX20" fmla="*/ 350152 w 465765"/>
                  <a:gd name="connsiteY20" fmla="*/ 885954 h 1202735"/>
                  <a:gd name="connsiteX21" fmla="*/ 252521 w 465765"/>
                  <a:gd name="connsiteY21" fmla="*/ 831185 h 1202735"/>
                  <a:gd name="connsiteX22" fmla="*/ 190608 w 465765"/>
                  <a:gd name="connsiteY22" fmla="*/ 766891 h 1202735"/>
                  <a:gd name="connsiteX23" fmla="*/ 226327 w 465765"/>
                  <a:gd name="connsiteY23" fmla="*/ 671641 h 1202735"/>
                  <a:gd name="connsiteX24" fmla="*/ 290621 w 465765"/>
                  <a:gd name="connsiteY24" fmla="*/ 588297 h 1202735"/>
                  <a:gd name="connsiteX25" fmla="*/ 338246 w 465765"/>
                  <a:gd name="connsiteY25" fmla="*/ 462091 h 1202735"/>
                  <a:gd name="connsiteX26" fmla="*/ 323958 w 465765"/>
                  <a:gd name="connsiteY26" fmla="*/ 390653 h 1202735"/>
                  <a:gd name="connsiteX27" fmla="*/ 254902 w 465765"/>
                  <a:gd name="connsiteY27" fmla="*/ 326360 h 1202735"/>
                  <a:gd name="connsiteX28" fmla="*/ 109646 w 465765"/>
                  <a:gd name="connsiteY28" fmla="*/ 297785 h 1202735"/>
                  <a:gd name="connsiteX29" fmla="*/ 107265 w 465765"/>
                  <a:gd name="connsiteY29" fmla="*/ 283497 h 1202735"/>
                  <a:gd name="connsiteX30" fmla="*/ 52496 w 465765"/>
                  <a:gd name="connsiteY30" fmla="*/ 181104 h 1202735"/>
                  <a:gd name="connsiteX31" fmla="*/ 114408 w 465765"/>
                  <a:gd name="connsiteY31" fmla="*/ 62041 h 1202735"/>
                  <a:gd name="connsiteX32" fmla="*/ 138221 w 465765"/>
                  <a:gd name="connsiteY32" fmla="*/ 129 h 1202735"/>
                  <a:gd name="connsiteX0" fmla="*/ 138221 w 465765"/>
                  <a:gd name="connsiteY0" fmla="*/ 129 h 1202735"/>
                  <a:gd name="connsiteX1" fmla="*/ 66783 w 465765"/>
                  <a:gd name="connsiteY1" fmla="*/ 47754 h 1202735"/>
                  <a:gd name="connsiteX2" fmla="*/ 28683 w 465765"/>
                  <a:gd name="connsiteY2" fmla="*/ 114429 h 1202735"/>
                  <a:gd name="connsiteX3" fmla="*/ 108 w 465765"/>
                  <a:gd name="connsiteY3" fmla="*/ 195391 h 1202735"/>
                  <a:gd name="connsiteX4" fmla="*/ 21539 w 465765"/>
                  <a:gd name="connsiteY4" fmla="*/ 262066 h 1202735"/>
                  <a:gd name="connsiteX5" fmla="*/ 83452 w 465765"/>
                  <a:gd name="connsiteY5" fmla="*/ 323979 h 1202735"/>
                  <a:gd name="connsiteX6" fmla="*/ 195371 w 465765"/>
                  <a:gd name="connsiteY6" fmla="*/ 366841 h 1202735"/>
                  <a:gd name="connsiteX7" fmla="*/ 281096 w 465765"/>
                  <a:gd name="connsiteY7" fmla="*/ 416847 h 1202735"/>
                  <a:gd name="connsiteX8" fmla="*/ 276333 w 465765"/>
                  <a:gd name="connsiteY8" fmla="*/ 535910 h 1202735"/>
                  <a:gd name="connsiteX9" fmla="*/ 157271 w 465765"/>
                  <a:gd name="connsiteY9" fmla="*/ 671641 h 1202735"/>
                  <a:gd name="connsiteX10" fmla="*/ 133458 w 465765"/>
                  <a:gd name="connsiteY10" fmla="*/ 781179 h 1202735"/>
                  <a:gd name="connsiteX11" fmla="*/ 197752 w 465765"/>
                  <a:gd name="connsiteY11" fmla="*/ 866904 h 1202735"/>
                  <a:gd name="connsiteX12" fmla="*/ 338246 w 465765"/>
                  <a:gd name="connsiteY12" fmla="*/ 938341 h 1202735"/>
                  <a:gd name="connsiteX13" fmla="*/ 397777 w 465765"/>
                  <a:gd name="connsiteY13" fmla="*/ 981204 h 1202735"/>
                  <a:gd name="connsiteX14" fmla="*/ 390633 w 465765"/>
                  <a:gd name="connsiteY14" fmla="*/ 1074072 h 1202735"/>
                  <a:gd name="connsiteX15" fmla="*/ 288239 w 465765"/>
                  <a:gd name="connsiteY15" fmla="*/ 1145510 h 1202735"/>
                  <a:gd name="connsiteX16" fmla="*/ 309671 w 465765"/>
                  <a:gd name="connsiteY16" fmla="*/ 1202660 h 1202735"/>
                  <a:gd name="connsiteX17" fmla="*/ 404921 w 465765"/>
                  <a:gd name="connsiteY17" fmla="*/ 1133604 h 1202735"/>
                  <a:gd name="connsiteX18" fmla="*/ 464452 w 465765"/>
                  <a:gd name="connsiteY18" fmla="*/ 1040735 h 1202735"/>
                  <a:gd name="connsiteX19" fmla="*/ 438258 w 465765"/>
                  <a:gd name="connsiteY19" fmla="*/ 935960 h 1202735"/>
                  <a:gd name="connsiteX20" fmla="*/ 350152 w 465765"/>
                  <a:gd name="connsiteY20" fmla="*/ 885954 h 1202735"/>
                  <a:gd name="connsiteX21" fmla="*/ 252521 w 465765"/>
                  <a:gd name="connsiteY21" fmla="*/ 831185 h 1202735"/>
                  <a:gd name="connsiteX22" fmla="*/ 190608 w 465765"/>
                  <a:gd name="connsiteY22" fmla="*/ 766891 h 1202735"/>
                  <a:gd name="connsiteX23" fmla="*/ 226327 w 465765"/>
                  <a:gd name="connsiteY23" fmla="*/ 671641 h 1202735"/>
                  <a:gd name="connsiteX24" fmla="*/ 290621 w 465765"/>
                  <a:gd name="connsiteY24" fmla="*/ 588297 h 1202735"/>
                  <a:gd name="connsiteX25" fmla="*/ 338246 w 465765"/>
                  <a:gd name="connsiteY25" fmla="*/ 462091 h 1202735"/>
                  <a:gd name="connsiteX26" fmla="*/ 323958 w 465765"/>
                  <a:gd name="connsiteY26" fmla="*/ 390653 h 1202735"/>
                  <a:gd name="connsiteX27" fmla="*/ 254902 w 465765"/>
                  <a:gd name="connsiteY27" fmla="*/ 326360 h 1202735"/>
                  <a:gd name="connsiteX28" fmla="*/ 109646 w 465765"/>
                  <a:gd name="connsiteY28" fmla="*/ 297785 h 1202735"/>
                  <a:gd name="connsiteX29" fmla="*/ 201324 w 465765"/>
                  <a:gd name="connsiteY29" fmla="*/ 232300 h 1202735"/>
                  <a:gd name="connsiteX30" fmla="*/ 52496 w 465765"/>
                  <a:gd name="connsiteY30" fmla="*/ 181104 h 1202735"/>
                  <a:gd name="connsiteX31" fmla="*/ 114408 w 465765"/>
                  <a:gd name="connsiteY31" fmla="*/ 62041 h 1202735"/>
                  <a:gd name="connsiteX32" fmla="*/ 138221 w 465765"/>
                  <a:gd name="connsiteY32" fmla="*/ 129 h 1202735"/>
                  <a:gd name="connsiteX0" fmla="*/ 138221 w 465765"/>
                  <a:gd name="connsiteY0" fmla="*/ 129 h 1202735"/>
                  <a:gd name="connsiteX1" fmla="*/ 66783 w 465765"/>
                  <a:gd name="connsiteY1" fmla="*/ 47754 h 1202735"/>
                  <a:gd name="connsiteX2" fmla="*/ 28683 w 465765"/>
                  <a:gd name="connsiteY2" fmla="*/ 114429 h 1202735"/>
                  <a:gd name="connsiteX3" fmla="*/ 108 w 465765"/>
                  <a:gd name="connsiteY3" fmla="*/ 195391 h 1202735"/>
                  <a:gd name="connsiteX4" fmla="*/ 21539 w 465765"/>
                  <a:gd name="connsiteY4" fmla="*/ 262066 h 1202735"/>
                  <a:gd name="connsiteX5" fmla="*/ 83452 w 465765"/>
                  <a:gd name="connsiteY5" fmla="*/ 323979 h 1202735"/>
                  <a:gd name="connsiteX6" fmla="*/ 195371 w 465765"/>
                  <a:gd name="connsiteY6" fmla="*/ 366841 h 1202735"/>
                  <a:gd name="connsiteX7" fmla="*/ 281096 w 465765"/>
                  <a:gd name="connsiteY7" fmla="*/ 416847 h 1202735"/>
                  <a:gd name="connsiteX8" fmla="*/ 276333 w 465765"/>
                  <a:gd name="connsiteY8" fmla="*/ 535910 h 1202735"/>
                  <a:gd name="connsiteX9" fmla="*/ 157271 w 465765"/>
                  <a:gd name="connsiteY9" fmla="*/ 671641 h 1202735"/>
                  <a:gd name="connsiteX10" fmla="*/ 133458 w 465765"/>
                  <a:gd name="connsiteY10" fmla="*/ 781179 h 1202735"/>
                  <a:gd name="connsiteX11" fmla="*/ 197752 w 465765"/>
                  <a:gd name="connsiteY11" fmla="*/ 866904 h 1202735"/>
                  <a:gd name="connsiteX12" fmla="*/ 338246 w 465765"/>
                  <a:gd name="connsiteY12" fmla="*/ 938341 h 1202735"/>
                  <a:gd name="connsiteX13" fmla="*/ 397777 w 465765"/>
                  <a:gd name="connsiteY13" fmla="*/ 981204 h 1202735"/>
                  <a:gd name="connsiteX14" fmla="*/ 390633 w 465765"/>
                  <a:gd name="connsiteY14" fmla="*/ 1074072 h 1202735"/>
                  <a:gd name="connsiteX15" fmla="*/ 288239 w 465765"/>
                  <a:gd name="connsiteY15" fmla="*/ 1145510 h 1202735"/>
                  <a:gd name="connsiteX16" fmla="*/ 309671 w 465765"/>
                  <a:gd name="connsiteY16" fmla="*/ 1202660 h 1202735"/>
                  <a:gd name="connsiteX17" fmla="*/ 404921 w 465765"/>
                  <a:gd name="connsiteY17" fmla="*/ 1133604 h 1202735"/>
                  <a:gd name="connsiteX18" fmla="*/ 464452 w 465765"/>
                  <a:gd name="connsiteY18" fmla="*/ 1040735 h 1202735"/>
                  <a:gd name="connsiteX19" fmla="*/ 438258 w 465765"/>
                  <a:gd name="connsiteY19" fmla="*/ 935960 h 1202735"/>
                  <a:gd name="connsiteX20" fmla="*/ 350152 w 465765"/>
                  <a:gd name="connsiteY20" fmla="*/ 885954 h 1202735"/>
                  <a:gd name="connsiteX21" fmla="*/ 252521 w 465765"/>
                  <a:gd name="connsiteY21" fmla="*/ 831185 h 1202735"/>
                  <a:gd name="connsiteX22" fmla="*/ 190608 w 465765"/>
                  <a:gd name="connsiteY22" fmla="*/ 766891 h 1202735"/>
                  <a:gd name="connsiteX23" fmla="*/ 226327 w 465765"/>
                  <a:gd name="connsiteY23" fmla="*/ 671641 h 1202735"/>
                  <a:gd name="connsiteX24" fmla="*/ 290621 w 465765"/>
                  <a:gd name="connsiteY24" fmla="*/ 588297 h 1202735"/>
                  <a:gd name="connsiteX25" fmla="*/ 338246 w 465765"/>
                  <a:gd name="connsiteY25" fmla="*/ 462091 h 1202735"/>
                  <a:gd name="connsiteX26" fmla="*/ 323958 w 465765"/>
                  <a:gd name="connsiteY26" fmla="*/ 390653 h 1202735"/>
                  <a:gd name="connsiteX27" fmla="*/ 254902 w 465765"/>
                  <a:gd name="connsiteY27" fmla="*/ 326360 h 1202735"/>
                  <a:gd name="connsiteX28" fmla="*/ 251331 w 465765"/>
                  <a:gd name="connsiteY28" fmla="*/ 263257 h 1202735"/>
                  <a:gd name="connsiteX29" fmla="*/ 201324 w 465765"/>
                  <a:gd name="connsiteY29" fmla="*/ 232300 h 1202735"/>
                  <a:gd name="connsiteX30" fmla="*/ 52496 w 465765"/>
                  <a:gd name="connsiteY30" fmla="*/ 181104 h 1202735"/>
                  <a:gd name="connsiteX31" fmla="*/ 114408 w 465765"/>
                  <a:gd name="connsiteY31" fmla="*/ 62041 h 1202735"/>
                  <a:gd name="connsiteX32" fmla="*/ 138221 w 465765"/>
                  <a:gd name="connsiteY32" fmla="*/ 129 h 1202735"/>
                  <a:gd name="connsiteX0" fmla="*/ 138221 w 465765"/>
                  <a:gd name="connsiteY0" fmla="*/ 129 h 1202735"/>
                  <a:gd name="connsiteX1" fmla="*/ 66783 w 465765"/>
                  <a:gd name="connsiteY1" fmla="*/ 47754 h 1202735"/>
                  <a:gd name="connsiteX2" fmla="*/ 28683 w 465765"/>
                  <a:gd name="connsiteY2" fmla="*/ 114429 h 1202735"/>
                  <a:gd name="connsiteX3" fmla="*/ 108 w 465765"/>
                  <a:gd name="connsiteY3" fmla="*/ 195391 h 1202735"/>
                  <a:gd name="connsiteX4" fmla="*/ 21539 w 465765"/>
                  <a:gd name="connsiteY4" fmla="*/ 262066 h 1202735"/>
                  <a:gd name="connsiteX5" fmla="*/ 83452 w 465765"/>
                  <a:gd name="connsiteY5" fmla="*/ 323979 h 1202735"/>
                  <a:gd name="connsiteX6" fmla="*/ 195371 w 465765"/>
                  <a:gd name="connsiteY6" fmla="*/ 366841 h 1202735"/>
                  <a:gd name="connsiteX7" fmla="*/ 281096 w 465765"/>
                  <a:gd name="connsiteY7" fmla="*/ 416847 h 1202735"/>
                  <a:gd name="connsiteX8" fmla="*/ 276333 w 465765"/>
                  <a:gd name="connsiteY8" fmla="*/ 535910 h 1202735"/>
                  <a:gd name="connsiteX9" fmla="*/ 157271 w 465765"/>
                  <a:gd name="connsiteY9" fmla="*/ 671641 h 1202735"/>
                  <a:gd name="connsiteX10" fmla="*/ 133458 w 465765"/>
                  <a:gd name="connsiteY10" fmla="*/ 781179 h 1202735"/>
                  <a:gd name="connsiteX11" fmla="*/ 197752 w 465765"/>
                  <a:gd name="connsiteY11" fmla="*/ 866904 h 1202735"/>
                  <a:gd name="connsiteX12" fmla="*/ 338246 w 465765"/>
                  <a:gd name="connsiteY12" fmla="*/ 938341 h 1202735"/>
                  <a:gd name="connsiteX13" fmla="*/ 397777 w 465765"/>
                  <a:gd name="connsiteY13" fmla="*/ 981204 h 1202735"/>
                  <a:gd name="connsiteX14" fmla="*/ 390633 w 465765"/>
                  <a:gd name="connsiteY14" fmla="*/ 1074072 h 1202735"/>
                  <a:gd name="connsiteX15" fmla="*/ 288239 w 465765"/>
                  <a:gd name="connsiteY15" fmla="*/ 1145510 h 1202735"/>
                  <a:gd name="connsiteX16" fmla="*/ 309671 w 465765"/>
                  <a:gd name="connsiteY16" fmla="*/ 1202660 h 1202735"/>
                  <a:gd name="connsiteX17" fmla="*/ 404921 w 465765"/>
                  <a:gd name="connsiteY17" fmla="*/ 1133604 h 1202735"/>
                  <a:gd name="connsiteX18" fmla="*/ 464452 w 465765"/>
                  <a:gd name="connsiteY18" fmla="*/ 1040735 h 1202735"/>
                  <a:gd name="connsiteX19" fmla="*/ 438258 w 465765"/>
                  <a:gd name="connsiteY19" fmla="*/ 935960 h 1202735"/>
                  <a:gd name="connsiteX20" fmla="*/ 350152 w 465765"/>
                  <a:gd name="connsiteY20" fmla="*/ 885954 h 1202735"/>
                  <a:gd name="connsiteX21" fmla="*/ 252521 w 465765"/>
                  <a:gd name="connsiteY21" fmla="*/ 831185 h 1202735"/>
                  <a:gd name="connsiteX22" fmla="*/ 190608 w 465765"/>
                  <a:gd name="connsiteY22" fmla="*/ 766891 h 1202735"/>
                  <a:gd name="connsiteX23" fmla="*/ 226327 w 465765"/>
                  <a:gd name="connsiteY23" fmla="*/ 671641 h 1202735"/>
                  <a:gd name="connsiteX24" fmla="*/ 290621 w 465765"/>
                  <a:gd name="connsiteY24" fmla="*/ 588297 h 1202735"/>
                  <a:gd name="connsiteX25" fmla="*/ 338246 w 465765"/>
                  <a:gd name="connsiteY25" fmla="*/ 462091 h 1202735"/>
                  <a:gd name="connsiteX26" fmla="*/ 323958 w 465765"/>
                  <a:gd name="connsiteY26" fmla="*/ 390653 h 1202735"/>
                  <a:gd name="connsiteX27" fmla="*/ 254902 w 465765"/>
                  <a:gd name="connsiteY27" fmla="*/ 326360 h 1202735"/>
                  <a:gd name="connsiteX28" fmla="*/ 251331 w 465765"/>
                  <a:gd name="connsiteY28" fmla="*/ 263257 h 1202735"/>
                  <a:gd name="connsiteX29" fmla="*/ 156080 w 465765"/>
                  <a:gd name="connsiteY29" fmla="*/ 302547 h 1202735"/>
                  <a:gd name="connsiteX30" fmla="*/ 52496 w 465765"/>
                  <a:gd name="connsiteY30" fmla="*/ 181104 h 1202735"/>
                  <a:gd name="connsiteX31" fmla="*/ 114408 w 465765"/>
                  <a:gd name="connsiteY31" fmla="*/ 62041 h 1202735"/>
                  <a:gd name="connsiteX32" fmla="*/ 138221 w 465765"/>
                  <a:gd name="connsiteY32" fmla="*/ 129 h 1202735"/>
                  <a:gd name="connsiteX0" fmla="*/ 138221 w 465765"/>
                  <a:gd name="connsiteY0" fmla="*/ 129 h 1202735"/>
                  <a:gd name="connsiteX1" fmla="*/ 66783 w 465765"/>
                  <a:gd name="connsiteY1" fmla="*/ 47754 h 1202735"/>
                  <a:gd name="connsiteX2" fmla="*/ 28683 w 465765"/>
                  <a:gd name="connsiteY2" fmla="*/ 114429 h 1202735"/>
                  <a:gd name="connsiteX3" fmla="*/ 108 w 465765"/>
                  <a:gd name="connsiteY3" fmla="*/ 195391 h 1202735"/>
                  <a:gd name="connsiteX4" fmla="*/ 21539 w 465765"/>
                  <a:gd name="connsiteY4" fmla="*/ 262066 h 1202735"/>
                  <a:gd name="connsiteX5" fmla="*/ 83452 w 465765"/>
                  <a:gd name="connsiteY5" fmla="*/ 323979 h 1202735"/>
                  <a:gd name="connsiteX6" fmla="*/ 195371 w 465765"/>
                  <a:gd name="connsiteY6" fmla="*/ 366841 h 1202735"/>
                  <a:gd name="connsiteX7" fmla="*/ 281096 w 465765"/>
                  <a:gd name="connsiteY7" fmla="*/ 416847 h 1202735"/>
                  <a:gd name="connsiteX8" fmla="*/ 276333 w 465765"/>
                  <a:gd name="connsiteY8" fmla="*/ 535910 h 1202735"/>
                  <a:gd name="connsiteX9" fmla="*/ 157271 w 465765"/>
                  <a:gd name="connsiteY9" fmla="*/ 671641 h 1202735"/>
                  <a:gd name="connsiteX10" fmla="*/ 133458 w 465765"/>
                  <a:gd name="connsiteY10" fmla="*/ 781179 h 1202735"/>
                  <a:gd name="connsiteX11" fmla="*/ 197752 w 465765"/>
                  <a:gd name="connsiteY11" fmla="*/ 866904 h 1202735"/>
                  <a:gd name="connsiteX12" fmla="*/ 338246 w 465765"/>
                  <a:gd name="connsiteY12" fmla="*/ 938341 h 1202735"/>
                  <a:gd name="connsiteX13" fmla="*/ 397777 w 465765"/>
                  <a:gd name="connsiteY13" fmla="*/ 981204 h 1202735"/>
                  <a:gd name="connsiteX14" fmla="*/ 390633 w 465765"/>
                  <a:gd name="connsiteY14" fmla="*/ 1074072 h 1202735"/>
                  <a:gd name="connsiteX15" fmla="*/ 288239 w 465765"/>
                  <a:gd name="connsiteY15" fmla="*/ 1145510 h 1202735"/>
                  <a:gd name="connsiteX16" fmla="*/ 309671 w 465765"/>
                  <a:gd name="connsiteY16" fmla="*/ 1202660 h 1202735"/>
                  <a:gd name="connsiteX17" fmla="*/ 404921 w 465765"/>
                  <a:gd name="connsiteY17" fmla="*/ 1133604 h 1202735"/>
                  <a:gd name="connsiteX18" fmla="*/ 464452 w 465765"/>
                  <a:gd name="connsiteY18" fmla="*/ 1040735 h 1202735"/>
                  <a:gd name="connsiteX19" fmla="*/ 438258 w 465765"/>
                  <a:gd name="connsiteY19" fmla="*/ 935960 h 1202735"/>
                  <a:gd name="connsiteX20" fmla="*/ 350152 w 465765"/>
                  <a:gd name="connsiteY20" fmla="*/ 885954 h 1202735"/>
                  <a:gd name="connsiteX21" fmla="*/ 252521 w 465765"/>
                  <a:gd name="connsiteY21" fmla="*/ 831185 h 1202735"/>
                  <a:gd name="connsiteX22" fmla="*/ 190608 w 465765"/>
                  <a:gd name="connsiteY22" fmla="*/ 766891 h 1202735"/>
                  <a:gd name="connsiteX23" fmla="*/ 226327 w 465765"/>
                  <a:gd name="connsiteY23" fmla="*/ 671641 h 1202735"/>
                  <a:gd name="connsiteX24" fmla="*/ 290621 w 465765"/>
                  <a:gd name="connsiteY24" fmla="*/ 588297 h 1202735"/>
                  <a:gd name="connsiteX25" fmla="*/ 338246 w 465765"/>
                  <a:gd name="connsiteY25" fmla="*/ 462091 h 1202735"/>
                  <a:gd name="connsiteX26" fmla="*/ 323958 w 465765"/>
                  <a:gd name="connsiteY26" fmla="*/ 390653 h 1202735"/>
                  <a:gd name="connsiteX27" fmla="*/ 254902 w 465765"/>
                  <a:gd name="connsiteY27" fmla="*/ 326360 h 1202735"/>
                  <a:gd name="connsiteX28" fmla="*/ 225138 w 465765"/>
                  <a:gd name="connsiteY28" fmla="*/ 315645 h 1202735"/>
                  <a:gd name="connsiteX29" fmla="*/ 156080 w 465765"/>
                  <a:gd name="connsiteY29" fmla="*/ 302547 h 1202735"/>
                  <a:gd name="connsiteX30" fmla="*/ 52496 w 465765"/>
                  <a:gd name="connsiteY30" fmla="*/ 181104 h 1202735"/>
                  <a:gd name="connsiteX31" fmla="*/ 114408 w 465765"/>
                  <a:gd name="connsiteY31" fmla="*/ 62041 h 1202735"/>
                  <a:gd name="connsiteX32" fmla="*/ 138221 w 465765"/>
                  <a:gd name="connsiteY32" fmla="*/ 129 h 1202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65765" h="1202735">
                    <a:moveTo>
                      <a:pt x="138221" y="129"/>
                    </a:moveTo>
                    <a:cubicBezTo>
                      <a:pt x="130284" y="-2252"/>
                      <a:pt x="85039" y="28704"/>
                      <a:pt x="66783" y="47754"/>
                    </a:cubicBezTo>
                    <a:cubicBezTo>
                      <a:pt x="48527" y="66804"/>
                      <a:pt x="39795" y="89823"/>
                      <a:pt x="28683" y="114429"/>
                    </a:cubicBezTo>
                    <a:cubicBezTo>
                      <a:pt x="17571" y="139035"/>
                      <a:pt x="1299" y="170785"/>
                      <a:pt x="108" y="195391"/>
                    </a:cubicBezTo>
                    <a:cubicBezTo>
                      <a:pt x="-1083" y="219997"/>
                      <a:pt x="7648" y="240635"/>
                      <a:pt x="21539" y="262066"/>
                    </a:cubicBezTo>
                    <a:cubicBezTo>
                      <a:pt x="35430" y="283497"/>
                      <a:pt x="54480" y="306517"/>
                      <a:pt x="83452" y="323979"/>
                    </a:cubicBezTo>
                    <a:cubicBezTo>
                      <a:pt x="112424" y="341442"/>
                      <a:pt x="162430" y="351363"/>
                      <a:pt x="195371" y="366841"/>
                    </a:cubicBezTo>
                    <a:cubicBezTo>
                      <a:pt x="228312" y="382319"/>
                      <a:pt x="267602" y="388669"/>
                      <a:pt x="281096" y="416847"/>
                    </a:cubicBezTo>
                    <a:cubicBezTo>
                      <a:pt x="294590" y="445025"/>
                      <a:pt x="296970" y="493444"/>
                      <a:pt x="276333" y="535910"/>
                    </a:cubicBezTo>
                    <a:cubicBezTo>
                      <a:pt x="255696" y="578376"/>
                      <a:pt x="181084" y="630763"/>
                      <a:pt x="157271" y="671641"/>
                    </a:cubicBezTo>
                    <a:cubicBezTo>
                      <a:pt x="133458" y="712519"/>
                      <a:pt x="126711" y="748635"/>
                      <a:pt x="133458" y="781179"/>
                    </a:cubicBezTo>
                    <a:cubicBezTo>
                      <a:pt x="140205" y="813723"/>
                      <a:pt x="163621" y="840710"/>
                      <a:pt x="197752" y="866904"/>
                    </a:cubicBezTo>
                    <a:cubicBezTo>
                      <a:pt x="231883" y="893098"/>
                      <a:pt x="304909" y="919291"/>
                      <a:pt x="338246" y="938341"/>
                    </a:cubicBezTo>
                    <a:cubicBezTo>
                      <a:pt x="371584" y="957391"/>
                      <a:pt x="389046" y="958582"/>
                      <a:pt x="397777" y="981204"/>
                    </a:cubicBezTo>
                    <a:cubicBezTo>
                      <a:pt x="406508" y="1003826"/>
                      <a:pt x="408889" y="1046688"/>
                      <a:pt x="390633" y="1074072"/>
                    </a:cubicBezTo>
                    <a:cubicBezTo>
                      <a:pt x="372377" y="1101456"/>
                      <a:pt x="301733" y="1124079"/>
                      <a:pt x="288239" y="1145510"/>
                    </a:cubicBezTo>
                    <a:cubicBezTo>
                      <a:pt x="274745" y="1166941"/>
                      <a:pt x="290224" y="1204644"/>
                      <a:pt x="309671" y="1202660"/>
                    </a:cubicBezTo>
                    <a:cubicBezTo>
                      <a:pt x="329118" y="1200676"/>
                      <a:pt x="379124" y="1160592"/>
                      <a:pt x="404921" y="1133604"/>
                    </a:cubicBezTo>
                    <a:cubicBezTo>
                      <a:pt x="430718" y="1106617"/>
                      <a:pt x="458896" y="1073676"/>
                      <a:pt x="464452" y="1040735"/>
                    </a:cubicBezTo>
                    <a:cubicBezTo>
                      <a:pt x="470008" y="1007794"/>
                      <a:pt x="457308" y="961757"/>
                      <a:pt x="438258" y="935960"/>
                    </a:cubicBezTo>
                    <a:cubicBezTo>
                      <a:pt x="419208" y="910163"/>
                      <a:pt x="350152" y="885954"/>
                      <a:pt x="350152" y="885954"/>
                    </a:cubicBezTo>
                    <a:cubicBezTo>
                      <a:pt x="319196" y="868492"/>
                      <a:pt x="279112" y="851029"/>
                      <a:pt x="252521" y="831185"/>
                    </a:cubicBezTo>
                    <a:cubicBezTo>
                      <a:pt x="225930" y="811341"/>
                      <a:pt x="194974" y="793482"/>
                      <a:pt x="190608" y="766891"/>
                    </a:cubicBezTo>
                    <a:cubicBezTo>
                      <a:pt x="186242" y="740300"/>
                      <a:pt x="209658" y="701407"/>
                      <a:pt x="226327" y="671641"/>
                    </a:cubicBezTo>
                    <a:cubicBezTo>
                      <a:pt x="242996" y="641875"/>
                      <a:pt x="271968" y="623222"/>
                      <a:pt x="290621" y="588297"/>
                    </a:cubicBezTo>
                    <a:cubicBezTo>
                      <a:pt x="309274" y="553372"/>
                      <a:pt x="332690" y="495032"/>
                      <a:pt x="338246" y="462091"/>
                    </a:cubicBezTo>
                    <a:cubicBezTo>
                      <a:pt x="343802" y="429150"/>
                      <a:pt x="337849" y="413275"/>
                      <a:pt x="323958" y="390653"/>
                    </a:cubicBezTo>
                    <a:cubicBezTo>
                      <a:pt x="310067" y="368031"/>
                      <a:pt x="271372" y="338861"/>
                      <a:pt x="254902" y="326360"/>
                    </a:cubicBezTo>
                    <a:cubicBezTo>
                      <a:pt x="238432" y="313859"/>
                      <a:pt x="241608" y="319614"/>
                      <a:pt x="225138" y="315645"/>
                    </a:cubicBezTo>
                    <a:cubicBezTo>
                      <a:pt x="208668" y="311676"/>
                      <a:pt x="184854" y="324970"/>
                      <a:pt x="156080" y="302547"/>
                    </a:cubicBezTo>
                    <a:cubicBezTo>
                      <a:pt x="127306" y="280124"/>
                      <a:pt x="50115" y="219601"/>
                      <a:pt x="52496" y="181104"/>
                    </a:cubicBezTo>
                    <a:cubicBezTo>
                      <a:pt x="54877" y="142607"/>
                      <a:pt x="92977" y="88235"/>
                      <a:pt x="114408" y="62041"/>
                    </a:cubicBezTo>
                    <a:cubicBezTo>
                      <a:pt x="135839" y="35847"/>
                      <a:pt x="146158" y="2510"/>
                      <a:pt x="138221" y="129"/>
                    </a:cubicBezTo>
                    <a:close/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 w="3175"/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0" name="Oval 459">
                <a:extLst>
                  <a:ext uri="{FF2B5EF4-FFF2-40B4-BE49-F238E27FC236}">
                    <a16:creationId xmlns:a16="http://schemas.microsoft.com/office/drawing/2014/main" id="{15E36935-0B62-6647-5A56-96663F4E55EC}"/>
                  </a:ext>
                </a:extLst>
              </p:cNvPr>
              <p:cNvSpPr/>
              <p:nvPr/>
            </p:nvSpPr>
            <p:spPr>
              <a:xfrm>
                <a:off x="5710953" y="2914083"/>
                <a:ext cx="105878" cy="6105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1" name="Oval 460">
                <a:extLst>
                  <a:ext uri="{FF2B5EF4-FFF2-40B4-BE49-F238E27FC236}">
                    <a16:creationId xmlns:a16="http://schemas.microsoft.com/office/drawing/2014/main" id="{BD65CF75-90EB-DD73-6DDE-53C5626B9D6A}"/>
                  </a:ext>
                </a:extLst>
              </p:cNvPr>
              <p:cNvSpPr/>
              <p:nvPr/>
            </p:nvSpPr>
            <p:spPr>
              <a:xfrm>
                <a:off x="5334918" y="3635277"/>
                <a:ext cx="105878" cy="6105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2F86EB66-2794-3FA2-AA0F-CADA97D86EAA}"/>
                  </a:ext>
                </a:extLst>
              </p:cNvPr>
              <p:cNvSpPr/>
              <p:nvPr/>
            </p:nvSpPr>
            <p:spPr>
              <a:xfrm>
                <a:off x="5812531" y="3163269"/>
                <a:ext cx="52350" cy="94025"/>
              </a:xfrm>
              <a:custGeom>
                <a:avLst/>
                <a:gdLst>
                  <a:gd name="connsiteX0" fmla="*/ 77 w 116121"/>
                  <a:gd name="connsiteY0" fmla="*/ 31705 h 241435"/>
                  <a:gd name="connsiteX1" fmla="*/ 46115 w 116121"/>
                  <a:gd name="connsiteY1" fmla="*/ 120605 h 241435"/>
                  <a:gd name="connsiteX2" fmla="*/ 38177 w 116121"/>
                  <a:gd name="connsiteY2" fmla="*/ 214268 h 241435"/>
                  <a:gd name="connsiteX3" fmla="*/ 76277 w 116121"/>
                  <a:gd name="connsiteY3" fmla="*/ 241255 h 241435"/>
                  <a:gd name="connsiteX4" fmla="*/ 100090 w 116121"/>
                  <a:gd name="connsiteY4" fmla="*/ 220618 h 241435"/>
                  <a:gd name="connsiteX5" fmla="*/ 115965 w 116121"/>
                  <a:gd name="connsiteY5" fmla="*/ 130130 h 241435"/>
                  <a:gd name="connsiteX6" fmla="*/ 90565 w 116121"/>
                  <a:gd name="connsiteY6" fmla="*/ 58693 h 241435"/>
                  <a:gd name="connsiteX7" fmla="*/ 58815 w 116121"/>
                  <a:gd name="connsiteY7" fmla="*/ 1543 h 241435"/>
                  <a:gd name="connsiteX8" fmla="*/ 77 w 116121"/>
                  <a:gd name="connsiteY8" fmla="*/ 31705 h 24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6121" h="241435">
                    <a:moveTo>
                      <a:pt x="77" y="31705"/>
                    </a:moveTo>
                    <a:cubicBezTo>
                      <a:pt x="-2040" y="51548"/>
                      <a:pt x="39765" y="90178"/>
                      <a:pt x="46115" y="120605"/>
                    </a:cubicBezTo>
                    <a:cubicBezTo>
                      <a:pt x="52465" y="151032"/>
                      <a:pt x="33150" y="194160"/>
                      <a:pt x="38177" y="214268"/>
                    </a:cubicBezTo>
                    <a:cubicBezTo>
                      <a:pt x="43204" y="234376"/>
                      <a:pt x="65958" y="240197"/>
                      <a:pt x="76277" y="241255"/>
                    </a:cubicBezTo>
                    <a:cubicBezTo>
                      <a:pt x="86596" y="242313"/>
                      <a:pt x="93475" y="239139"/>
                      <a:pt x="100090" y="220618"/>
                    </a:cubicBezTo>
                    <a:cubicBezTo>
                      <a:pt x="106705" y="202097"/>
                      <a:pt x="117552" y="157117"/>
                      <a:pt x="115965" y="130130"/>
                    </a:cubicBezTo>
                    <a:cubicBezTo>
                      <a:pt x="114378" y="103143"/>
                      <a:pt x="100090" y="80124"/>
                      <a:pt x="90565" y="58693"/>
                    </a:cubicBezTo>
                    <a:cubicBezTo>
                      <a:pt x="81040" y="37262"/>
                      <a:pt x="74161" y="8422"/>
                      <a:pt x="58815" y="1543"/>
                    </a:cubicBezTo>
                    <a:cubicBezTo>
                      <a:pt x="43469" y="-5336"/>
                      <a:pt x="2194" y="11862"/>
                      <a:pt x="77" y="31705"/>
                    </a:cubicBezTo>
                    <a:close/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DBEC655E-F761-38C5-74CC-697EC1E80C20}"/>
                  </a:ext>
                </a:extLst>
              </p:cNvPr>
              <p:cNvSpPr/>
              <p:nvPr/>
            </p:nvSpPr>
            <p:spPr>
              <a:xfrm rot="4300343">
                <a:off x="5778733" y="3261802"/>
                <a:ext cx="45719" cy="94025"/>
              </a:xfrm>
              <a:custGeom>
                <a:avLst/>
                <a:gdLst>
                  <a:gd name="connsiteX0" fmla="*/ 77 w 116121"/>
                  <a:gd name="connsiteY0" fmla="*/ 31705 h 241435"/>
                  <a:gd name="connsiteX1" fmla="*/ 46115 w 116121"/>
                  <a:gd name="connsiteY1" fmla="*/ 120605 h 241435"/>
                  <a:gd name="connsiteX2" fmla="*/ 38177 w 116121"/>
                  <a:gd name="connsiteY2" fmla="*/ 214268 h 241435"/>
                  <a:gd name="connsiteX3" fmla="*/ 76277 w 116121"/>
                  <a:gd name="connsiteY3" fmla="*/ 241255 h 241435"/>
                  <a:gd name="connsiteX4" fmla="*/ 100090 w 116121"/>
                  <a:gd name="connsiteY4" fmla="*/ 220618 h 241435"/>
                  <a:gd name="connsiteX5" fmla="*/ 115965 w 116121"/>
                  <a:gd name="connsiteY5" fmla="*/ 130130 h 241435"/>
                  <a:gd name="connsiteX6" fmla="*/ 90565 w 116121"/>
                  <a:gd name="connsiteY6" fmla="*/ 58693 h 241435"/>
                  <a:gd name="connsiteX7" fmla="*/ 58815 w 116121"/>
                  <a:gd name="connsiteY7" fmla="*/ 1543 h 241435"/>
                  <a:gd name="connsiteX8" fmla="*/ 77 w 116121"/>
                  <a:gd name="connsiteY8" fmla="*/ 31705 h 24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6121" h="241435">
                    <a:moveTo>
                      <a:pt x="77" y="31705"/>
                    </a:moveTo>
                    <a:cubicBezTo>
                      <a:pt x="-2040" y="51548"/>
                      <a:pt x="39765" y="90178"/>
                      <a:pt x="46115" y="120605"/>
                    </a:cubicBezTo>
                    <a:cubicBezTo>
                      <a:pt x="52465" y="151032"/>
                      <a:pt x="33150" y="194160"/>
                      <a:pt x="38177" y="214268"/>
                    </a:cubicBezTo>
                    <a:cubicBezTo>
                      <a:pt x="43204" y="234376"/>
                      <a:pt x="65958" y="240197"/>
                      <a:pt x="76277" y="241255"/>
                    </a:cubicBezTo>
                    <a:cubicBezTo>
                      <a:pt x="86596" y="242313"/>
                      <a:pt x="93475" y="239139"/>
                      <a:pt x="100090" y="220618"/>
                    </a:cubicBezTo>
                    <a:cubicBezTo>
                      <a:pt x="106705" y="202097"/>
                      <a:pt x="117552" y="157117"/>
                      <a:pt x="115965" y="130130"/>
                    </a:cubicBezTo>
                    <a:cubicBezTo>
                      <a:pt x="114378" y="103143"/>
                      <a:pt x="100090" y="80124"/>
                      <a:pt x="90565" y="58693"/>
                    </a:cubicBezTo>
                    <a:cubicBezTo>
                      <a:pt x="81040" y="37262"/>
                      <a:pt x="74161" y="8422"/>
                      <a:pt x="58815" y="1543"/>
                    </a:cubicBezTo>
                    <a:cubicBezTo>
                      <a:pt x="43469" y="-5336"/>
                      <a:pt x="2194" y="11862"/>
                      <a:pt x="77" y="31705"/>
                    </a:cubicBezTo>
                    <a:close/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17C13BEC-5D89-6DE9-3369-E933146E5427}"/>
                  </a:ext>
                </a:extLst>
              </p:cNvPr>
              <p:cNvSpPr/>
              <p:nvPr/>
            </p:nvSpPr>
            <p:spPr>
              <a:xfrm rot="18809786">
                <a:off x="5749776" y="3079684"/>
                <a:ext cx="52350" cy="94025"/>
              </a:xfrm>
              <a:custGeom>
                <a:avLst/>
                <a:gdLst>
                  <a:gd name="connsiteX0" fmla="*/ 77 w 116121"/>
                  <a:gd name="connsiteY0" fmla="*/ 31705 h 241435"/>
                  <a:gd name="connsiteX1" fmla="*/ 46115 w 116121"/>
                  <a:gd name="connsiteY1" fmla="*/ 120605 h 241435"/>
                  <a:gd name="connsiteX2" fmla="*/ 38177 w 116121"/>
                  <a:gd name="connsiteY2" fmla="*/ 214268 h 241435"/>
                  <a:gd name="connsiteX3" fmla="*/ 76277 w 116121"/>
                  <a:gd name="connsiteY3" fmla="*/ 241255 h 241435"/>
                  <a:gd name="connsiteX4" fmla="*/ 100090 w 116121"/>
                  <a:gd name="connsiteY4" fmla="*/ 220618 h 241435"/>
                  <a:gd name="connsiteX5" fmla="*/ 115965 w 116121"/>
                  <a:gd name="connsiteY5" fmla="*/ 130130 h 241435"/>
                  <a:gd name="connsiteX6" fmla="*/ 90565 w 116121"/>
                  <a:gd name="connsiteY6" fmla="*/ 58693 h 241435"/>
                  <a:gd name="connsiteX7" fmla="*/ 58815 w 116121"/>
                  <a:gd name="connsiteY7" fmla="*/ 1543 h 241435"/>
                  <a:gd name="connsiteX8" fmla="*/ 77 w 116121"/>
                  <a:gd name="connsiteY8" fmla="*/ 31705 h 24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6121" h="241435">
                    <a:moveTo>
                      <a:pt x="77" y="31705"/>
                    </a:moveTo>
                    <a:cubicBezTo>
                      <a:pt x="-2040" y="51548"/>
                      <a:pt x="39765" y="90178"/>
                      <a:pt x="46115" y="120605"/>
                    </a:cubicBezTo>
                    <a:cubicBezTo>
                      <a:pt x="52465" y="151032"/>
                      <a:pt x="33150" y="194160"/>
                      <a:pt x="38177" y="214268"/>
                    </a:cubicBezTo>
                    <a:cubicBezTo>
                      <a:pt x="43204" y="234376"/>
                      <a:pt x="65958" y="240197"/>
                      <a:pt x="76277" y="241255"/>
                    </a:cubicBezTo>
                    <a:cubicBezTo>
                      <a:pt x="86596" y="242313"/>
                      <a:pt x="93475" y="239139"/>
                      <a:pt x="100090" y="220618"/>
                    </a:cubicBezTo>
                    <a:cubicBezTo>
                      <a:pt x="106705" y="202097"/>
                      <a:pt x="117552" y="157117"/>
                      <a:pt x="115965" y="130130"/>
                    </a:cubicBezTo>
                    <a:cubicBezTo>
                      <a:pt x="114378" y="103143"/>
                      <a:pt x="100090" y="80124"/>
                      <a:pt x="90565" y="58693"/>
                    </a:cubicBezTo>
                    <a:cubicBezTo>
                      <a:pt x="81040" y="37262"/>
                      <a:pt x="74161" y="8422"/>
                      <a:pt x="58815" y="1543"/>
                    </a:cubicBezTo>
                    <a:cubicBezTo>
                      <a:pt x="43469" y="-5336"/>
                      <a:pt x="2194" y="11862"/>
                      <a:pt x="77" y="31705"/>
                    </a:cubicBezTo>
                    <a:close/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90FA9FE1-4BAF-8635-6E5C-6549C520782E}"/>
                  </a:ext>
                </a:extLst>
              </p:cNvPr>
              <p:cNvSpPr/>
              <p:nvPr/>
            </p:nvSpPr>
            <p:spPr>
              <a:xfrm rot="13198677">
                <a:off x="5255529" y="3304293"/>
                <a:ext cx="52350" cy="94025"/>
              </a:xfrm>
              <a:custGeom>
                <a:avLst/>
                <a:gdLst>
                  <a:gd name="connsiteX0" fmla="*/ 77 w 116121"/>
                  <a:gd name="connsiteY0" fmla="*/ 31705 h 241435"/>
                  <a:gd name="connsiteX1" fmla="*/ 46115 w 116121"/>
                  <a:gd name="connsiteY1" fmla="*/ 120605 h 241435"/>
                  <a:gd name="connsiteX2" fmla="*/ 38177 w 116121"/>
                  <a:gd name="connsiteY2" fmla="*/ 214268 h 241435"/>
                  <a:gd name="connsiteX3" fmla="*/ 76277 w 116121"/>
                  <a:gd name="connsiteY3" fmla="*/ 241255 h 241435"/>
                  <a:gd name="connsiteX4" fmla="*/ 100090 w 116121"/>
                  <a:gd name="connsiteY4" fmla="*/ 220618 h 241435"/>
                  <a:gd name="connsiteX5" fmla="*/ 115965 w 116121"/>
                  <a:gd name="connsiteY5" fmla="*/ 130130 h 241435"/>
                  <a:gd name="connsiteX6" fmla="*/ 90565 w 116121"/>
                  <a:gd name="connsiteY6" fmla="*/ 58693 h 241435"/>
                  <a:gd name="connsiteX7" fmla="*/ 58815 w 116121"/>
                  <a:gd name="connsiteY7" fmla="*/ 1543 h 241435"/>
                  <a:gd name="connsiteX8" fmla="*/ 77 w 116121"/>
                  <a:gd name="connsiteY8" fmla="*/ 31705 h 24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6121" h="241435">
                    <a:moveTo>
                      <a:pt x="77" y="31705"/>
                    </a:moveTo>
                    <a:cubicBezTo>
                      <a:pt x="-2040" y="51548"/>
                      <a:pt x="39765" y="90178"/>
                      <a:pt x="46115" y="120605"/>
                    </a:cubicBezTo>
                    <a:cubicBezTo>
                      <a:pt x="52465" y="151032"/>
                      <a:pt x="33150" y="194160"/>
                      <a:pt x="38177" y="214268"/>
                    </a:cubicBezTo>
                    <a:cubicBezTo>
                      <a:pt x="43204" y="234376"/>
                      <a:pt x="65958" y="240197"/>
                      <a:pt x="76277" y="241255"/>
                    </a:cubicBezTo>
                    <a:cubicBezTo>
                      <a:pt x="86596" y="242313"/>
                      <a:pt x="93475" y="239139"/>
                      <a:pt x="100090" y="220618"/>
                    </a:cubicBezTo>
                    <a:cubicBezTo>
                      <a:pt x="106705" y="202097"/>
                      <a:pt x="117552" y="157117"/>
                      <a:pt x="115965" y="130130"/>
                    </a:cubicBezTo>
                    <a:cubicBezTo>
                      <a:pt x="114378" y="103143"/>
                      <a:pt x="100090" y="80124"/>
                      <a:pt x="90565" y="58693"/>
                    </a:cubicBezTo>
                    <a:cubicBezTo>
                      <a:pt x="81040" y="37262"/>
                      <a:pt x="74161" y="8422"/>
                      <a:pt x="58815" y="1543"/>
                    </a:cubicBezTo>
                    <a:cubicBezTo>
                      <a:pt x="43469" y="-5336"/>
                      <a:pt x="2194" y="11862"/>
                      <a:pt x="77" y="31705"/>
                    </a:cubicBezTo>
                    <a:close/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F23AE934-0915-562E-B220-D79EAF4A2243}"/>
                  </a:ext>
                </a:extLst>
              </p:cNvPr>
              <p:cNvSpPr/>
              <p:nvPr/>
            </p:nvSpPr>
            <p:spPr>
              <a:xfrm rot="8430288">
                <a:off x="5275113" y="3412273"/>
                <a:ext cx="45719" cy="94025"/>
              </a:xfrm>
              <a:custGeom>
                <a:avLst/>
                <a:gdLst>
                  <a:gd name="connsiteX0" fmla="*/ 77 w 116121"/>
                  <a:gd name="connsiteY0" fmla="*/ 31705 h 241435"/>
                  <a:gd name="connsiteX1" fmla="*/ 46115 w 116121"/>
                  <a:gd name="connsiteY1" fmla="*/ 120605 h 241435"/>
                  <a:gd name="connsiteX2" fmla="*/ 38177 w 116121"/>
                  <a:gd name="connsiteY2" fmla="*/ 214268 h 241435"/>
                  <a:gd name="connsiteX3" fmla="*/ 76277 w 116121"/>
                  <a:gd name="connsiteY3" fmla="*/ 241255 h 241435"/>
                  <a:gd name="connsiteX4" fmla="*/ 100090 w 116121"/>
                  <a:gd name="connsiteY4" fmla="*/ 220618 h 241435"/>
                  <a:gd name="connsiteX5" fmla="*/ 115965 w 116121"/>
                  <a:gd name="connsiteY5" fmla="*/ 130130 h 241435"/>
                  <a:gd name="connsiteX6" fmla="*/ 90565 w 116121"/>
                  <a:gd name="connsiteY6" fmla="*/ 58693 h 241435"/>
                  <a:gd name="connsiteX7" fmla="*/ 58815 w 116121"/>
                  <a:gd name="connsiteY7" fmla="*/ 1543 h 241435"/>
                  <a:gd name="connsiteX8" fmla="*/ 77 w 116121"/>
                  <a:gd name="connsiteY8" fmla="*/ 31705 h 24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6121" h="241435">
                    <a:moveTo>
                      <a:pt x="77" y="31705"/>
                    </a:moveTo>
                    <a:cubicBezTo>
                      <a:pt x="-2040" y="51548"/>
                      <a:pt x="39765" y="90178"/>
                      <a:pt x="46115" y="120605"/>
                    </a:cubicBezTo>
                    <a:cubicBezTo>
                      <a:pt x="52465" y="151032"/>
                      <a:pt x="33150" y="194160"/>
                      <a:pt x="38177" y="214268"/>
                    </a:cubicBezTo>
                    <a:cubicBezTo>
                      <a:pt x="43204" y="234376"/>
                      <a:pt x="65958" y="240197"/>
                      <a:pt x="76277" y="241255"/>
                    </a:cubicBezTo>
                    <a:cubicBezTo>
                      <a:pt x="86596" y="242313"/>
                      <a:pt x="93475" y="239139"/>
                      <a:pt x="100090" y="220618"/>
                    </a:cubicBezTo>
                    <a:cubicBezTo>
                      <a:pt x="106705" y="202097"/>
                      <a:pt x="117552" y="157117"/>
                      <a:pt x="115965" y="130130"/>
                    </a:cubicBezTo>
                    <a:cubicBezTo>
                      <a:pt x="114378" y="103143"/>
                      <a:pt x="100090" y="80124"/>
                      <a:pt x="90565" y="58693"/>
                    </a:cubicBezTo>
                    <a:cubicBezTo>
                      <a:pt x="81040" y="37262"/>
                      <a:pt x="74161" y="8422"/>
                      <a:pt x="58815" y="1543"/>
                    </a:cubicBezTo>
                    <a:cubicBezTo>
                      <a:pt x="43469" y="-5336"/>
                      <a:pt x="2194" y="11862"/>
                      <a:pt x="77" y="31705"/>
                    </a:cubicBezTo>
                    <a:close/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3F267507-BBD0-2128-643C-E0976A96DC79}"/>
                  </a:ext>
                </a:extLst>
              </p:cNvPr>
              <p:cNvSpPr/>
              <p:nvPr/>
            </p:nvSpPr>
            <p:spPr>
              <a:xfrm rot="7089414">
                <a:off x="5369491" y="3473114"/>
                <a:ext cx="52350" cy="94025"/>
              </a:xfrm>
              <a:custGeom>
                <a:avLst/>
                <a:gdLst>
                  <a:gd name="connsiteX0" fmla="*/ 77 w 116121"/>
                  <a:gd name="connsiteY0" fmla="*/ 31705 h 241435"/>
                  <a:gd name="connsiteX1" fmla="*/ 46115 w 116121"/>
                  <a:gd name="connsiteY1" fmla="*/ 120605 h 241435"/>
                  <a:gd name="connsiteX2" fmla="*/ 38177 w 116121"/>
                  <a:gd name="connsiteY2" fmla="*/ 214268 h 241435"/>
                  <a:gd name="connsiteX3" fmla="*/ 76277 w 116121"/>
                  <a:gd name="connsiteY3" fmla="*/ 241255 h 241435"/>
                  <a:gd name="connsiteX4" fmla="*/ 100090 w 116121"/>
                  <a:gd name="connsiteY4" fmla="*/ 220618 h 241435"/>
                  <a:gd name="connsiteX5" fmla="*/ 115965 w 116121"/>
                  <a:gd name="connsiteY5" fmla="*/ 130130 h 241435"/>
                  <a:gd name="connsiteX6" fmla="*/ 90565 w 116121"/>
                  <a:gd name="connsiteY6" fmla="*/ 58693 h 241435"/>
                  <a:gd name="connsiteX7" fmla="*/ 58815 w 116121"/>
                  <a:gd name="connsiteY7" fmla="*/ 1543 h 241435"/>
                  <a:gd name="connsiteX8" fmla="*/ 77 w 116121"/>
                  <a:gd name="connsiteY8" fmla="*/ 31705 h 24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6121" h="241435">
                    <a:moveTo>
                      <a:pt x="77" y="31705"/>
                    </a:moveTo>
                    <a:cubicBezTo>
                      <a:pt x="-2040" y="51548"/>
                      <a:pt x="39765" y="90178"/>
                      <a:pt x="46115" y="120605"/>
                    </a:cubicBezTo>
                    <a:cubicBezTo>
                      <a:pt x="52465" y="151032"/>
                      <a:pt x="33150" y="194160"/>
                      <a:pt x="38177" y="214268"/>
                    </a:cubicBezTo>
                    <a:cubicBezTo>
                      <a:pt x="43204" y="234376"/>
                      <a:pt x="65958" y="240197"/>
                      <a:pt x="76277" y="241255"/>
                    </a:cubicBezTo>
                    <a:cubicBezTo>
                      <a:pt x="86596" y="242313"/>
                      <a:pt x="93475" y="239139"/>
                      <a:pt x="100090" y="220618"/>
                    </a:cubicBezTo>
                    <a:cubicBezTo>
                      <a:pt x="106705" y="202097"/>
                      <a:pt x="117552" y="157117"/>
                      <a:pt x="115965" y="130130"/>
                    </a:cubicBezTo>
                    <a:cubicBezTo>
                      <a:pt x="114378" y="103143"/>
                      <a:pt x="100090" y="80124"/>
                      <a:pt x="90565" y="58693"/>
                    </a:cubicBezTo>
                    <a:cubicBezTo>
                      <a:pt x="81040" y="37262"/>
                      <a:pt x="74161" y="8422"/>
                      <a:pt x="58815" y="1543"/>
                    </a:cubicBezTo>
                    <a:cubicBezTo>
                      <a:pt x="43469" y="-5336"/>
                      <a:pt x="2194" y="11862"/>
                      <a:pt x="77" y="31705"/>
                    </a:cubicBezTo>
                    <a:close/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F5AE1FC0-9608-69B1-C773-05C6AA50EB58}"/>
                  </a:ext>
                </a:extLst>
              </p:cNvPr>
              <p:cNvSpPr/>
              <p:nvPr/>
            </p:nvSpPr>
            <p:spPr>
              <a:xfrm>
                <a:off x="6003363" y="2823830"/>
                <a:ext cx="114709" cy="85862"/>
              </a:xfrm>
              <a:custGeom>
                <a:avLst/>
                <a:gdLst>
                  <a:gd name="connsiteX0" fmla="*/ 76272 w 130994"/>
                  <a:gd name="connsiteY0" fmla="*/ 3026 h 114263"/>
                  <a:gd name="connsiteX1" fmla="*/ 12772 w 130994"/>
                  <a:gd name="connsiteY1" fmla="*/ 14139 h 114263"/>
                  <a:gd name="connsiteX2" fmla="*/ 8010 w 130994"/>
                  <a:gd name="connsiteY2" fmla="*/ 71289 h 114263"/>
                  <a:gd name="connsiteX3" fmla="*/ 101672 w 130994"/>
                  <a:gd name="connsiteY3" fmla="*/ 114151 h 114263"/>
                  <a:gd name="connsiteX4" fmla="*/ 130247 w 130994"/>
                  <a:gd name="connsiteY4" fmla="*/ 58589 h 114263"/>
                  <a:gd name="connsiteX5" fmla="*/ 76272 w 130994"/>
                  <a:gd name="connsiteY5" fmla="*/ 3026 h 114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994" h="114263">
                    <a:moveTo>
                      <a:pt x="76272" y="3026"/>
                    </a:moveTo>
                    <a:cubicBezTo>
                      <a:pt x="56693" y="-4382"/>
                      <a:pt x="24149" y="2762"/>
                      <a:pt x="12772" y="14139"/>
                    </a:cubicBezTo>
                    <a:cubicBezTo>
                      <a:pt x="1395" y="25516"/>
                      <a:pt x="-6807" y="54620"/>
                      <a:pt x="8010" y="71289"/>
                    </a:cubicBezTo>
                    <a:cubicBezTo>
                      <a:pt x="22827" y="87958"/>
                      <a:pt x="81299" y="116268"/>
                      <a:pt x="101672" y="114151"/>
                    </a:cubicBezTo>
                    <a:cubicBezTo>
                      <a:pt x="122045" y="112034"/>
                      <a:pt x="134216" y="76581"/>
                      <a:pt x="130247" y="58589"/>
                    </a:cubicBezTo>
                    <a:cubicBezTo>
                      <a:pt x="126278" y="40597"/>
                      <a:pt x="95851" y="10434"/>
                      <a:pt x="76272" y="3026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04CD64B2-6FBF-AF3D-9BBF-5593CB853576}"/>
                  </a:ext>
                </a:extLst>
              </p:cNvPr>
              <p:cNvSpPr/>
              <p:nvPr/>
            </p:nvSpPr>
            <p:spPr>
              <a:xfrm>
                <a:off x="4919736" y="2772300"/>
                <a:ext cx="114709" cy="85862"/>
              </a:xfrm>
              <a:custGeom>
                <a:avLst/>
                <a:gdLst>
                  <a:gd name="connsiteX0" fmla="*/ 76272 w 130994"/>
                  <a:gd name="connsiteY0" fmla="*/ 3026 h 114263"/>
                  <a:gd name="connsiteX1" fmla="*/ 12772 w 130994"/>
                  <a:gd name="connsiteY1" fmla="*/ 14139 h 114263"/>
                  <a:gd name="connsiteX2" fmla="*/ 8010 w 130994"/>
                  <a:gd name="connsiteY2" fmla="*/ 71289 h 114263"/>
                  <a:gd name="connsiteX3" fmla="*/ 101672 w 130994"/>
                  <a:gd name="connsiteY3" fmla="*/ 114151 h 114263"/>
                  <a:gd name="connsiteX4" fmla="*/ 130247 w 130994"/>
                  <a:gd name="connsiteY4" fmla="*/ 58589 h 114263"/>
                  <a:gd name="connsiteX5" fmla="*/ 76272 w 130994"/>
                  <a:gd name="connsiteY5" fmla="*/ 3026 h 114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994" h="114263">
                    <a:moveTo>
                      <a:pt x="76272" y="3026"/>
                    </a:moveTo>
                    <a:cubicBezTo>
                      <a:pt x="56693" y="-4382"/>
                      <a:pt x="24149" y="2762"/>
                      <a:pt x="12772" y="14139"/>
                    </a:cubicBezTo>
                    <a:cubicBezTo>
                      <a:pt x="1395" y="25516"/>
                      <a:pt x="-6807" y="54620"/>
                      <a:pt x="8010" y="71289"/>
                    </a:cubicBezTo>
                    <a:cubicBezTo>
                      <a:pt x="22827" y="87958"/>
                      <a:pt x="81299" y="116268"/>
                      <a:pt x="101672" y="114151"/>
                    </a:cubicBezTo>
                    <a:cubicBezTo>
                      <a:pt x="122045" y="112034"/>
                      <a:pt x="134216" y="76581"/>
                      <a:pt x="130247" y="58589"/>
                    </a:cubicBezTo>
                    <a:cubicBezTo>
                      <a:pt x="126278" y="40597"/>
                      <a:pt x="95851" y="10434"/>
                      <a:pt x="76272" y="3026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927E135F-A6C6-409E-496B-95A6B53E29CD}"/>
                  </a:ext>
                </a:extLst>
              </p:cNvPr>
              <p:cNvSpPr/>
              <p:nvPr/>
            </p:nvSpPr>
            <p:spPr>
              <a:xfrm>
                <a:off x="5104800" y="3856696"/>
                <a:ext cx="114709" cy="85862"/>
              </a:xfrm>
              <a:custGeom>
                <a:avLst/>
                <a:gdLst>
                  <a:gd name="connsiteX0" fmla="*/ 76272 w 130994"/>
                  <a:gd name="connsiteY0" fmla="*/ 3026 h 114263"/>
                  <a:gd name="connsiteX1" fmla="*/ 12772 w 130994"/>
                  <a:gd name="connsiteY1" fmla="*/ 14139 h 114263"/>
                  <a:gd name="connsiteX2" fmla="*/ 8010 w 130994"/>
                  <a:gd name="connsiteY2" fmla="*/ 71289 h 114263"/>
                  <a:gd name="connsiteX3" fmla="*/ 101672 w 130994"/>
                  <a:gd name="connsiteY3" fmla="*/ 114151 h 114263"/>
                  <a:gd name="connsiteX4" fmla="*/ 130247 w 130994"/>
                  <a:gd name="connsiteY4" fmla="*/ 58589 h 114263"/>
                  <a:gd name="connsiteX5" fmla="*/ 76272 w 130994"/>
                  <a:gd name="connsiteY5" fmla="*/ 3026 h 114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994" h="114263">
                    <a:moveTo>
                      <a:pt x="76272" y="3026"/>
                    </a:moveTo>
                    <a:cubicBezTo>
                      <a:pt x="56693" y="-4382"/>
                      <a:pt x="24149" y="2762"/>
                      <a:pt x="12772" y="14139"/>
                    </a:cubicBezTo>
                    <a:cubicBezTo>
                      <a:pt x="1395" y="25516"/>
                      <a:pt x="-6807" y="54620"/>
                      <a:pt x="8010" y="71289"/>
                    </a:cubicBezTo>
                    <a:cubicBezTo>
                      <a:pt x="22827" y="87958"/>
                      <a:pt x="81299" y="116268"/>
                      <a:pt x="101672" y="114151"/>
                    </a:cubicBezTo>
                    <a:cubicBezTo>
                      <a:pt x="122045" y="112034"/>
                      <a:pt x="134216" y="76581"/>
                      <a:pt x="130247" y="58589"/>
                    </a:cubicBezTo>
                    <a:cubicBezTo>
                      <a:pt x="126278" y="40597"/>
                      <a:pt x="95851" y="10434"/>
                      <a:pt x="76272" y="3026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DD1C23B3-3BA9-CBB9-2FF2-CA26A1349809}"/>
                  </a:ext>
                </a:extLst>
              </p:cNvPr>
              <p:cNvSpPr/>
              <p:nvPr/>
            </p:nvSpPr>
            <p:spPr>
              <a:xfrm>
                <a:off x="5401524" y="2766597"/>
                <a:ext cx="132530" cy="112106"/>
              </a:xfrm>
              <a:custGeom>
                <a:avLst/>
                <a:gdLst>
                  <a:gd name="connsiteX0" fmla="*/ 171464 w 171479"/>
                  <a:gd name="connsiteY0" fmla="*/ 92279 h 128144"/>
                  <a:gd name="connsiteX1" fmla="*/ 85739 w 171479"/>
                  <a:gd name="connsiteY1" fmla="*/ 3379 h 128144"/>
                  <a:gd name="connsiteX2" fmla="*/ 14 w 171479"/>
                  <a:gd name="connsiteY2" fmla="*/ 28779 h 128144"/>
                  <a:gd name="connsiteX3" fmla="*/ 92089 w 171479"/>
                  <a:gd name="connsiteY3" fmla="*/ 124029 h 128144"/>
                  <a:gd name="connsiteX4" fmla="*/ 171464 w 171479"/>
                  <a:gd name="connsiteY4" fmla="*/ 92279 h 128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79" h="128144">
                    <a:moveTo>
                      <a:pt x="171464" y="92279"/>
                    </a:moveTo>
                    <a:cubicBezTo>
                      <a:pt x="170406" y="72171"/>
                      <a:pt x="114314" y="13962"/>
                      <a:pt x="85739" y="3379"/>
                    </a:cubicBezTo>
                    <a:cubicBezTo>
                      <a:pt x="57164" y="-7204"/>
                      <a:pt x="-1044" y="8671"/>
                      <a:pt x="14" y="28779"/>
                    </a:cubicBezTo>
                    <a:cubicBezTo>
                      <a:pt x="1072" y="48887"/>
                      <a:pt x="64572" y="109742"/>
                      <a:pt x="92089" y="124029"/>
                    </a:cubicBezTo>
                    <a:cubicBezTo>
                      <a:pt x="119606" y="138317"/>
                      <a:pt x="172522" y="112387"/>
                      <a:pt x="171464" y="9227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9AE2476A-126E-ACFE-125B-B2E67409537C}"/>
                  </a:ext>
                </a:extLst>
              </p:cNvPr>
              <p:cNvSpPr/>
              <p:nvPr/>
            </p:nvSpPr>
            <p:spPr>
              <a:xfrm rot="18170320">
                <a:off x="5549578" y="3683215"/>
                <a:ext cx="85132" cy="85285"/>
              </a:xfrm>
              <a:custGeom>
                <a:avLst/>
                <a:gdLst>
                  <a:gd name="connsiteX0" fmla="*/ 171464 w 171479"/>
                  <a:gd name="connsiteY0" fmla="*/ 92279 h 128144"/>
                  <a:gd name="connsiteX1" fmla="*/ 85739 w 171479"/>
                  <a:gd name="connsiteY1" fmla="*/ 3379 h 128144"/>
                  <a:gd name="connsiteX2" fmla="*/ 14 w 171479"/>
                  <a:gd name="connsiteY2" fmla="*/ 28779 h 128144"/>
                  <a:gd name="connsiteX3" fmla="*/ 92089 w 171479"/>
                  <a:gd name="connsiteY3" fmla="*/ 124029 h 128144"/>
                  <a:gd name="connsiteX4" fmla="*/ 171464 w 171479"/>
                  <a:gd name="connsiteY4" fmla="*/ 92279 h 128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79" h="128144">
                    <a:moveTo>
                      <a:pt x="171464" y="92279"/>
                    </a:moveTo>
                    <a:cubicBezTo>
                      <a:pt x="170406" y="72171"/>
                      <a:pt x="114314" y="13962"/>
                      <a:pt x="85739" y="3379"/>
                    </a:cubicBezTo>
                    <a:cubicBezTo>
                      <a:pt x="57164" y="-7204"/>
                      <a:pt x="-1044" y="8671"/>
                      <a:pt x="14" y="28779"/>
                    </a:cubicBezTo>
                    <a:cubicBezTo>
                      <a:pt x="1072" y="48887"/>
                      <a:pt x="64572" y="109742"/>
                      <a:pt x="92089" y="124029"/>
                    </a:cubicBezTo>
                    <a:cubicBezTo>
                      <a:pt x="119606" y="138317"/>
                      <a:pt x="172522" y="112387"/>
                      <a:pt x="171464" y="9227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3" name="Straight Arrow Connector 472">
                <a:extLst>
                  <a:ext uri="{FF2B5EF4-FFF2-40B4-BE49-F238E27FC236}">
                    <a16:creationId xmlns:a16="http://schemas.microsoft.com/office/drawing/2014/main" id="{EDCB9EFB-B24A-9FDA-2BD1-8902770B5D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51596" y="1776095"/>
                <a:ext cx="472714" cy="86323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397134E3-83B9-495D-169C-0256E0717F3B}"/>
                  </a:ext>
                </a:extLst>
              </p:cNvPr>
              <p:cNvSpPr txBox="1"/>
              <p:nvPr/>
            </p:nvSpPr>
            <p:spPr>
              <a:xfrm>
                <a:off x="3996462" y="1469777"/>
                <a:ext cx="20067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Capsid protein</a:t>
                </a:r>
                <a:endPara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75" name="Straight Arrow Connector 474">
                <a:extLst>
                  <a:ext uri="{FF2B5EF4-FFF2-40B4-BE49-F238E27FC236}">
                    <a16:creationId xmlns:a16="http://schemas.microsoft.com/office/drawing/2014/main" id="{C407BF04-5020-6757-466D-8C9C0140D516}"/>
                  </a:ext>
                </a:extLst>
              </p:cNvPr>
              <p:cNvCxnSpPr>
                <a:cxnSpLocks/>
                <a:endCxn id="392" idx="1"/>
              </p:cNvCxnSpPr>
              <p:nvPr/>
            </p:nvCxnSpPr>
            <p:spPr>
              <a:xfrm>
                <a:off x="5796145" y="3329227"/>
                <a:ext cx="1515849" cy="5199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48918F45-641B-CE9B-FC7A-F7A507A7EC07}"/>
                </a:ext>
              </a:extLst>
            </p:cNvPr>
            <p:cNvSpPr txBox="1"/>
            <p:nvPr/>
          </p:nvSpPr>
          <p:spPr>
            <a:xfrm>
              <a:off x="4517550" y="3313503"/>
              <a:ext cx="1384842" cy="367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Nucleocapsid</a:t>
              </a:r>
              <a:endParaRPr lang="en-IN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93" name="Picture 2">
              <a:extLst>
                <a:ext uri="{FF2B5EF4-FFF2-40B4-BE49-F238E27FC236}">
                  <a16:creationId xmlns:a16="http://schemas.microsoft.com/office/drawing/2014/main" id="{53DF0B3D-447E-5582-3E8E-EC3E89117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496200" y="1873987"/>
              <a:ext cx="2182829" cy="2159336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49B07FDD-A984-4E79-4FA7-321BF436C8D1}"/>
                </a:ext>
              </a:extLst>
            </p:cNvPr>
            <p:cNvCxnSpPr/>
            <p:nvPr/>
          </p:nvCxnSpPr>
          <p:spPr>
            <a:xfrm>
              <a:off x="4824413" y="2932274"/>
              <a:ext cx="235996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F1918706-CC99-44DC-0B42-068679B87757}"/>
                </a:ext>
              </a:extLst>
            </p:cNvPr>
            <p:cNvCxnSpPr>
              <a:cxnSpLocks/>
            </p:cNvCxnSpPr>
            <p:nvPr/>
          </p:nvCxnSpPr>
          <p:spPr>
            <a:xfrm>
              <a:off x="4824413" y="2609579"/>
              <a:ext cx="0" cy="6315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0C2F7A85-7E12-1CAC-A61F-B583425567CF}"/>
                </a:ext>
              </a:extLst>
            </p:cNvPr>
            <p:cNvSpPr txBox="1"/>
            <p:nvPr/>
          </p:nvSpPr>
          <p:spPr>
            <a:xfrm>
              <a:off x="1609075" y="4636174"/>
              <a:ext cx="3800027" cy="41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 Immunodeficiency Virus (HIV)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E1CB759B-6A48-B199-F02E-BC058A1DD9CA}"/>
                </a:ext>
              </a:extLst>
            </p:cNvPr>
            <p:cNvSpPr txBox="1"/>
            <p:nvPr/>
          </p:nvSpPr>
          <p:spPr>
            <a:xfrm>
              <a:off x="7791192" y="4645911"/>
              <a:ext cx="1798730" cy="551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200" dirty="0" err="1">
                  <a:effectLst/>
                  <a:latin typeface="Times New Roman" panose="02020603050405020304" pitchFamily="18" charset="0"/>
                  <a:ea typeface="Aptos" panose="020B0004020202020204" pitchFamily="34" charset="0"/>
                </a:rPr>
                <a:t>Lenacapavir</a:t>
              </a:r>
              <a:r>
                <a:rPr lang="en-IN" sz="1800" dirty="0">
                  <a:effectLst/>
                  <a:latin typeface="Times New Roman" panose="02020603050405020304" pitchFamily="18" charset="0"/>
                  <a:ea typeface="Aptos" panose="020B0004020202020204" pitchFamily="34" charset="0"/>
                </a:rPr>
                <a:t>          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28746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39FDBAC-BC07-C765-8A4D-A80A9B38A53B}"/>
              </a:ext>
            </a:extLst>
          </p:cNvPr>
          <p:cNvGrpSpPr/>
          <p:nvPr/>
        </p:nvGrpSpPr>
        <p:grpSpPr>
          <a:xfrm>
            <a:off x="7532370" y="1209806"/>
            <a:ext cx="4355983" cy="3613654"/>
            <a:chOff x="2452606" y="746058"/>
            <a:chExt cx="6429657" cy="443838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227774-C89E-4CAF-AA76-CB92325081DD}"/>
                </a:ext>
              </a:extLst>
            </p:cNvPr>
            <p:cNvSpPr txBox="1"/>
            <p:nvPr/>
          </p:nvSpPr>
          <p:spPr>
            <a:xfrm>
              <a:off x="5377843" y="4584970"/>
              <a:ext cx="1041124" cy="30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E.coli </a:t>
              </a:r>
              <a:endParaRPr lang="en-IN" sz="1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7993582-BEB3-4289-BD25-FEB5EC4C2D13}"/>
                </a:ext>
              </a:extLst>
            </p:cNvPr>
            <p:cNvSpPr txBox="1"/>
            <p:nvPr/>
          </p:nvSpPr>
          <p:spPr>
            <a:xfrm>
              <a:off x="6529638" y="4584970"/>
              <a:ext cx="1969974" cy="30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P.seudomonas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IN" sz="1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BF40332-D110-426D-9ABD-29651A3A00B3}"/>
                </a:ext>
              </a:extLst>
            </p:cNvPr>
            <p:cNvGrpSpPr/>
            <p:nvPr/>
          </p:nvGrpSpPr>
          <p:grpSpPr>
            <a:xfrm>
              <a:off x="5755223" y="746058"/>
              <a:ext cx="2804640" cy="1512617"/>
              <a:chOff x="5826538" y="596179"/>
              <a:chExt cx="2882900" cy="1594161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459C7F00-5916-485A-B84D-27D19E522DD0}"/>
                  </a:ext>
                </a:extLst>
              </p:cNvPr>
              <p:cNvSpPr/>
              <p:nvPr/>
            </p:nvSpPr>
            <p:spPr>
              <a:xfrm>
                <a:off x="5826538" y="596179"/>
                <a:ext cx="2882900" cy="159416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70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7B0DB6E-6DE6-4CF0-A8A6-465C50EA824C}"/>
                  </a:ext>
                </a:extLst>
              </p:cNvPr>
              <p:cNvSpPr txBox="1"/>
              <p:nvPr/>
            </p:nvSpPr>
            <p:spPr>
              <a:xfrm>
                <a:off x="6142291" y="1402351"/>
                <a:ext cx="1055959" cy="27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Penicillin</a:t>
                </a:r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B471D15-370C-410C-95B6-707FB9836729}"/>
                  </a:ext>
                </a:extLst>
              </p:cNvPr>
              <p:cNvSpPr txBox="1"/>
              <p:nvPr/>
            </p:nvSpPr>
            <p:spPr>
              <a:xfrm>
                <a:off x="6169584" y="769829"/>
                <a:ext cx="1277710" cy="27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Carbapenems</a:t>
                </a:r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63C0D9E-828E-4AD5-A2F0-8B9D321E261F}"/>
                  </a:ext>
                </a:extLst>
              </p:cNvPr>
              <p:cNvSpPr txBox="1"/>
              <p:nvPr/>
            </p:nvSpPr>
            <p:spPr>
              <a:xfrm>
                <a:off x="7015431" y="1143480"/>
                <a:ext cx="1589894" cy="27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Fluoroquinolones</a:t>
                </a:r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83D041A-E3D8-493E-B09D-1212B809ED10}"/>
                  </a:ext>
                </a:extLst>
              </p:cNvPr>
              <p:cNvSpPr txBox="1"/>
              <p:nvPr/>
            </p:nvSpPr>
            <p:spPr>
              <a:xfrm>
                <a:off x="7198250" y="1608184"/>
                <a:ext cx="1161554" cy="27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Polymyxins</a:t>
                </a:r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F9B87FD-7AB9-4C2C-9458-0C440B734A71}"/>
                </a:ext>
              </a:extLst>
            </p:cNvPr>
            <p:cNvGrpSpPr/>
            <p:nvPr/>
          </p:nvGrpSpPr>
          <p:grpSpPr>
            <a:xfrm>
              <a:off x="2750387" y="2334178"/>
              <a:ext cx="816033" cy="2124128"/>
              <a:chOff x="1482939" y="2198350"/>
              <a:chExt cx="806648" cy="2048353"/>
            </a:xfrm>
            <a:solidFill>
              <a:schemeClr val="bg1"/>
            </a:solidFill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C8C153DC-3CD1-4124-A39C-BAA07E09D121}"/>
                  </a:ext>
                </a:extLst>
              </p:cNvPr>
              <p:cNvSpPr/>
              <p:nvPr/>
            </p:nvSpPr>
            <p:spPr>
              <a:xfrm>
                <a:off x="1482939" y="2198350"/>
                <a:ext cx="232153" cy="2434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18FD2DD9-5DC0-4B3F-84D2-55DE28F11473}"/>
                  </a:ext>
                </a:extLst>
              </p:cNvPr>
              <p:cNvSpPr/>
              <p:nvPr/>
            </p:nvSpPr>
            <p:spPr>
              <a:xfrm>
                <a:off x="1635339" y="2350750"/>
                <a:ext cx="232153" cy="2434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77ECCBD6-AF6C-4FEF-8666-2DCFE7D8A08A}"/>
                  </a:ext>
                </a:extLst>
              </p:cNvPr>
              <p:cNvSpPr/>
              <p:nvPr/>
            </p:nvSpPr>
            <p:spPr>
              <a:xfrm>
                <a:off x="1793973" y="2517779"/>
                <a:ext cx="232153" cy="2434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4F958EE-92D8-4D00-86A3-F335521B7F8B}"/>
                  </a:ext>
                </a:extLst>
              </p:cNvPr>
              <p:cNvSpPr/>
              <p:nvPr/>
            </p:nvSpPr>
            <p:spPr>
              <a:xfrm>
                <a:off x="1749344" y="2731750"/>
                <a:ext cx="232153" cy="2434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3E991CE-7793-4098-B9BB-E8747F02D7C7}"/>
                  </a:ext>
                </a:extLst>
              </p:cNvPr>
              <p:cNvSpPr/>
              <p:nvPr/>
            </p:nvSpPr>
            <p:spPr>
              <a:xfrm>
                <a:off x="1576304" y="2883542"/>
                <a:ext cx="232153" cy="2434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708BF0E-2449-4D99-9704-A95A1FC06CD8}"/>
                  </a:ext>
                </a:extLst>
              </p:cNvPr>
              <p:cNvSpPr/>
              <p:nvPr/>
            </p:nvSpPr>
            <p:spPr>
              <a:xfrm>
                <a:off x="1630061" y="3106630"/>
                <a:ext cx="232153" cy="2434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4863CC8-4492-4FB1-BDFA-2B1D72BD3227}"/>
                  </a:ext>
                </a:extLst>
              </p:cNvPr>
              <p:cNvSpPr/>
              <p:nvPr/>
            </p:nvSpPr>
            <p:spPr>
              <a:xfrm>
                <a:off x="1853898" y="3614516"/>
                <a:ext cx="232153" cy="2434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4F22C752-13C5-4EE7-9402-806033BB4D44}"/>
                  </a:ext>
                </a:extLst>
              </p:cNvPr>
              <p:cNvSpPr/>
              <p:nvPr/>
            </p:nvSpPr>
            <p:spPr>
              <a:xfrm>
                <a:off x="1808456" y="3262590"/>
                <a:ext cx="232153" cy="2434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D64E0F8-74DD-4F1C-9837-F03E70F74210}"/>
                  </a:ext>
                </a:extLst>
              </p:cNvPr>
              <p:cNvSpPr/>
              <p:nvPr/>
            </p:nvSpPr>
            <p:spPr>
              <a:xfrm>
                <a:off x="1854043" y="3919638"/>
                <a:ext cx="232153" cy="2434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1750896-1BD4-4DF9-8335-120194F5D00C}"/>
                  </a:ext>
                </a:extLst>
              </p:cNvPr>
              <p:cNvSpPr/>
              <p:nvPr/>
            </p:nvSpPr>
            <p:spPr>
              <a:xfrm>
                <a:off x="1945889" y="3420417"/>
                <a:ext cx="232153" cy="2434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2901AA71-7060-4097-944B-CBD3FB62F98F}"/>
                  </a:ext>
                </a:extLst>
              </p:cNvPr>
              <p:cNvSpPr/>
              <p:nvPr/>
            </p:nvSpPr>
            <p:spPr>
              <a:xfrm>
                <a:off x="1692380" y="3778052"/>
                <a:ext cx="232153" cy="2434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4A3FF5EA-5E07-48AC-B778-4B093CD84B40}"/>
                  </a:ext>
                </a:extLst>
              </p:cNvPr>
              <p:cNvSpPr/>
              <p:nvPr/>
            </p:nvSpPr>
            <p:spPr>
              <a:xfrm>
                <a:off x="2057434" y="4003303"/>
                <a:ext cx="232153" cy="2434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D631958-A810-4BF2-BCEC-49B5D542BCB1}"/>
                </a:ext>
              </a:extLst>
            </p:cNvPr>
            <p:cNvSpPr txBox="1"/>
            <p:nvPr/>
          </p:nvSpPr>
          <p:spPr>
            <a:xfrm>
              <a:off x="2452606" y="4542745"/>
              <a:ext cx="2242803" cy="30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Darobactin</a:t>
              </a:r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D22</a:t>
              </a:r>
              <a:endPara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D3314DFD-119F-4B40-AA06-BC15104CF5B4}"/>
                </a:ext>
              </a:extLst>
            </p:cNvPr>
            <p:cNvGrpSpPr/>
            <p:nvPr/>
          </p:nvGrpSpPr>
          <p:grpSpPr>
            <a:xfrm>
              <a:off x="3654641" y="3535121"/>
              <a:ext cx="1462812" cy="310141"/>
              <a:chOff x="3001202" y="3335000"/>
              <a:chExt cx="1462812" cy="310141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FFB3C12-7C9F-474D-A009-32F55AE0B7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01202" y="3475684"/>
                <a:ext cx="1451240" cy="207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19FE1E9-49DD-48AB-B79E-A9EEE25096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52442" y="3335000"/>
                <a:ext cx="11572" cy="3101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A44A590-3DA8-46D5-B5BB-2C367441952F}"/>
                </a:ext>
              </a:extLst>
            </p:cNvPr>
            <p:cNvGrpSpPr/>
            <p:nvPr/>
          </p:nvGrpSpPr>
          <p:grpSpPr>
            <a:xfrm>
              <a:off x="7316956" y="3081017"/>
              <a:ext cx="1346487" cy="2103429"/>
              <a:chOff x="7723229" y="2599274"/>
              <a:chExt cx="1667931" cy="2457840"/>
            </a:xfrm>
            <a:noFill/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D4D2AC7F-0B5C-4E2E-936B-4D326CDDEC41}"/>
                  </a:ext>
                </a:extLst>
              </p:cNvPr>
              <p:cNvGrpSpPr/>
              <p:nvPr/>
            </p:nvGrpSpPr>
            <p:grpSpPr>
              <a:xfrm>
                <a:off x="8447359" y="4063243"/>
                <a:ext cx="943801" cy="993871"/>
                <a:chOff x="8838138" y="4062934"/>
                <a:chExt cx="1299977" cy="1430996"/>
              </a:xfrm>
              <a:grpFill/>
              <a:effectLst>
                <a:glow rad="63500">
                  <a:schemeClr val="bg1">
                    <a:alpha val="40000"/>
                  </a:schemeClr>
                </a:glow>
              </a:effectLst>
            </p:grpSpPr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17EE4998-A89A-462F-9F99-78B7AA54A6CD}"/>
                    </a:ext>
                  </a:extLst>
                </p:cNvPr>
                <p:cNvSpPr/>
                <p:nvPr/>
              </p:nvSpPr>
              <p:spPr>
                <a:xfrm rot="17937425">
                  <a:off x="8736432" y="4310111"/>
                  <a:ext cx="1286764" cy="942826"/>
                </a:xfrm>
                <a:custGeom>
                  <a:avLst/>
                  <a:gdLst>
                    <a:gd name="connsiteX0" fmla="*/ 2018313 w 2018313"/>
                    <a:gd name="connsiteY0" fmla="*/ 47378 h 942826"/>
                    <a:gd name="connsiteX1" fmla="*/ 1980411 w 2018313"/>
                    <a:gd name="connsiteY1" fmla="*/ 37902 h 942826"/>
                    <a:gd name="connsiteX2" fmla="*/ 1956722 w 2018313"/>
                    <a:gd name="connsiteY2" fmla="*/ 33164 h 942826"/>
                    <a:gd name="connsiteX3" fmla="*/ 1928295 w 2018313"/>
                    <a:gd name="connsiteY3" fmla="*/ 23689 h 942826"/>
                    <a:gd name="connsiteX4" fmla="*/ 1899868 w 2018313"/>
                    <a:gd name="connsiteY4" fmla="*/ 14213 h 942826"/>
                    <a:gd name="connsiteX5" fmla="*/ 1885654 w 2018313"/>
                    <a:gd name="connsiteY5" fmla="*/ 9475 h 942826"/>
                    <a:gd name="connsiteX6" fmla="*/ 1871441 w 2018313"/>
                    <a:gd name="connsiteY6" fmla="*/ 0 h 942826"/>
                    <a:gd name="connsiteX7" fmla="*/ 1767209 w 2018313"/>
                    <a:gd name="connsiteY7" fmla="*/ 4737 h 942826"/>
                    <a:gd name="connsiteX8" fmla="*/ 1752995 w 2018313"/>
                    <a:gd name="connsiteY8" fmla="*/ 9475 h 942826"/>
                    <a:gd name="connsiteX9" fmla="*/ 1734044 w 2018313"/>
                    <a:gd name="connsiteY9" fmla="*/ 14213 h 942826"/>
                    <a:gd name="connsiteX10" fmla="*/ 1719830 w 2018313"/>
                    <a:gd name="connsiteY10" fmla="*/ 18951 h 942826"/>
                    <a:gd name="connsiteX11" fmla="*/ 1686666 w 2018313"/>
                    <a:gd name="connsiteY11" fmla="*/ 23689 h 942826"/>
                    <a:gd name="connsiteX12" fmla="*/ 1658239 w 2018313"/>
                    <a:gd name="connsiteY12" fmla="*/ 42640 h 942826"/>
                    <a:gd name="connsiteX13" fmla="*/ 1639287 w 2018313"/>
                    <a:gd name="connsiteY13" fmla="*/ 47378 h 942826"/>
                    <a:gd name="connsiteX14" fmla="*/ 1625074 w 2018313"/>
                    <a:gd name="connsiteY14" fmla="*/ 52116 h 942826"/>
                    <a:gd name="connsiteX15" fmla="*/ 1596647 w 2018313"/>
                    <a:gd name="connsiteY15" fmla="*/ 71067 h 942826"/>
                    <a:gd name="connsiteX16" fmla="*/ 1563482 w 2018313"/>
                    <a:gd name="connsiteY16" fmla="*/ 85280 h 942826"/>
                    <a:gd name="connsiteX17" fmla="*/ 1549269 w 2018313"/>
                    <a:gd name="connsiteY17" fmla="*/ 94756 h 942826"/>
                    <a:gd name="connsiteX18" fmla="*/ 1520842 w 2018313"/>
                    <a:gd name="connsiteY18" fmla="*/ 104232 h 942826"/>
                    <a:gd name="connsiteX19" fmla="*/ 1501891 w 2018313"/>
                    <a:gd name="connsiteY19" fmla="*/ 118445 h 942826"/>
                    <a:gd name="connsiteX20" fmla="*/ 1487677 w 2018313"/>
                    <a:gd name="connsiteY20" fmla="*/ 123183 h 942826"/>
                    <a:gd name="connsiteX21" fmla="*/ 1478201 w 2018313"/>
                    <a:gd name="connsiteY21" fmla="*/ 137396 h 942826"/>
                    <a:gd name="connsiteX22" fmla="*/ 1459250 w 2018313"/>
                    <a:gd name="connsiteY22" fmla="*/ 146872 h 942826"/>
                    <a:gd name="connsiteX23" fmla="*/ 1426085 w 2018313"/>
                    <a:gd name="connsiteY23" fmla="*/ 184775 h 942826"/>
                    <a:gd name="connsiteX24" fmla="*/ 1402396 w 2018313"/>
                    <a:gd name="connsiteY24" fmla="*/ 213202 h 942826"/>
                    <a:gd name="connsiteX25" fmla="*/ 1392921 w 2018313"/>
                    <a:gd name="connsiteY25" fmla="*/ 227415 h 942826"/>
                    <a:gd name="connsiteX26" fmla="*/ 1364494 w 2018313"/>
                    <a:gd name="connsiteY26" fmla="*/ 251104 h 942826"/>
                    <a:gd name="connsiteX27" fmla="*/ 1326591 w 2018313"/>
                    <a:gd name="connsiteY27" fmla="*/ 298482 h 942826"/>
                    <a:gd name="connsiteX28" fmla="*/ 1298164 w 2018313"/>
                    <a:gd name="connsiteY28" fmla="*/ 336385 h 942826"/>
                    <a:gd name="connsiteX29" fmla="*/ 1293426 w 2018313"/>
                    <a:gd name="connsiteY29" fmla="*/ 355336 h 942826"/>
                    <a:gd name="connsiteX30" fmla="*/ 1283951 w 2018313"/>
                    <a:gd name="connsiteY30" fmla="*/ 369550 h 942826"/>
                    <a:gd name="connsiteX31" fmla="*/ 1279213 w 2018313"/>
                    <a:gd name="connsiteY31" fmla="*/ 388501 h 942826"/>
                    <a:gd name="connsiteX32" fmla="*/ 1255524 w 2018313"/>
                    <a:gd name="connsiteY32" fmla="*/ 416928 h 942826"/>
                    <a:gd name="connsiteX33" fmla="*/ 1246048 w 2018313"/>
                    <a:gd name="connsiteY33" fmla="*/ 431142 h 942826"/>
                    <a:gd name="connsiteX34" fmla="*/ 1236572 w 2018313"/>
                    <a:gd name="connsiteY34" fmla="*/ 450093 h 942826"/>
                    <a:gd name="connsiteX35" fmla="*/ 1222359 w 2018313"/>
                    <a:gd name="connsiteY35" fmla="*/ 459568 h 942826"/>
                    <a:gd name="connsiteX36" fmla="*/ 1212883 w 2018313"/>
                    <a:gd name="connsiteY36" fmla="*/ 473782 h 942826"/>
                    <a:gd name="connsiteX37" fmla="*/ 1208145 w 2018313"/>
                    <a:gd name="connsiteY37" fmla="*/ 492733 h 942826"/>
                    <a:gd name="connsiteX38" fmla="*/ 1189194 w 2018313"/>
                    <a:gd name="connsiteY38" fmla="*/ 516422 h 942826"/>
                    <a:gd name="connsiteX39" fmla="*/ 1165505 w 2018313"/>
                    <a:gd name="connsiteY39" fmla="*/ 563801 h 942826"/>
                    <a:gd name="connsiteX40" fmla="*/ 1160767 w 2018313"/>
                    <a:gd name="connsiteY40" fmla="*/ 578014 h 942826"/>
                    <a:gd name="connsiteX41" fmla="*/ 1151292 w 2018313"/>
                    <a:gd name="connsiteY41" fmla="*/ 601703 h 942826"/>
                    <a:gd name="connsiteX42" fmla="*/ 1127602 w 2018313"/>
                    <a:gd name="connsiteY42" fmla="*/ 634868 h 942826"/>
                    <a:gd name="connsiteX43" fmla="*/ 1103913 w 2018313"/>
                    <a:gd name="connsiteY43" fmla="*/ 663295 h 942826"/>
                    <a:gd name="connsiteX44" fmla="*/ 1094438 w 2018313"/>
                    <a:gd name="connsiteY44" fmla="*/ 686984 h 942826"/>
                    <a:gd name="connsiteX45" fmla="*/ 1089700 w 2018313"/>
                    <a:gd name="connsiteY45" fmla="*/ 705935 h 942826"/>
                    <a:gd name="connsiteX46" fmla="*/ 1061273 w 2018313"/>
                    <a:gd name="connsiteY46" fmla="*/ 743838 h 942826"/>
                    <a:gd name="connsiteX47" fmla="*/ 1037584 w 2018313"/>
                    <a:gd name="connsiteY47" fmla="*/ 777003 h 942826"/>
                    <a:gd name="connsiteX48" fmla="*/ 1009157 w 2018313"/>
                    <a:gd name="connsiteY48" fmla="*/ 800692 h 942826"/>
                    <a:gd name="connsiteX49" fmla="*/ 975992 w 2018313"/>
                    <a:gd name="connsiteY49" fmla="*/ 833857 h 942826"/>
                    <a:gd name="connsiteX50" fmla="*/ 947565 w 2018313"/>
                    <a:gd name="connsiteY50" fmla="*/ 848070 h 942826"/>
                    <a:gd name="connsiteX51" fmla="*/ 933352 w 2018313"/>
                    <a:gd name="connsiteY51" fmla="*/ 862283 h 942826"/>
                    <a:gd name="connsiteX52" fmla="*/ 890711 w 2018313"/>
                    <a:gd name="connsiteY52" fmla="*/ 876497 h 942826"/>
                    <a:gd name="connsiteX53" fmla="*/ 876498 w 2018313"/>
                    <a:gd name="connsiteY53" fmla="*/ 890710 h 942826"/>
                    <a:gd name="connsiteX54" fmla="*/ 862284 w 2018313"/>
                    <a:gd name="connsiteY54" fmla="*/ 895448 h 942826"/>
                    <a:gd name="connsiteX55" fmla="*/ 848071 w 2018313"/>
                    <a:gd name="connsiteY55" fmla="*/ 904924 h 942826"/>
                    <a:gd name="connsiteX56" fmla="*/ 829120 w 2018313"/>
                    <a:gd name="connsiteY56" fmla="*/ 909662 h 942826"/>
                    <a:gd name="connsiteX57" fmla="*/ 786479 w 2018313"/>
                    <a:gd name="connsiteY57" fmla="*/ 919137 h 942826"/>
                    <a:gd name="connsiteX58" fmla="*/ 772266 w 2018313"/>
                    <a:gd name="connsiteY58" fmla="*/ 928613 h 942826"/>
                    <a:gd name="connsiteX59" fmla="*/ 715412 w 2018313"/>
                    <a:gd name="connsiteY59" fmla="*/ 938089 h 942826"/>
                    <a:gd name="connsiteX60" fmla="*/ 686985 w 2018313"/>
                    <a:gd name="connsiteY60" fmla="*/ 942826 h 942826"/>
                    <a:gd name="connsiteX61" fmla="*/ 416929 w 2018313"/>
                    <a:gd name="connsiteY61" fmla="*/ 938089 h 942826"/>
                    <a:gd name="connsiteX62" fmla="*/ 369551 w 2018313"/>
                    <a:gd name="connsiteY62" fmla="*/ 923875 h 942826"/>
                    <a:gd name="connsiteX63" fmla="*/ 355337 w 2018313"/>
                    <a:gd name="connsiteY63" fmla="*/ 928613 h 942826"/>
                    <a:gd name="connsiteX64" fmla="*/ 341124 w 2018313"/>
                    <a:gd name="connsiteY64" fmla="*/ 923875 h 942826"/>
                    <a:gd name="connsiteX65" fmla="*/ 307959 w 2018313"/>
                    <a:gd name="connsiteY65" fmla="*/ 919137 h 942826"/>
                    <a:gd name="connsiteX66" fmla="*/ 265319 w 2018313"/>
                    <a:gd name="connsiteY66" fmla="*/ 904924 h 942826"/>
                    <a:gd name="connsiteX67" fmla="*/ 203727 w 2018313"/>
                    <a:gd name="connsiteY67" fmla="*/ 895448 h 942826"/>
                    <a:gd name="connsiteX68" fmla="*/ 189513 w 2018313"/>
                    <a:gd name="connsiteY68" fmla="*/ 885973 h 942826"/>
                    <a:gd name="connsiteX69" fmla="*/ 156349 w 2018313"/>
                    <a:gd name="connsiteY69" fmla="*/ 881235 h 942826"/>
                    <a:gd name="connsiteX70" fmla="*/ 142135 w 2018313"/>
                    <a:gd name="connsiteY70" fmla="*/ 876497 h 942826"/>
                    <a:gd name="connsiteX71" fmla="*/ 127922 w 2018313"/>
                    <a:gd name="connsiteY71" fmla="*/ 867021 h 942826"/>
                    <a:gd name="connsiteX72" fmla="*/ 94757 w 2018313"/>
                    <a:gd name="connsiteY72" fmla="*/ 857546 h 942826"/>
                    <a:gd name="connsiteX73" fmla="*/ 80543 w 2018313"/>
                    <a:gd name="connsiteY73" fmla="*/ 848070 h 942826"/>
                    <a:gd name="connsiteX74" fmla="*/ 52116 w 2018313"/>
                    <a:gd name="connsiteY74" fmla="*/ 838594 h 942826"/>
                    <a:gd name="connsiteX75" fmla="*/ 23690 w 2018313"/>
                    <a:gd name="connsiteY75" fmla="*/ 819643 h 942826"/>
                    <a:gd name="connsiteX76" fmla="*/ 9476 w 2018313"/>
                    <a:gd name="connsiteY76" fmla="*/ 805430 h 942826"/>
                    <a:gd name="connsiteX77" fmla="*/ 0 w 2018313"/>
                    <a:gd name="connsiteY77" fmla="*/ 805430 h 942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2018313" h="942826">
                      <a:moveTo>
                        <a:pt x="2018313" y="47378"/>
                      </a:moveTo>
                      <a:lnTo>
                        <a:pt x="1980411" y="37902"/>
                      </a:lnTo>
                      <a:cubicBezTo>
                        <a:pt x="1972565" y="36091"/>
                        <a:pt x="1964491" y="35283"/>
                        <a:pt x="1956722" y="33164"/>
                      </a:cubicBezTo>
                      <a:cubicBezTo>
                        <a:pt x="1947086" y="30536"/>
                        <a:pt x="1937771" y="26847"/>
                        <a:pt x="1928295" y="23689"/>
                      </a:cubicBezTo>
                      <a:lnTo>
                        <a:pt x="1899868" y="14213"/>
                      </a:lnTo>
                      <a:cubicBezTo>
                        <a:pt x="1895130" y="12634"/>
                        <a:pt x="1889810" y="12245"/>
                        <a:pt x="1885654" y="9475"/>
                      </a:cubicBezTo>
                      <a:lnTo>
                        <a:pt x="1871441" y="0"/>
                      </a:lnTo>
                      <a:cubicBezTo>
                        <a:pt x="1836697" y="1579"/>
                        <a:pt x="1801878" y="1964"/>
                        <a:pt x="1767209" y="4737"/>
                      </a:cubicBezTo>
                      <a:cubicBezTo>
                        <a:pt x="1762231" y="5135"/>
                        <a:pt x="1757797" y="8103"/>
                        <a:pt x="1752995" y="9475"/>
                      </a:cubicBezTo>
                      <a:cubicBezTo>
                        <a:pt x="1746734" y="11264"/>
                        <a:pt x="1740305" y="12424"/>
                        <a:pt x="1734044" y="14213"/>
                      </a:cubicBezTo>
                      <a:cubicBezTo>
                        <a:pt x="1729242" y="15585"/>
                        <a:pt x="1724727" y="17971"/>
                        <a:pt x="1719830" y="18951"/>
                      </a:cubicBezTo>
                      <a:cubicBezTo>
                        <a:pt x="1708880" y="21141"/>
                        <a:pt x="1697721" y="22110"/>
                        <a:pt x="1686666" y="23689"/>
                      </a:cubicBezTo>
                      <a:cubicBezTo>
                        <a:pt x="1642294" y="38476"/>
                        <a:pt x="1707915" y="14253"/>
                        <a:pt x="1658239" y="42640"/>
                      </a:cubicBezTo>
                      <a:cubicBezTo>
                        <a:pt x="1652585" y="45871"/>
                        <a:pt x="1645548" y="45589"/>
                        <a:pt x="1639287" y="47378"/>
                      </a:cubicBezTo>
                      <a:cubicBezTo>
                        <a:pt x="1634485" y="48750"/>
                        <a:pt x="1629440" y="49691"/>
                        <a:pt x="1625074" y="52116"/>
                      </a:cubicBezTo>
                      <a:cubicBezTo>
                        <a:pt x="1615119" y="57647"/>
                        <a:pt x="1606833" y="65974"/>
                        <a:pt x="1596647" y="71067"/>
                      </a:cubicBezTo>
                      <a:cubicBezTo>
                        <a:pt x="1573229" y="82777"/>
                        <a:pt x="1584396" y="78310"/>
                        <a:pt x="1563482" y="85280"/>
                      </a:cubicBezTo>
                      <a:cubicBezTo>
                        <a:pt x="1558744" y="88439"/>
                        <a:pt x="1554472" y="92443"/>
                        <a:pt x="1549269" y="94756"/>
                      </a:cubicBezTo>
                      <a:cubicBezTo>
                        <a:pt x="1540142" y="98813"/>
                        <a:pt x="1520842" y="104232"/>
                        <a:pt x="1520842" y="104232"/>
                      </a:cubicBezTo>
                      <a:cubicBezTo>
                        <a:pt x="1514525" y="108970"/>
                        <a:pt x="1508747" y="114527"/>
                        <a:pt x="1501891" y="118445"/>
                      </a:cubicBezTo>
                      <a:cubicBezTo>
                        <a:pt x="1497555" y="120923"/>
                        <a:pt x="1491577" y="120063"/>
                        <a:pt x="1487677" y="123183"/>
                      </a:cubicBezTo>
                      <a:cubicBezTo>
                        <a:pt x="1483231" y="126740"/>
                        <a:pt x="1482575" y="133751"/>
                        <a:pt x="1478201" y="137396"/>
                      </a:cubicBezTo>
                      <a:cubicBezTo>
                        <a:pt x="1472775" y="141917"/>
                        <a:pt x="1465567" y="143713"/>
                        <a:pt x="1459250" y="146872"/>
                      </a:cubicBezTo>
                      <a:cubicBezTo>
                        <a:pt x="1437140" y="180037"/>
                        <a:pt x="1449775" y="168982"/>
                        <a:pt x="1426085" y="184775"/>
                      </a:cubicBezTo>
                      <a:cubicBezTo>
                        <a:pt x="1402561" y="220062"/>
                        <a:pt x="1432795" y="176723"/>
                        <a:pt x="1402396" y="213202"/>
                      </a:cubicBezTo>
                      <a:cubicBezTo>
                        <a:pt x="1398751" y="217576"/>
                        <a:pt x="1396947" y="223389"/>
                        <a:pt x="1392921" y="227415"/>
                      </a:cubicBezTo>
                      <a:cubicBezTo>
                        <a:pt x="1365545" y="254791"/>
                        <a:pt x="1391660" y="216176"/>
                        <a:pt x="1364494" y="251104"/>
                      </a:cubicBezTo>
                      <a:cubicBezTo>
                        <a:pt x="1322657" y="304894"/>
                        <a:pt x="1367659" y="257414"/>
                        <a:pt x="1326591" y="298482"/>
                      </a:cubicBezTo>
                      <a:cubicBezTo>
                        <a:pt x="1297791" y="370482"/>
                        <a:pt x="1339137" y="279023"/>
                        <a:pt x="1298164" y="336385"/>
                      </a:cubicBezTo>
                      <a:cubicBezTo>
                        <a:pt x="1294379" y="341684"/>
                        <a:pt x="1295991" y="349351"/>
                        <a:pt x="1293426" y="355336"/>
                      </a:cubicBezTo>
                      <a:cubicBezTo>
                        <a:pt x="1291183" y="360570"/>
                        <a:pt x="1287109" y="364812"/>
                        <a:pt x="1283951" y="369550"/>
                      </a:cubicBezTo>
                      <a:cubicBezTo>
                        <a:pt x="1282372" y="375867"/>
                        <a:pt x="1281778" y="382516"/>
                        <a:pt x="1279213" y="388501"/>
                      </a:cubicBezTo>
                      <a:cubicBezTo>
                        <a:pt x="1272985" y="403033"/>
                        <a:pt x="1265569" y="404874"/>
                        <a:pt x="1255524" y="416928"/>
                      </a:cubicBezTo>
                      <a:cubicBezTo>
                        <a:pt x="1251879" y="421303"/>
                        <a:pt x="1248873" y="426198"/>
                        <a:pt x="1246048" y="431142"/>
                      </a:cubicBezTo>
                      <a:cubicBezTo>
                        <a:pt x="1242544" y="437274"/>
                        <a:pt x="1241094" y="444667"/>
                        <a:pt x="1236572" y="450093"/>
                      </a:cubicBezTo>
                      <a:cubicBezTo>
                        <a:pt x="1232927" y="454467"/>
                        <a:pt x="1227097" y="456410"/>
                        <a:pt x="1222359" y="459568"/>
                      </a:cubicBezTo>
                      <a:cubicBezTo>
                        <a:pt x="1219200" y="464306"/>
                        <a:pt x="1215126" y="468548"/>
                        <a:pt x="1212883" y="473782"/>
                      </a:cubicBezTo>
                      <a:cubicBezTo>
                        <a:pt x="1210318" y="479767"/>
                        <a:pt x="1211307" y="487041"/>
                        <a:pt x="1208145" y="492733"/>
                      </a:cubicBezTo>
                      <a:cubicBezTo>
                        <a:pt x="1203234" y="501573"/>
                        <a:pt x="1195511" y="508526"/>
                        <a:pt x="1189194" y="516422"/>
                      </a:cubicBezTo>
                      <a:cubicBezTo>
                        <a:pt x="1164861" y="577259"/>
                        <a:pt x="1196480" y="501852"/>
                        <a:pt x="1165505" y="563801"/>
                      </a:cubicBezTo>
                      <a:cubicBezTo>
                        <a:pt x="1163272" y="568268"/>
                        <a:pt x="1162520" y="573338"/>
                        <a:pt x="1160767" y="578014"/>
                      </a:cubicBezTo>
                      <a:cubicBezTo>
                        <a:pt x="1157781" y="585977"/>
                        <a:pt x="1155095" y="594096"/>
                        <a:pt x="1151292" y="601703"/>
                      </a:cubicBezTo>
                      <a:cubicBezTo>
                        <a:pt x="1147569" y="609149"/>
                        <a:pt x="1131181" y="629857"/>
                        <a:pt x="1127602" y="634868"/>
                      </a:cubicBezTo>
                      <a:cubicBezTo>
                        <a:pt x="1111110" y="657957"/>
                        <a:pt x="1126037" y="641171"/>
                        <a:pt x="1103913" y="663295"/>
                      </a:cubicBezTo>
                      <a:cubicBezTo>
                        <a:pt x="1100755" y="671191"/>
                        <a:pt x="1097127" y="678916"/>
                        <a:pt x="1094438" y="686984"/>
                      </a:cubicBezTo>
                      <a:cubicBezTo>
                        <a:pt x="1092379" y="693161"/>
                        <a:pt x="1092981" y="700311"/>
                        <a:pt x="1089700" y="705935"/>
                      </a:cubicBezTo>
                      <a:cubicBezTo>
                        <a:pt x="1081742" y="719577"/>
                        <a:pt x="1068336" y="729713"/>
                        <a:pt x="1061273" y="743838"/>
                      </a:cubicBezTo>
                      <a:cubicBezTo>
                        <a:pt x="1044752" y="776878"/>
                        <a:pt x="1060631" y="750114"/>
                        <a:pt x="1037584" y="777003"/>
                      </a:cubicBezTo>
                      <a:cubicBezTo>
                        <a:pt x="1016933" y="801096"/>
                        <a:pt x="1033037" y="792731"/>
                        <a:pt x="1009157" y="800692"/>
                      </a:cubicBezTo>
                      <a:cubicBezTo>
                        <a:pt x="958622" y="838592"/>
                        <a:pt x="1020211" y="789638"/>
                        <a:pt x="975992" y="833857"/>
                      </a:cubicBezTo>
                      <a:cubicBezTo>
                        <a:pt x="966808" y="843041"/>
                        <a:pt x="959124" y="844217"/>
                        <a:pt x="947565" y="848070"/>
                      </a:cubicBezTo>
                      <a:cubicBezTo>
                        <a:pt x="942827" y="852808"/>
                        <a:pt x="938804" y="858389"/>
                        <a:pt x="933352" y="862283"/>
                      </a:cubicBezTo>
                      <a:cubicBezTo>
                        <a:pt x="918095" y="873181"/>
                        <a:pt x="908901" y="872859"/>
                        <a:pt x="890711" y="876497"/>
                      </a:cubicBezTo>
                      <a:cubicBezTo>
                        <a:pt x="885973" y="881235"/>
                        <a:pt x="882073" y="886994"/>
                        <a:pt x="876498" y="890710"/>
                      </a:cubicBezTo>
                      <a:cubicBezTo>
                        <a:pt x="872342" y="893480"/>
                        <a:pt x="866751" y="893214"/>
                        <a:pt x="862284" y="895448"/>
                      </a:cubicBezTo>
                      <a:cubicBezTo>
                        <a:pt x="857191" y="897995"/>
                        <a:pt x="853305" y="902681"/>
                        <a:pt x="848071" y="904924"/>
                      </a:cubicBezTo>
                      <a:cubicBezTo>
                        <a:pt x="842086" y="907489"/>
                        <a:pt x="835476" y="908249"/>
                        <a:pt x="829120" y="909662"/>
                      </a:cubicBezTo>
                      <a:cubicBezTo>
                        <a:pt x="774941" y="921702"/>
                        <a:pt x="832732" y="907575"/>
                        <a:pt x="786479" y="919137"/>
                      </a:cubicBezTo>
                      <a:cubicBezTo>
                        <a:pt x="781741" y="922296"/>
                        <a:pt x="777359" y="926066"/>
                        <a:pt x="772266" y="928613"/>
                      </a:cubicBezTo>
                      <a:cubicBezTo>
                        <a:pt x="756106" y="936693"/>
                        <a:pt x="729739" y="936179"/>
                        <a:pt x="715412" y="938089"/>
                      </a:cubicBezTo>
                      <a:cubicBezTo>
                        <a:pt x="705890" y="939359"/>
                        <a:pt x="696461" y="941247"/>
                        <a:pt x="686985" y="942826"/>
                      </a:cubicBezTo>
                      <a:lnTo>
                        <a:pt x="416929" y="938089"/>
                      </a:lnTo>
                      <a:cubicBezTo>
                        <a:pt x="384942" y="937089"/>
                        <a:pt x="389580" y="937229"/>
                        <a:pt x="369551" y="923875"/>
                      </a:cubicBezTo>
                      <a:cubicBezTo>
                        <a:pt x="364813" y="925454"/>
                        <a:pt x="360331" y="928613"/>
                        <a:pt x="355337" y="928613"/>
                      </a:cubicBezTo>
                      <a:cubicBezTo>
                        <a:pt x="350343" y="928613"/>
                        <a:pt x="346021" y="924854"/>
                        <a:pt x="341124" y="923875"/>
                      </a:cubicBezTo>
                      <a:cubicBezTo>
                        <a:pt x="330174" y="921685"/>
                        <a:pt x="319014" y="920716"/>
                        <a:pt x="307959" y="919137"/>
                      </a:cubicBezTo>
                      <a:cubicBezTo>
                        <a:pt x="293746" y="914399"/>
                        <a:pt x="280185" y="906782"/>
                        <a:pt x="265319" y="904924"/>
                      </a:cubicBezTo>
                      <a:cubicBezTo>
                        <a:pt x="219425" y="899187"/>
                        <a:pt x="239901" y="902683"/>
                        <a:pt x="203727" y="895448"/>
                      </a:cubicBezTo>
                      <a:cubicBezTo>
                        <a:pt x="198989" y="892290"/>
                        <a:pt x="194967" y="887609"/>
                        <a:pt x="189513" y="885973"/>
                      </a:cubicBezTo>
                      <a:cubicBezTo>
                        <a:pt x="178817" y="882764"/>
                        <a:pt x="167299" y="883425"/>
                        <a:pt x="156349" y="881235"/>
                      </a:cubicBezTo>
                      <a:cubicBezTo>
                        <a:pt x="151452" y="880255"/>
                        <a:pt x="146873" y="878076"/>
                        <a:pt x="142135" y="876497"/>
                      </a:cubicBezTo>
                      <a:cubicBezTo>
                        <a:pt x="137397" y="873338"/>
                        <a:pt x="133015" y="869568"/>
                        <a:pt x="127922" y="867021"/>
                      </a:cubicBezTo>
                      <a:cubicBezTo>
                        <a:pt x="121123" y="863622"/>
                        <a:pt x="100832" y="859064"/>
                        <a:pt x="94757" y="857546"/>
                      </a:cubicBezTo>
                      <a:cubicBezTo>
                        <a:pt x="90019" y="854387"/>
                        <a:pt x="85747" y="850383"/>
                        <a:pt x="80543" y="848070"/>
                      </a:cubicBezTo>
                      <a:cubicBezTo>
                        <a:pt x="71416" y="844013"/>
                        <a:pt x="60427" y="844135"/>
                        <a:pt x="52116" y="838594"/>
                      </a:cubicBezTo>
                      <a:cubicBezTo>
                        <a:pt x="42641" y="832277"/>
                        <a:pt x="31743" y="827695"/>
                        <a:pt x="23690" y="819643"/>
                      </a:cubicBezTo>
                      <a:cubicBezTo>
                        <a:pt x="18952" y="814905"/>
                        <a:pt x="15222" y="808877"/>
                        <a:pt x="9476" y="805430"/>
                      </a:cubicBezTo>
                      <a:cubicBezTo>
                        <a:pt x="6767" y="803805"/>
                        <a:pt x="3159" y="805430"/>
                        <a:pt x="0" y="805430"/>
                      </a:cubicBezTo>
                    </a:path>
                  </a:pathLst>
                </a:custGeom>
                <a:grp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00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64B11FEE-70CE-4630-8513-08EFE0B2544B}"/>
                    </a:ext>
                  </a:extLst>
                </p:cNvPr>
                <p:cNvSpPr/>
                <p:nvPr/>
              </p:nvSpPr>
              <p:spPr>
                <a:xfrm rot="16933272">
                  <a:off x="8826164" y="4245017"/>
                  <a:ext cx="1430996" cy="1066829"/>
                </a:xfrm>
                <a:custGeom>
                  <a:avLst/>
                  <a:gdLst>
                    <a:gd name="connsiteX0" fmla="*/ 2027788 w 2027788"/>
                    <a:gd name="connsiteY0" fmla="*/ 0 h 1364493"/>
                    <a:gd name="connsiteX1" fmla="*/ 1999361 w 2027788"/>
                    <a:gd name="connsiteY1" fmla="*/ 18951 h 1364493"/>
                    <a:gd name="connsiteX2" fmla="*/ 1989886 w 2027788"/>
                    <a:gd name="connsiteY2" fmla="*/ 33165 h 1364493"/>
                    <a:gd name="connsiteX3" fmla="*/ 1956721 w 2027788"/>
                    <a:gd name="connsiteY3" fmla="*/ 61592 h 1364493"/>
                    <a:gd name="connsiteX4" fmla="*/ 1918818 w 2027788"/>
                    <a:gd name="connsiteY4" fmla="*/ 108970 h 1364493"/>
                    <a:gd name="connsiteX5" fmla="*/ 1890391 w 2027788"/>
                    <a:gd name="connsiteY5" fmla="*/ 137397 h 1364493"/>
                    <a:gd name="connsiteX6" fmla="*/ 1876178 w 2027788"/>
                    <a:gd name="connsiteY6" fmla="*/ 151610 h 1364493"/>
                    <a:gd name="connsiteX7" fmla="*/ 1861964 w 2027788"/>
                    <a:gd name="connsiteY7" fmla="*/ 165824 h 1364493"/>
                    <a:gd name="connsiteX8" fmla="*/ 1847751 w 2027788"/>
                    <a:gd name="connsiteY8" fmla="*/ 194251 h 1364493"/>
                    <a:gd name="connsiteX9" fmla="*/ 1833538 w 2027788"/>
                    <a:gd name="connsiteY9" fmla="*/ 203727 h 1364493"/>
                    <a:gd name="connsiteX10" fmla="*/ 1814586 w 2027788"/>
                    <a:gd name="connsiteY10" fmla="*/ 232153 h 1364493"/>
                    <a:gd name="connsiteX11" fmla="*/ 1786159 w 2027788"/>
                    <a:gd name="connsiteY11" fmla="*/ 260580 h 1364493"/>
                    <a:gd name="connsiteX12" fmla="*/ 1767208 w 2027788"/>
                    <a:gd name="connsiteY12" fmla="*/ 274794 h 1364493"/>
                    <a:gd name="connsiteX13" fmla="*/ 1752995 w 2027788"/>
                    <a:gd name="connsiteY13" fmla="*/ 289007 h 1364493"/>
                    <a:gd name="connsiteX14" fmla="*/ 1729305 w 2027788"/>
                    <a:gd name="connsiteY14" fmla="*/ 307959 h 1364493"/>
                    <a:gd name="connsiteX15" fmla="*/ 1705616 w 2027788"/>
                    <a:gd name="connsiteY15" fmla="*/ 326910 h 1364493"/>
                    <a:gd name="connsiteX16" fmla="*/ 1672452 w 2027788"/>
                    <a:gd name="connsiteY16" fmla="*/ 345861 h 1364493"/>
                    <a:gd name="connsiteX17" fmla="*/ 1658238 w 2027788"/>
                    <a:gd name="connsiteY17" fmla="*/ 355337 h 1364493"/>
                    <a:gd name="connsiteX18" fmla="*/ 1644025 w 2027788"/>
                    <a:gd name="connsiteY18" fmla="*/ 360075 h 1364493"/>
                    <a:gd name="connsiteX19" fmla="*/ 1629811 w 2027788"/>
                    <a:gd name="connsiteY19" fmla="*/ 369550 h 1364493"/>
                    <a:gd name="connsiteX20" fmla="*/ 1596646 w 2027788"/>
                    <a:gd name="connsiteY20" fmla="*/ 383764 h 1364493"/>
                    <a:gd name="connsiteX21" fmla="*/ 1572957 w 2027788"/>
                    <a:gd name="connsiteY21" fmla="*/ 388502 h 1364493"/>
                    <a:gd name="connsiteX22" fmla="*/ 1544530 w 2027788"/>
                    <a:gd name="connsiteY22" fmla="*/ 397977 h 1364493"/>
                    <a:gd name="connsiteX23" fmla="*/ 1373969 w 2027788"/>
                    <a:gd name="connsiteY23" fmla="*/ 393239 h 1364493"/>
                    <a:gd name="connsiteX24" fmla="*/ 1359755 w 2027788"/>
                    <a:gd name="connsiteY24" fmla="*/ 388502 h 1364493"/>
                    <a:gd name="connsiteX25" fmla="*/ 1340804 w 2027788"/>
                    <a:gd name="connsiteY25" fmla="*/ 383764 h 1364493"/>
                    <a:gd name="connsiteX26" fmla="*/ 1317115 w 2027788"/>
                    <a:gd name="connsiteY26" fmla="*/ 374288 h 1364493"/>
                    <a:gd name="connsiteX27" fmla="*/ 1288688 w 2027788"/>
                    <a:gd name="connsiteY27" fmla="*/ 369550 h 1364493"/>
                    <a:gd name="connsiteX28" fmla="*/ 1255523 w 2027788"/>
                    <a:gd name="connsiteY28" fmla="*/ 364813 h 1364493"/>
                    <a:gd name="connsiteX29" fmla="*/ 1217620 w 2027788"/>
                    <a:gd name="connsiteY29" fmla="*/ 360075 h 1364493"/>
                    <a:gd name="connsiteX30" fmla="*/ 1193931 w 2027788"/>
                    <a:gd name="connsiteY30" fmla="*/ 355337 h 1364493"/>
                    <a:gd name="connsiteX31" fmla="*/ 1160767 w 2027788"/>
                    <a:gd name="connsiteY31" fmla="*/ 345861 h 1364493"/>
                    <a:gd name="connsiteX32" fmla="*/ 1089699 w 2027788"/>
                    <a:gd name="connsiteY32" fmla="*/ 336386 h 1364493"/>
                    <a:gd name="connsiteX33" fmla="*/ 971254 w 2027788"/>
                    <a:gd name="connsiteY33" fmla="*/ 341123 h 1364493"/>
                    <a:gd name="connsiteX34" fmla="*/ 928613 w 2027788"/>
                    <a:gd name="connsiteY34" fmla="*/ 355337 h 1364493"/>
                    <a:gd name="connsiteX35" fmla="*/ 885973 w 2027788"/>
                    <a:gd name="connsiteY35" fmla="*/ 364813 h 1364493"/>
                    <a:gd name="connsiteX36" fmla="*/ 871759 w 2027788"/>
                    <a:gd name="connsiteY36" fmla="*/ 369550 h 1364493"/>
                    <a:gd name="connsiteX37" fmla="*/ 857546 w 2027788"/>
                    <a:gd name="connsiteY37" fmla="*/ 379026 h 1364493"/>
                    <a:gd name="connsiteX38" fmla="*/ 833857 w 2027788"/>
                    <a:gd name="connsiteY38" fmla="*/ 383764 h 1364493"/>
                    <a:gd name="connsiteX39" fmla="*/ 819643 w 2027788"/>
                    <a:gd name="connsiteY39" fmla="*/ 397977 h 1364493"/>
                    <a:gd name="connsiteX40" fmla="*/ 791216 w 2027788"/>
                    <a:gd name="connsiteY40" fmla="*/ 407453 h 1364493"/>
                    <a:gd name="connsiteX41" fmla="*/ 781741 w 2027788"/>
                    <a:gd name="connsiteY41" fmla="*/ 421666 h 1364493"/>
                    <a:gd name="connsiteX42" fmla="*/ 767527 w 2027788"/>
                    <a:gd name="connsiteY42" fmla="*/ 431142 h 1364493"/>
                    <a:gd name="connsiteX43" fmla="*/ 748576 w 2027788"/>
                    <a:gd name="connsiteY43" fmla="*/ 450093 h 1364493"/>
                    <a:gd name="connsiteX44" fmla="*/ 715411 w 2027788"/>
                    <a:gd name="connsiteY44" fmla="*/ 483258 h 1364493"/>
                    <a:gd name="connsiteX45" fmla="*/ 705935 w 2027788"/>
                    <a:gd name="connsiteY45" fmla="*/ 497472 h 1364493"/>
                    <a:gd name="connsiteX46" fmla="*/ 658557 w 2027788"/>
                    <a:gd name="connsiteY46" fmla="*/ 540112 h 1364493"/>
                    <a:gd name="connsiteX47" fmla="*/ 625392 w 2027788"/>
                    <a:gd name="connsiteY47" fmla="*/ 578015 h 1364493"/>
                    <a:gd name="connsiteX48" fmla="*/ 611179 w 2027788"/>
                    <a:gd name="connsiteY48" fmla="*/ 596966 h 1364493"/>
                    <a:gd name="connsiteX49" fmla="*/ 596966 w 2027788"/>
                    <a:gd name="connsiteY49" fmla="*/ 620655 h 1364493"/>
                    <a:gd name="connsiteX50" fmla="*/ 582752 w 2027788"/>
                    <a:gd name="connsiteY50" fmla="*/ 630131 h 1364493"/>
                    <a:gd name="connsiteX51" fmla="*/ 568539 w 2027788"/>
                    <a:gd name="connsiteY51" fmla="*/ 653820 h 1364493"/>
                    <a:gd name="connsiteX52" fmla="*/ 554325 w 2027788"/>
                    <a:gd name="connsiteY52" fmla="*/ 658558 h 1364493"/>
                    <a:gd name="connsiteX53" fmla="*/ 535374 w 2027788"/>
                    <a:gd name="connsiteY53" fmla="*/ 686985 h 1364493"/>
                    <a:gd name="connsiteX54" fmla="*/ 506947 w 2027788"/>
                    <a:gd name="connsiteY54" fmla="*/ 715411 h 1364493"/>
                    <a:gd name="connsiteX55" fmla="*/ 497471 w 2027788"/>
                    <a:gd name="connsiteY55" fmla="*/ 729625 h 1364493"/>
                    <a:gd name="connsiteX56" fmla="*/ 464306 w 2027788"/>
                    <a:gd name="connsiteY56" fmla="*/ 758052 h 1364493"/>
                    <a:gd name="connsiteX57" fmla="*/ 454831 w 2027788"/>
                    <a:gd name="connsiteY57" fmla="*/ 772265 h 1364493"/>
                    <a:gd name="connsiteX58" fmla="*/ 435880 w 2027788"/>
                    <a:gd name="connsiteY58" fmla="*/ 786479 h 1364493"/>
                    <a:gd name="connsiteX59" fmla="*/ 431142 w 2027788"/>
                    <a:gd name="connsiteY59" fmla="*/ 800692 h 1364493"/>
                    <a:gd name="connsiteX60" fmla="*/ 412190 w 2027788"/>
                    <a:gd name="connsiteY60" fmla="*/ 824381 h 1364493"/>
                    <a:gd name="connsiteX61" fmla="*/ 383763 w 2027788"/>
                    <a:gd name="connsiteY61" fmla="*/ 852808 h 1364493"/>
                    <a:gd name="connsiteX62" fmla="*/ 364812 w 2027788"/>
                    <a:gd name="connsiteY62" fmla="*/ 871760 h 1364493"/>
                    <a:gd name="connsiteX63" fmla="*/ 345861 w 2027788"/>
                    <a:gd name="connsiteY63" fmla="*/ 890711 h 1364493"/>
                    <a:gd name="connsiteX64" fmla="*/ 341123 w 2027788"/>
                    <a:gd name="connsiteY64" fmla="*/ 904924 h 1364493"/>
                    <a:gd name="connsiteX65" fmla="*/ 326910 w 2027788"/>
                    <a:gd name="connsiteY65" fmla="*/ 919138 h 1364493"/>
                    <a:gd name="connsiteX66" fmla="*/ 317434 w 2027788"/>
                    <a:gd name="connsiteY66" fmla="*/ 933351 h 1364493"/>
                    <a:gd name="connsiteX67" fmla="*/ 303220 w 2027788"/>
                    <a:gd name="connsiteY67" fmla="*/ 947565 h 1364493"/>
                    <a:gd name="connsiteX68" fmla="*/ 279531 w 2027788"/>
                    <a:gd name="connsiteY68" fmla="*/ 980730 h 1364493"/>
                    <a:gd name="connsiteX69" fmla="*/ 265318 w 2027788"/>
                    <a:gd name="connsiteY69" fmla="*/ 1009157 h 1364493"/>
                    <a:gd name="connsiteX70" fmla="*/ 232153 w 2027788"/>
                    <a:gd name="connsiteY70" fmla="*/ 1032846 h 1364493"/>
                    <a:gd name="connsiteX71" fmla="*/ 203726 w 2027788"/>
                    <a:gd name="connsiteY71" fmla="*/ 1080224 h 1364493"/>
                    <a:gd name="connsiteX72" fmla="*/ 184775 w 2027788"/>
                    <a:gd name="connsiteY72" fmla="*/ 1103913 h 1364493"/>
                    <a:gd name="connsiteX73" fmla="*/ 170561 w 2027788"/>
                    <a:gd name="connsiteY73" fmla="*/ 1137078 h 1364493"/>
                    <a:gd name="connsiteX74" fmla="*/ 161086 w 2027788"/>
                    <a:gd name="connsiteY74" fmla="*/ 1160767 h 1364493"/>
                    <a:gd name="connsiteX75" fmla="*/ 156348 w 2027788"/>
                    <a:gd name="connsiteY75" fmla="*/ 1174980 h 1364493"/>
                    <a:gd name="connsiteX76" fmla="*/ 132659 w 2027788"/>
                    <a:gd name="connsiteY76" fmla="*/ 1203407 h 1364493"/>
                    <a:gd name="connsiteX77" fmla="*/ 108970 w 2027788"/>
                    <a:gd name="connsiteY77" fmla="*/ 1231834 h 1364493"/>
                    <a:gd name="connsiteX78" fmla="*/ 99494 w 2027788"/>
                    <a:gd name="connsiteY78" fmla="*/ 1246048 h 1364493"/>
                    <a:gd name="connsiteX79" fmla="*/ 90018 w 2027788"/>
                    <a:gd name="connsiteY79" fmla="*/ 1264999 h 1364493"/>
                    <a:gd name="connsiteX80" fmla="*/ 75805 w 2027788"/>
                    <a:gd name="connsiteY80" fmla="*/ 1269737 h 1364493"/>
                    <a:gd name="connsiteX81" fmla="*/ 52116 w 2027788"/>
                    <a:gd name="connsiteY81" fmla="*/ 1312377 h 1364493"/>
                    <a:gd name="connsiteX82" fmla="*/ 42640 w 2027788"/>
                    <a:gd name="connsiteY82" fmla="*/ 1331329 h 1364493"/>
                    <a:gd name="connsiteX83" fmla="*/ 28427 w 2027788"/>
                    <a:gd name="connsiteY83" fmla="*/ 1340804 h 1364493"/>
                    <a:gd name="connsiteX84" fmla="*/ 14213 w 2027788"/>
                    <a:gd name="connsiteY84" fmla="*/ 1355018 h 1364493"/>
                    <a:gd name="connsiteX85" fmla="*/ 0 w 2027788"/>
                    <a:gd name="connsiteY85" fmla="*/ 1364493 h 1364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2027788" h="1364493">
                      <a:moveTo>
                        <a:pt x="2027788" y="0"/>
                      </a:moveTo>
                      <a:cubicBezTo>
                        <a:pt x="2018312" y="6317"/>
                        <a:pt x="2007931" y="11452"/>
                        <a:pt x="1999361" y="18951"/>
                      </a:cubicBezTo>
                      <a:cubicBezTo>
                        <a:pt x="1995076" y="22701"/>
                        <a:pt x="1993531" y="28791"/>
                        <a:pt x="1989886" y="33165"/>
                      </a:cubicBezTo>
                      <a:cubicBezTo>
                        <a:pt x="1978891" y="46359"/>
                        <a:pt x="1970658" y="51139"/>
                        <a:pt x="1956721" y="61592"/>
                      </a:cubicBezTo>
                      <a:cubicBezTo>
                        <a:pt x="1947039" y="90637"/>
                        <a:pt x="1955514" y="72274"/>
                        <a:pt x="1918818" y="108970"/>
                      </a:cubicBezTo>
                      <a:lnTo>
                        <a:pt x="1890391" y="137397"/>
                      </a:lnTo>
                      <a:lnTo>
                        <a:pt x="1876178" y="151610"/>
                      </a:lnTo>
                      <a:lnTo>
                        <a:pt x="1861964" y="165824"/>
                      </a:lnTo>
                      <a:cubicBezTo>
                        <a:pt x="1858111" y="177386"/>
                        <a:pt x="1856936" y="185065"/>
                        <a:pt x="1847751" y="194251"/>
                      </a:cubicBezTo>
                      <a:cubicBezTo>
                        <a:pt x="1843725" y="198277"/>
                        <a:pt x="1838276" y="200568"/>
                        <a:pt x="1833538" y="203727"/>
                      </a:cubicBezTo>
                      <a:cubicBezTo>
                        <a:pt x="1827221" y="213202"/>
                        <a:pt x="1824061" y="225836"/>
                        <a:pt x="1814586" y="232153"/>
                      </a:cubicBezTo>
                      <a:cubicBezTo>
                        <a:pt x="1781090" y="254485"/>
                        <a:pt x="1821419" y="225320"/>
                        <a:pt x="1786159" y="260580"/>
                      </a:cubicBezTo>
                      <a:cubicBezTo>
                        <a:pt x="1780575" y="266164"/>
                        <a:pt x="1773203" y="269655"/>
                        <a:pt x="1767208" y="274794"/>
                      </a:cubicBezTo>
                      <a:cubicBezTo>
                        <a:pt x="1762121" y="279154"/>
                        <a:pt x="1757733" y="284269"/>
                        <a:pt x="1752995" y="289007"/>
                      </a:cubicBezTo>
                      <a:cubicBezTo>
                        <a:pt x="1742939" y="319176"/>
                        <a:pt x="1757352" y="289262"/>
                        <a:pt x="1729305" y="307959"/>
                      </a:cubicBezTo>
                      <a:cubicBezTo>
                        <a:pt x="1686443" y="336533"/>
                        <a:pt x="1752086" y="311420"/>
                        <a:pt x="1705616" y="326910"/>
                      </a:cubicBezTo>
                      <a:cubicBezTo>
                        <a:pt x="1659790" y="361279"/>
                        <a:pt x="1708627" y="327773"/>
                        <a:pt x="1672452" y="345861"/>
                      </a:cubicBezTo>
                      <a:cubicBezTo>
                        <a:pt x="1667359" y="348408"/>
                        <a:pt x="1663331" y="352790"/>
                        <a:pt x="1658238" y="355337"/>
                      </a:cubicBezTo>
                      <a:cubicBezTo>
                        <a:pt x="1653771" y="357570"/>
                        <a:pt x="1648492" y="357842"/>
                        <a:pt x="1644025" y="360075"/>
                      </a:cubicBezTo>
                      <a:cubicBezTo>
                        <a:pt x="1638932" y="362621"/>
                        <a:pt x="1634755" y="366725"/>
                        <a:pt x="1629811" y="369550"/>
                      </a:cubicBezTo>
                      <a:cubicBezTo>
                        <a:pt x="1619262" y="375578"/>
                        <a:pt x="1608460" y="380810"/>
                        <a:pt x="1596646" y="383764"/>
                      </a:cubicBezTo>
                      <a:cubicBezTo>
                        <a:pt x="1588834" y="385717"/>
                        <a:pt x="1580726" y="386383"/>
                        <a:pt x="1572957" y="388502"/>
                      </a:cubicBezTo>
                      <a:cubicBezTo>
                        <a:pt x="1563321" y="391130"/>
                        <a:pt x="1544530" y="397977"/>
                        <a:pt x="1544530" y="397977"/>
                      </a:cubicBezTo>
                      <a:cubicBezTo>
                        <a:pt x="1487676" y="396398"/>
                        <a:pt x="1430770" y="396152"/>
                        <a:pt x="1373969" y="393239"/>
                      </a:cubicBezTo>
                      <a:cubicBezTo>
                        <a:pt x="1368981" y="392983"/>
                        <a:pt x="1364557" y="389874"/>
                        <a:pt x="1359755" y="388502"/>
                      </a:cubicBezTo>
                      <a:cubicBezTo>
                        <a:pt x="1353494" y="386713"/>
                        <a:pt x="1346981" y="385823"/>
                        <a:pt x="1340804" y="383764"/>
                      </a:cubicBezTo>
                      <a:cubicBezTo>
                        <a:pt x="1332736" y="381074"/>
                        <a:pt x="1325320" y="376526"/>
                        <a:pt x="1317115" y="374288"/>
                      </a:cubicBezTo>
                      <a:cubicBezTo>
                        <a:pt x="1307847" y="371760"/>
                        <a:pt x="1298183" y="371011"/>
                        <a:pt x="1288688" y="369550"/>
                      </a:cubicBezTo>
                      <a:cubicBezTo>
                        <a:pt x="1277651" y="367852"/>
                        <a:pt x="1266592" y="366289"/>
                        <a:pt x="1255523" y="364813"/>
                      </a:cubicBezTo>
                      <a:cubicBezTo>
                        <a:pt x="1242902" y="363130"/>
                        <a:pt x="1230205" y="362011"/>
                        <a:pt x="1217620" y="360075"/>
                      </a:cubicBezTo>
                      <a:cubicBezTo>
                        <a:pt x="1209661" y="358850"/>
                        <a:pt x="1201743" y="357290"/>
                        <a:pt x="1193931" y="355337"/>
                      </a:cubicBezTo>
                      <a:cubicBezTo>
                        <a:pt x="1173344" y="350190"/>
                        <a:pt x="1184819" y="349659"/>
                        <a:pt x="1160767" y="345861"/>
                      </a:cubicBezTo>
                      <a:cubicBezTo>
                        <a:pt x="1137160" y="342134"/>
                        <a:pt x="1113388" y="339544"/>
                        <a:pt x="1089699" y="336386"/>
                      </a:cubicBezTo>
                      <a:cubicBezTo>
                        <a:pt x="1050217" y="337965"/>
                        <a:pt x="1010584" y="337317"/>
                        <a:pt x="971254" y="341123"/>
                      </a:cubicBezTo>
                      <a:cubicBezTo>
                        <a:pt x="952903" y="342899"/>
                        <a:pt x="944896" y="352080"/>
                        <a:pt x="928613" y="355337"/>
                      </a:cubicBezTo>
                      <a:cubicBezTo>
                        <a:pt x="912321" y="358595"/>
                        <a:pt x="901592" y="360351"/>
                        <a:pt x="885973" y="364813"/>
                      </a:cubicBezTo>
                      <a:cubicBezTo>
                        <a:pt x="881171" y="366185"/>
                        <a:pt x="876497" y="367971"/>
                        <a:pt x="871759" y="369550"/>
                      </a:cubicBezTo>
                      <a:cubicBezTo>
                        <a:pt x="867021" y="372709"/>
                        <a:pt x="862878" y="377027"/>
                        <a:pt x="857546" y="379026"/>
                      </a:cubicBezTo>
                      <a:cubicBezTo>
                        <a:pt x="850006" y="381854"/>
                        <a:pt x="841060" y="380163"/>
                        <a:pt x="833857" y="383764"/>
                      </a:cubicBezTo>
                      <a:cubicBezTo>
                        <a:pt x="827864" y="386760"/>
                        <a:pt x="825500" y="394723"/>
                        <a:pt x="819643" y="397977"/>
                      </a:cubicBezTo>
                      <a:cubicBezTo>
                        <a:pt x="810912" y="402828"/>
                        <a:pt x="791216" y="407453"/>
                        <a:pt x="791216" y="407453"/>
                      </a:cubicBezTo>
                      <a:cubicBezTo>
                        <a:pt x="788058" y="412191"/>
                        <a:pt x="785767" y="417640"/>
                        <a:pt x="781741" y="421666"/>
                      </a:cubicBezTo>
                      <a:cubicBezTo>
                        <a:pt x="777714" y="425693"/>
                        <a:pt x="771850" y="427436"/>
                        <a:pt x="767527" y="431142"/>
                      </a:cubicBezTo>
                      <a:cubicBezTo>
                        <a:pt x="760744" y="436956"/>
                        <a:pt x="754459" y="443370"/>
                        <a:pt x="748576" y="450093"/>
                      </a:cubicBezTo>
                      <a:cubicBezTo>
                        <a:pt x="720436" y="482253"/>
                        <a:pt x="749867" y="457417"/>
                        <a:pt x="715411" y="483258"/>
                      </a:cubicBezTo>
                      <a:cubicBezTo>
                        <a:pt x="712252" y="487996"/>
                        <a:pt x="709962" y="493445"/>
                        <a:pt x="705935" y="497472"/>
                      </a:cubicBezTo>
                      <a:cubicBezTo>
                        <a:pt x="674110" y="529297"/>
                        <a:pt x="708387" y="465365"/>
                        <a:pt x="658557" y="540112"/>
                      </a:cubicBezTo>
                      <a:cubicBezTo>
                        <a:pt x="636447" y="573277"/>
                        <a:pt x="649082" y="562222"/>
                        <a:pt x="625392" y="578015"/>
                      </a:cubicBezTo>
                      <a:cubicBezTo>
                        <a:pt x="620654" y="584332"/>
                        <a:pt x="615559" y="590396"/>
                        <a:pt x="611179" y="596966"/>
                      </a:cubicBezTo>
                      <a:cubicBezTo>
                        <a:pt x="606071" y="604628"/>
                        <a:pt x="602959" y="613663"/>
                        <a:pt x="596966" y="620655"/>
                      </a:cubicBezTo>
                      <a:cubicBezTo>
                        <a:pt x="593260" y="624978"/>
                        <a:pt x="587490" y="626972"/>
                        <a:pt x="582752" y="630131"/>
                      </a:cubicBezTo>
                      <a:cubicBezTo>
                        <a:pt x="578014" y="638027"/>
                        <a:pt x="575050" y="647309"/>
                        <a:pt x="568539" y="653820"/>
                      </a:cubicBezTo>
                      <a:cubicBezTo>
                        <a:pt x="565008" y="657351"/>
                        <a:pt x="557856" y="655027"/>
                        <a:pt x="554325" y="658558"/>
                      </a:cubicBezTo>
                      <a:cubicBezTo>
                        <a:pt x="546272" y="666611"/>
                        <a:pt x="543427" y="678932"/>
                        <a:pt x="535374" y="686985"/>
                      </a:cubicBezTo>
                      <a:cubicBezTo>
                        <a:pt x="525898" y="696460"/>
                        <a:pt x="514380" y="704261"/>
                        <a:pt x="506947" y="715411"/>
                      </a:cubicBezTo>
                      <a:cubicBezTo>
                        <a:pt x="503788" y="720149"/>
                        <a:pt x="501116" y="725250"/>
                        <a:pt x="497471" y="729625"/>
                      </a:cubicBezTo>
                      <a:cubicBezTo>
                        <a:pt x="486473" y="742823"/>
                        <a:pt x="478248" y="747596"/>
                        <a:pt x="464306" y="758052"/>
                      </a:cubicBezTo>
                      <a:cubicBezTo>
                        <a:pt x="461148" y="762790"/>
                        <a:pt x="458857" y="768239"/>
                        <a:pt x="454831" y="772265"/>
                      </a:cubicBezTo>
                      <a:cubicBezTo>
                        <a:pt x="449248" y="777849"/>
                        <a:pt x="440935" y="780413"/>
                        <a:pt x="435880" y="786479"/>
                      </a:cubicBezTo>
                      <a:cubicBezTo>
                        <a:pt x="432683" y="790315"/>
                        <a:pt x="433789" y="796457"/>
                        <a:pt x="431142" y="800692"/>
                      </a:cubicBezTo>
                      <a:cubicBezTo>
                        <a:pt x="425782" y="809267"/>
                        <a:pt x="418992" y="816898"/>
                        <a:pt x="412190" y="824381"/>
                      </a:cubicBezTo>
                      <a:cubicBezTo>
                        <a:pt x="403176" y="834297"/>
                        <a:pt x="393239" y="843332"/>
                        <a:pt x="383763" y="852808"/>
                      </a:cubicBezTo>
                      <a:lnTo>
                        <a:pt x="364812" y="871760"/>
                      </a:lnTo>
                      <a:cubicBezTo>
                        <a:pt x="352177" y="909661"/>
                        <a:pt x="371129" y="865443"/>
                        <a:pt x="345861" y="890711"/>
                      </a:cubicBezTo>
                      <a:cubicBezTo>
                        <a:pt x="342330" y="894242"/>
                        <a:pt x="343893" y="900769"/>
                        <a:pt x="341123" y="904924"/>
                      </a:cubicBezTo>
                      <a:cubicBezTo>
                        <a:pt x="337406" y="910499"/>
                        <a:pt x="331199" y="913991"/>
                        <a:pt x="326910" y="919138"/>
                      </a:cubicBezTo>
                      <a:cubicBezTo>
                        <a:pt x="323265" y="923512"/>
                        <a:pt x="321079" y="928977"/>
                        <a:pt x="317434" y="933351"/>
                      </a:cubicBezTo>
                      <a:cubicBezTo>
                        <a:pt x="313144" y="938498"/>
                        <a:pt x="307581" y="942478"/>
                        <a:pt x="303220" y="947565"/>
                      </a:cubicBezTo>
                      <a:cubicBezTo>
                        <a:pt x="299332" y="952101"/>
                        <a:pt x="283477" y="973627"/>
                        <a:pt x="279531" y="980730"/>
                      </a:cubicBezTo>
                      <a:cubicBezTo>
                        <a:pt x="274386" y="989991"/>
                        <a:pt x="271822" y="1000795"/>
                        <a:pt x="265318" y="1009157"/>
                      </a:cubicBezTo>
                      <a:cubicBezTo>
                        <a:pt x="252264" y="1025941"/>
                        <a:pt x="245399" y="1019600"/>
                        <a:pt x="232153" y="1032846"/>
                      </a:cubicBezTo>
                      <a:cubicBezTo>
                        <a:pt x="197325" y="1067674"/>
                        <a:pt x="225843" y="1043363"/>
                        <a:pt x="203726" y="1080224"/>
                      </a:cubicBezTo>
                      <a:cubicBezTo>
                        <a:pt x="198523" y="1088895"/>
                        <a:pt x="191092" y="1096017"/>
                        <a:pt x="184775" y="1103913"/>
                      </a:cubicBezTo>
                      <a:cubicBezTo>
                        <a:pt x="175042" y="1133112"/>
                        <a:pt x="186176" y="1101945"/>
                        <a:pt x="170561" y="1137078"/>
                      </a:cubicBezTo>
                      <a:cubicBezTo>
                        <a:pt x="167107" y="1144850"/>
                        <a:pt x="164072" y="1152804"/>
                        <a:pt x="161086" y="1160767"/>
                      </a:cubicBezTo>
                      <a:cubicBezTo>
                        <a:pt x="159333" y="1165443"/>
                        <a:pt x="158581" y="1170513"/>
                        <a:pt x="156348" y="1174980"/>
                      </a:cubicBezTo>
                      <a:cubicBezTo>
                        <a:pt x="143813" y="1200049"/>
                        <a:pt x="150125" y="1178954"/>
                        <a:pt x="132659" y="1203407"/>
                      </a:cubicBezTo>
                      <a:cubicBezTo>
                        <a:pt x="110801" y="1234009"/>
                        <a:pt x="136989" y="1213155"/>
                        <a:pt x="108970" y="1231834"/>
                      </a:cubicBezTo>
                      <a:cubicBezTo>
                        <a:pt x="105811" y="1236572"/>
                        <a:pt x="102319" y="1241104"/>
                        <a:pt x="99494" y="1246048"/>
                      </a:cubicBezTo>
                      <a:cubicBezTo>
                        <a:pt x="95990" y="1252180"/>
                        <a:pt x="95012" y="1260005"/>
                        <a:pt x="90018" y="1264999"/>
                      </a:cubicBezTo>
                      <a:cubicBezTo>
                        <a:pt x="86487" y="1268530"/>
                        <a:pt x="80543" y="1268158"/>
                        <a:pt x="75805" y="1269737"/>
                      </a:cubicBezTo>
                      <a:cubicBezTo>
                        <a:pt x="62702" y="1309043"/>
                        <a:pt x="84699" y="1247210"/>
                        <a:pt x="52116" y="1312377"/>
                      </a:cubicBezTo>
                      <a:cubicBezTo>
                        <a:pt x="48957" y="1318694"/>
                        <a:pt x="47162" y="1325903"/>
                        <a:pt x="42640" y="1331329"/>
                      </a:cubicBezTo>
                      <a:cubicBezTo>
                        <a:pt x="38995" y="1335703"/>
                        <a:pt x="32801" y="1337159"/>
                        <a:pt x="28427" y="1340804"/>
                      </a:cubicBezTo>
                      <a:cubicBezTo>
                        <a:pt x="23279" y="1345094"/>
                        <a:pt x="19361" y="1350728"/>
                        <a:pt x="14213" y="1355018"/>
                      </a:cubicBezTo>
                      <a:cubicBezTo>
                        <a:pt x="9839" y="1358663"/>
                        <a:pt x="0" y="1364493"/>
                        <a:pt x="0" y="1364493"/>
                      </a:cubicBezTo>
                    </a:path>
                  </a:pathLst>
                </a:custGeom>
                <a:grp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00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DCB69665-67DA-498E-AF87-818075ED5292}"/>
                    </a:ext>
                  </a:extLst>
                </p:cNvPr>
                <p:cNvSpPr/>
                <p:nvPr/>
              </p:nvSpPr>
              <p:spPr>
                <a:xfrm rot="17595182">
                  <a:off x="8967805" y="4075018"/>
                  <a:ext cx="1040643" cy="1299977"/>
                </a:xfrm>
                <a:custGeom>
                  <a:avLst/>
                  <a:gdLst>
                    <a:gd name="connsiteX0" fmla="*/ 2335747 w 2335747"/>
                    <a:gd name="connsiteY0" fmla="*/ 0 h 1303934"/>
                    <a:gd name="connsiteX1" fmla="*/ 2293106 w 2335747"/>
                    <a:gd name="connsiteY1" fmla="*/ 4738 h 1303934"/>
                    <a:gd name="connsiteX2" fmla="*/ 2217301 w 2335747"/>
                    <a:gd name="connsiteY2" fmla="*/ 18952 h 1303934"/>
                    <a:gd name="connsiteX3" fmla="*/ 2103593 w 2335747"/>
                    <a:gd name="connsiteY3" fmla="*/ 33165 h 1303934"/>
                    <a:gd name="connsiteX4" fmla="*/ 2060953 w 2335747"/>
                    <a:gd name="connsiteY4" fmla="*/ 47378 h 1303934"/>
                    <a:gd name="connsiteX5" fmla="*/ 2023050 w 2335747"/>
                    <a:gd name="connsiteY5" fmla="*/ 56854 h 1303934"/>
                    <a:gd name="connsiteX6" fmla="*/ 2008837 w 2335747"/>
                    <a:gd name="connsiteY6" fmla="*/ 61592 h 1303934"/>
                    <a:gd name="connsiteX7" fmla="*/ 1975672 w 2335747"/>
                    <a:gd name="connsiteY7" fmla="*/ 71068 h 1303934"/>
                    <a:gd name="connsiteX8" fmla="*/ 1956721 w 2335747"/>
                    <a:gd name="connsiteY8" fmla="*/ 85281 h 1303934"/>
                    <a:gd name="connsiteX9" fmla="*/ 1928294 w 2335747"/>
                    <a:gd name="connsiteY9" fmla="*/ 99495 h 1303934"/>
                    <a:gd name="connsiteX10" fmla="*/ 1914080 w 2335747"/>
                    <a:gd name="connsiteY10" fmla="*/ 113708 h 1303934"/>
                    <a:gd name="connsiteX11" fmla="*/ 1904605 w 2335747"/>
                    <a:gd name="connsiteY11" fmla="*/ 127921 h 1303934"/>
                    <a:gd name="connsiteX12" fmla="*/ 1890391 w 2335747"/>
                    <a:gd name="connsiteY12" fmla="*/ 132659 h 1303934"/>
                    <a:gd name="connsiteX13" fmla="*/ 1876178 w 2335747"/>
                    <a:gd name="connsiteY13" fmla="*/ 146873 h 1303934"/>
                    <a:gd name="connsiteX14" fmla="*/ 1871440 w 2335747"/>
                    <a:gd name="connsiteY14" fmla="*/ 161086 h 1303934"/>
                    <a:gd name="connsiteX15" fmla="*/ 1852489 w 2335747"/>
                    <a:gd name="connsiteY15" fmla="*/ 175300 h 1303934"/>
                    <a:gd name="connsiteX16" fmla="*/ 1847751 w 2335747"/>
                    <a:gd name="connsiteY16" fmla="*/ 189513 h 1303934"/>
                    <a:gd name="connsiteX17" fmla="*/ 1819324 w 2335747"/>
                    <a:gd name="connsiteY17" fmla="*/ 232154 h 1303934"/>
                    <a:gd name="connsiteX18" fmla="*/ 1800373 w 2335747"/>
                    <a:gd name="connsiteY18" fmla="*/ 260581 h 1303934"/>
                    <a:gd name="connsiteX19" fmla="*/ 1795635 w 2335747"/>
                    <a:gd name="connsiteY19" fmla="*/ 274794 h 1303934"/>
                    <a:gd name="connsiteX20" fmla="*/ 1781421 w 2335747"/>
                    <a:gd name="connsiteY20" fmla="*/ 293745 h 1303934"/>
                    <a:gd name="connsiteX21" fmla="*/ 1771946 w 2335747"/>
                    <a:gd name="connsiteY21" fmla="*/ 307959 h 1303934"/>
                    <a:gd name="connsiteX22" fmla="*/ 1748257 w 2335747"/>
                    <a:gd name="connsiteY22" fmla="*/ 355337 h 1303934"/>
                    <a:gd name="connsiteX23" fmla="*/ 1738781 w 2335747"/>
                    <a:gd name="connsiteY23" fmla="*/ 374288 h 1303934"/>
                    <a:gd name="connsiteX24" fmla="*/ 1734043 w 2335747"/>
                    <a:gd name="connsiteY24" fmla="*/ 388502 h 1303934"/>
                    <a:gd name="connsiteX25" fmla="*/ 1719830 w 2335747"/>
                    <a:gd name="connsiteY25" fmla="*/ 402715 h 1303934"/>
                    <a:gd name="connsiteX26" fmla="*/ 1710354 w 2335747"/>
                    <a:gd name="connsiteY26" fmla="*/ 426404 h 1303934"/>
                    <a:gd name="connsiteX27" fmla="*/ 1700878 w 2335747"/>
                    <a:gd name="connsiteY27" fmla="*/ 440618 h 1303934"/>
                    <a:gd name="connsiteX28" fmla="*/ 1686665 w 2335747"/>
                    <a:gd name="connsiteY28" fmla="*/ 464307 h 1303934"/>
                    <a:gd name="connsiteX29" fmla="*/ 1662976 w 2335747"/>
                    <a:gd name="connsiteY29" fmla="*/ 506947 h 1303934"/>
                    <a:gd name="connsiteX30" fmla="*/ 1658238 w 2335747"/>
                    <a:gd name="connsiteY30" fmla="*/ 525899 h 1303934"/>
                    <a:gd name="connsiteX31" fmla="*/ 1648762 w 2335747"/>
                    <a:gd name="connsiteY31" fmla="*/ 540112 h 1303934"/>
                    <a:gd name="connsiteX32" fmla="*/ 1644025 w 2335747"/>
                    <a:gd name="connsiteY32" fmla="*/ 554326 h 1303934"/>
                    <a:gd name="connsiteX33" fmla="*/ 1634549 w 2335747"/>
                    <a:gd name="connsiteY33" fmla="*/ 568539 h 1303934"/>
                    <a:gd name="connsiteX34" fmla="*/ 1620335 w 2335747"/>
                    <a:gd name="connsiteY34" fmla="*/ 592228 h 1303934"/>
                    <a:gd name="connsiteX35" fmla="*/ 1615598 w 2335747"/>
                    <a:gd name="connsiteY35" fmla="*/ 606442 h 1303934"/>
                    <a:gd name="connsiteX36" fmla="*/ 1606122 w 2335747"/>
                    <a:gd name="connsiteY36" fmla="*/ 620655 h 1303934"/>
                    <a:gd name="connsiteX37" fmla="*/ 1596646 w 2335747"/>
                    <a:gd name="connsiteY37" fmla="*/ 639606 h 1303934"/>
                    <a:gd name="connsiteX38" fmla="*/ 1587171 w 2335747"/>
                    <a:gd name="connsiteY38" fmla="*/ 653820 h 1303934"/>
                    <a:gd name="connsiteX39" fmla="*/ 1568219 w 2335747"/>
                    <a:gd name="connsiteY39" fmla="*/ 686985 h 1303934"/>
                    <a:gd name="connsiteX40" fmla="*/ 1549268 w 2335747"/>
                    <a:gd name="connsiteY40" fmla="*/ 715412 h 1303934"/>
                    <a:gd name="connsiteX41" fmla="*/ 1530317 w 2335747"/>
                    <a:gd name="connsiteY41" fmla="*/ 739101 h 1303934"/>
                    <a:gd name="connsiteX42" fmla="*/ 1501890 w 2335747"/>
                    <a:gd name="connsiteY42" fmla="*/ 781741 h 1303934"/>
                    <a:gd name="connsiteX43" fmla="*/ 1463987 w 2335747"/>
                    <a:gd name="connsiteY43" fmla="*/ 819644 h 1303934"/>
                    <a:gd name="connsiteX44" fmla="*/ 1440298 w 2335747"/>
                    <a:gd name="connsiteY44" fmla="*/ 848071 h 1303934"/>
                    <a:gd name="connsiteX45" fmla="*/ 1426085 w 2335747"/>
                    <a:gd name="connsiteY45" fmla="*/ 857546 h 1303934"/>
                    <a:gd name="connsiteX46" fmla="*/ 1407133 w 2335747"/>
                    <a:gd name="connsiteY46" fmla="*/ 871760 h 1303934"/>
                    <a:gd name="connsiteX47" fmla="*/ 1388182 w 2335747"/>
                    <a:gd name="connsiteY47" fmla="*/ 881235 h 1303934"/>
                    <a:gd name="connsiteX48" fmla="*/ 1373969 w 2335747"/>
                    <a:gd name="connsiteY48" fmla="*/ 890711 h 1303934"/>
                    <a:gd name="connsiteX49" fmla="*/ 1350279 w 2335747"/>
                    <a:gd name="connsiteY49" fmla="*/ 909662 h 1303934"/>
                    <a:gd name="connsiteX50" fmla="*/ 1331328 w 2335747"/>
                    <a:gd name="connsiteY50" fmla="*/ 914400 h 1303934"/>
                    <a:gd name="connsiteX51" fmla="*/ 1317115 w 2335747"/>
                    <a:gd name="connsiteY51" fmla="*/ 933352 h 1303934"/>
                    <a:gd name="connsiteX52" fmla="*/ 1288688 w 2335747"/>
                    <a:gd name="connsiteY52" fmla="*/ 942827 h 1303934"/>
                    <a:gd name="connsiteX53" fmla="*/ 1269736 w 2335747"/>
                    <a:gd name="connsiteY53" fmla="*/ 952303 h 1303934"/>
                    <a:gd name="connsiteX54" fmla="*/ 1255523 w 2335747"/>
                    <a:gd name="connsiteY54" fmla="*/ 966516 h 1303934"/>
                    <a:gd name="connsiteX55" fmla="*/ 1227096 w 2335747"/>
                    <a:gd name="connsiteY55" fmla="*/ 980730 h 1303934"/>
                    <a:gd name="connsiteX56" fmla="*/ 1217620 w 2335747"/>
                    <a:gd name="connsiteY56" fmla="*/ 994943 h 1303934"/>
                    <a:gd name="connsiteX57" fmla="*/ 1203407 w 2335747"/>
                    <a:gd name="connsiteY57" fmla="*/ 999681 h 1303934"/>
                    <a:gd name="connsiteX58" fmla="*/ 1189193 w 2335747"/>
                    <a:gd name="connsiteY58" fmla="*/ 1009157 h 1303934"/>
                    <a:gd name="connsiteX59" fmla="*/ 1156029 w 2335747"/>
                    <a:gd name="connsiteY59" fmla="*/ 1032846 h 1303934"/>
                    <a:gd name="connsiteX60" fmla="*/ 1118126 w 2335747"/>
                    <a:gd name="connsiteY60" fmla="*/ 1051797 h 1303934"/>
                    <a:gd name="connsiteX61" fmla="*/ 1070748 w 2335747"/>
                    <a:gd name="connsiteY61" fmla="*/ 1080224 h 1303934"/>
                    <a:gd name="connsiteX62" fmla="*/ 1028107 w 2335747"/>
                    <a:gd name="connsiteY62" fmla="*/ 1103913 h 1303934"/>
                    <a:gd name="connsiteX63" fmla="*/ 999680 w 2335747"/>
                    <a:gd name="connsiteY63" fmla="*/ 1132340 h 1303934"/>
                    <a:gd name="connsiteX64" fmla="*/ 985467 w 2335747"/>
                    <a:gd name="connsiteY64" fmla="*/ 1137078 h 1303934"/>
                    <a:gd name="connsiteX65" fmla="*/ 961778 w 2335747"/>
                    <a:gd name="connsiteY65" fmla="*/ 1151291 h 1303934"/>
                    <a:gd name="connsiteX66" fmla="*/ 947564 w 2335747"/>
                    <a:gd name="connsiteY66" fmla="*/ 1160767 h 1303934"/>
                    <a:gd name="connsiteX67" fmla="*/ 933351 w 2335747"/>
                    <a:gd name="connsiteY67" fmla="*/ 1165505 h 1303934"/>
                    <a:gd name="connsiteX68" fmla="*/ 895448 w 2335747"/>
                    <a:gd name="connsiteY68" fmla="*/ 1184456 h 1303934"/>
                    <a:gd name="connsiteX69" fmla="*/ 838594 w 2335747"/>
                    <a:gd name="connsiteY69" fmla="*/ 1217621 h 1303934"/>
                    <a:gd name="connsiteX70" fmla="*/ 810168 w 2335747"/>
                    <a:gd name="connsiteY70" fmla="*/ 1236572 h 1303934"/>
                    <a:gd name="connsiteX71" fmla="*/ 791216 w 2335747"/>
                    <a:gd name="connsiteY71" fmla="*/ 1241310 h 1303934"/>
                    <a:gd name="connsiteX72" fmla="*/ 777003 w 2335747"/>
                    <a:gd name="connsiteY72" fmla="*/ 1246048 h 1303934"/>
                    <a:gd name="connsiteX73" fmla="*/ 762789 w 2335747"/>
                    <a:gd name="connsiteY73" fmla="*/ 1255524 h 1303934"/>
                    <a:gd name="connsiteX74" fmla="*/ 729625 w 2335747"/>
                    <a:gd name="connsiteY74" fmla="*/ 1264999 h 1303934"/>
                    <a:gd name="connsiteX75" fmla="*/ 705935 w 2335747"/>
                    <a:gd name="connsiteY75" fmla="*/ 1274475 h 1303934"/>
                    <a:gd name="connsiteX76" fmla="*/ 682246 w 2335747"/>
                    <a:gd name="connsiteY76" fmla="*/ 1279213 h 1303934"/>
                    <a:gd name="connsiteX77" fmla="*/ 630130 w 2335747"/>
                    <a:gd name="connsiteY77" fmla="*/ 1288688 h 1303934"/>
                    <a:gd name="connsiteX78" fmla="*/ 601703 w 2335747"/>
                    <a:gd name="connsiteY78" fmla="*/ 1298164 h 1303934"/>
                    <a:gd name="connsiteX79" fmla="*/ 431142 w 2335747"/>
                    <a:gd name="connsiteY79" fmla="*/ 1293426 h 1303934"/>
                    <a:gd name="connsiteX80" fmla="*/ 364812 w 2335747"/>
                    <a:gd name="connsiteY80" fmla="*/ 1279213 h 1303934"/>
                    <a:gd name="connsiteX81" fmla="*/ 350599 w 2335747"/>
                    <a:gd name="connsiteY81" fmla="*/ 1274475 h 1303934"/>
                    <a:gd name="connsiteX82" fmla="*/ 317434 w 2335747"/>
                    <a:gd name="connsiteY82" fmla="*/ 1269737 h 1303934"/>
                    <a:gd name="connsiteX83" fmla="*/ 293745 w 2335747"/>
                    <a:gd name="connsiteY83" fmla="*/ 1260261 h 1303934"/>
                    <a:gd name="connsiteX84" fmla="*/ 260580 w 2335747"/>
                    <a:gd name="connsiteY84" fmla="*/ 1255524 h 1303934"/>
                    <a:gd name="connsiteX85" fmla="*/ 246366 w 2335747"/>
                    <a:gd name="connsiteY85" fmla="*/ 1250786 h 1303934"/>
                    <a:gd name="connsiteX86" fmla="*/ 232153 w 2335747"/>
                    <a:gd name="connsiteY86" fmla="*/ 1241310 h 1303934"/>
                    <a:gd name="connsiteX87" fmla="*/ 194250 w 2335747"/>
                    <a:gd name="connsiteY87" fmla="*/ 1231834 h 1303934"/>
                    <a:gd name="connsiteX88" fmla="*/ 151610 w 2335747"/>
                    <a:gd name="connsiteY88" fmla="*/ 1212883 h 1303934"/>
                    <a:gd name="connsiteX89" fmla="*/ 118445 w 2335747"/>
                    <a:gd name="connsiteY89" fmla="*/ 1203408 h 1303934"/>
                    <a:gd name="connsiteX90" fmla="*/ 99494 w 2335747"/>
                    <a:gd name="connsiteY90" fmla="*/ 1193932 h 1303934"/>
                    <a:gd name="connsiteX91" fmla="*/ 71067 w 2335747"/>
                    <a:gd name="connsiteY91" fmla="*/ 1174981 h 1303934"/>
                    <a:gd name="connsiteX92" fmla="*/ 52116 w 2335747"/>
                    <a:gd name="connsiteY92" fmla="*/ 1170243 h 1303934"/>
                    <a:gd name="connsiteX93" fmla="*/ 37902 w 2335747"/>
                    <a:gd name="connsiteY93" fmla="*/ 1156029 h 1303934"/>
                    <a:gd name="connsiteX94" fmla="*/ 4737 w 2335747"/>
                    <a:gd name="connsiteY94" fmla="*/ 1146554 h 1303934"/>
                    <a:gd name="connsiteX95" fmla="*/ 0 w 2335747"/>
                    <a:gd name="connsiteY95" fmla="*/ 1137078 h 13039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</a:cxnLst>
                  <a:rect l="l" t="t" r="r" b="b"/>
                  <a:pathLst>
                    <a:path w="2335747" h="1303934">
                      <a:moveTo>
                        <a:pt x="2335747" y="0"/>
                      </a:moveTo>
                      <a:cubicBezTo>
                        <a:pt x="2321533" y="1579"/>
                        <a:pt x="2307228" y="2478"/>
                        <a:pt x="2293106" y="4738"/>
                      </a:cubicBezTo>
                      <a:cubicBezTo>
                        <a:pt x="2267720" y="8800"/>
                        <a:pt x="2242882" y="16394"/>
                        <a:pt x="2217301" y="18952"/>
                      </a:cubicBezTo>
                      <a:cubicBezTo>
                        <a:pt x="2179383" y="22743"/>
                        <a:pt x="2141035" y="25676"/>
                        <a:pt x="2103593" y="33165"/>
                      </a:cubicBezTo>
                      <a:cubicBezTo>
                        <a:pt x="2069511" y="39982"/>
                        <a:pt x="2099674" y="35464"/>
                        <a:pt x="2060953" y="47378"/>
                      </a:cubicBezTo>
                      <a:cubicBezTo>
                        <a:pt x="2048506" y="51208"/>
                        <a:pt x="2035405" y="52735"/>
                        <a:pt x="2023050" y="56854"/>
                      </a:cubicBezTo>
                      <a:cubicBezTo>
                        <a:pt x="2018312" y="58433"/>
                        <a:pt x="2013639" y="60220"/>
                        <a:pt x="2008837" y="61592"/>
                      </a:cubicBezTo>
                      <a:cubicBezTo>
                        <a:pt x="1967185" y="73493"/>
                        <a:pt x="2009759" y="59706"/>
                        <a:pt x="1975672" y="71068"/>
                      </a:cubicBezTo>
                      <a:cubicBezTo>
                        <a:pt x="1969355" y="75806"/>
                        <a:pt x="1963577" y="81363"/>
                        <a:pt x="1956721" y="85281"/>
                      </a:cubicBezTo>
                      <a:cubicBezTo>
                        <a:pt x="1929523" y="100822"/>
                        <a:pt x="1955307" y="76984"/>
                        <a:pt x="1928294" y="99495"/>
                      </a:cubicBezTo>
                      <a:cubicBezTo>
                        <a:pt x="1923147" y="103784"/>
                        <a:pt x="1918370" y="108561"/>
                        <a:pt x="1914080" y="113708"/>
                      </a:cubicBezTo>
                      <a:cubicBezTo>
                        <a:pt x="1910435" y="118082"/>
                        <a:pt x="1909051" y="124364"/>
                        <a:pt x="1904605" y="127921"/>
                      </a:cubicBezTo>
                      <a:cubicBezTo>
                        <a:pt x="1900705" y="131041"/>
                        <a:pt x="1895129" y="131080"/>
                        <a:pt x="1890391" y="132659"/>
                      </a:cubicBezTo>
                      <a:cubicBezTo>
                        <a:pt x="1885653" y="137397"/>
                        <a:pt x="1879895" y="141298"/>
                        <a:pt x="1876178" y="146873"/>
                      </a:cubicBezTo>
                      <a:cubicBezTo>
                        <a:pt x="1873408" y="151028"/>
                        <a:pt x="1874637" y="157250"/>
                        <a:pt x="1871440" y="161086"/>
                      </a:cubicBezTo>
                      <a:cubicBezTo>
                        <a:pt x="1866385" y="167152"/>
                        <a:pt x="1858806" y="170562"/>
                        <a:pt x="1852489" y="175300"/>
                      </a:cubicBezTo>
                      <a:cubicBezTo>
                        <a:pt x="1850910" y="180038"/>
                        <a:pt x="1850176" y="185147"/>
                        <a:pt x="1847751" y="189513"/>
                      </a:cubicBezTo>
                      <a:cubicBezTo>
                        <a:pt x="1847751" y="189514"/>
                        <a:pt x="1824062" y="225047"/>
                        <a:pt x="1819324" y="232154"/>
                      </a:cubicBezTo>
                      <a:lnTo>
                        <a:pt x="1800373" y="260581"/>
                      </a:lnTo>
                      <a:cubicBezTo>
                        <a:pt x="1798794" y="265319"/>
                        <a:pt x="1798113" y="270458"/>
                        <a:pt x="1795635" y="274794"/>
                      </a:cubicBezTo>
                      <a:cubicBezTo>
                        <a:pt x="1791717" y="281650"/>
                        <a:pt x="1786011" y="287319"/>
                        <a:pt x="1781421" y="293745"/>
                      </a:cubicBezTo>
                      <a:cubicBezTo>
                        <a:pt x="1778111" y="298379"/>
                        <a:pt x="1775104" y="303221"/>
                        <a:pt x="1771946" y="307959"/>
                      </a:cubicBezTo>
                      <a:cubicBezTo>
                        <a:pt x="1761221" y="350855"/>
                        <a:pt x="1776459" y="298935"/>
                        <a:pt x="1748257" y="355337"/>
                      </a:cubicBezTo>
                      <a:cubicBezTo>
                        <a:pt x="1745098" y="361654"/>
                        <a:pt x="1741563" y="367796"/>
                        <a:pt x="1738781" y="374288"/>
                      </a:cubicBezTo>
                      <a:cubicBezTo>
                        <a:pt x="1736814" y="378878"/>
                        <a:pt x="1736813" y="384346"/>
                        <a:pt x="1734043" y="388502"/>
                      </a:cubicBezTo>
                      <a:cubicBezTo>
                        <a:pt x="1730327" y="394077"/>
                        <a:pt x="1724568" y="397977"/>
                        <a:pt x="1719830" y="402715"/>
                      </a:cubicBezTo>
                      <a:cubicBezTo>
                        <a:pt x="1716671" y="410611"/>
                        <a:pt x="1714157" y="418797"/>
                        <a:pt x="1710354" y="426404"/>
                      </a:cubicBezTo>
                      <a:cubicBezTo>
                        <a:pt x="1707807" y="431497"/>
                        <a:pt x="1703896" y="435789"/>
                        <a:pt x="1700878" y="440618"/>
                      </a:cubicBezTo>
                      <a:cubicBezTo>
                        <a:pt x="1695998" y="448427"/>
                        <a:pt x="1691403" y="456411"/>
                        <a:pt x="1686665" y="464307"/>
                      </a:cubicBezTo>
                      <a:cubicBezTo>
                        <a:pt x="1675768" y="507892"/>
                        <a:pt x="1691750" y="455153"/>
                        <a:pt x="1662976" y="506947"/>
                      </a:cubicBezTo>
                      <a:cubicBezTo>
                        <a:pt x="1659814" y="512639"/>
                        <a:pt x="1660803" y="519914"/>
                        <a:pt x="1658238" y="525899"/>
                      </a:cubicBezTo>
                      <a:cubicBezTo>
                        <a:pt x="1655995" y="531133"/>
                        <a:pt x="1651921" y="535374"/>
                        <a:pt x="1648762" y="540112"/>
                      </a:cubicBezTo>
                      <a:cubicBezTo>
                        <a:pt x="1647183" y="544850"/>
                        <a:pt x="1646258" y="549859"/>
                        <a:pt x="1644025" y="554326"/>
                      </a:cubicBezTo>
                      <a:cubicBezTo>
                        <a:pt x="1641479" y="559419"/>
                        <a:pt x="1637567" y="563710"/>
                        <a:pt x="1634549" y="568539"/>
                      </a:cubicBezTo>
                      <a:cubicBezTo>
                        <a:pt x="1629668" y="576348"/>
                        <a:pt x="1624453" y="583991"/>
                        <a:pt x="1620335" y="592228"/>
                      </a:cubicBezTo>
                      <a:cubicBezTo>
                        <a:pt x="1618102" y="596695"/>
                        <a:pt x="1617831" y="601975"/>
                        <a:pt x="1615598" y="606442"/>
                      </a:cubicBezTo>
                      <a:cubicBezTo>
                        <a:pt x="1613052" y="611535"/>
                        <a:pt x="1608947" y="615711"/>
                        <a:pt x="1606122" y="620655"/>
                      </a:cubicBezTo>
                      <a:cubicBezTo>
                        <a:pt x="1602618" y="626787"/>
                        <a:pt x="1600150" y="633474"/>
                        <a:pt x="1596646" y="639606"/>
                      </a:cubicBezTo>
                      <a:cubicBezTo>
                        <a:pt x="1593821" y="644550"/>
                        <a:pt x="1589717" y="648727"/>
                        <a:pt x="1587171" y="653820"/>
                      </a:cubicBezTo>
                      <a:cubicBezTo>
                        <a:pt x="1569087" y="689989"/>
                        <a:pt x="1602584" y="641165"/>
                        <a:pt x="1568219" y="686985"/>
                      </a:cubicBezTo>
                      <a:cubicBezTo>
                        <a:pt x="1553426" y="731362"/>
                        <a:pt x="1577660" y="665724"/>
                        <a:pt x="1549268" y="715412"/>
                      </a:cubicBezTo>
                      <a:cubicBezTo>
                        <a:pt x="1533871" y="742357"/>
                        <a:pt x="1557953" y="729888"/>
                        <a:pt x="1530317" y="739101"/>
                      </a:cubicBezTo>
                      <a:cubicBezTo>
                        <a:pt x="1519286" y="761162"/>
                        <a:pt x="1521004" y="761034"/>
                        <a:pt x="1501890" y="781741"/>
                      </a:cubicBezTo>
                      <a:cubicBezTo>
                        <a:pt x="1489771" y="794870"/>
                        <a:pt x="1473898" y="804777"/>
                        <a:pt x="1463987" y="819644"/>
                      </a:cubicBezTo>
                      <a:cubicBezTo>
                        <a:pt x="1454670" y="833620"/>
                        <a:pt x="1453978" y="836671"/>
                        <a:pt x="1440298" y="848071"/>
                      </a:cubicBezTo>
                      <a:cubicBezTo>
                        <a:pt x="1435924" y="851716"/>
                        <a:pt x="1430718" y="854237"/>
                        <a:pt x="1426085" y="857546"/>
                      </a:cubicBezTo>
                      <a:cubicBezTo>
                        <a:pt x="1419659" y="862136"/>
                        <a:pt x="1413829" y="867575"/>
                        <a:pt x="1407133" y="871760"/>
                      </a:cubicBezTo>
                      <a:cubicBezTo>
                        <a:pt x="1401144" y="875503"/>
                        <a:pt x="1394314" y="877731"/>
                        <a:pt x="1388182" y="881235"/>
                      </a:cubicBezTo>
                      <a:cubicBezTo>
                        <a:pt x="1383238" y="884060"/>
                        <a:pt x="1378524" y="887295"/>
                        <a:pt x="1373969" y="890711"/>
                      </a:cubicBezTo>
                      <a:cubicBezTo>
                        <a:pt x="1365879" y="896778"/>
                        <a:pt x="1359119" y="904751"/>
                        <a:pt x="1350279" y="909662"/>
                      </a:cubicBezTo>
                      <a:cubicBezTo>
                        <a:pt x="1344587" y="912824"/>
                        <a:pt x="1337645" y="912821"/>
                        <a:pt x="1331328" y="914400"/>
                      </a:cubicBezTo>
                      <a:cubicBezTo>
                        <a:pt x="1326590" y="920717"/>
                        <a:pt x="1323685" y="928972"/>
                        <a:pt x="1317115" y="933352"/>
                      </a:cubicBezTo>
                      <a:cubicBezTo>
                        <a:pt x="1308804" y="938892"/>
                        <a:pt x="1297622" y="938360"/>
                        <a:pt x="1288688" y="942827"/>
                      </a:cubicBezTo>
                      <a:cubicBezTo>
                        <a:pt x="1282371" y="945986"/>
                        <a:pt x="1275483" y="948198"/>
                        <a:pt x="1269736" y="952303"/>
                      </a:cubicBezTo>
                      <a:cubicBezTo>
                        <a:pt x="1264284" y="956197"/>
                        <a:pt x="1260670" y="962227"/>
                        <a:pt x="1255523" y="966516"/>
                      </a:cubicBezTo>
                      <a:cubicBezTo>
                        <a:pt x="1243277" y="976721"/>
                        <a:pt x="1241341" y="975981"/>
                        <a:pt x="1227096" y="980730"/>
                      </a:cubicBezTo>
                      <a:cubicBezTo>
                        <a:pt x="1223937" y="985468"/>
                        <a:pt x="1222066" y="991386"/>
                        <a:pt x="1217620" y="994943"/>
                      </a:cubicBezTo>
                      <a:cubicBezTo>
                        <a:pt x="1213720" y="998063"/>
                        <a:pt x="1207874" y="997448"/>
                        <a:pt x="1203407" y="999681"/>
                      </a:cubicBezTo>
                      <a:cubicBezTo>
                        <a:pt x="1198314" y="1002228"/>
                        <a:pt x="1193827" y="1005847"/>
                        <a:pt x="1189193" y="1009157"/>
                      </a:cubicBezTo>
                      <a:cubicBezTo>
                        <a:pt x="1181415" y="1014713"/>
                        <a:pt x="1165470" y="1027696"/>
                        <a:pt x="1156029" y="1032846"/>
                      </a:cubicBezTo>
                      <a:cubicBezTo>
                        <a:pt x="1143628" y="1039610"/>
                        <a:pt x="1130239" y="1044529"/>
                        <a:pt x="1118126" y="1051797"/>
                      </a:cubicBezTo>
                      <a:cubicBezTo>
                        <a:pt x="1102333" y="1061273"/>
                        <a:pt x="1086072" y="1070008"/>
                        <a:pt x="1070748" y="1080224"/>
                      </a:cubicBezTo>
                      <a:cubicBezTo>
                        <a:pt x="1038165" y="1101945"/>
                        <a:pt x="1053125" y="1095574"/>
                        <a:pt x="1028107" y="1103913"/>
                      </a:cubicBezTo>
                      <a:cubicBezTo>
                        <a:pt x="1018631" y="1113389"/>
                        <a:pt x="1012393" y="1128102"/>
                        <a:pt x="999680" y="1132340"/>
                      </a:cubicBezTo>
                      <a:cubicBezTo>
                        <a:pt x="994942" y="1133919"/>
                        <a:pt x="989934" y="1134845"/>
                        <a:pt x="985467" y="1137078"/>
                      </a:cubicBezTo>
                      <a:cubicBezTo>
                        <a:pt x="977231" y="1141196"/>
                        <a:pt x="969587" y="1146411"/>
                        <a:pt x="961778" y="1151291"/>
                      </a:cubicBezTo>
                      <a:cubicBezTo>
                        <a:pt x="956949" y="1154309"/>
                        <a:pt x="952657" y="1158220"/>
                        <a:pt x="947564" y="1160767"/>
                      </a:cubicBezTo>
                      <a:cubicBezTo>
                        <a:pt x="943097" y="1163000"/>
                        <a:pt x="937897" y="1163438"/>
                        <a:pt x="933351" y="1165505"/>
                      </a:cubicBezTo>
                      <a:cubicBezTo>
                        <a:pt x="920492" y="1171350"/>
                        <a:pt x="895448" y="1184456"/>
                        <a:pt x="895448" y="1184456"/>
                      </a:cubicBezTo>
                      <a:cubicBezTo>
                        <a:pt x="860228" y="1219676"/>
                        <a:pt x="880239" y="1210680"/>
                        <a:pt x="838594" y="1217621"/>
                      </a:cubicBezTo>
                      <a:cubicBezTo>
                        <a:pt x="794214" y="1232415"/>
                        <a:pt x="859858" y="1208178"/>
                        <a:pt x="810168" y="1236572"/>
                      </a:cubicBezTo>
                      <a:cubicBezTo>
                        <a:pt x="804514" y="1239803"/>
                        <a:pt x="797477" y="1239521"/>
                        <a:pt x="791216" y="1241310"/>
                      </a:cubicBezTo>
                      <a:cubicBezTo>
                        <a:pt x="786414" y="1242682"/>
                        <a:pt x="781470" y="1243815"/>
                        <a:pt x="777003" y="1246048"/>
                      </a:cubicBezTo>
                      <a:cubicBezTo>
                        <a:pt x="771910" y="1248595"/>
                        <a:pt x="767882" y="1252977"/>
                        <a:pt x="762789" y="1255524"/>
                      </a:cubicBezTo>
                      <a:cubicBezTo>
                        <a:pt x="753670" y="1260083"/>
                        <a:pt x="738724" y="1261966"/>
                        <a:pt x="729625" y="1264999"/>
                      </a:cubicBezTo>
                      <a:cubicBezTo>
                        <a:pt x="721556" y="1267689"/>
                        <a:pt x="714081" y="1272031"/>
                        <a:pt x="705935" y="1274475"/>
                      </a:cubicBezTo>
                      <a:cubicBezTo>
                        <a:pt x="698222" y="1276789"/>
                        <a:pt x="690058" y="1277260"/>
                        <a:pt x="682246" y="1279213"/>
                      </a:cubicBezTo>
                      <a:cubicBezTo>
                        <a:pt x="638429" y="1290168"/>
                        <a:pt x="717671" y="1277747"/>
                        <a:pt x="630130" y="1288688"/>
                      </a:cubicBezTo>
                      <a:cubicBezTo>
                        <a:pt x="620654" y="1291847"/>
                        <a:pt x="611393" y="1295741"/>
                        <a:pt x="601703" y="1298164"/>
                      </a:cubicBezTo>
                      <a:cubicBezTo>
                        <a:pt x="546245" y="1312029"/>
                        <a:pt x="484961" y="1297014"/>
                        <a:pt x="431142" y="1293426"/>
                      </a:cubicBezTo>
                      <a:cubicBezTo>
                        <a:pt x="395777" y="1281638"/>
                        <a:pt x="437398" y="1294767"/>
                        <a:pt x="364812" y="1279213"/>
                      </a:cubicBezTo>
                      <a:cubicBezTo>
                        <a:pt x="359929" y="1278167"/>
                        <a:pt x="355496" y="1275454"/>
                        <a:pt x="350599" y="1274475"/>
                      </a:cubicBezTo>
                      <a:cubicBezTo>
                        <a:pt x="339649" y="1272285"/>
                        <a:pt x="328489" y="1271316"/>
                        <a:pt x="317434" y="1269737"/>
                      </a:cubicBezTo>
                      <a:cubicBezTo>
                        <a:pt x="309538" y="1266578"/>
                        <a:pt x="301996" y="1262324"/>
                        <a:pt x="293745" y="1260261"/>
                      </a:cubicBezTo>
                      <a:cubicBezTo>
                        <a:pt x="282911" y="1257553"/>
                        <a:pt x="271530" y="1257714"/>
                        <a:pt x="260580" y="1255524"/>
                      </a:cubicBezTo>
                      <a:cubicBezTo>
                        <a:pt x="255683" y="1254545"/>
                        <a:pt x="251104" y="1252365"/>
                        <a:pt x="246366" y="1250786"/>
                      </a:cubicBezTo>
                      <a:cubicBezTo>
                        <a:pt x="241628" y="1247627"/>
                        <a:pt x="237246" y="1243857"/>
                        <a:pt x="232153" y="1241310"/>
                      </a:cubicBezTo>
                      <a:cubicBezTo>
                        <a:pt x="222440" y="1236453"/>
                        <a:pt x="203261" y="1233636"/>
                        <a:pt x="194250" y="1231834"/>
                      </a:cubicBezTo>
                      <a:cubicBezTo>
                        <a:pt x="177742" y="1223580"/>
                        <a:pt x="169755" y="1218931"/>
                        <a:pt x="151610" y="1212883"/>
                      </a:cubicBezTo>
                      <a:cubicBezTo>
                        <a:pt x="133595" y="1206878"/>
                        <a:pt x="134402" y="1210247"/>
                        <a:pt x="118445" y="1203408"/>
                      </a:cubicBezTo>
                      <a:cubicBezTo>
                        <a:pt x="111953" y="1200626"/>
                        <a:pt x="105550" y="1197566"/>
                        <a:pt x="99494" y="1193932"/>
                      </a:cubicBezTo>
                      <a:cubicBezTo>
                        <a:pt x="89729" y="1188073"/>
                        <a:pt x="82115" y="1177743"/>
                        <a:pt x="71067" y="1174981"/>
                      </a:cubicBezTo>
                      <a:lnTo>
                        <a:pt x="52116" y="1170243"/>
                      </a:lnTo>
                      <a:cubicBezTo>
                        <a:pt x="47378" y="1165505"/>
                        <a:pt x="43720" y="1159353"/>
                        <a:pt x="37902" y="1156029"/>
                      </a:cubicBezTo>
                      <a:cubicBezTo>
                        <a:pt x="33319" y="1153410"/>
                        <a:pt x="10392" y="1150795"/>
                        <a:pt x="4737" y="1146554"/>
                      </a:cubicBezTo>
                      <a:cubicBezTo>
                        <a:pt x="1912" y="1144435"/>
                        <a:pt x="1579" y="1140237"/>
                        <a:pt x="0" y="1137078"/>
                      </a:cubicBezTo>
                    </a:path>
                  </a:pathLst>
                </a:custGeom>
                <a:grp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00"/>
                </a:p>
              </p:txBody>
            </p:sp>
          </p:grp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41C4443-88D0-4A76-8076-5AE93794DDEA}"/>
                  </a:ext>
                </a:extLst>
              </p:cNvPr>
              <p:cNvSpPr/>
              <p:nvPr/>
            </p:nvSpPr>
            <p:spPr>
              <a:xfrm rot="4207490">
                <a:off x="7434644" y="2939085"/>
                <a:ext cx="1518761" cy="839139"/>
              </a:xfrm>
              <a:custGeom>
                <a:avLst/>
                <a:gdLst>
                  <a:gd name="connsiteX0" fmla="*/ 9871 w 2233617"/>
                  <a:gd name="connsiteY0" fmla="*/ 971270 h 1282486"/>
                  <a:gd name="connsiteX1" fmla="*/ 43036 w 2233617"/>
                  <a:gd name="connsiteY1" fmla="*/ 739117 h 1282486"/>
                  <a:gd name="connsiteX2" fmla="*/ 298878 w 2233617"/>
                  <a:gd name="connsiteY2" fmla="*/ 592244 h 1282486"/>
                  <a:gd name="connsiteX3" fmla="*/ 1019027 w 2233617"/>
                  <a:gd name="connsiteY3" fmla="*/ 265334 h 1282486"/>
                  <a:gd name="connsiteX4" fmla="*/ 1554401 w 2233617"/>
                  <a:gd name="connsiteY4" fmla="*/ 71083 h 1282486"/>
                  <a:gd name="connsiteX5" fmla="*/ 1824457 w 2233617"/>
                  <a:gd name="connsiteY5" fmla="*/ 16 h 1282486"/>
                  <a:gd name="connsiteX6" fmla="*/ 2103989 w 2233617"/>
                  <a:gd name="connsiteY6" fmla="*/ 75821 h 1282486"/>
                  <a:gd name="connsiteX7" fmla="*/ 2231910 w 2233617"/>
                  <a:gd name="connsiteY7" fmla="*/ 279548 h 1282486"/>
                  <a:gd name="connsiteX8" fmla="*/ 2137154 w 2233617"/>
                  <a:gd name="connsiteY8" fmla="*/ 559079 h 1282486"/>
                  <a:gd name="connsiteX9" fmla="*/ 1644420 w 2233617"/>
                  <a:gd name="connsiteY9" fmla="*/ 814922 h 1282486"/>
                  <a:gd name="connsiteX10" fmla="*/ 606837 w 2233617"/>
                  <a:gd name="connsiteY10" fmla="*/ 1231850 h 1282486"/>
                  <a:gd name="connsiteX11" fmla="*/ 147268 w 2233617"/>
                  <a:gd name="connsiteY11" fmla="*/ 1246064 h 1282486"/>
                  <a:gd name="connsiteX12" fmla="*/ 9871 w 2233617"/>
                  <a:gd name="connsiteY12" fmla="*/ 971270 h 128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33617" h="1282486">
                    <a:moveTo>
                      <a:pt x="9871" y="971270"/>
                    </a:moveTo>
                    <a:cubicBezTo>
                      <a:pt x="-7501" y="886779"/>
                      <a:pt x="-5132" y="802288"/>
                      <a:pt x="43036" y="739117"/>
                    </a:cubicBezTo>
                    <a:cubicBezTo>
                      <a:pt x="91204" y="675946"/>
                      <a:pt x="136213" y="671208"/>
                      <a:pt x="298878" y="592244"/>
                    </a:cubicBezTo>
                    <a:cubicBezTo>
                      <a:pt x="461543" y="513280"/>
                      <a:pt x="809773" y="352194"/>
                      <a:pt x="1019027" y="265334"/>
                    </a:cubicBezTo>
                    <a:cubicBezTo>
                      <a:pt x="1228281" y="178474"/>
                      <a:pt x="1420163" y="115303"/>
                      <a:pt x="1554401" y="71083"/>
                    </a:cubicBezTo>
                    <a:cubicBezTo>
                      <a:pt x="1688639" y="26863"/>
                      <a:pt x="1732859" y="-774"/>
                      <a:pt x="1824457" y="16"/>
                    </a:cubicBezTo>
                    <a:cubicBezTo>
                      <a:pt x="1916055" y="806"/>
                      <a:pt x="2036080" y="29232"/>
                      <a:pt x="2103989" y="75821"/>
                    </a:cubicBezTo>
                    <a:cubicBezTo>
                      <a:pt x="2171898" y="122410"/>
                      <a:pt x="2226383" y="199005"/>
                      <a:pt x="2231910" y="279548"/>
                    </a:cubicBezTo>
                    <a:cubicBezTo>
                      <a:pt x="2237438" y="360091"/>
                      <a:pt x="2235069" y="469850"/>
                      <a:pt x="2137154" y="559079"/>
                    </a:cubicBezTo>
                    <a:cubicBezTo>
                      <a:pt x="2039239" y="648308"/>
                      <a:pt x="1899473" y="702794"/>
                      <a:pt x="1644420" y="814922"/>
                    </a:cubicBezTo>
                    <a:cubicBezTo>
                      <a:pt x="1389367" y="927050"/>
                      <a:pt x="856362" y="1159993"/>
                      <a:pt x="606837" y="1231850"/>
                    </a:cubicBezTo>
                    <a:cubicBezTo>
                      <a:pt x="357312" y="1303707"/>
                      <a:pt x="247552" y="1290284"/>
                      <a:pt x="147268" y="1246064"/>
                    </a:cubicBezTo>
                    <a:cubicBezTo>
                      <a:pt x="46984" y="1201844"/>
                      <a:pt x="27243" y="1055761"/>
                      <a:pt x="9871" y="971270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glow rad="139700">
                  <a:schemeClr val="bg1">
                    <a:alpha val="40000"/>
                  </a:schemeClr>
                </a:glow>
                <a:outerShdw blurRad="1270000" dist="50800" dir="5400000" algn="ctr" rotWithShape="0">
                  <a:schemeClr val="bg1">
                    <a:alpha val="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 dirty="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B4A323A5-64D4-439E-8658-0AAB5F92C24D}"/>
                  </a:ext>
                </a:extLst>
              </p:cNvPr>
              <p:cNvSpPr/>
              <p:nvPr/>
            </p:nvSpPr>
            <p:spPr>
              <a:xfrm>
                <a:off x="7723229" y="2958494"/>
                <a:ext cx="65461" cy="7065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41B739A-14E7-4125-8C32-41A3A961771C}"/>
                  </a:ext>
                </a:extLst>
              </p:cNvPr>
              <p:cNvSpPr/>
              <p:nvPr/>
            </p:nvSpPr>
            <p:spPr>
              <a:xfrm>
                <a:off x="7919511" y="2852713"/>
                <a:ext cx="65461" cy="7065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0D704B3-F180-463E-B39E-4A57ACDB12CA}"/>
                </a:ext>
              </a:extLst>
            </p:cNvPr>
            <p:cNvGrpSpPr/>
            <p:nvPr/>
          </p:nvGrpSpPr>
          <p:grpSpPr>
            <a:xfrm>
              <a:off x="5472403" y="3040462"/>
              <a:ext cx="1638753" cy="1519717"/>
              <a:chOff x="2486025" y="1800124"/>
              <a:chExt cx="3108325" cy="3229357"/>
            </a:xfrm>
            <a:no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F8D7C62A-AB58-4D90-BB3A-3087222B6646}"/>
                  </a:ext>
                </a:extLst>
              </p:cNvPr>
              <p:cNvSpPr/>
              <p:nvPr/>
            </p:nvSpPr>
            <p:spPr>
              <a:xfrm>
                <a:off x="2990389" y="2482619"/>
                <a:ext cx="1794813" cy="2546862"/>
              </a:xfrm>
              <a:custGeom>
                <a:avLst/>
                <a:gdLst>
                  <a:gd name="connsiteX0" fmla="*/ 219288 w 2562160"/>
                  <a:gd name="connsiteY0" fmla="*/ 1995531 h 3785295"/>
                  <a:gd name="connsiteX1" fmla="*/ 481225 w 2562160"/>
                  <a:gd name="connsiteY1" fmla="*/ 1314494 h 3785295"/>
                  <a:gd name="connsiteX2" fmla="*/ 900325 w 2562160"/>
                  <a:gd name="connsiteY2" fmla="*/ 566781 h 3785295"/>
                  <a:gd name="connsiteX3" fmla="*/ 1214650 w 2562160"/>
                  <a:gd name="connsiteY3" fmla="*/ 176256 h 3785295"/>
                  <a:gd name="connsiteX4" fmla="*/ 1767100 w 2562160"/>
                  <a:gd name="connsiteY4" fmla="*/ 44 h 3785295"/>
                  <a:gd name="connsiteX5" fmla="*/ 2152863 w 2562160"/>
                  <a:gd name="connsiteY5" fmla="*/ 161969 h 3785295"/>
                  <a:gd name="connsiteX6" fmla="*/ 2390988 w 2562160"/>
                  <a:gd name="connsiteY6" fmla="*/ 423906 h 3785295"/>
                  <a:gd name="connsiteX7" fmla="*/ 2557675 w 2562160"/>
                  <a:gd name="connsiteY7" fmla="*/ 795381 h 3785295"/>
                  <a:gd name="connsiteX8" fmla="*/ 2210013 w 2562160"/>
                  <a:gd name="connsiteY8" fmla="*/ 1376406 h 3785295"/>
                  <a:gd name="connsiteX9" fmla="*/ 1771863 w 2562160"/>
                  <a:gd name="connsiteY9" fmla="*/ 2138406 h 3785295"/>
                  <a:gd name="connsiteX10" fmla="*/ 1509925 w 2562160"/>
                  <a:gd name="connsiteY10" fmla="*/ 2948031 h 3785295"/>
                  <a:gd name="connsiteX11" fmla="*/ 1428963 w 2562160"/>
                  <a:gd name="connsiteY11" fmla="*/ 3357606 h 3785295"/>
                  <a:gd name="connsiteX12" fmla="*/ 1038438 w 2562160"/>
                  <a:gd name="connsiteY12" fmla="*/ 3743369 h 3785295"/>
                  <a:gd name="connsiteX13" fmla="*/ 543138 w 2562160"/>
                  <a:gd name="connsiteY13" fmla="*/ 3743369 h 3785295"/>
                  <a:gd name="connsiteX14" fmla="*/ 133563 w 2562160"/>
                  <a:gd name="connsiteY14" fmla="*/ 3462381 h 3785295"/>
                  <a:gd name="connsiteX15" fmla="*/ 213 w 2562160"/>
                  <a:gd name="connsiteY15" fmla="*/ 2919456 h 3785295"/>
                  <a:gd name="connsiteX16" fmla="*/ 104988 w 2562160"/>
                  <a:gd name="connsiteY16" fmla="*/ 2252706 h 3785295"/>
                  <a:gd name="connsiteX17" fmla="*/ 200238 w 2562160"/>
                  <a:gd name="connsiteY17" fmla="*/ 1895519 h 3785295"/>
                  <a:gd name="connsiteX18" fmla="*/ 219288 w 2562160"/>
                  <a:gd name="connsiteY18" fmla="*/ 1995531 h 3785295"/>
                  <a:gd name="connsiteX0" fmla="*/ 219288 w 2562160"/>
                  <a:gd name="connsiteY0" fmla="*/ 1995531 h 3785295"/>
                  <a:gd name="connsiteX1" fmla="*/ 481225 w 2562160"/>
                  <a:gd name="connsiteY1" fmla="*/ 1314494 h 3785295"/>
                  <a:gd name="connsiteX2" fmla="*/ 900325 w 2562160"/>
                  <a:gd name="connsiteY2" fmla="*/ 566781 h 3785295"/>
                  <a:gd name="connsiteX3" fmla="*/ 1214650 w 2562160"/>
                  <a:gd name="connsiteY3" fmla="*/ 176256 h 3785295"/>
                  <a:gd name="connsiteX4" fmla="*/ 1767100 w 2562160"/>
                  <a:gd name="connsiteY4" fmla="*/ 44 h 3785295"/>
                  <a:gd name="connsiteX5" fmla="*/ 2152863 w 2562160"/>
                  <a:gd name="connsiteY5" fmla="*/ 161969 h 3785295"/>
                  <a:gd name="connsiteX6" fmla="*/ 2390988 w 2562160"/>
                  <a:gd name="connsiteY6" fmla="*/ 423906 h 3785295"/>
                  <a:gd name="connsiteX7" fmla="*/ 2557675 w 2562160"/>
                  <a:gd name="connsiteY7" fmla="*/ 795381 h 3785295"/>
                  <a:gd name="connsiteX8" fmla="*/ 2210013 w 2562160"/>
                  <a:gd name="connsiteY8" fmla="*/ 1376406 h 3785295"/>
                  <a:gd name="connsiteX9" fmla="*/ 1771863 w 2562160"/>
                  <a:gd name="connsiteY9" fmla="*/ 2138406 h 3785295"/>
                  <a:gd name="connsiteX10" fmla="*/ 1509925 w 2562160"/>
                  <a:gd name="connsiteY10" fmla="*/ 2948031 h 3785295"/>
                  <a:gd name="connsiteX11" fmla="*/ 1428963 w 2562160"/>
                  <a:gd name="connsiteY11" fmla="*/ 3357606 h 3785295"/>
                  <a:gd name="connsiteX12" fmla="*/ 1038438 w 2562160"/>
                  <a:gd name="connsiteY12" fmla="*/ 3743369 h 3785295"/>
                  <a:gd name="connsiteX13" fmla="*/ 543138 w 2562160"/>
                  <a:gd name="connsiteY13" fmla="*/ 3743369 h 3785295"/>
                  <a:gd name="connsiteX14" fmla="*/ 133563 w 2562160"/>
                  <a:gd name="connsiteY14" fmla="*/ 3462381 h 3785295"/>
                  <a:gd name="connsiteX15" fmla="*/ 213 w 2562160"/>
                  <a:gd name="connsiteY15" fmla="*/ 2919456 h 3785295"/>
                  <a:gd name="connsiteX16" fmla="*/ 104988 w 2562160"/>
                  <a:gd name="connsiteY16" fmla="*/ 2252706 h 3785295"/>
                  <a:gd name="connsiteX17" fmla="*/ 226908 w 2562160"/>
                  <a:gd name="connsiteY17" fmla="*/ 1994579 h 3785295"/>
                  <a:gd name="connsiteX18" fmla="*/ 219288 w 2562160"/>
                  <a:gd name="connsiteY18" fmla="*/ 1995531 h 3785295"/>
                  <a:gd name="connsiteX0" fmla="*/ 219288 w 2433417"/>
                  <a:gd name="connsiteY0" fmla="*/ 1995531 h 3785295"/>
                  <a:gd name="connsiteX1" fmla="*/ 481225 w 2433417"/>
                  <a:gd name="connsiteY1" fmla="*/ 1314494 h 3785295"/>
                  <a:gd name="connsiteX2" fmla="*/ 900325 w 2433417"/>
                  <a:gd name="connsiteY2" fmla="*/ 566781 h 3785295"/>
                  <a:gd name="connsiteX3" fmla="*/ 1214650 w 2433417"/>
                  <a:gd name="connsiteY3" fmla="*/ 176256 h 3785295"/>
                  <a:gd name="connsiteX4" fmla="*/ 1767100 w 2433417"/>
                  <a:gd name="connsiteY4" fmla="*/ 44 h 3785295"/>
                  <a:gd name="connsiteX5" fmla="*/ 2152863 w 2433417"/>
                  <a:gd name="connsiteY5" fmla="*/ 161969 h 3785295"/>
                  <a:gd name="connsiteX6" fmla="*/ 2390988 w 2433417"/>
                  <a:gd name="connsiteY6" fmla="*/ 423906 h 3785295"/>
                  <a:gd name="connsiteX7" fmla="*/ 2416705 w 2433417"/>
                  <a:gd name="connsiteY7" fmla="*/ 913491 h 3785295"/>
                  <a:gd name="connsiteX8" fmla="*/ 2210013 w 2433417"/>
                  <a:gd name="connsiteY8" fmla="*/ 1376406 h 3785295"/>
                  <a:gd name="connsiteX9" fmla="*/ 1771863 w 2433417"/>
                  <a:gd name="connsiteY9" fmla="*/ 2138406 h 3785295"/>
                  <a:gd name="connsiteX10" fmla="*/ 1509925 w 2433417"/>
                  <a:gd name="connsiteY10" fmla="*/ 2948031 h 3785295"/>
                  <a:gd name="connsiteX11" fmla="*/ 1428963 w 2433417"/>
                  <a:gd name="connsiteY11" fmla="*/ 3357606 h 3785295"/>
                  <a:gd name="connsiteX12" fmla="*/ 1038438 w 2433417"/>
                  <a:gd name="connsiteY12" fmla="*/ 3743369 h 3785295"/>
                  <a:gd name="connsiteX13" fmla="*/ 543138 w 2433417"/>
                  <a:gd name="connsiteY13" fmla="*/ 3743369 h 3785295"/>
                  <a:gd name="connsiteX14" fmla="*/ 133563 w 2433417"/>
                  <a:gd name="connsiteY14" fmla="*/ 3462381 h 3785295"/>
                  <a:gd name="connsiteX15" fmla="*/ 213 w 2433417"/>
                  <a:gd name="connsiteY15" fmla="*/ 2919456 h 3785295"/>
                  <a:gd name="connsiteX16" fmla="*/ 104988 w 2433417"/>
                  <a:gd name="connsiteY16" fmla="*/ 2252706 h 3785295"/>
                  <a:gd name="connsiteX17" fmla="*/ 226908 w 2433417"/>
                  <a:gd name="connsiteY17" fmla="*/ 1994579 h 3785295"/>
                  <a:gd name="connsiteX18" fmla="*/ 219288 w 2433417"/>
                  <a:gd name="connsiteY18" fmla="*/ 1995531 h 3785295"/>
                  <a:gd name="connsiteX0" fmla="*/ 219288 w 2433417"/>
                  <a:gd name="connsiteY0" fmla="*/ 1995531 h 3786832"/>
                  <a:gd name="connsiteX1" fmla="*/ 481225 w 2433417"/>
                  <a:gd name="connsiteY1" fmla="*/ 1314494 h 3786832"/>
                  <a:gd name="connsiteX2" fmla="*/ 900325 w 2433417"/>
                  <a:gd name="connsiteY2" fmla="*/ 566781 h 3786832"/>
                  <a:gd name="connsiteX3" fmla="*/ 1214650 w 2433417"/>
                  <a:gd name="connsiteY3" fmla="*/ 176256 h 3786832"/>
                  <a:gd name="connsiteX4" fmla="*/ 1767100 w 2433417"/>
                  <a:gd name="connsiteY4" fmla="*/ 44 h 3786832"/>
                  <a:gd name="connsiteX5" fmla="*/ 2152863 w 2433417"/>
                  <a:gd name="connsiteY5" fmla="*/ 161969 h 3786832"/>
                  <a:gd name="connsiteX6" fmla="*/ 2390988 w 2433417"/>
                  <a:gd name="connsiteY6" fmla="*/ 423906 h 3786832"/>
                  <a:gd name="connsiteX7" fmla="*/ 2416705 w 2433417"/>
                  <a:gd name="connsiteY7" fmla="*/ 913491 h 3786832"/>
                  <a:gd name="connsiteX8" fmla="*/ 2210013 w 2433417"/>
                  <a:gd name="connsiteY8" fmla="*/ 1376406 h 3786832"/>
                  <a:gd name="connsiteX9" fmla="*/ 1771863 w 2433417"/>
                  <a:gd name="connsiteY9" fmla="*/ 2138406 h 3786832"/>
                  <a:gd name="connsiteX10" fmla="*/ 1509925 w 2433417"/>
                  <a:gd name="connsiteY10" fmla="*/ 2948031 h 3786832"/>
                  <a:gd name="connsiteX11" fmla="*/ 1390863 w 2433417"/>
                  <a:gd name="connsiteY11" fmla="*/ 3334746 h 3786832"/>
                  <a:gd name="connsiteX12" fmla="*/ 1038438 w 2433417"/>
                  <a:gd name="connsiteY12" fmla="*/ 3743369 h 3786832"/>
                  <a:gd name="connsiteX13" fmla="*/ 543138 w 2433417"/>
                  <a:gd name="connsiteY13" fmla="*/ 3743369 h 3786832"/>
                  <a:gd name="connsiteX14" fmla="*/ 133563 w 2433417"/>
                  <a:gd name="connsiteY14" fmla="*/ 3462381 h 3786832"/>
                  <a:gd name="connsiteX15" fmla="*/ 213 w 2433417"/>
                  <a:gd name="connsiteY15" fmla="*/ 2919456 h 3786832"/>
                  <a:gd name="connsiteX16" fmla="*/ 104988 w 2433417"/>
                  <a:gd name="connsiteY16" fmla="*/ 2252706 h 3786832"/>
                  <a:gd name="connsiteX17" fmla="*/ 226908 w 2433417"/>
                  <a:gd name="connsiteY17" fmla="*/ 1994579 h 3786832"/>
                  <a:gd name="connsiteX18" fmla="*/ 219288 w 2433417"/>
                  <a:gd name="connsiteY18" fmla="*/ 1995531 h 3786832"/>
                  <a:gd name="connsiteX0" fmla="*/ 214525 w 2433417"/>
                  <a:gd name="connsiteY0" fmla="*/ 1965368 h 3786832"/>
                  <a:gd name="connsiteX1" fmla="*/ 481225 w 2433417"/>
                  <a:gd name="connsiteY1" fmla="*/ 1314494 h 3786832"/>
                  <a:gd name="connsiteX2" fmla="*/ 900325 w 2433417"/>
                  <a:gd name="connsiteY2" fmla="*/ 566781 h 3786832"/>
                  <a:gd name="connsiteX3" fmla="*/ 1214650 w 2433417"/>
                  <a:gd name="connsiteY3" fmla="*/ 176256 h 3786832"/>
                  <a:gd name="connsiteX4" fmla="*/ 1767100 w 2433417"/>
                  <a:gd name="connsiteY4" fmla="*/ 44 h 3786832"/>
                  <a:gd name="connsiteX5" fmla="*/ 2152863 w 2433417"/>
                  <a:gd name="connsiteY5" fmla="*/ 161969 h 3786832"/>
                  <a:gd name="connsiteX6" fmla="*/ 2390988 w 2433417"/>
                  <a:gd name="connsiteY6" fmla="*/ 423906 h 3786832"/>
                  <a:gd name="connsiteX7" fmla="*/ 2416705 w 2433417"/>
                  <a:gd name="connsiteY7" fmla="*/ 913491 h 3786832"/>
                  <a:gd name="connsiteX8" fmla="*/ 2210013 w 2433417"/>
                  <a:gd name="connsiteY8" fmla="*/ 1376406 h 3786832"/>
                  <a:gd name="connsiteX9" fmla="*/ 1771863 w 2433417"/>
                  <a:gd name="connsiteY9" fmla="*/ 2138406 h 3786832"/>
                  <a:gd name="connsiteX10" fmla="*/ 1509925 w 2433417"/>
                  <a:gd name="connsiteY10" fmla="*/ 2948031 h 3786832"/>
                  <a:gd name="connsiteX11" fmla="*/ 1390863 w 2433417"/>
                  <a:gd name="connsiteY11" fmla="*/ 3334746 h 3786832"/>
                  <a:gd name="connsiteX12" fmla="*/ 1038438 w 2433417"/>
                  <a:gd name="connsiteY12" fmla="*/ 3743369 h 3786832"/>
                  <a:gd name="connsiteX13" fmla="*/ 543138 w 2433417"/>
                  <a:gd name="connsiteY13" fmla="*/ 3743369 h 3786832"/>
                  <a:gd name="connsiteX14" fmla="*/ 133563 w 2433417"/>
                  <a:gd name="connsiteY14" fmla="*/ 3462381 h 3786832"/>
                  <a:gd name="connsiteX15" fmla="*/ 213 w 2433417"/>
                  <a:gd name="connsiteY15" fmla="*/ 2919456 h 3786832"/>
                  <a:gd name="connsiteX16" fmla="*/ 104988 w 2433417"/>
                  <a:gd name="connsiteY16" fmla="*/ 2252706 h 3786832"/>
                  <a:gd name="connsiteX17" fmla="*/ 226908 w 2433417"/>
                  <a:gd name="connsiteY17" fmla="*/ 1994579 h 3786832"/>
                  <a:gd name="connsiteX18" fmla="*/ 214525 w 2433417"/>
                  <a:gd name="connsiteY18" fmla="*/ 1965368 h 3786832"/>
                  <a:gd name="connsiteX0" fmla="*/ 214525 w 2433417"/>
                  <a:gd name="connsiteY0" fmla="*/ 1965368 h 3786832"/>
                  <a:gd name="connsiteX1" fmla="*/ 481225 w 2433417"/>
                  <a:gd name="connsiteY1" fmla="*/ 1314494 h 3786832"/>
                  <a:gd name="connsiteX2" fmla="*/ 900325 w 2433417"/>
                  <a:gd name="connsiteY2" fmla="*/ 566781 h 3786832"/>
                  <a:gd name="connsiteX3" fmla="*/ 1214650 w 2433417"/>
                  <a:gd name="connsiteY3" fmla="*/ 176256 h 3786832"/>
                  <a:gd name="connsiteX4" fmla="*/ 1767100 w 2433417"/>
                  <a:gd name="connsiteY4" fmla="*/ 44 h 3786832"/>
                  <a:gd name="connsiteX5" fmla="*/ 2152863 w 2433417"/>
                  <a:gd name="connsiteY5" fmla="*/ 161969 h 3786832"/>
                  <a:gd name="connsiteX6" fmla="*/ 2390988 w 2433417"/>
                  <a:gd name="connsiteY6" fmla="*/ 423906 h 3786832"/>
                  <a:gd name="connsiteX7" fmla="*/ 2416705 w 2433417"/>
                  <a:gd name="connsiteY7" fmla="*/ 913491 h 3786832"/>
                  <a:gd name="connsiteX8" fmla="*/ 2210013 w 2433417"/>
                  <a:gd name="connsiteY8" fmla="*/ 1376406 h 3786832"/>
                  <a:gd name="connsiteX9" fmla="*/ 1771863 w 2433417"/>
                  <a:gd name="connsiteY9" fmla="*/ 2138406 h 3786832"/>
                  <a:gd name="connsiteX10" fmla="*/ 1509925 w 2433417"/>
                  <a:gd name="connsiteY10" fmla="*/ 2948031 h 3786832"/>
                  <a:gd name="connsiteX11" fmla="*/ 1390863 w 2433417"/>
                  <a:gd name="connsiteY11" fmla="*/ 3334746 h 3786832"/>
                  <a:gd name="connsiteX12" fmla="*/ 1038438 w 2433417"/>
                  <a:gd name="connsiteY12" fmla="*/ 3743369 h 3786832"/>
                  <a:gd name="connsiteX13" fmla="*/ 543138 w 2433417"/>
                  <a:gd name="connsiteY13" fmla="*/ 3743369 h 3786832"/>
                  <a:gd name="connsiteX14" fmla="*/ 133563 w 2433417"/>
                  <a:gd name="connsiteY14" fmla="*/ 3462381 h 3786832"/>
                  <a:gd name="connsiteX15" fmla="*/ 213 w 2433417"/>
                  <a:gd name="connsiteY15" fmla="*/ 2919456 h 3786832"/>
                  <a:gd name="connsiteX16" fmla="*/ 104988 w 2433417"/>
                  <a:gd name="connsiteY16" fmla="*/ 2252706 h 3786832"/>
                  <a:gd name="connsiteX17" fmla="*/ 211033 w 2433417"/>
                  <a:gd name="connsiteY17" fmla="*/ 1994579 h 3786832"/>
                  <a:gd name="connsiteX18" fmla="*/ 214525 w 2433417"/>
                  <a:gd name="connsiteY18" fmla="*/ 1965368 h 3786832"/>
                  <a:gd name="connsiteX0" fmla="*/ 214525 w 2433417"/>
                  <a:gd name="connsiteY0" fmla="*/ 1965368 h 3786832"/>
                  <a:gd name="connsiteX1" fmla="*/ 481225 w 2433417"/>
                  <a:gd name="connsiteY1" fmla="*/ 1314494 h 3786832"/>
                  <a:gd name="connsiteX2" fmla="*/ 900325 w 2433417"/>
                  <a:gd name="connsiteY2" fmla="*/ 566781 h 3786832"/>
                  <a:gd name="connsiteX3" fmla="*/ 1214650 w 2433417"/>
                  <a:gd name="connsiteY3" fmla="*/ 176256 h 3786832"/>
                  <a:gd name="connsiteX4" fmla="*/ 1767100 w 2433417"/>
                  <a:gd name="connsiteY4" fmla="*/ 44 h 3786832"/>
                  <a:gd name="connsiteX5" fmla="*/ 2152863 w 2433417"/>
                  <a:gd name="connsiteY5" fmla="*/ 161969 h 3786832"/>
                  <a:gd name="connsiteX6" fmla="*/ 2390988 w 2433417"/>
                  <a:gd name="connsiteY6" fmla="*/ 423906 h 3786832"/>
                  <a:gd name="connsiteX7" fmla="*/ 2416705 w 2433417"/>
                  <a:gd name="connsiteY7" fmla="*/ 913491 h 3786832"/>
                  <a:gd name="connsiteX8" fmla="*/ 2210013 w 2433417"/>
                  <a:gd name="connsiteY8" fmla="*/ 1376406 h 3786832"/>
                  <a:gd name="connsiteX9" fmla="*/ 1771863 w 2433417"/>
                  <a:gd name="connsiteY9" fmla="*/ 2138406 h 3786832"/>
                  <a:gd name="connsiteX10" fmla="*/ 1509925 w 2433417"/>
                  <a:gd name="connsiteY10" fmla="*/ 2948031 h 3786832"/>
                  <a:gd name="connsiteX11" fmla="*/ 1390863 w 2433417"/>
                  <a:gd name="connsiteY11" fmla="*/ 3334746 h 3786832"/>
                  <a:gd name="connsiteX12" fmla="*/ 1038438 w 2433417"/>
                  <a:gd name="connsiteY12" fmla="*/ 3743369 h 3786832"/>
                  <a:gd name="connsiteX13" fmla="*/ 543138 w 2433417"/>
                  <a:gd name="connsiteY13" fmla="*/ 3743369 h 3786832"/>
                  <a:gd name="connsiteX14" fmla="*/ 133563 w 2433417"/>
                  <a:gd name="connsiteY14" fmla="*/ 3462381 h 3786832"/>
                  <a:gd name="connsiteX15" fmla="*/ 213 w 2433417"/>
                  <a:gd name="connsiteY15" fmla="*/ 2919456 h 3786832"/>
                  <a:gd name="connsiteX16" fmla="*/ 104988 w 2433417"/>
                  <a:gd name="connsiteY16" fmla="*/ 2252706 h 3786832"/>
                  <a:gd name="connsiteX17" fmla="*/ 196745 w 2433417"/>
                  <a:gd name="connsiteY17" fmla="*/ 1994579 h 3786832"/>
                  <a:gd name="connsiteX18" fmla="*/ 214525 w 2433417"/>
                  <a:gd name="connsiteY18" fmla="*/ 1965368 h 3786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33417" h="3786832">
                    <a:moveTo>
                      <a:pt x="214525" y="1965368"/>
                    </a:moveTo>
                    <a:cubicBezTo>
                      <a:pt x="261938" y="1852021"/>
                      <a:pt x="366925" y="1547592"/>
                      <a:pt x="481225" y="1314494"/>
                    </a:cubicBezTo>
                    <a:cubicBezTo>
                      <a:pt x="595525" y="1081396"/>
                      <a:pt x="778088" y="756487"/>
                      <a:pt x="900325" y="566781"/>
                    </a:cubicBezTo>
                    <a:cubicBezTo>
                      <a:pt x="1022562" y="377075"/>
                      <a:pt x="1070188" y="270712"/>
                      <a:pt x="1214650" y="176256"/>
                    </a:cubicBezTo>
                    <a:cubicBezTo>
                      <a:pt x="1359112" y="81800"/>
                      <a:pt x="1610731" y="2425"/>
                      <a:pt x="1767100" y="44"/>
                    </a:cubicBezTo>
                    <a:cubicBezTo>
                      <a:pt x="1923469" y="-2337"/>
                      <a:pt x="2048882" y="91325"/>
                      <a:pt x="2152863" y="161969"/>
                    </a:cubicBezTo>
                    <a:cubicBezTo>
                      <a:pt x="2256844" y="232613"/>
                      <a:pt x="2347014" y="298652"/>
                      <a:pt x="2390988" y="423906"/>
                    </a:cubicBezTo>
                    <a:cubicBezTo>
                      <a:pt x="2434962" y="549160"/>
                      <a:pt x="2446868" y="754741"/>
                      <a:pt x="2416705" y="913491"/>
                    </a:cubicBezTo>
                    <a:cubicBezTo>
                      <a:pt x="2386542" y="1072241"/>
                      <a:pt x="2317487" y="1172254"/>
                      <a:pt x="2210013" y="1376406"/>
                    </a:cubicBezTo>
                    <a:cubicBezTo>
                      <a:pt x="2102539" y="1580558"/>
                      <a:pt x="1888544" y="1876468"/>
                      <a:pt x="1771863" y="2138406"/>
                    </a:cubicBezTo>
                    <a:cubicBezTo>
                      <a:pt x="1655182" y="2400344"/>
                      <a:pt x="1573425" y="2748641"/>
                      <a:pt x="1509925" y="2948031"/>
                    </a:cubicBezTo>
                    <a:cubicBezTo>
                      <a:pt x="1446425" y="3147421"/>
                      <a:pt x="1469444" y="3202190"/>
                      <a:pt x="1390863" y="3334746"/>
                    </a:cubicBezTo>
                    <a:cubicBezTo>
                      <a:pt x="1312282" y="3467302"/>
                      <a:pt x="1179725" y="3675265"/>
                      <a:pt x="1038438" y="3743369"/>
                    </a:cubicBezTo>
                    <a:cubicBezTo>
                      <a:pt x="897151" y="3811473"/>
                      <a:pt x="693950" y="3790200"/>
                      <a:pt x="543138" y="3743369"/>
                    </a:cubicBezTo>
                    <a:cubicBezTo>
                      <a:pt x="392326" y="3696538"/>
                      <a:pt x="224050" y="3599700"/>
                      <a:pt x="133563" y="3462381"/>
                    </a:cubicBezTo>
                    <a:cubicBezTo>
                      <a:pt x="43076" y="3325062"/>
                      <a:pt x="4975" y="3121068"/>
                      <a:pt x="213" y="2919456"/>
                    </a:cubicBezTo>
                    <a:cubicBezTo>
                      <a:pt x="-4549" y="2717844"/>
                      <a:pt x="71651" y="2423362"/>
                      <a:pt x="104988" y="2252706"/>
                    </a:cubicBezTo>
                    <a:cubicBezTo>
                      <a:pt x="138325" y="2082050"/>
                      <a:pt x="178489" y="2042469"/>
                      <a:pt x="196745" y="1994579"/>
                    </a:cubicBezTo>
                    <a:cubicBezTo>
                      <a:pt x="215001" y="1946689"/>
                      <a:pt x="167112" y="2078715"/>
                      <a:pt x="214525" y="196536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12DFD127-F407-470E-91DA-3D123C4418C1}"/>
                  </a:ext>
                </a:extLst>
              </p:cNvPr>
              <p:cNvSpPr/>
              <p:nvPr/>
            </p:nvSpPr>
            <p:spPr>
              <a:xfrm>
                <a:off x="3927656" y="2961140"/>
                <a:ext cx="118446" cy="142135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6596F62-4533-48C3-B248-F286715FA4C8}"/>
                  </a:ext>
                </a:extLst>
              </p:cNvPr>
              <p:cNvSpPr/>
              <p:nvPr/>
            </p:nvSpPr>
            <p:spPr>
              <a:xfrm>
                <a:off x="4237983" y="3060280"/>
                <a:ext cx="118446" cy="142135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F15CAC76-60EE-462E-81AE-DF4447234DAE}"/>
                  </a:ext>
                </a:extLst>
              </p:cNvPr>
              <p:cNvSpPr/>
              <p:nvPr/>
            </p:nvSpPr>
            <p:spPr>
              <a:xfrm>
                <a:off x="4568825" y="2035175"/>
                <a:ext cx="505261" cy="555625"/>
              </a:xfrm>
              <a:custGeom>
                <a:avLst/>
                <a:gdLst>
                  <a:gd name="connsiteX0" fmla="*/ 0 w 505261"/>
                  <a:gd name="connsiteY0" fmla="*/ 555625 h 555625"/>
                  <a:gd name="connsiteX1" fmla="*/ 6350 w 505261"/>
                  <a:gd name="connsiteY1" fmla="*/ 425450 h 555625"/>
                  <a:gd name="connsiteX2" fmla="*/ 12700 w 505261"/>
                  <a:gd name="connsiteY2" fmla="*/ 393700 h 555625"/>
                  <a:gd name="connsiteX3" fmla="*/ 15875 w 505261"/>
                  <a:gd name="connsiteY3" fmla="*/ 384175 h 555625"/>
                  <a:gd name="connsiteX4" fmla="*/ 25400 w 505261"/>
                  <a:gd name="connsiteY4" fmla="*/ 374650 h 555625"/>
                  <a:gd name="connsiteX5" fmla="*/ 47625 w 505261"/>
                  <a:gd name="connsiteY5" fmla="*/ 368300 h 555625"/>
                  <a:gd name="connsiteX6" fmla="*/ 63500 w 505261"/>
                  <a:gd name="connsiteY6" fmla="*/ 365125 h 555625"/>
                  <a:gd name="connsiteX7" fmla="*/ 200025 w 505261"/>
                  <a:gd name="connsiteY7" fmla="*/ 361950 h 555625"/>
                  <a:gd name="connsiteX8" fmla="*/ 238125 w 505261"/>
                  <a:gd name="connsiteY8" fmla="*/ 355600 h 555625"/>
                  <a:gd name="connsiteX9" fmla="*/ 247650 w 505261"/>
                  <a:gd name="connsiteY9" fmla="*/ 349250 h 555625"/>
                  <a:gd name="connsiteX10" fmla="*/ 260350 w 505261"/>
                  <a:gd name="connsiteY10" fmla="*/ 346075 h 555625"/>
                  <a:gd name="connsiteX11" fmla="*/ 295275 w 505261"/>
                  <a:gd name="connsiteY11" fmla="*/ 336550 h 555625"/>
                  <a:gd name="connsiteX12" fmla="*/ 304800 w 505261"/>
                  <a:gd name="connsiteY12" fmla="*/ 330200 h 555625"/>
                  <a:gd name="connsiteX13" fmla="*/ 317500 w 505261"/>
                  <a:gd name="connsiteY13" fmla="*/ 327025 h 555625"/>
                  <a:gd name="connsiteX14" fmla="*/ 339725 w 505261"/>
                  <a:gd name="connsiteY14" fmla="*/ 317500 h 555625"/>
                  <a:gd name="connsiteX15" fmla="*/ 384175 w 505261"/>
                  <a:gd name="connsiteY15" fmla="*/ 288925 h 555625"/>
                  <a:gd name="connsiteX16" fmla="*/ 406400 w 505261"/>
                  <a:gd name="connsiteY16" fmla="*/ 273050 h 555625"/>
                  <a:gd name="connsiteX17" fmla="*/ 415925 w 505261"/>
                  <a:gd name="connsiteY17" fmla="*/ 260350 h 555625"/>
                  <a:gd name="connsiteX18" fmla="*/ 422275 w 505261"/>
                  <a:gd name="connsiteY18" fmla="*/ 250825 h 555625"/>
                  <a:gd name="connsiteX19" fmla="*/ 431800 w 505261"/>
                  <a:gd name="connsiteY19" fmla="*/ 247650 h 555625"/>
                  <a:gd name="connsiteX20" fmla="*/ 444500 w 505261"/>
                  <a:gd name="connsiteY20" fmla="*/ 225425 h 555625"/>
                  <a:gd name="connsiteX21" fmla="*/ 454025 w 505261"/>
                  <a:gd name="connsiteY21" fmla="*/ 219075 h 555625"/>
                  <a:gd name="connsiteX22" fmla="*/ 463550 w 505261"/>
                  <a:gd name="connsiteY22" fmla="*/ 200025 h 555625"/>
                  <a:gd name="connsiteX23" fmla="*/ 469900 w 505261"/>
                  <a:gd name="connsiteY23" fmla="*/ 190500 h 555625"/>
                  <a:gd name="connsiteX24" fmla="*/ 473075 w 505261"/>
                  <a:gd name="connsiteY24" fmla="*/ 180975 h 555625"/>
                  <a:gd name="connsiteX25" fmla="*/ 485775 w 505261"/>
                  <a:gd name="connsiteY25" fmla="*/ 161925 h 555625"/>
                  <a:gd name="connsiteX26" fmla="*/ 492125 w 505261"/>
                  <a:gd name="connsiteY26" fmla="*/ 152400 h 555625"/>
                  <a:gd name="connsiteX27" fmla="*/ 495300 w 505261"/>
                  <a:gd name="connsiteY27" fmla="*/ 142875 h 555625"/>
                  <a:gd name="connsiteX28" fmla="*/ 504825 w 505261"/>
                  <a:gd name="connsiteY28" fmla="*/ 120650 h 555625"/>
                  <a:gd name="connsiteX29" fmla="*/ 504825 w 505261"/>
                  <a:gd name="connsiteY29" fmla="*/ 0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05261" h="555625">
                    <a:moveTo>
                      <a:pt x="0" y="555625"/>
                    </a:moveTo>
                    <a:cubicBezTo>
                      <a:pt x="2117" y="512233"/>
                      <a:pt x="2953" y="468760"/>
                      <a:pt x="6350" y="425450"/>
                    </a:cubicBezTo>
                    <a:cubicBezTo>
                      <a:pt x="7194" y="414690"/>
                      <a:pt x="9287" y="403939"/>
                      <a:pt x="12700" y="393700"/>
                    </a:cubicBezTo>
                    <a:cubicBezTo>
                      <a:pt x="13758" y="390525"/>
                      <a:pt x="14019" y="386960"/>
                      <a:pt x="15875" y="384175"/>
                    </a:cubicBezTo>
                    <a:cubicBezTo>
                      <a:pt x="18366" y="380439"/>
                      <a:pt x="21664" y="377141"/>
                      <a:pt x="25400" y="374650"/>
                    </a:cubicBezTo>
                    <a:cubicBezTo>
                      <a:pt x="28052" y="372882"/>
                      <a:pt x="46037" y="368653"/>
                      <a:pt x="47625" y="368300"/>
                    </a:cubicBezTo>
                    <a:cubicBezTo>
                      <a:pt x="52893" y="367129"/>
                      <a:pt x="58108" y="365350"/>
                      <a:pt x="63500" y="365125"/>
                    </a:cubicBezTo>
                    <a:cubicBezTo>
                      <a:pt x="108981" y="363230"/>
                      <a:pt x="154517" y="363008"/>
                      <a:pt x="200025" y="361950"/>
                    </a:cubicBezTo>
                    <a:cubicBezTo>
                      <a:pt x="205626" y="361250"/>
                      <a:pt x="229487" y="359302"/>
                      <a:pt x="238125" y="355600"/>
                    </a:cubicBezTo>
                    <a:cubicBezTo>
                      <a:pt x="241632" y="354097"/>
                      <a:pt x="244143" y="350753"/>
                      <a:pt x="247650" y="349250"/>
                    </a:cubicBezTo>
                    <a:cubicBezTo>
                      <a:pt x="251661" y="347531"/>
                      <a:pt x="256170" y="347329"/>
                      <a:pt x="260350" y="346075"/>
                    </a:cubicBezTo>
                    <a:cubicBezTo>
                      <a:pt x="292576" y="336407"/>
                      <a:pt x="266341" y="342337"/>
                      <a:pt x="295275" y="336550"/>
                    </a:cubicBezTo>
                    <a:cubicBezTo>
                      <a:pt x="298450" y="334433"/>
                      <a:pt x="301293" y="331703"/>
                      <a:pt x="304800" y="330200"/>
                    </a:cubicBezTo>
                    <a:cubicBezTo>
                      <a:pt x="308811" y="328481"/>
                      <a:pt x="313304" y="328224"/>
                      <a:pt x="317500" y="327025"/>
                    </a:cubicBezTo>
                    <a:cubicBezTo>
                      <a:pt x="326166" y="324549"/>
                      <a:pt x="331597" y="322241"/>
                      <a:pt x="339725" y="317500"/>
                    </a:cubicBezTo>
                    <a:cubicBezTo>
                      <a:pt x="339777" y="317470"/>
                      <a:pt x="381140" y="291960"/>
                      <a:pt x="384175" y="288925"/>
                    </a:cubicBezTo>
                    <a:cubicBezTo>
                      <a:pt x="397047" y="276053"/>
                      <a:pt x="389684" y="281408"/>
                      <a:pt x="406400" y="273050"/>
                    </a:cubicBezTo>
                    <a:cubicBezTo>
                      <a:pt x="409575" y="268817"/>
                      <a:pt x="412849" y="264656"/>
                      <a:pt x="415925" y="260350"/>
                    </a:cubicBezTo>
                    <a:cubicBezTo>
                      <a:pt x="418143" y="257245"/>
                      <a:pt x="419295" y="253209"/>
                      <a:pt x="422275" y="250825"/>
                    </a:cubicBezTo>
                    <a:cubicBezTo>
                      <a:pt x="424888" y="248734"/>
                      <a:pt x="428625" y="248708"/>
                      <a:pt x="431800" y="247650"/>
                    </a:cubicBezTo>
                    <a:cubicBezTo>
                      <a:pt x="434290" y="242670"/>
                      <a:pt x="440012" y="229913"/>
                      <a:pt x="444500" y="225425"/>
                    </a:cubicBezTo>
                    <a:cubicBezTo>
                      <a:pt x="447198" y="222727"/>
                      <a:pt x="450850" y="221192"/>
                      <a:pt x="454025" y="219075"/>
                    </a:cubicBezTo>
                    <a:cubicBezTo>
                      <a:pt x="472223" y="191778"/>
                      <a:pt x="450405" y="226315"/>
                      <a:pt x="463550" y="200025"/>
                    </a:cubicBezTo>
                    <a:cubicBezTo>
                      <a:pt x="465257" y="196612"/>
                      <a:pt x="468193" y="193913"/>
                      <a:pt x="469900" y="190500"/>
                    </a:cubicBezTo>
                    <a:cubicBezTo>
                      <a:pt x="471397" y="187507"/>
                      <a:pt x="471450" y="183901"/>
                      <a:pt x="473075" y="180975"/>
                    </a:cubicBezTo>
                    <a:cubicBezTo>
                      <a:pt x="476781" y="174304"/>
                      <a:pt x="481542" y="168275"/>
                      <a:pt x="485775" y="161925"/>
                    </a:cubicBezTo>
                    <a:cubicBezTo>
                      <a:pt x="487892" y="158750"/>
                      <a:pt x="490918" y="156020"/>
                      <a:pt x="492125" y="152400"/>
                    </a:cubicBezTo>
                    <a:cubicBezTo>
                      <a:pt x="493183" y="149225"/>
                      <a:pt x="493982" y="145951"/>
                      <a:pt x="495300" y="142875"/>
                    </a:cubicBezTo>
                    <a:cubicBezTo>
                      <a:pt x="496721" y="139558"/>
                      <a:pt x="504697" y="125914"/>
                      <a:pt x="504825" y="120650"/>
                    </a:cubicBezTo>
                    <a:cubicBezTo>
                      <a:pt x="505806" y="80445"/>
                      <a:pt x="504825" y="40217"/>
                      <a:pt x="504825" y="0"/>
                    </a:cubicBezTo>
                  </a:path>
                </a:pathLst>
              </a:custGeom>
              <a:grp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1DF663A0-FBE9-4B75-9642-345B38C0432D}"/>
                  </a:ext>
                </a:extLst>
              </p:cNvPr>
              <p:cNvSpPr/>
              <p:nvPr/>
            </p:nvSpPr>
            <p:spPr>
              <a:xfrm>
                <a:off x="4718050" y="2523008"/>
                <a:ext cx="876300" cy="490067"/>
              </a:xfrm>
              <a:custGeom>
                <a:avLst/>
                <a:gdLst>
                  <a:gd name="connsiteX0" fmla="*/ 0 w 876300"/>
                  <a:gd name="connsiteY0" fmla="*/ 490067 h 490067"/>
                  <a:gd name="connsiteX1" fmla="*/ 66675 w 876300"/>
                  <a:gd name="connsiteY1" fmla="*/ 486892 h 490067"/>
                  <a:gd name="connsiteX2" fmla="*/ 88900 w 876300"/>
                  <a:gd name="connsiteY2" fmla="*/ 480542 h 490067"/>
                  <a:gd name="connsiteX3" fmla="*/ 95250 w 876300"/>
                  <a:gd name="connsiteY3" fmla="*/ 471017 h 490067"/>
                  <a:gd name="connsiteX4" fmla="*/ 114300 w 876300"/>
                  <a:gd name="connsiteY4" fmla="*/ 464667 h 490067"/>
                  <a:gd name="connsiteX5" fmla="*/ 146050 w 876300"/>
                  <a:gd name="connsiteY5" fmla="*/ 436092 h 490067"/>
                  <a:gd name="connsiteX6" fmla="*/ 161925 w 876300"/>
                  <a:gd name="connsiteY6" fmla="*/ 420217 h 490067"/>
                  <a:gd name="connsiteX7" fmla="*/ 171450 w 876300"/>
                  <a:gd name="connsiteY7" fmla="*/ 401167 h 490067"/>
                  <a:gd name="connsiteX8" fmla="*/ 180975 w 876300"/>
                  <a:gd name="connsiteY8" fmla="*/ 378942 h 490067"/>
                  <a:gd name="connsiteX9" fmla="*/ 190500 w 876300"/>
                  <a:gd name="connsiteY9" fmla="*/ 372592 h 490067"/>
                  <a:gd name="connsiteX10" fmla="*/ 212725 w 876300"/>
                  <a:gd name="connsiteY10" fmla="*/ 340842 h 490067"/>
                  <a:gd name="connsiteX11" fmla="*/ 228600 w 876300"/>
                  <a:gd name="connsiteY11" fmla="*/ 312267 h 490067"/>
                  <a:gd name="connsiteX12" fmla="*/ 238125 w 876300"/>
                  <a:gd name="connsiteY12" fmla="*/ 305917 h 490067"/>
                  <a:gd name="connsiteX13" fmla="*/ 247650 w 876300"/>
                  <a:gd name="connsiteY13" fmla="*/ 286867 h 490067"/>
                  <a:gd name="connsiteX14" fmla="*/ 257175 w 876300"/>
                  <a:gd name="connsiteY14" fmla="*/ 274167 h 490067"/>
                  <a:gd name="connsiteX15" fmla="*/ 276225 w 876300"/>
                  <a:gd name="connsiteY15" fmla="*/ 261467 h 490067"/>
                  <a:gd name="connsiteX16" fmla="*/ 304800 w 876300"/>
                  <a:gd name="connsiteY16" fmla="*/ 242417 h 490067"/>
                  <a:gd name="connsiteX17" fmla="*/ 314325 w 876300"/>
                  <a:gd name="connsiteY17" fmla="*/ 236067 h 490067"/>
                  <a:gd name="connsiteX18" fmla="*/ 330200 w 876300"/>
                  <a:gd name="connsiteY18" fmla="*/ 229717 h 490067"/>
                  <a:gd name="connsiteX19" fmla="*/ 342900 w 876300"/>
                  <a:gd name="connsiteY19" fmla="*/ 223367 h 490067"/>
                  <a:gd name="connsiteX20" fmla="*/ 352425 w 876300"/>
                  <a:gd name="connsiteY20" fmla="*/ 213842 h 490067"/>
                  <a:gd name="connsiteX21" fmla="*/ 365125 w 876300"/>
                  <a:gd name="connsiteY21" fmla="*/ 210667 h 490067"/>
                  <a:gd name="connsiteX22" fmla="*/ 390525 w 876300"/>
                  <a:gd name="connsiteY22" fmla="*/ 204317 h 490067"/>
                  <a:gd name="connsiteX23" fmla="*/ 495300 w 876300"/>
                  <a:gd name="connsiteY23" fmla="*/ 210667 h 490067"/>
                  <a:gd name="connsiteX24" fmla="*/ 508000 w 876300"/>
                  <a:gd name="connsiteY24" fmla="*/ 217017 h 490067"/>
                  <a:gd name="connsiteX25" fmla="*/ 530225 w 876300"/>
                  <a:gd name="connsiteY25" fmla="*/ 223367 h 490067"/>
                  <a:gd name="connsiteX26" fmla="*/ 539750 w 876300"/>
                  <a:gd name="connsiteY26" fmla="*/ 229717 h 490067"/>
                  <a:gd name="connsiteX27" fmla="*/ 558800 w 876300"/>
                  <a:gd name="connsiteY27" fmla="*/ 236067 h 490067"/>
                  <a:gd name="connsiteX28" fmla="*/ 565150 w 876300"/>
                  <a:gd name="connsiteY28" fmla="*/ 245592 h 490067"/>
                  <a:gd name="connsiteX29" fmla="*/ 584200 w 876300"/>
                  <a:gd name="connsiteY29" fmla="*/ 258292 h 490067"/>
                  <a:gd name="connsiteX30" fmla="*/ 590550 w 876300"/>
                  <a:gd name="connsiteY30" fmla="*/ 267817 h 490067"/>
                  <a:gd name="connsiteX31" fmla="*/ 603250 w 876300"/>
                  <a:gd name="connsiteY31" fmla="*/ 277342 h 490067"/>
                  <a:gd name="connsiteX32" fmla="*/ 612775 w 876300"/>
                  <a:gd name="connsiteY32" fmla="*/ 280517 h 490067"/>
                  <a:gd name="connsiteX33" fmla="*/ 628650 w 876300"/>
                  <a:gd name="connsiteY33" fmla="*/ 286867 h 490067"/>
                  <a:gd name="connsiteX34" fmla="*/ 638175 w 876300"/>
                  <a:gd name="connsiteY34" fmla="*/ 293217 h 490067"/>
                  <a:gd name="connsiteX35" fmla="*/ 650875 w 876300"/>
                  <a:gd name="connsiteY35" fmla="*/ 296392 h 490067"/>
                  <a:gd name="connsiteX36" fmla="*/ 660400 w 876300"/>
                  <a:gd name="connsiteY36" fmla="*/ 299567 h 490067"/>
                  <a:gd name="connsiteX37" fmla="*/ 698500 w 876300"/>
                  <a:gd name="connsiteY37" fmla="*/ 296392 h 490067"/>
                  <a:gd name="connsiteX38" fmla="*/ 711200 w 876300"/>
                  <a:gd name="connsiteY38" fmla="*/ 293217 h 490067"/>
                  <a:gd name="connsiteX39" fmla="*/ 727075 w 876300"/>
                  <a:gd name="connsiteY39" fmla="*/ 267817 h 490067"/>
                  <a:gd name="connsiteX40" fmla="*/ 730250 w 876300"/>
                  <a:gd name="connsiteY40" fmla="*/ 258292 h 490067"/>
                  <a:gd name="connsiteX41" fmla="*/ 736600 w 876300"/>
                  <a:gd name="connsiteY41" fmla="*/ 226542 h 490067"/>
                  <a:gd name="connsiteX42" fmla="*/ 749300 w 876300"/>
                  <a:gd name="connsiteY42" fmla="*/ 194792 h 490067"/>
                  <a:gd name="connsiteX43" fmla="*/ 752475 w 876300"/>
                  <a:gd name="connsiteY43" fmla="*/ 185267 h 490067"/>
                  <a:gd name="connsiteX44" fmla="*/ 758825 w 876300"/>
                  <a:gd name="connsiteY44" fmla="*/ 156692 h 490067"/>
                  <a:gd name="connsiteX45" fmla="*/ 762000 w 876300"/>
                  <a:gd name="connsiteY45" fmla="*/ 147167 h 490067"/>
                  <a:gd name="connsiteX46" fmla="*/ 768350 w 876300"/>
                  <a:gd name="connsiteY46" fmla="*/ 137642 h 490067"/>
                  <a:gd name="connsiteX47" fmla="*/ 774700 w 876300"/>
                  <a:gd name="connsiteY47" fmla="*/ 115417 h 490067"/>
                  <a:gd name="connsiteX48" fmla="*/ 777875 w 876300"/>
                  <a:gd name="connsiteY48" fmla="*/ 102717 h 490067"/>
                  <a:gd name="connsiteX49" fmla="*/ 781050 w 876300"/>
                  <a:gd name="connsiteY49" fmla="*/ 93192 h 490067"/>
                  <a:gd name="connsiteX50" fmla="*/ 784225 w 876300"/>
                  <a:gd name="connsiteY50" fmla="*/ 80492 h 490067"/>
                  <a:gd name="connsiteX51" fmla="*/ 800100 w 876300"/>
                  <a:gd name="connsiteY51" fmla="*/ 39217 h 490067"/>
                  <a:gd name="connsiteX52" fmla="*/ 806450 w 876300"/>
                  <a:gd name="connsiteY52" fmla="*/ 29692 h 490067"/>
                  <a:gd name="connsiteX53" fmla="*/ 815975 w 876300"/>
                  <a:gd name="connsiteY53" fmla="*/ 23342 h 490067"/>
                  <a:gd name="connsiteX54" fmla="*/ 819150 w 876300"/>
                  <a:gd name="connsiteY54" fmla="*/ 13817 h 490067"/>
                  <a:gd name="connsiteX55" fmla="*/ 828675 w 876300"/>
                  <a:gd name="connsiteY55" fmla="*/ 4292 h 490067"/>
                  <a:gd name="connsiteX56" fmla="*/ 876300 w 876300"/>
                  <a:gd name="connsiteY56" fmla="*/ 1117 h 490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876300" h="490067">
                    <a:moveTo>
                      <a:pt x="0" y="490067"/>
                    </a:moveTo>
                    <a:cubicBezTo>
                      <a:pt x="22225" y="489009"/>
                      <a:pt x="44496" y="488666"/>
                      <a:pt x="66675" y="486892"/>
                    </a:cubicBezTo>
                    <a:cubicBezTo>
                      <a:pt x="71921" y="486472"/>
                      <a:pt x="83443" y="482361"/>
                      <a:pt x="88900" y="480542"/>
                    </a:cubicBezTo>
                    <a:cubicBezTo>
                      <a:pt x="91017" y="477367"/>
                      <a:pt x="92014" y="473039"/>
                      <a:pt x="95250" y="471017"/>
                    </a:cubicBezTo>
                    <a:cubicBezTo>
                      <a:pt x="100926" y="467469"/>
                      <a:pt x="114300" y="464667"/>
                      <a:pt x="114300" y="464667"/>
                    </a:cubicBezTo>
                    <a:cubicBezTo>
                      <a:pt x="125231" y="456469"/>
                      <a:pt x="138453" y="447488"/>
                      <a:pt x="146050" y="436092"/>
                    </a:cubicBezTo>
                    <a:cubicBezTo>
                      <a:pt x="154517" y="423392"/>
                      <a:pt x="149225" y="428684"/>
                      <a:pt x="161925" y="420217"/>
                    </a:cubicBezTo>
                    <a:cubicBezTo>
                      <a:pt x="169905" y="396276"/>
                      <a:pt x="159140" y="425786"/>
                      <a:pt x="171450" y="401167"/>
                    </a:cubicBezTo>
                    <a:cubicBezTo>
                      <a:pt x="176413" y="391241"/>
                      <a:pt x="172717" y="388852"/>
                      <a:pt x="180975" y="378942"/>
                    </a:cubicBezTo>
                    <a:cubicBezTo>
                      <a:pt x="183418" y="376011"/>
                      <a:pt x="187325" y="374709"/>
                      <a:pt x="190500" y="372592"/>
                    </a:cubicBezTo>
                    <a:cubicBezTo>
                      <a:pt x="206135" y="349139"/>
                      <a:pt x="198621" y="359647"/>
                      <a:pt x="212725" y="340842"/>
                    </a:cubicBezTo>
                    <a:cubicBezTo>
                      <a:pt x="218860" y="322437"/>
                      <a:pt x="215439" y="323235"/>
                      <a:pt x="228600" y="312267"/>
                    </a:cubicBezTo>
                    <a:cubicBezTo>
                      <a:pt x="231531" y="309824"/>
                      <a:pt x="234950" y="308034"/>
                      <a:pt x="238125" y="305917"/>
                    </a:cubicBezTo>
                    <a:cubicBezTo>
                      <a:pt x="242057" y="294121"/>
                      <a:pt x="239956" y="297638"/>
                      <a:pt x="247650" y="286867"/>
                    </a:cubicBezTo>
                    <a:cubicBezTo>
                      <a:pt x="250726" y="282561"/>
                      <a:pt x="253220" y="277683"/>
                      <a:pt x="257175" y="274167"/>
                    </a:cubicBezTo>
                    <a:cubicBezTo>
                      <a:pt x="262879" y="269097"/>
                      <a:pt x="270120" y="266046"/>
                      <a:pt x="276225" y="261467"/>
                    </a:cubicBezTo>
                    <a:cubicBezTo>
                      <a:pt x="297363" y="245614"/>
                      <a:pt x="280305" y="257726"/>
                      <a:pt x="304800" y="242417"/>
                    </a:cubicBezTo>
                    <a:cubicBezTo>
                      <a:pt x="308036" y="240395"/>
                      <a:pt x="310912" y="237774"/>
                      <a:pt x="314325" y="236067"/>
                    </a:cubicBezTo>
                    <a:cubicBezTo>
                      <a:pt x="319423" y="233518"/>
                      <a:pt x="324992" y="232032"/>
                      <a:pt x="330200" y="229717"/>
                    </a:cubicBezTo>
                    <a:cubicBezTo>
                      <a:pt x="334525" y="227795"/>
                      <a:pt x="339049" y="226118"/>
                      <a:pt x="342900" y="223367"/>
                    </a:cubicBezTo>
                    <a:cubicBezTo>
                      <a:pt x="346554" y="220757"/>
                      <a:pt x="348526" y="216070"/>
                      <a:pt x="352425" y="213842"/>
                    </a:cubicBezTo>
                    <a:cubicBezTo>
                      <a:pt x="356214" y="211677"/>
                      <a:pt x="360929" y="211866"/>
                      <a:pt x="365125" y="210667"/>
                    </a:cubicBezTo>
                    <a:cubicBezTo>
                      <a:pt x="387905" y="204158"/>
                      <a:pt x="358250" y="210772"/>
                      <a:pt x="390525" y="204317"/>
                    </a:cubicBezTo>
                    <a:cubicBezTo>
                      <a:pt x="398402" y="204580"/>
                      <a:pt x="465195" y="197765"/>
                      <a:pt x="495300" y="210667"/>
                    </a:cubicBezTo>
                    <a:cubicBezTo>
                      <a:pt x="499650" y="212531"/>
                      <a:pt x="503568" y="215355"/>
                      <a:pt x="508000" y="217017"/>
                    </a:cubicBezTo>
                    <a:cubicBezTo>
                      <a:pt x="516138" y="220069"/>
                      <a:pt x="522549" y="219529"/>
                      <a:pt x="530225" y="223367"/>
                    </a:cubicBezTo>
                    <a:cubicBezTo>
                      <a:pt x="533638" y="225074"/>
                      <a:pt x="536263" y="228167"/>
                      <a:pt x="539750" y="229717"/>
                    </a:cubicBezTo>
                    <a:cubicBezTo>
                      <a:pt x="545867" y="232435"/>
                      <a:pt x="558800" y="236067"/>
                      <a:pt x="558800" y="236067"/>
                    </a:cubicBezTo>
                    <a:cubicBezTo>
                      <a:pt x="560917" y="239242"/>
                      <a:pt x="562278" y="243079"/>
                      <a:pt x="565150" y="245592"/>
                    </a:cubicBezTo>
                    <a:cubicBezTo>
                      <a:pt x="570893" y="250618"/>
                      <a:pt x="584200" y="258292"/>
                      <a:pt x="584200" y="258292"/>
                    </a:cubicBezTo>
                    <a:cubicBezTo>
                      <a:pt x="586317" y="261467"/>
                      <a:pt x="587852" y="265119"/>
                      <a:pt x="590550" y="267817"/>
                    </a:cubicBezTo>
                    <a:cubicBezTo>
                      <a:pt x="594292" y="271559"/>
                      <a:pt x="598656" y="274717"/>
                      <a:pt x="603250" y="277342"/>
                    </a:cubicBezTo>
                    <a:cubicBezTo>
                      <a:pt x="606156" y="279002"/>
                      <a:pt x="609641" y="279342"/>
                      <a:pt x="612775" y="280517"/>
                    </a:cubicBezTo>
                    <a:cubicBezTo>
                      <a:pt x="618111" y="282518"/>
                      <a:pt x="623552" y="284318"/>
                      <a:pt x="628650" y="286867"/>
                    </a:cubicBezTo>
                    <a:cubicBezTo>
                      <a:pt x="632063" y="288574"/>
                      <a:pt x="634668" y="291714"/>
                      <a:pt x="638175" y="293217"/>
                    </a:cubicBezTo>
                    <a:cubicBezTo>
                      <a:pt x="642186" y="294936"/>
                      <a:pt x="646679" y="295193"/>
                      <a:pt x="650875" y="296392"/>
                    </a:cubicBezTo>
                    <a:cubicBezTo>
                      <a:pt x="654093" y="297311"/>
                      <a:pt x="657225" y="298509"/>
                      <a:pt x="660400" y="299567"/>
                    </a:cubicBezTo>
                    <a:cubicBezTo>
                      <a:pt x="673100" y="298509"/>
                      <a:pt x="685854" y="297973"/>
                      <a:pt x="698500" y="296392"/>
                    </a:cubicBezTo>
                    <a:cubicBezTo>
                      <a:pt x="702830" y="295851"/>
                      <a:pt x="708360" y="296530"/>
                      <a:pt x="711200" y="293217"/>
                    </a:cubicBezTo>
                    <a:cubicBezTo>
                      <a:pt x="746465" y="252075"/>
                      <a:pt x="696185" y="288410"/>
                      <a:pt x="727075" y="267817"/>
                    </a:cubicBezTo>
                    <a:cubicBezTo>
                      <a:pt x="728133" y="264642"/>
                      <a:pt x="729594" y="261574"/>
                      <a:pt x="730250" y="258292"/>
                    </a:cubicBezTo>
                    <a:cubicBezTo>
                      <a:pt x="733537" y="241858"/>
                      <a:pt x="731220" y="239095"/>
                      <a:pt x="736600" y="226542"/>
                    </a:cubicBezTo>
                    <a:cubicBezTo>
                      <a:pt x="750615" y="193840"/>
                      <a:pt x="734846" y="238153"/>
                      <a:pt x="749300" y="194792"/>
                    </a:cubicBezTo>
                    <a:cubicBezTo>
                      <a:pt x="750358" y="191617"/>
                      <a:pt x="751819" y="188549"/>
                      <a:pt x="752475" y="185267"/>
                    </a:cubicBezTo>
                    <a:cubicBezTo>
                      <a:pt x="754657" y="174355"/>
                      <a:pt x="755836" y="167154"/>
                      <a:pt x="758825" y="156692"/>
                    </a:cubicBezTo>
                    <a:cubicBezTo>
                      <a:pt x="759744" y="153474"/>
                      <a:pt x="760503" y="150160"/>
                      <a:pt x="762000" y="147167"/>
                    </a:cubicBezTo>
                    <a:cubicBezTo>
                      <a:pt x="763707" y="143754"/>
                      <a:pt x="766233" y="140817"/>
                      <a:pt x="768350" y="137642"/>
                    </a:cubicBezTo>
                    <a:cubicBezTo>
                      <a:pt x="778276" y="97940"/>
                      <a:pt x="765590" y="147301"/>
                      <a:pt x="774700" y="115417"/>
                    </a:cubicBezTo>
                    <a:cubicBezTo>
                      <a:pt x="775899" y="111221"/>
                      <a:pt x="776676" y="106913"/>
                      <a:pt x="777875" y="102717"/>
                    </a:cubicBezTo>
                    <a:cubicBezTo>
                      <a:pt x="778794" y="99499"/>
                      <a:pt x="780131" y="96410"/>
                      <a:pt x="781050" y="93192"/>
                    </a:cubicBezTo>
                    <a:cubicBezTo>
                      <a:pt x="782249" y="88996"/>
                      <a:pt x="782942" y="84663"/>
                      <a:pt x="784225" y="80492"/>
                    </a:cubicBezTo>
                    <a:cubicBezTo>
                      <a:pt x="789577" y="63097"/>
                      <a:pt x="791933" y="53510"/>
                      <a:pt x="800100" y="39217"/>
                    </a:cubicBezTo>
                    <a:cubicBezTo>
                      <a:pt x="801993" y="35904"/>
                      <a:pt x="803752" y="32390"/>
                      <a:pt x="806450" y="29692"/>
                    </a:cubicBezTo>
                    <a:cubicBezTo>
                      <a:pt x="809148" y="26994"/>
                      <a:pt x="812800" y="25459"/>
                      <a:pt x="815975" y="23342"/>
                    </a:cubicBezTo>
                    <a:cubicBezTo>
                      <a:pt x="817033" y="20167"/>
                      <a:pt x="817294" y="16602"/>
                      <a:pt x="819150" y="13817"/>
                    </a:cubicBezTo>
                    <a:cubicBezTo>
                      <a:pt x="821641" y="10081"/>
                      <a:pt x="824939" y="6783"/>
                      <a:pt x="828675" y="4292"/>
                    </a:cubicBezTo>
                    <a:cubicBezTo>
                      <a:pt x="839462" y="-2899"/>
                      <a:pt x="875786" y="1117"/>
                      <a:pt x="876300" y="1117"/>
                    </a:cubicBezTo>
                  </a:path>
                </a:pathLst>
              </a:custGeom>
              <a:grp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C0F3E0D-2308-4923-B325-BA173BFBEB10}"/>
                  </a:ext>
                </a:extLst>
              </p:cNvPr>
              <p:cNvSpPr/>
              <p:nvPr/>
            </p:nvSpPr>
            <p:spPr>
              <a:xfrm>
                <a:off x="4622800" y="3279775"/>
                <a:ext cx="431800" cy="375265"/>
              </a:xfrm>
              <a:custGeom>
                <a:avLst/>
                <a:gdLst>
                  <a:gd name="connsiteX0" fmla="*/ 0 w 431800"/>
                  <a:gd name="connsiteY0" fmla="*/ 0 h 375265"/>
                  <a:gd name="connsiteX1" fmla="*/ 34925 w 431800"/>
                  <a:gd name="connsiteY1" fmla="*/ 9525 h 375265"/>
                  <a:gd name="connsiteX2" fmla="*/ 44450 w 431800"/>
                  <a:gd name="connsiteY2" fmla="*/ 15875 h 375265"/>
                  <a:gd name="connsiteX3" fmla="*/ 69850 w 431800"/>
                  <a:gd name="connsiteY3" fmla="*/ 28575 h 375265"/>
                  <a:gd name="connsiteX4" fmla="*/ 76200 w 431800"/>
                  <a:gd name="connsiteY4" fmla="*/ 41275 h 375265"/>
                  <a:gd name="connsiteX5" fmla="*/ 85725 w 431800"/>
                  <a:gd name="connsiteY5" fmla="*/ 47625 h 375265"/>
                  <a:gd name="connsiteX6" fmla="*/ 88900 w 431800"/>
                  <a:gd name="connsiteY6" fmla="*/ 57150 h 375265"/>
                  <a:gd name="connsiteX7" fmla="*/ 95250 w 431800"/>
                  <a:gd name="connsiteY7" fmla="*/ 66675 h 375265"/>
                  <a:gd name="connsiteX8" fmla="*/ 98425 w 431800"/>
                  <a:gd name="connsiteY8" fmla="*/ 76200 h 375265"/>
                  <a:gd name="connsiteX9" fmla="*/ 111125 w 431800"/>
                  <a:gd name="connsiteY9" fmla="*/ 95250 h 375265"/>
                  <a:gd name="connsiteX10" fmla="*/ 117475 w 431800"/>
                  <a:gd name="connsiteY10" fmla="*/ 120650 h 375265"/>
                  <a:gd name="connsiteX11" fmla="*/ 120650 w 431800"/>
                  <a:gd name="connsiteY11" fmla="*/ 130175 h 375265"/>
                  <a:gd name="connsiteX12" fmla="*/ 123825 w 431800"/>
                  <a:gd name="connsiteY12" fmla="*/ 146050 h 375265"/>
                  <a:gd name="connsiteX13" fmla="*/ 127000 w 431800"/>
                  <a:gd name="connsiteY13" fmla="*/ 158750 h 375265"/>
                  <a:gd name="connsiteX14" fmla="*/ 130175 w 431800"/>
                  <a:gd name="connsiteY14" fmla="*/ 320675 h 375265"/>
                  <a:gd name="connsiteX15" fmla="*/ 139700 w 431800"/>
                  <a:gd name="connsiteY15" fmla="*/ 327025 h 375265"/>
                  <a:gd name="connsiteX16" fmla="*/ 142875 w 431800"/>
                  <a:gd name="connsiteY16" fmla="*/ 339725 h 375265"/>
                  <a:gd name="connsiteX17" fmla="*/ 152400 w 431800"/>
                  <a:gd name="connsiteY17" fmla="*/ 349250 h 375265"/>
                  <a:gd name="connsiteX18" fmla="*/ 168275 w 431800"/>
                  <a:gd name="connsiteY18" fmla="*/ 365125 h 375265"/>
                  <a:gd name="connsiteX19" fmla="*/ 177800 w 431800"/>
                  <a:gd name="connsiteY19" fmla="*/ 374650 h 375265"/>
                  <a:gd name="connsiteX20" fmla="*/ 298450 w 431800"/>
                  <a:gd name="connsiteY20" fmla="*/ 371475 h 375265"/>
                  <a:gd name="connsiteX21" fmla="*/ 307975 w 431800"/>
                  <a:gd name="connsiteY21" fmla="*/ 368300 h 375265"/>
                  <a:gd name="connsiteX22" fmla="*/ 320675 w 431800"/>
                  <a:gd name="connsiteY22" fmla="*/ 365125 h 375265"/>
                  <a:gd name="connsiteX23" fmla="*/ 342900 w 431800"/>
                  <a:gd name="connsiteY23" fmla="*/ 352425 h 375265"/>
                  <a:gd name="connsiteX24" fmla="*/ 352425 w 431800"/>
                  <a:gd name="connsiteY24" fmla="*/ 349250 h 375265"/>
                  <a:gd name="connsiteX25" fmla="*/ 400050 w 431800"/>
                  <a:gd name="connsiteY25" fmla="*/ 352425 h 375265"/>
                  <a:gd name="connsiteX26" fmla="*/ 409575 w 431800"/>
                  <a:gd name="connsiteY26" fmla="*/ 361950 h 375265"/>
                  <a:gd name="connsiteX27" fmla="*/ 431800 w 431800"/>
                  <a:gd name="connsiteY27" fmla="*/ 365125 h 375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31800" h="375265">
                    <a:moveTo>
                      <a:pt x="0" y="0"/>
                    </a:moveTo>
                    <a:cubicBezTo>
                      <a:pt x="8520" y="1704"/>
                      <a:pt x="28019" y="4921"/>
                      <a:pt x="34925" y="9525"/>
                    </a:cubicBezTo>
                    <a:cubicBezTo>
                      <a:pt x="38100" y="11642"/>
                      <a:pt x="41037" y="14168"/>
                      <a:pt x="44450" y="15875"/>
                    </a:cubicBezTo>
                    <a:cubicBezTo>
                      <a:pt x="75519" y="31409"/>
                      <a:pt x="47782" y="13863"/>
                      <a:pt x="69850" y="28575"/>
                    </a:cubicBezTo>
                    <a:cubicBezTo>
                      <a:pt x="71967" y="32808"/>
                      <a:pt x="73170" y="37639"/>
                      <a:pt x="76200" y="41275"/>
                    </a:cubicBezTo>
                    <a:cubicBezTo>
                      <a:pt x="78643" y="44206"/>
                      <a:pt x="83341" y="44645"/>
                      <a:pt x="85725" y="47625"/>
                    </a:cubicBezTo>
                    <a:cubicBezTo>
                      <a:pt x="87816" y="50238"/>
                      <a:pt x="87403" y="54157"/>
                      <a:pt x="88900" y="57150"/>
                    </a:cubicBezTo>
                    <a:cubicBezTo>
                      <a:pt x="90607" y="60563"/>
                      <a:pt x="93543" y="63262"/>
                      <a:pt x="95250" y="66675"/>
                    </a:cubicBezTo>
                    <a:cubicBezTo>
                      <a:pt x="96747" y="69668"/>
                      <a:pt x="96800" y="73274"/>
                      <a:pt x="98425" y="76200"/>
                    </a:cubicBezTo>
                    <a:cubicBezTo>
                      <a:pt x="102131" y="82871"/>
                      <a:pt x="111125" y="95250"/>
                      <a:pt x="111125" y="95250"/>
                    </a:cubicBezTo>
                    <a:cubicBezTo>
                      <a:pt x="113242" y="103717"/>
                      <a:pt x="114715" y="112371"/>
                      <a:pt x="117475" y="120650"/>
                    </a:cubicBezTo>
                    <a:cubicBezTo>
                      <a:pt x="118533" y="123825"/>
                      <a:pt x="119838" y="126928"/>
                      <a:pt x="120650" y="130175"/>
                    </a:cubicBezTo>
                    <a:cubicBezTo>
                      <a:pt x="121959" y="135410"/>
                      <a:pt x="122654" y="140782"/>
                      <a:pt x="123825" y="146050"/>
                    </a:cubicBezTo>
                    <a:cubicBezTo>
                      <a:pt x="124772" y="150310"/>
                      <a:pt x="125942" y="154517"/>
                      <a:pt x="127000" y="158750"/>
                    </a:cubicBezTo>
                    <a:cubicBezTo>
                      <a:pt x="128058" y="212725"/>
                      <a:pt x="126112" y="266843"/>
                      <a:pt x="130175" y="320675"/>
                    </a:cubicBezTo>
                    <a:cubicBezTo>
                      <a:pt x="130462" y="324480"/>
                      <a:pt x="137583" y="323850"/>
                      <a:pt x="139700" y="327025"/>
                    </a:cubicBezTo>
                    <a:cubicBezTo>
                      <a:pt x="142121" y="330656"/>
                      <a:pt x="140710" y="335936"/>
                      <a:pt x="142875" y="339725"/>
                    </a:cubicBezTo>
                    <a:cubicBezTo>
                      <a:pt x="145103" y="343624"/>
                      <a:pt x="149790" y="345596"/>
                      <a:pt x="152400" y="349250"/>
                    </a:cubicBezTo>
                    <a:cubicBezTo>
                      <a:pt x="164660" y="366415"/>
                      <a:pt x="151139" y="359413"/>
                      <a:pt x="168275" y="365125"/>
                    </a:cubicBezTo>
                    <a:cubicBezTo>
                      <a:pt x="171450" y="368300"/>
                      <a:pt x="173315" y="374431"/>
                      <a:pt x="177800" y="374650"/>
                    </a:cubicBezTo>
                    <a:cubicBezTo>
                      <a:pt x="217983" y="376610"/>
                      <a:pt x="258267" y="373435"/>
                      <a:pt x="298450" y="371475"/>
                    </a:cubicBezTo>
                    <a:cubicBezTo>
                      <a:pt x="301793" y="371312"/>
                      <a:pt x="304757" y="369219"/>
                      <a:pt x="307975" y="368300"/>
                    </a:cubicBezTo>
                    <a:cubicBezTo>
                      <a:pt x="312171" y="367101"/>
                      <a:pt x="316442" y="366183"/>
                      <a:pt x="320675" y="365125"/>
                    </a:cubicBezTo>
                    <a:cubicBezTo>
                      <a:pt x="330241" y="358748"/>
                      <a:pt x="331621" y="357259"/>
                      <a:pt x="342900" y="352425"/>
                    </a:cubicBezTo>
                    <a:cubicBezTo>
                      <a:pt x="345976" y="351107"/>
                      <a:pt x="349250" y="350308"/>
                      <a:pt x="352425" y="349250"/>
                    </a:cubicBezTo>
                    <a:cubicBezTo>
                      <a:pt x="368300" y="350308"/>
                      <a:pt x="384519" y="348974"/>
                      <a:pt x="400050" y="352425"/>
                    </a:cubicBezTo>
                    <a:cubicBezTo>
                      <a:pt x="404433" y="353399"/>
                      <a:pt x="405676" y="359722"/>
                      <a:pt x="409575" y="361950"/>
                    </a:cubicBezTo>
                    <a:cubicBezTo>
                      <a:pt x="416479" y="365895"/>
                      <a:pt x="424370" y="365125"/>
                      <a:pt x="431800" y="365125"/>
                    </a:cubicBezTo>
                  </a:path>
                </a:pathLst>
              </a:custGeom>
              <a:grp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43F4C849-2297-44FB-95D5-BD062BF42095}"/>
                  </a:ext>
                </a:extLst>
              </p:cNvPr>
              <p:cNvSpPr/>
              <p:nvPr/>
            </p:nvSpPr>
            <p:spPr>
              <a:xfrm>
                <a:off x="3714750" y="2016125"/>
                <a:ext cx="187325" cy="676275"/>
              </a:xfrm>
              <a:custGeom>
                <a:avLst/>
                <a:gdLst>
                  <a:gd name="connsiteX0" fmla="*/ 165100 w 187325"/>
                  <a:gd name="connsiteY0" fmla="*/ 676275 h 676275"/>
                  <a:gd name="connsiteX1" fmla="*/ 174625 w 187325"/>
                  <a:gd name="connsiteY1" fmla="*/ 628650 h 676275"/>
                  <a:gd name="connsiteX2" fmla="*/ 184150 w 187325"/>
                  <a:gd name="connsiteY2" fmla="*/ 596900 h 676275"/>
                  <a:gd name="connsiteX3" fmla="*/ 180975 w 187325"/>
                  <a:gd name="connsiteY3" fmla="*/ 587375 h 676275"/>
                  <a:gd name="connsiteX4" fmla="*/ 184150 w 187325"/>
                  <a:gd name="connsiteY4" fmla="*/ 574675 h 676275"/>
                  <a:gd name="connsiteX5" fmla="*/ 187325 w 187325"/>
                  <a:gd name="connsiteY5" fmla="*/ 555625 h 676275"/>
                  <a:gd name="connsiteX6" fmla="*/ 184150 w 187325"/>
                  <a:gd name="connsiteY6" fmla="*/ 482600 h 676275"/>
                  <a:gd name="connsiteX7" fmla="*/ 177800 w 187325"/>
                  <a:gd name="connsiteY7" fmla="*/ 469900 h 676275"/>
                  <a:gd name="connsiteX8" fmla="*/ 171450 w 187325"/>
                  <a:gd name="connsiteY8" fmla="*/ 450850 h 676275"/>
                  <a:gd name="connsiteX9" fmla="*/ 161925 w 187325"/>
                  <a:gd name="connsiteY9" fmla="*/ 428625 h 676275"/>
                  <a:gd name="connsiteX10" fmla="*/ 142875 w 187325"/>
                  <a:gd name="connsiteY10" fmla="*/ 415925 h 676275"/>
                  <a:gd name="connsiteX11" fmla="*/ 127000 w 187325"/>
                  <a:gd name="connsiteY11" fmla="*/ 403225 h 676275"/>
                  <a:gd name="connsiteX12" fmla="*/ 117475 w 187325"/>
                  <a:gd name="connsiteY12" fmla="*/ 393700 h 676275"/>
                  <a:gd name="connsiteX13" fmla="*/ 107950 w 187325"/>
                  <a:gd name="connsiteY13" fmla="*/ 390525 h 676275"/>
                  <a:gd name="connsiteX14" fmla="*/ 88900 w 187325"/>
                  <a:gd name="connsiteY14" fmla="*/ 381000 h 676275"/>
                  <a:gd name="connsiteX15" fmla="*/ 79375 w 187325"/>
                  <a:gd name="connsiteY15" fmla="*/ 371475 h 676275"/>
                  <a:gd name="connsiteX16" fmla="*/ 66675 w 187325"/>
                  <a:gd name="connsiteY16" fmla="*/ 365125 h 676275"/>
                  <a:gd name="connsiteX17" fmla="*/ 57150 w 187325"/>
                  <a:gd name="connsiteY17" fmla="*/ 358775 h 676275"/>
                  <a:gd name="connsiteX18" fmla="*/ 50800 w 187325"/>
                  <a:gd name="connsiteY18" fmla="*/ 349250 h 676275"/>
                  <a:gd name="connsiteX19" fmla="*/ 38100 w 187325"/>
                  <a:gd name="connsiteY19" fmla="*/ 346075 h 676275"/>
                  <a:gd name="connsiteX20" fmla="*/ 28575 w 187325"/>
                  <a:gd name="connsiteY20" fmla="*/ 339725 h 676275"/>
                  <a:gd name="connsiteX21" fmla="*/ 15875 w 187325"/>
                  <a:gd name="connsiteY21" fmla="*/ 320675 h 676275"/>
                  <a:gd name="connsiteX22" fmla="*/ 9525 w 187325"/>
                  <a:gd name="connsiteY22" fmla="*/ 311150 h 676275"/>
                  <a:gd name="connsiteX23" fmla="*/ 0 w 187325"/>
                  <a:gd name="connsiteY23" fmla="*/ 292100 h 676275"/>
                  <a:gd name="connsiteX24" fmla="*/ 6350 w 187325"/>
                  <a:gd name="connsiteY24" fmla="*/ 263525 h 676275"/>
                  <a:gd name="connsiteX25" fmla="*/ 12700 w 187325"/>
                  <a:gd name="connsiteY25" fmla="*/ 250825 h 676275"/>
                  <a:gd name="connsiteX26" fmla="*/ 22225 w 187325"/>
                  <a:gd name="connsiteY26" fmla="*/ 244475 h 676275"/>
                  <a:gd name="connsiteX27" fmla="*/ 41275 w 187325"/>
                  <a:gd name="connsiteY27" fmla="*/ 206375 h 676275"/>
                  <a:gd name="connsiteX28" fmla="*/ 50800 w 187325"/>
                  <a:gd name="connsiteY28" fmla="*/ 200025 h 676275"/>
                  <a:gd name="connsiteX29" fmla="*/ 60325 w 187325"/>
                  <a:gd name="connsiteY29" fmla="*/ 177800 h 676275"/>
                  <a:gd name="connsiteX30" fmla="*/ 63500 w 187325"/>
                  <a:gd name="connsiteY30" fmla="*/ 168275 h 676275"/>
                  <a:gd name="connsiteX31" fmla="*/ 79375 w 187325"/>
                  <a:gd name="connsiteY31" fmla="*/ 146050 h 676275"/>
                  <a:gd name="connsiteX32" fmla="*/ 88900 w 187325"/>
                  <a:gd name="connsiteY32" fmla="*/ 117475 h 676275"/>
                  <a:gd name="connsiteX33" fmla="*/ 92075 w 187325"/>
                  <a:gd name="connsiteY33" fmla="*/ 107950 h 676275"/>
                  <a:gd name="connsiteX34" fmla="*/ 95250 w 187325"/>
                  <a:gd name="connsiteY34" fmla="*/ 98425 h 676275"/>
                  <a:gd name="connsiteX35" fmla="*/ 92075 w 187325"/>
                  <a:gd name="connsiteY35" fmla="*/ 73025 h 676275"/>
                  <a:gd name="connsiteX36" fmla="*/ 85725 w 187325"/>
                  <a:gd name="connsiteY36" fmla="*/ 63500 h 676275"/>
                  <a:gd name="connsiteX37" fmla="*/ 82550 w 187325"/>
                  <a:gd name="connsiteY37" fmla="*/ 53975 h 676275"/>
                  <a:gd name="connsiteX38" fmla="*/ 73025 w 187325"/>
                  <a:gd name="connsiteY38" fmla="*/ 28575 h 676275"/>
                  <a:gd name="connsiteX39" fmla="*/ 69850 w 187325"/>
                  <a:gd name="connsiteY39" fmla="*/ 19050 h 676275"/>
                  <a:gd name="connsiteX40" fmla="*/ 66675 w 187325"/>
                  <a:gd name="connsiteY40" fmla="*/ 0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87325" h="676275">
                    <a:moveTo>
                      <a:pt x="165100" y="676275"/>
                    </a:moveTo>
                    <a:cubicBezTo>
                      <a:pt x="170434" y="633602"/>
                      <a:pt x="164844" y="667773"/>
                      <a:pt x="174625" y="628650"/>
                    </a:cubicBezTo>
                    <a:cubicBezTo>
                      <a:pt x="181780" y="600032"/>
                      <a:pt x="172773" y="625342"/>
                      <a:pt x="184150" y="596900"/>
                    </a:cubicBezTo>
                    <a:cubicBezTo>
                      <a:pt x="183092" y="593725"/>
                      <a:pt x="180975" y="590722"/>
                      <a:pt x="180975" y="587375"/>
                    </a:cubicBezTo>
                    <a:cubicBezTo>
                      <a:pt x="180975" y="583011"/>
                      <a:pt x="183294" y="578954"/>
                      <a:pt x="184150" y="574675"/>
                    </a:cubicBezTo>
                    <a:cubicBezTo>
                      <a:pt x="185413" y="568362"/>
                      <a:pt x="186267" y="561975"/>
                      <a:pt x="187325" y="555625"/>
                    </a:cubicBezTo>
                    <a:cubicBezTo>
                      <a:pt x="186267" y="531283"/>
                      <a:pt x="186841" y="506816"/>
                      <a:pt x="184150" y="482600"/>
                    </a:cubicBezTo>
                    <a:cubicBezTo>
                      <a:pt x="183627" y="477896"/>
                      <a:pt x="179558" y="474294"/>
                      <a:pt x="177800" y="469900"/>
                    </a:cubicBezTo>
                    <a:cubicBezTo>
                      <a:pt x="175314" y="463685"/>
                      <a:pt x="173073" y="457344"/>
                      <a:pt x="171450" y="450850"/>
                    </a:cubicBezTo>
                    <a:cubicBezTo>
                      <a:pt x="169355" y="442472"/>
                      <a:pt x="168941" y="434764"/>
                      <a:pt x="161925" y="428625"/>
                    </a:cubicBezTo>
                    <a:cubicBezTo>
                      <a:pt x="156182" y="423599"/>
                      <a:pt x="142875" y="415925"/>
                      <a:pt x="142875" y="415925"/>
                    </a:cubicBezTo>
                    <a:cubicBezTo>
                      <a:pt x="128673" y="394623"/>
                      <a:pt x="145403" y="415494"/>
                      <a:pt x="127000" y="403225"/>
                    </a:cubicBezTo>
                    <a:cubicBezTo>
                      <a:pt x="123264" y="400734"/>
                      <a:pt x="121211" y="396191"/>
                      <a:pt x="117475" y="393700"/>
                    </a:cubicBezTo>
                    <a:cubicBezTo>
                      <a:pt x="114690" y="391844"/>
                      <a:pt x="110943" y="392022"/>
                      <a:pt x="107950" y="390525"/>
                    </a:cubicBezTo>
                    <a:cubicBezTo>
                      <a:pt x="83331" y="378215"/>
                      <a:pt x="112841" y="388980"/>
                      <a:pt x="88900" y="381000"/>
                    </a:cubicBezTo>
                    <a:cubicBezTo>
                      <a:pt x="85725" y="377825"/>
                      <a:pt x="83029" y="374085"/>
                      <a:pt x="79375" y="371475"/>
                    </a:cubicBezTo>
                    <a:cubicBezTo>
                      <a:pt x="75524" y="368724"/>
                      <a:pt x="70784" y="367473"/>
                      <a:pt x="66675" y="365125"/>
                    </a:cubicBezTo>
                    <a:cubicBezTo>
                      <a:pt x="63362" y="363232"/>
                      <a:pt x="60325" y="360892"/>
                      <a:pt x="57150" y="358775"/>
                    </a:cubicBezTo>
                    <a:cubicBezTo>
                      <a:pt x="55033" y="355600"/>
                      <a:pt x="53975" y="351367"/>
                      <a:pt x="50800" y="349250"/>
                    </a:cubicBezTo>
                    <a:cubicBezTo>
                      <a:pt x="47169" y="346829"/>
                      <a:pt x="42111" y="347794"/>
                      <a:pt x="38100" y="346075"/>
                    </a:cubicBezTo>
                    <a:cubicBezTo>
                      <a:pt x="34593" y="344572"/>
                      <a:pt x="31750" y="341842"/>
                      <a:pt x="28575" y="339725"/>
                    </a:cubicBezTo>
                    <a:lnTo>
                      <a:pt x="15875" y="320675"/>
                    </a:lnTo>
                    <a:cubicBezTo>
                      <a:pt x="13758" y="317500"/>
                      <a:pt x="10732" y="314770"/>
                      <a:pt x="9525" y="311150"/>
                    </a:cubicBezTo>
                    <a:cubicBezTo>
                      <a:pt x="5143" y="298005"/>
                      <a:pt x="8206" y="304410"/>
                      <a:pt x="0" y="292100"/>
                    </a:cubicBezTo>
                    <a:cubicBezTo>
                      <a:pt x="862" y="287789"/>
                      <a:pt x="4428" y="268649"/>
                      <a:pt x="6350" y="263525"/>
                    </a:cubicBezTo>
                    <a:cubicBezTo>
                      <a:pt x="8012" y="259093"/>
                      <a:pt x="9670" y="254461"/>
                      <a:pt x="12700" y="250825"/>
                    </a:cubicBezTo>
                    <a:cubicBezTo>
                      <a:pt x="15143" y="247894"/>
                      <a:pt x="19050" y="246592"/>
                      <a:pt x="22225" y="244475"/>
                    </a:cubicBezTo>
                    <a:cubicBezTo>
                      <a:pt x="25847" y="233608"/>
                      <a:pt x="30724" y="213409"/>
                      <a:pt x="41275" y="206375"/>
                    </a:cubicBezTo>
                    <a:lnTo>
                      <a:pt x="50800" y="200025"/>
                    </a:lnTo>
                    <a:cubicBezTo>
                      <a:pt x="57408" y="173594"/>
                      <a:pt x="49362" y="199726"/>
                      <a:pt x="60325" y="177800"/>
                    </a:cubicBezTo>
                    <a:cubicBezTo>
                      <a:pt x="61822" y="174807"/>
                      <a:pt x="62003" y="171268"/>
                      <a:pt x="63500" y="168275"/>
                    </a:cubicBezTo>
                    <a:cubicBezTo>
                      <a:pt x="65821" y="163632"/>
                      <a:pt x="77218" y="148926"/>
                      <a:pt x="79375" y="146050"/>
                    </a:cubicBezTo>
                    <a:lnTo>
                      <a:pt x="88900" y="117475"/>
                    </a:lnTo>
                    <a:lnTo>
                      <a:pt x="92075" y="107950"/>
                    </a:lnTo>
                    <a:lnTo>
                      <a:pt x="95250" y="98425"/>
                    </a:lnTo>
                    <a:cubicBezTo>
                      <a:pt x="94192" y="89958"/>
                      <a:pt x="94320" y="81257"/>
                      <a:pt x="92075" y="73025"/>
                    </a:cubicBezTo>
                    <a:cubicBezTo>
                      <a:pt x="91071" y="69344"/>
                      <a:pt x="87432" y="66913"/>
                      <a:pt x="85725" y="63500"/>
                    </a:cubicBezTo>
                    <a:cubicBezTo>
                      <a:pt x="84228" y="60507"/>
                      <a:pt x="83868" y="57051"/>
                      <a:pt x="82550" y="53975"/>
                    </a:cubicBezTo>
                    <a:cubicBezTo>
                      <a:pt x="69867" y="24382"/>
                      <a:pt x="81387" y="57843"/>
                      <a:pt x="73025" y="28575"/>
                    </a:cubicBezTo>
                    <a:cubicBezTo>
                      <a:pt x="72106" y="25357"/>
                      <a:pt x="70662" y="22297"/>
                      <a:pt x="69850" y="19050"/>
                    </a:cubicBezTo>
                    <a:cubicBezTo>
                      <a:pt x="66467" y="5520"/>
                      <a:pt x="66675" y="7908"/>
                      <a:pt x="66675" y="0"/>
                    </a:cubicBezTo>
                  </a:path>
                </a:pathLst>
              </a:custGeom>
              <a:grp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13365536-1357-4A48-A521-5541105F379F}"/>
                  </a:ext>
                </a:extLst>
              </p:cNvPr>
              <p:cNvSpPr/>
              <p:nvPr/>
            </p:nvSpPr>
            <p:spPr>
              <a:xfrm>
                <a:off x="2908186" y="2876550"/>
                <a:ext cx="822439" cy="530225"/>
              </a:xfrm>
              <a:custGeom>
                <a:avLst/>
                <a:gdLst>
                  <a:gd name="connsiteX0" fmla="*/ 822439 w 822439"/>
                  <a:gd name="connsiteY0" fmla="*/ 34925 h 530225"/>
                  <a:gd name="connsiteX1" fmla="*/ 781164 w 822439"/>
                  <a:gd name="connsiteY1" fmla="*/ 28575 h 530225"/>
                  <a:gd name="connsiteX2" fmla="*/ 765289 w 822439"/>
                  <a:gd name="connsiteY2" fmla="*/ 22225 h 530225"/>
                  <a:gd name="connsiteX3" fmla="*/ 752589 w 822439"/>
                  <a:gd name="connsiteY3" fmla="*/ 19050 h 530225"/>
                  <a:gd name="connsiteX4" fmla="*/ 724014 w 822439"/>
                  <a:gd name="connsiteY4" fmla="*/ 9525 h 530225"/>
                  <a:gd name="connsiteX5" fmla="*/ 679564 w 822439"/>
                  <a:gd name="connsiteY5" fmla="*/ 0 h 530225"/>
                  <a:gd name="connsiteX6" fmla="*/ 511289 w 822439"/>
                  <a:gd name="connsiteY6" fmla="*/ 9525 h 530225"/>
                  <a:gd name="connsiteX7" fmla="*/ 495414 w 822439"/>
                  <a:gd name="connsiteY7" fmla="*/ 12700 h 530225"/>
                  <a:gd name="connsiteX8" fmla="*/ 473189 w 822439"/>
                  <a:gd name="connsiteY8" fmla="*/ 22225 h 530225"/>
                  <a:gd name="connsiteX9" fmla="*/ 450964 w 822439"/>
                  <a:gd name="connsiteY9" fmla="*/ 31750 h 530225"/>
                  <a:gd name="connsiteX10" fmla="*/ 435089 w 822439"/>
                  <a:gd name="connsiteY10" fmla="*/ 47625 h 530225"/>
                  <a:gd name="connsiteX11" fmla="*/ 416039 w 822439"/>
                  <a:gd name="connsiteY11" fmla="*/ 66675 h 530225"/>
                  <a:gd name="connsiteX12" fmla="*/ 403339 w 822439"/>
                  <a:gd name="connsiteY12" fmla="*/ 85725 h 530225"/>
                  <a:gd name="connsiteX13" fmla="*/ 396989 w 822439"/>
                  <a:gd name="connsiteY13" fmla="*/ 95250 h 530225"/>
                  <a:gd name="connsiteX14" fmla="*/ 390639 w 822439"/>
                  <a:gd name="connsiteY14" fmla="*/ 107950 h 530225"/>
                  <a:gd name="connsiteX15" fmla="*/ 377939 w 822439"/>
                  <a:gd name="connsiteY15" fmla="*/ 139700 h 530225"/>
                  <a:gd name="connsiteX16" fmla="*/ 368414 w 822439"/>
                  <a:gd name="connsiteY16" fmla="*/ 146050 h 530225"/>
                  <a:gd name="connsiteX17" fmla="*/ 362064 w 822439"/>
                  <a:gd name="connsiteY17" fmla="*/ 171450 h 530225"/>
                  <a:gd name="connsiteX18" fmla="*/ 358889 w 822439"/>
                  <a:gd name="connsiteY18" fmla="*/ 184150 h 530225"/>
                  <a:gd name="connsiteX19" fmla="*/ 349364 w 822439"/>
                  <a:gd name="connsiteY19" fmla="*/ 190500 h 530225"/>
                  <a:gd name="connsiteX20" fmla="*/ 343014 w 822439"/>
                  <a:gd name="connsiteY20" fmla="*/ 212725 h 530225"/>
                  <a:gd name="connsiteX21" fmla="*/ 339839 w 822439"/>
                  <a:gd name="connsiteY21" fmla="*/ 250825 h 530225"/>
                  <a:gd name="connsiteX22" fmla="*/ 327139 w 822439"/>
                  <a:gd name="connsiteY22" fmla="*/ 282575 h 530225"/>
                  <a:gd name="connsiteX23" fmla="*/ 317614 w 822439"/>
                  <a:gd name="connsiteY23" fmla="*/ 330200 h 530225"/>
                  <a:gd name="connsiteX24" fmla="*/ 304914 w 822439"/>
                  <a:gd name="connsiteY24" fmla="*/ 358775 h 530225"/>
                  <a:gd name="connsiteX25" fmla="*/ 285864 w 822439"/>
                  <a:gd name="connsiteY25" fmla="*/ 390525 h 530225"/>
                  <a:gd name="connsiteX26" fmla="*/ 263639 w 822439"/>
                  <a:gd name="connsiteY26" fmla="*/ 409575 h 530225"/>
                  <a:gd name="connsiteX27" fmla="*/ 250939 w 822439"/>
                  <a:gd name="connsiteY27" fmla="*/ 428625 h 530225"/>
                  <a:gd name="connsiteX28" fmla="*/ 235064 w 822439"/>
                  <a:gd name="connsiteY28" fmla="*/ 447675 h 530225"/>
                  <a:gd name="connsiteX29" fmla="*/ 225539 w 822439"/>
                  <a:gd name="connsiteY29" fmla="*/ 454025 h 530225"/>
                  <a:gd name="connsiteX30" fmla="*/ 212839 w 822439"/>
                  <a:gd name="connsiteY30" fmla="*/ 463550 h 530225"/>
                  <a:gd name="connsiteX31" fmla="*/ 203314 w 822439"/>
                  <a:gd name="connsiteY31" fmla="*/ 466725 h 530225"/>
                  <a:gd name="connsiteX32" fmla="*/ 184264 w 822439"/>
                  <a:gd name="connsiteY32" fmla="*/ 476250 h 530225"/>
                  <a:gd name="connsiteX33" fmla="*/ 177914 w 822439"/>
                  <a:gd name="connsiteY33" fmla="*/ 485775 h 530225"/>
                  <a:gd name="connsiteX34" fmla="*/ 168389 w 822439"/>
                  <a:gd name="connsiteY34" fmla="*/ 488950 h 530225"/>
                  <a:gd name="connsiteX35" fmla="*/ 139814 w 822439"/>
                  <a:gd name="connsiteY35" fmla="*/ 495300 h 530225"/>
                  <a:gd name="connsiteX36" fmla="*/ 114414 w 822439"/>
                  <a:gd name="connsiteY36" fmla="*/ 501650 h 530225"/>
                  <a:gd name="connsiteX37" fmla="*/ 66789 w 822439"/>
                  <a:gd name="connsiteY37" fmla="*/ 511175 h 530225"/>
                  <a:gd name="connsiteX38" fmla="*/ 12814 w 822439"/>
                  <a:gd name="connsiteY38" fmla="*/ 514350 h 530225"/>
                  <a:gd name="connsiteX39" fmla="*/ 114 w 822439"/>
                  <a:gd name="connsiteY39" fmla="*/ 527050 h 530225"/>
                  <a:gd name="connsiteX40" fmla="*/ 114 w 822439"/>
                  <a:gd name="connsiteY40" fmla="*/ 530225 h 530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822439" h="530225">
                    <a:moveTo>
                      <a:pt x="822439" y="34925"/>
                    </a:moveTo>
                    <a:cubicBezTo>
                      <a:pt x="807644" y="33281"/>
                      <a:pt x="794912" y="33158"/>
                      <a:pt x="781164" y="28575"/>
                    </a:cubicBezTo>
                    <a:cubicBezTo>
                      <a:pt x="775757" y="26773"/>
                      <a:pt x="770696" y="24027"/>
                      <a:pt x="765289" y="22225"/>
                    </a:cubicBezTo>
                    <a:cubicBezTo>
                      <a:pt x="761149" y="20845"/>
                      <a:pt x="756729" y="20430"/>
                      <a:pt x="752589" y="19050"/>
                    </a:cubicBezTo>
                    <a:cubicBezTo>
                      <a:pt x="726659" y="10407"/>
                      <a:pt x="746840" y="14597"/>
                      <a:pt x="724014" y="9525"/>
                    </a:cubicBezTo>
                    <a:lnTo>
                      <a:pt x="679564" y="0"/>
                    </a:lnTo>
                    <a:cubicBezTo>
                      <a:pt x="649037" y="1388"/>
                      <a:pt x="561780" y="2312"/>
                      <a:pt x="511289" y="9525"/>
                    </a:cubicBezTo>
                    <a:cubicBezTo>
                      <a:pt x="505947" y="10288"/>
                      <a:pt x="500706" y="11642"/>
                      <a:pt x="495414" y="12700"/>
                    </a:cubicBezTo>
                    <a:cubicBezTo>
                      <a:pt x="471501" y="28642"/>
                      <a:pt x="501892" y="9924"/>
                      <a:pt x="473189" y="22225"/>
                    </a:cubicBezTo>
                    <a:cubicBezTo>
                      <a:pt x="442492" y="35381"/>
                      <a:pt x="487425" y="22635"/>
                      <a:pt x="450964" y="31750"/>
                    </a:cubicBezTo>
                    <a:cubicBezTo>
                      <a:pt x="431337" y="44835"/>
                      <a:pt x="450483" y="30307"/>
                      <a:pt x="435089" y="47625"/>
                    </a:cubicBezTo>
                    <a:cubicBezTo>
                      <a:pt x="429123" y="54337"/>
                      <a:pt x="421020" y="59203"/>
                      <a:pt x="416039" y="66675"/>
                    </a:cubicBezTo>
                    <a:lnTo>
                      <a:pt x="403339" y="85725"/>
                    </a:lnTo>
                    <a:cubicBezTo>
                      <a:pt x="401222" y="88900"/>
                      <a:pt x="398696" y="91837"/>
                      <a:pt x="396989" y="95250"/>
                    </a:cubicBezTo>
                    <a:cubicBezTo>
                      <a:pt x="394872" y="99483"/>
                      <a:pt x="392397" y="103556"/>
                      <a:pt x="390639" y="107950"/>
                    </a:cubicBezTo>
                    <a:cubicBezTo>
                      <a:pt x="387906" y="114783"/>
                      <a:pt x="383667" y="132827"/>
                      <a:pt x="377939" y="139700"/>
                    </a:cubicBezTo>
                    <a:cubicBezTo>
                      <a:pt x="375496" y="142631"/>
                      <a:pt x="371589" y="143933"/>
                      <a:pt x="368414" y="146050"/>
                    </a:cubicBezTo>
                    <a:cubicBezTo>
                      <a:pt x="361959" y="178325"/>
                      <a:pt x="368573" y="148670"/>
                      <a:pt x="362064" y="171450"/>
                    </a:cubicBezTo>
                    <a:cubicBezTo>
                      <a:pt x="360865" y="175646"/>
                      <a:pt x="361310" y="180519"/>
                      <a:pt x="358889" y="184150"/>
                    </a:cubicBezTo>
                    <a:cubicBezTo>
                      <a:pt x="356772" y="187325"/>
                      <a:pt x="352539" y="188383"/>
                      <a:pt x="349364" y="190500"/>
                    </a:cubicBezTo>
                    <a:cubicBezTo>
                      <a:pt x="347255" y="196826"/>
                      <a:pt x="343811" y="206346"/>
                      <a:pt x="343014" y="212725"/>
                    </a:cubicBezTo>
                    <a:cubicBezTo>
                      <a:pt x="341433" y="225371"/>
                      <a:pt x="341934" y="238254"/>
                      <a:pt x="339839" y="250825"/>
                    </a:cubicBezTo>
                    <a:cubicBezTo>
                      <a:pt x="335434" y="277252"/>
                      <a:pt x="334048" y="261847"/>
                      <a:pt x="327139" y="282575"/>
                    </a:cubicBezTo>
                    <a:cubicBezTo>
                      <a:pt x="314814" y="319551"/>
                      <a:pt x="325591" y="295635"/>
                      <a:pt x="317614" y="330200"/>
                    </a:cubicBezTo>
                    <a:cubicBezTo>
                      <a:pt x="312249" y="353447"/>
                      <a:pt x="313727" y="343352"/>
                      <a:pt x="304914" y="358775"/>
                    </a:cubicBezTo>
                    <a:cubicBezTo>
                      <a:pt x="298233" y="370467"/>
                      <a:pt x="296220" y="380169"/>
                      <a:pt x="285864" y="390525"/>
                    </a:cubicBezTo>
                    <a:cubicBezTo>
                      <a:pt x="272597" y="403792"/>
                      <a:pt x="279931" y="397356"/>
                      <a:pt x="263639" y="409575"/>
                    </a:cubicBezTo>
                    <a:cubicBezTo>
                      <a:pt x="257867" y="432663"/>
                      <a:pt x="265557" y="414007"/>
                      <a:pt x="250939" y="428625"/>
                    </a:cubicBezTo>
                    <a:cubicBezTo>
                      <a:pt x="225964" y="453600"/>
                      <a:pt x="266272" y="421668"/>
                      <a:pt x="235064" y="447675"/>
                    </a:cubicBezTo>
                    <a:cubicBezTo>
                      <a:pt x="232133" y="450118"/>
                      <a:pt x="228644" y="451807"/>
                      <a:pt x="225539" y="454025"/>
                    </a:cubicBezTo>
                    <a:cubicBezTo>
                      <a:pt x="221233" y="457101"/>
                      <a:pt x="217433" y="460925"/>
                      <a:pt x="212839" y="463550"/>
                    </a:cubicBezTo>
                    <a:cubicBezTo>
                      <a:pt x="209933" y="465210"/>
                      <a:pt x="206307" y="465228"/>
                      <a:pt x="203314" y="466725"/>
                    </a:cubicBezTo>
                    <a:cubicBezTo>
                      <a:pt x="178695" y="479035"/>
                      <a:pt x="208205" y="468270"/>
                      <a:pt x="184264" y="476250"/>
                    </a:cubicBezTo>
                    <a:cubicBezTo>
                      <a:pt x="182147" y="479425"/>
                      <a:pt x="180894" y="483391"/>
                      <a:pt x="177914" y="485775"/>
                    </a:cubicBezTo>
                    <a:cubicBezTo>
                      <a:pt x="175301" y="487866"/>
                      <a:pt x="171607" y="488031"/>
                      <a:pt x="168389" y="488950"/>
                    </a:cubicBezTo>
                    <a:cubicBezTo>
                      <a:pt x="152986" y="493351"/>
                      <a:pt x="156837" y="491372"/>
                      <a:pt x="139814" y="495300"/>
                    </a:cubicBezTo>
                    <a:cubicBezTo>
                      <a:pt x="131310" y="497262"/>
                      <a:pt x="114414" y="501650"/>
                      <a:pt x="114414" y="501650"/>
                    </a:cubicBezTo>
                    <a:cubicBezTo>
                      <a:pt x="94587" y="514868"/>
                      <a:pt x="107684" y="508355"/>
                      <a:pt x="66789" y="511175"/>
                    </a:cubicBezTo>
                    <a:cubicBezTo>
                      <a:pt x="48809" y="512415"/>
                      <a:pt x="30806" y="513292"/>
                      <a:pt x="12814" y="514350"/>
                    </a:cubicBezTo>
                    <a:cubicBezTo>
                      <a:pt x="1269" y="518198"/>
                      <a:pt x="3193" y="514735"/>
                      <a:pt x="114" y="527050"/>
                    </a:cubicBezTo>
                    <a:cubicBezTo>
                      <a:pt x="-143" y="528077"/>
                      <a:pt x="114" y="529167"/>
                      <a:pt x="114" y="530225"/>
                    </a:cubicBezTo>
                  </a:path>
                </a:pathLst>
              </a:custGeom>
              <a:grp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4923A5EE-26E3-4379-A586-A7DF8F785427}"/>
                  </a:ext>
                </a:extLst>
              </p:cNvPr>
              <p:cNvSpPr/>
              <p:nvPr/>
            </p:nvSpPr>
            <p:spPr>
              <a:xfrm>
                <a:off x="4368800" y="3771900"/>
                <a:ext cx="755650" cy="136525"/>
              </a:xfrm>
              <a:custGeom>
                <a:avLst/>
                <a:gdLst>
                  <a:gd name="connsiteX0" fmla="*/ 0 w 755650"/>
                  <a:gd name="connsiteY0" fmla="*/ 0 h 136525"/>
                  <a:gd name="connsiteX1" fmla="*/ 22225 w 755650"/>
                  <a:gd name="connsiteY1" fmla="*/ 9525 h 136525"/>
                  <a:gd name="connsiteX2" fmla="*/ 41275 w 755650"/>
                  <a:gd name="connsiteY2" fmla="*/ 19050 h 136525"/>
                  <a:gd name="connsiteX3" fmla="*/ 50800 w 755650"/>
                  <a:gd name="connsiteY3" fmla="*/ 28575 h 136525"/>
                  <a:gd name="connsiteX4" fmla="*/ 63500 w 755650"/>
                  <a:gd name="connsiteY4" fmla="*/ 34925 h 136525"/>
                  <a:gd name="connsiteX5" fmla="*/ 73025 w 755650"/>
                  <a:gd name="connsiteY5" fmla="*/ 47625 h 136525"/>
                  <a:gd name="connsiteX6" fmla="*/ 82550 w 755650"/>
                  <a:gd name="connsiteY6" fmla="*/ 53975 h 136525"/>
                  <a:gd name="connsiteX7" fmla="*/ 101600 w 755650"/>
                  <a:gd name="connsiteY7" fmla="*/ 69850 h 136525"/>
                  <a:gd name="connsiteX8" fmla="*/ 111125 w 755650"/>
                  <a:gd name="connsiteY8" fmla="*/ 88900 h 136525"/>
                  <a:gd name="connsiteX9" fmla="*/ 120650 w 755650"/>
                  <a:gd name="connsiteY9" fmla="*/ 95250 h 136525"/>
                  <a:gd name="connsiteX10" fmla="*/ 130175 w 755650"/>
                  <a:gd name="connsiteY10" fmla="*/ 114300 h 136525"/>
                  <a:gd name="connsiteX11" fmla="*/ 152400 w 755650"/>
                  <a:gd name="connsiteY11" fmla="*/ 120650 h 136525"/>
                  <a:gd name="connsiteX12" fmla="*/ 165100 w 755650"/>
                  <a:gd name="connsiteY12" fmla="*/ 127000 h 136525"/>
                  <a:gd name="connsiteX13" fmla="*/ 187325 w 755650"/>
                  <a:gd name="connsiteY13" fmla="*/ 133350 h 136525"/>
                  <a:gd name="connsiteX14" fmla="*/ 196850 w 755650"/>
                  <a:gd name="connsiteY14" fmla="*/ 136525 h 136525"/>
                  <a:gd name="connsiteX15" fmla="*/ 336550 w 755650"/>
                  <a:gd name="connsiteY15" fmla="*/ 133350 h 136525"/>
                  <a:gd name="connsiteX16" fmla="*/ 374650 w 755650"/>
                  <a:gd name="connsiteY16" fmla="*/ 120650 h 136525"/>
                  <a:gd name="connsiteX17" fmla="*/ 384175 w 755650"/>
                  <a:gd name="connsiteY17" fmla="*/ 114300 h 136525"/>
                  <a:gd name="connsiteX18" fmla="*/ 396875 w 755650"/>
                  <a:gd name="connsiteY18" fmla="*/ 111125 h 136525"/>
                  <a:gd name="connsiteX19" fmla="*/ 422275 w 755650"/>
                  <a:gd name="connsiteY19" fmla="*/ 98425 h 136525"/>
                  <a:gd name="connsiteX20" fmla="*/ 434975 w 755650"/>
                  <a:gd name="connsiteY20" fmla="*/ 95250 h 136525"/>
                  <a:gd name="connsiteX21" fmla="*/ 447675 w 755650"/>
                  <a:gd name="connsiteY21" fmla="*/ 88900 h 136525"/>
                  <a:gd name="connsiteX22" fmla="*/ 485775 w 755650"/>
                  <a:gd name="connsiteY22" fmla="*/ 82550 h 136525"/>
                  <a:gd name="connsiteX23" fmla="*/ 498475 w 755650"/>
                  <a:gd name="connsiteY23" fmla="*/ 76200 h 136525"/>
                  <a:gd name="connsiteX24" fmla="*/ 511175 w 755650"/>
                  <a:gd name="connsiteY24" fmla="*/ 73025 h 136525"/>
                  <a:gd name="connsiteX25" fmla="*/ 654050 w 755650"/>
                  <a:gd name="connsiteY25" fmla="*/ 76200 h 136525"/>
                  <a:gd name="connsiteX26" fmla="*/ 663575 w 755650"/>
                  <a:gd name="connsiteY26" fmla="*/ 82550 h 136525"/>
                  <a:gd name="connsiteX27" fmla="*/ 676275 w 755650"/>
                  <a:gd name="connsiteY27" fmla="*/ 85725 h 136525"/>
                  <a:gd name="connsiteX28" fmla="*/ 698500 w 755650"/>
                  <a:gd name="connsiteY28" fmla="*/ 92075 h 136525"/>
                  <a:gd name="connsiteX29" fmla="*/ 723900 w 755650"/>
                  <a:gd name="connsiteY29" fmla="*/ 98425 h 136525"/>
                  <a:gd name="connsiteX30" fmla="*/ 742950 w 755650"/>
                  <a:gd name="connsiteY30" fmla="*/ 111125 h 136525"/>
                  <a:gd name="connsiteX31" fmla="*/ 755650 w 755650"/>
                  <a:gd name="connsiteY31" fmla="*/ 117475 h 136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55650" h="136525">
                    <a:moveTo>
                      <a:pt x="0" y="0"/>
                    </a:moveTo>
                    <a:cubicBezTo>
                      <a:pt x="7408" y="3175"/>
                      <a:pt x="15016" y="5920"/>
                      <a:pt x="22225" y="9525"/>
                    </a:cubicBezTo>
                    <a:cubicBezTo>
                      <a:pt x="46844" y="21835"/>
                      <a:pt x="17334" y="11070"/>
                      <a:pt x="41275" y="19050"/>
                    </a:cubicBezTo>
                    <a:cubicBezTo>
                      <a:pt x="44450" y="22225"/>
                      <a:pt x="47146" y="25965"/>
                      <a:pt x="50800" y="28575"/>
                    </a:cubicBezTo>
                    <a:cubicBezTo>
                      <a:pt x="54651" y="31326"/>
                      <a:pt x="59906" y="31845"/>
                      <a:pt x="63500" y="34925"/>
                    </a:cubicBezTo>
                    <a:cubicBezTo>
                      <a:pt x="67518" y="38369"/>
                      <a:pt x="69283" y="43883"/>
                      <a:pt x="73025" y="47625"/>
                    </a:cubicBezTo>
                    <a:cubicBezTo>
                      <a:pt x="75723" y="50323"/>
                      <a:pt x="79619" y="51532"/>
                      <a:pt x="82550" y="53975"/>
                    </a:cubicBezTo>
                    <a:cubicBezTo>
                      <a:pt x="106996" y="74347"/>
                      <a:pt x="77951" y="54084"/>
                      <a:pt x="101600" y="69850"/>
                    </a:cubicBezTo>
                    <a:cubicBezTo>
                      <a:pt x="104182" y="77597"/>
                      <a:pt x="104970" y="82745"/>
                      <a:pt x="111125" y="88900"/>
                    </a:cubicBezTo>
                    <a:cubicBezTo>
                      <a:pt x="113823" y="91598"/>
                      <a:pt x="117475" y="93133"/>
                      <a:pt x="120650" y="95250"/>
                    </a:cubicBezTo>
                    <a:cubicBezTo>
                      <a:pt x="122742" y="101525"/>
                      <a:pt x="124580" y="109824"/>
                      <a:pt x="130175" y="114300"/>
                    </a:cubicBezTo>
                    <a:cubicBezTo>
                      <a:pt x="132433" y="116106"/>
                      <a:pt x="151326" y="120247"/>
                      <a:pt x="152400" y="120650"/>
                    </a:cubicBezTo>
                    <a:cubicBezTo>
                      <a:pt x="156832" y="122312"/>
                      <a:pt x="160750" y="125136"/>
                      <a:pt x="165100" y="127000"/>
                    </a:cubicBezTo>
                    <a:cubicBezTo>
                      <a:pt x="172713" y="130263"/>
                      <a:pt x="179269" y="131048"/>
                      <a:pt x="187325" y="133350"/>
                    </a:cubicBezTo>
                    <a:cubicBezTo>
                      <a:pt x="190543" y="134269"/>
                      <a:pt x="193675" y="135467"/>
                      <a:pt x="196850" y="136525"/>
                    </a:cubicBezTo>
                    <a:cubicBezTo>
                      <a:pt x="243417" y="135467"/>
                      <a:pt x="290049" y="136033"/>
                      <a:pt x="336550" y="133350"/>
                    </a:cubicBezTo>
                    <a:cubicBezTo>
                      <a:pt x="350058" y="132571"/>
                      <a:pt x="363084" y="127259"/>
                      <a:pt x="374650" y="120650"/>
                    </a:cubicBezTo>
                    <a:cubicBezTo>
                      <a:pt x="377963" y="118757"/>
                      <a:pt x="380668" y="115803"/>
                      <a:pt x="384175" y="114300"/>
                    </a:cubicBezTo>
                    <a:cubicBezTo>
                      <a:pt x="388186" y="112581"/>
                      <a:pt x="392642" y="112183"/>
                      <a:pt x="396875" y="111125"/>
                    </a:cubicBezTo>
                    <a:cubicBezTo>
                      <a:pt x="408542" y="103347"/>
                      <a:pt x="406741" y="103603"/>
                      <a:pt x="422275" y="98425"/>
                    </a:cubicBezTo>
                    <a:cubicBezTo>
                      <a:pt x="426415" y="97045"/>
                      <a:pt x="430889" y="96782"/>
                      <a:pt x="434975" y="95250"/>
                    </a:cubicBezTo>
                    <a:cubicBezTo>
                      <a:pt x="439407" y="93588"/>
                      <a:pt x="443243" y="90562"/>
                      <a:pt x="447675" y="88900"/>
                    </a:cubicBezTo>
                    <a:cubicBezTo>
                      <a:pt x="458164" y="84967"/>
                      <a:pt x="476555" y="83703"/>
                      <a:pt x="485775" y="82550"/>
                    </a:cubicBezTo>
                    <a:cubicBezTo>
                      <a:pt x="490008" y="80433"/>
                      <a:pt x="494043" y="77862"/>
                      <a:pt x="498475" y="76200"/>
                    </a:cubicBezTo>
                    <a:cubicBezTo>
                      <a:pt x="502561" y="74668"/>
                      <a:pt x="506811" y="73025"/>
                      <a:pt x="511175" y="73025"/>
                    </a:cubicBezTo>
                    <a:cubicBezTo>
                      <a:pt x="558812" y="73025"/>
                      <a:pt x="606425" y="75142"/>
                      <a:pt x="654050" y="76200"/>
                    </a:cubicBezTo>
                    <a:cubicBezTo>
                      <a:pt x="657225" y="78317"/>
                      <a:pt x="660068" y="81047"/>
                      <a:pt x="663575" y="82550"/>
                    </a:cubicBezTo>
                    <a:cubicBezTo>
                      <a:pt x="667586" y="84269"/>
                      <a:pt x="672079" y="84526"/>
                      <a:pt x="676275" y="85725"/>
                    </a:cubicBezTo>
                    <a:cubicBezTo>
                      <a:pt x="694837" y="91029"/>
                      <a:pt x="676167" y="87112"/>
                      <a:pt x="698500" y="92075"/>
                    </a:cubicBezTo>
                    <a:cubicBezTo>
                      <a:pt x="703191" y="93118"/>
                      <a:pt x="718226" y="95273"/>
                      <a:pt x="723900" y="98425"/>
                    </a:cubicBezTo>
                    <a:cubicBezTo>
                      <a:pt x="730571" y="102131"/>
                      <a:pt x="736600" y="106892"/>
                      <a:pt x="742950" y="111125"/>
                    </a:cubicBezTo>
                    <a:cubicBezTo>
                      <a:pt x="753356" y="118062"/>
                      <a:pt x="748659" y="117475"/>
                      <a:pt x="755650" y="117475"/>
                    </a:cubicBezTo>
                  </a:path>
                </a:pathLst>
              </a:custGeom>
              <a:grp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427E1DA6-A190-43E2-9196-ED25F2916942}"/>
                  </a:ext>
                </a:extLst>
              </p:cNvPr>
              <p:cNvSpPr/>
              <p:nvPr/>
            </p:nvSpPr>
            <p:spPr>
              <a:xfrm>
                <a:off x="4159250" y="4133850"/>
                <a:ext cx="358775" cy="800594"/>
              </a:xfrm>
              <a:custGeom>
                <a:avLst/>
                <a:gdLst>
                  <a:gd name="connsiteX0" fmla="*/ 0 w 358775"/>
                  <a:gd name="connsiteY0" fmla="*/ 0 h 800594"/>
                  <a:gd name="connsiteX1" fmla="*/ 63500 w 358775"/>
                  <a:gd name="connsiteY1" fmla="*/ 9525 h 800594"/>
                  <a:gd name="connsiteX2" fmla="*/ 88900 w 358775"/>
                  <a:gd name="connsiteY2" fmla="*/ 15875 h 800594"/>
                  <a:gd name="connsiteX3" fmla="*/ 130175 w 358775"/>
                  <a:gd name="connsiteY3" fmla="*/ 31750 h 800594"/>
                  <a:gd name="connsiteX4" fmla="*/ 190500 w 358775"/>
                  <a:gd name="connsiteY4" fmla="*/ 44450 h 800594"/>
                  <a:gd name="connsiteX5" fmla="*/ 203200 w 358775"/>
                  <a:gd name="connsiteY5" fmla="*/ 50800 h 800594"/>
                  <a:gd name="connsiteX6" fmla="*/ 231775 w 358775"/>
                  <a:gd name="connsiteY6" fmla="*/ 60325 h 800594"/>
                  <a:gd name="connsiteX7" fmla="*/ 244475 w 358775"/>
                  <a:gd name="connsiteY7" fmla="*/ 69850 h 800594"/>
                  <a:gd name="connsiteX8" fmla="*/ 266700 w 358775"/>
                  <a:gd name="connsiteY8" fmla="*/ 82550 h 800594"/>
                  <a:gd name="connsiteX9" fmla="*/ 295275 w 358775"/>
                  <a:gd name="connsiteY9" fmla="*/ 101600 h 800594"/>
                  <a:gd name="connsiteX10" fmla="*/ 304800 w 358775"/>
                  <a:gd name="connsiteY10" fmla="*/ 111125 h 800594"/>
                  <a:gd name="connsiteX11" fmla="*/ 314325 w 358775"/>
                  <a:gd name="connsiteY11" fmla="*/ 130175 h 800594"/>
                  <a:gd name="connsiteX12" fmla="*/ 330200 w 358775"/>
                  <a:gd name="connsiteY12" fmla="*/ 149225 h 800594"/>
                  <a:gd name="connsiteX13" fmla="*/ 336550 w 358775"/>
                  <a:gd name="connsiteY13" fmla="*/ 168275 h 800594"/>
                  <a:gd name="connsiteX14" fmla="*/ 346075 w 358775"/>
                  <a:gd name="connsiteY14" fmla="*/ 177800 h 800594"/>
                  <a:gd name="connsiteX15" fmla="*/ 358775 w 358775"/>
                  <a:gd name="connsiteY15" fmla="*/ 203200 h 800594"/>
                  <a:gd name="connsiteX16" fmla="*/ 355600 w 358775"/>
                  <a:gd name="connsiteY16" fmla="*/ 285750 h 800594"/>
                  <a:gd name="connsiteX17" fmla="*/ 346075 w 358775"/>
                  <a:gd name="connsiteY17" fmla="*/ 295275 h 800594"/>
                  <a:gd name="connsiteX18" fmla="*/ 339725 w 358775"/>
                  <a:gd name="connsiteY18" fmla="*/ 314325 h 800594"/>
                  <a:gd name="connsiteX19" fmla="*/ 327025 w 358775"/>
                  <a:gd name="connsiteY19" fmla="*/ 342900 h 800594"/>
                  <a:gd name="connsiteX20" fmla="*/ 323850 w 358775"/>
                  <a:gd name="connsiteY20" fmla="*/ 352425 h 800594"/>
                  <a:gd name="connsiteX21" fmla="*/ 314325 w 358775"/>
                  <a:gd name="connsiteY21" fmla="*/ 371475 h 800594"/>
                  <a:gd name="connsiteX22" fmla="*/ 307975 w 358775"/>
                  <a:gd name="connsiteY22" fmla="*/ 381000 h 800594"/>
                  <a:gd name="connsiteX23" fmla="*/ 295275 w 358775"/>
                  <a:gd name="connsiteY23" fmla="*/ 412750 h 800594"/>
                  <a:gd name="connsiteX24" fmla="*/ 285750 w 358775"/>
                  <a:gd name="connsiteY24" fmla="*/ 447675 h 800594"/>
                  <a:gd name="connsiteX25" fmla="*/ 276225 w 358775"/>
                  <a:gd name="connsiteY25" fmla="*/ 469900 h 800594"/>
                  <a:gd name="connsiteX26" fmla="*/ 273050 w 358775"/>
                  <a:gd name="connsiteY26" fmla="*/ 488950 h 800594"/>
                  <a:gd name="connsiteX27" fmla="*/ 257175 w 358775"/>
                  <a:gd name="connsiteY27" fmla="*/ 517525 h 800594"/>
                  <a:gd name="connsiteX28" fmla="*/ 254000 w 358775"/>
                  <a:gd name="connsiteY28" fmla="*/ 536575 h 800594"/>
                  <a:gd name="connsiteX29" fmla="*/ 250825 w 358775"/>
                  <a:gd name="connsiteY29" fmla="*/ 546100 h 800594"/>
                  <a:gd name="connsiteX30" fmla="*/ 247650 w 358775"/>
                  <a:gd name="connsiteY30" fmla="*/ 565150 h 800594"/>
                  <a:gd name="connsiteX31" fmla="*/ 244475 w 358775"/>
                  <a:gd name="connsiteY31" fmla="*/ 574675 h 800594"/>
                  <a:gd name="connsiteX32" fmla="*/ 234950 w 358775"/>
                  <a:gd name="connsiteY32" fmla="*/ 606425 h 800594"/>
                  <a:gd name="connsiteX33" fmla="*/ 241300 w 358775"/>
                  <a:gd name="connsiteY33" fmla="*/ 733425 h 800594"/>
                  <a:gd name="connsiteX34" fmla="*/ 244475 w 358775"/>
                  <a:gd name="connsiteY34" fmla="*/ 746125 h 800594"/>
                  <a:gd name="connsiteX35" fmla="*/ 250825 w 358775"/>
                  <a:gd name="connsiteY35" fmla="*/ 755650 h 800594"/>
                  <a:gd name="connsiteX36" fmla="*/ 257175 w 358775"/>
                  <a:gd name="connsiteY36" fmla="*/ 777875 h 800594"/>
                  <a:gd name="connsiteX37" fmla="*/ 269875 w 358775"/>
                  <a:gd name="connsiteY37" fmla="*/ 787400 h 800594"/>
                  <a:gd name="connsiteX38" fmla="*/ 276225 w 358775"/>
                  <a:gd name="connsiteY38" fmla="*/ 796925 h 800594"/>
                  <a:gd name="connsiteX39" fmla="*/ 307975 w 358775"/>
                  <a:gd name="connsiteY39" fmla="*/ 800100 h 800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58775" h="800594">
                    <a:moveTo>
                      <a:pt x="0" y="0"/>
                    </a:moveTo>
                    <a:cubicBezTo>
                      <a:pt x="24475" y="3059"/>
                      <a:pt x="37658" y="4357"/>
                      <a:pt x="63500" y="9525"/>
                    </a:cubicBezTo>
                    <a:cubicBezTo>
                      <a:pt x="72058" y="11237"/>
                      <a:pt x="80621" y="13115"/>
                      <a:pt x="88900" y="15875"/>
                    </a:cubicBezTo>
                    <a:cubicBezTo>
                      <a:pt x="123643" y="27456"/>
                      <a:pt x="98192" y="23334"/>
                      <a:pt x="130175" y="31750"/>
                    </a:cubicBezTo>
                    <a:cubicBezTo>
                      <a:pt x="161763" y="40063"/>
                      <a:pt x="164799" y="40166"/>
                      <a:pt x="190500" y="44450"/>
                    </a:cubicBezTo>
                    <a:cubicBezTo>
                      <a:pt x="194733" y="46567"/>
                      <a:pt x="198768" y="49138"/>
                      <a:pt x="203200" y="50800"/>
                    </a:cubicBezTo>
                    <a:cubicBezTo>
                      <a:pt x="220905" y="57439"/>
                      <a:pt x="212533" y="49635"/>
                      <a:pt x="231775" y="60325"/>
                    </a:cubicBezTo>
                    <a:cubicBezTo>
                      <a:pt x="236401" y="62895"/>
                      <a:pt x="239988" y="67045"/>
                      <a:pt x="244475" y="69850"/>
                    </a:cubicBezTo>
                    <a:cubicBezTo>
                      <a:pt x="255563" y="76780"/>
                      <a:pt x="257289" y="74483"/>
                      <a:pt x="266700" y="82550"/>
                    </a:cubicBezTo>
                    <a:cubicBezTo>
                      <a:pt x="288658" y="101371"/>
                      <a:pt x="268864" y="91036"/>
                      <a:pt x="295275" y="101600"/>
                    </a:cubicBezTo>
                    <a:cubicBezTo>
                      <a:pt x="298450" y="104775"/>
                      <a:pt x="302309" y="107389"/>
                      <a:pt x="304800" y="111125"/>
                    </a:cubicBezTo>
                    <a:cubicBezTo>
                      <a:pt x="323893" y="139764"/>
                      <a:pt x="289346" y="100200"/>
                      <a:pt x="314325" y="130175"/>
                    </a:cubicBezTo>
                    <a:cubicBezTo>
                      <a:pt x="321446" y="138720"/>
                      <a:pt x="325695" y="139090"/>
                      <a:pt x="330200" y="149225"/>
                    </a:cubicBezTo>
                    <a:cubicBezTo>
                      <a:pt x="332918" y="155342"/>
                      <a:pt x="331817" y="163542"/>
                      <a:pt x="336550" y="168275"/>
                    </a:cubicBezTo>
                    <a:cubicBezTo>
                      <a:pt x="339725" y="171450"/>
                      <a:pt x="343381" y="174208"/>
                      <a:pt x="346075" y="177800"/>
                    </a:cubicBezTo>
                    <a:cubicBezTo>
                      <a:pt x="355073" y="189797"/>
                      <a:pt x="354868" y="191480"/>
                      <a:pt x="358775" y="203200"/>
                    </a:cubicBezTo>
                    <a:cubicBezTo>
                      <a:pt x="357717" y="230717"/>
                      <a:pt x="359363" y="258471"/>
                      <a:pt x="355600" y="285750"/>
                    </a:cubicBezTo>
                    <a:cubicBezTo>
                      <a:pt x="354986" y="290198"/>
                      <a:pt x="348256" y="291350"/>
                      <a:pt x="346075" y="295275"/>
                    </a:cubicBezTo>
                    <a:cubicBezTo>
                      <a:pt x="342824" y="301126"/>
                      <a:pt x="342012" y="308035"/>
                      <a:pt x="339725" y="314325"/>
                    </a:cubicBezTo>
                    <a:cubicBezTo>
                      <a:pt x="327909" y="346818"/>
                      <a:pt x="339003" y="314951"/>
                      <a:pt x="327025" y="342900"/>
                    </a:cubicBezTo>
                    <a:cubicBezTo>
                      <a:pt x="325707" y="345976"/>
                      <a:pt x="325209" y="349367"/>
                      <a:pt x="323850" y="352425"/>
                    </a:cubicBezTo>
                    <a:cubicBezTo>
                      <a:pt x="320967" y="358913"/>
                      <a:pt x="317773" y="365269"/>
                      <a:pt x="314325" y="371475"/>
                    </a:cubicBezTo>
                    <a:cubicBezTo>
                      <a:pt x="312472" y="374811"/>
                      <a:pt x="309574" y="377535"/>
                      <a:pt x="307975" y="381000"/>
                    </a:cubicBezTo>
                    <a:cubicBezTo>
                      <a:pt x="303198" y="391349"/>
                      <a:pt x="298040" y="401692"/>
                      <a:pt x="295275" y="412750"/>
                    </a:cubicBezTo>
                    <a:cubicBezTo>
                      <a:pt x="294304" y="416635"/>
                      <a:pt x="289311" y="439366"/>
                      <a:pt x="285750" y="447675"/>
                    </a:cubicBezTo>
                    <a:cubicBezTo>
                      <a:pt x="281270" y="458128"/>
                      <a:pt x="278516" y="459590"/>
                      <a:pt x="276225" y="469900"/>
                    </a:cubicBezTo>
                    <a:cubicBezTo>
                      <a:pt x="274828" y="476184"/>
                      <a:pt x="274744" y="482739"/>
                      <a:pt x="273050" y="488950"/>
                    </a:cubicBezTo>
                    <a:cubicBezTo>
                      <a:pt x="268892" y="504195"/>
                      <a:pt x="266259" y="505413"/>
                      <a:pt x="257175" y="517525"/>
                    </a:cubicBezTo>
                    <a:cubicBezTo>
                      <a:pt x="256117" y="523875"/>
                      <a:pt x="255397" y="530291"/>
                      <a:pt x="254000" y="536575"/>
                    </a:cubicBezTo>
                    <a:cubicBezTo>
                      <a:pt x="253274" y="539842"/>
                      <a:pt x="251551" y="542833"/>
                      <a:pt x="250825" y="546100"/>
                    </a:cubicBezTo>
                    <a:cubicBezTo>
                      <a:pt x="249428" y="552384"/>
                      <a:pt x="249047" y="558866"/>
                      <a:pt x="247650" y="565150"/>
                    </a:cubicBezTo>
                    <a:cubicBezTo>
                      <a:pt x="246924" y="568417"/>
                      <a:pt x="245394" y="571457"/>
                      <a:pt x="244475" y="574675"/>
                    </a:cubicBezTo>
                    <a:cubicBezTo>
                      <a:pt x="234878" y="608264"/>
                      <a:pt x="250040" y="561154"/>
                      <a:pt x="234950" y="606425"/>
                    </a:cubicBezTo>
                    <a:cubicBezTo>
                      <a:pt x="237067" y="648758"/>
                      <a:pt x="238417" y="691137"/>
                      <a:pt x="241300" y="733425"/>
                    </a:cubicBezTo>
                    <a:cubicBezTo>
                      <a:pt x="241597" y="737779"/>
                      <a:pt x="242756" y="742114"/>
                      <a:pt x="244475" y="746125"/>
                    </a:cubicBezTo>
                    <a:cubicBezTo>
                      <a:pt x="245978" y="749632"/>
                      <a:pt x="248708" y="752475"/>
                      <a:pt x="250825" y="755650"/>
                    </a:cubicBezTo>
                    <a:cubicBezTo>
                      <a:pt x="250994" y="756325"/>
                      <a:pt x="255548" y="775923"/>
                      <a:pt x="257175" y="777875"/>
                    </a:cubicBezTo>
                    <a:cubicBezTo>
                      <a:pt x="260563" y="781940"/>
                      <a:pt x="266133" y="783658"/>
                      <a:pt x="269875" y="787400"/>
                    </a:cubicBezTo>
                    <a:cubicBezTo>
                      <a:pt x="272573" y="790098"/>
                      <a:pt x="273245" y="794541"/>
                      <a:pt x="276225" y="796925"/>
                    </a:cubicBezTo>
                    <a:cubicBezTo>
                      <a:pt x="283122" y="802443"/>
                      <a:pt x="303778" y="800100"/>
                      <a:pt x="307975" y="800100"/>
                    </a:cubicBezTo>
                  </a:path>
                </a:pathLst>
              </a:custGeom>
              <a:grp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5ADE0B02-3195-4A67-A6BE-B8F7B27C0ABD}"/>
                  </a:ext>
                </a:extLst>
              </p:cNvPr>
              <p:cNvSpPr/>
              <p:nvPr/>
            </p:nvSpPr>
            <p:spPr>
              <a:xfrm>
                <a:off x="4124325" y="1800124"/>
                <a:ext cx="174873" cy="743051"/>
              </a:xfrm>
              <a:custGeom>
                <a:avLst/>
                <a:gdLst>
                  <a:gd name="connsiteX0" fmla="*/ 127000 w 174873"/>
                  <a:gd name="connsiteY0" fmla="*/ 743051 h 743051"/>
                  <a:gd name="connsiteX1" fmla="*/ 107950 w 174873"/>
                  <a:gd name="connsiteY1" fmla="*/ 711301 h 743051"/>
                  <a:gd name="connsiteX2" fmla="*/ 95250 w 174873"/>
                  <a:gd name="connsiteY2" fmla="*/ 695426 h 743051"/>
                  <a:gd name="connsiteX3" fmla="*/ 88900 w 174873"/>
                  <a:gd name="connsiteY3" fmla="*/ 679551 h 743051"/>
                  <a:gd name="connsiteX4" fmla="*/ 76200 w 174873"/>
                  <a:gd name="connsiteY4" fmla="*/ 666851 h 743051"/>
                  <a:gd name="connsiteX5" fmla="*/ 66675 w 174873"/>
                  <a:gd name="connsiteY5" fmla="*/ 631926 h 743051"/>
                  <a:gd name="connsiteX6" fmla="*/ 63500 w 174873"/>
                  <a:gd name="connsiteY6" fmla="*/ 622401 h 743051"/>
                  <a:gd name="connsiteX7" fmla="*/ 57150 w 174873"/>
                  <a:gd name="connsiteY7" fmla="*/ 597001 h 743051"/>
                  <a:gd name="connsiteX8" fmla="*/ 50800 w 174873"/>
                  <a:gd name="connsiteY8" fmla="*/ 587476 h 743051"/>
                  <a:gd name="connsiteX9" fmla="*/ 53975 w 174873"/>
                  <a:gd name="connsiteY9" fmla="*/ 546201 h 743051"/>
                  <a:gd name="connsiteX10" fmla="*/ 60325 w 174873"/>
                  <a:gd name="connsiteY10" fmla="*/ 517626 h 743051"/>
                  <a:gd name="connsiteX11" fmla="*/ 69850 w 174873"/>
                  <a:gd name="connsiteY11" fmla="*/ 495401 h 743051"/>
                  <a:gd name="connsiteX12" fmla="*/ 79375 w 174873"/>
                  <a:gd name="connsiteY12" fmla="*/ 479526 h 743051"/>
                  <a:gd name="connsiteX13" fmla="*/ 82550 w 174873"/>
                  <a:gd name="connsiteY13" fmla="*/ 470001 h 743051"/>
                  <a:gd name="connsiteX14" fmla="*/ 92075 w 174873"/>
                  <a:gd name="connsiteY14" fmla="*/ 460476 h 743051"/>
                  <a:gd name="connsiteX15" fmla="*/ 104775 w 174873"/>
                  <a:gd name="connsiteY15" fmla="*/ 438251 h 743051"/>
                  <a:gd name="connsiteX16" fmla="*/ 114300 w 174873"/>
                  <a:gd name="connsiteY16" fmla="*/ 428726 h 743051"/>
                  <a:gd name="connsiteX17" fmla="*/ 133350 w 174873"/>
                  <a:gd name="connsiteY17" fmla="*/ 406501 h 743051"/>
                  <a:gd name="connsiteX18" fmla="*/ 142875 w 174873"/>
                  <a:gd name="connsiteY18" fmla="*/ 384276 h 743051"/>
                  <a:gd name="connsiteX19" fmla="*/ 155575 w 174873"/>
                  <a:gd name="connsiteY19" fmla="*/ 374751 h 743051"/>
                  <a:gd name="connsiteX20" fmla="*/ 161925 w 174873"/>
                  <a:gd name="connsiteY20" fmla="*/ 355701 h 743051"/>
                  <a:gd name="connsiteX21" fmla="*/ 174625 w 174873"/>
                  <a:gd name="connsiteY21" fmla="*/ 333476 h 743051"/>
                  <a:gd name="connsiteX22" fmla="*/ 165100 w 174873"/>
                  <a:gd name="connsiteY22" fmla="*/ 247751 h 743051"/>
                  <a:gd name="connsiteX23" fmla="*/ 158750 w 174873"/>
                  <a:gd name="connsiteY23" fmla="*/ 238226 h 743051"/>
                  <a:gd name="connsiteX24" fmla="*/ 149225 w 174873"/>
                  <a:gd name="connsiteY24" fmla="*/ 235051 h 743051"/>
                  <a:gd name="connsiteX25" fmla="*/ 146050 w 174873"/>
                  <a:gd name="connsiteY25" fmla="*/ 225526 h 743051"/>
                  <a:gd name="connsiteX26" fmla="*/ 136525 w 174873"/>
                  <a:gd name="connsiteY26" fmla="*/ 219176 h 743051"/>
                  <a:gd name="connsiteX27" fmla="*/ 127000 w 174873"/>
                  <a:gd name="connsiteY27" fmla="*/ 209651 h 743051"/>
                  <a:gd name="connsiteX28" fmla="*/ 120650 w 174873"/>
                  <a:gd name="connsiteY28" fmla="*/ 200126 h 743051"/>
                  <a:gd name="connsiteX29" fmla="*/ 107950 w 174873"/>
                  <a:gd name="connsiteY29" fmla="*/ 190601 h 743051"/>
                  <a:gd name="connsiteX30" fmla="*/ 101600 w 174873"/>
                  <a:gd name="connsiteY30" fmla="*/ 181076 h 743051"/>
                  <a:gd name="connsiteX31" fmla="*/ 82550 w 174873"/>
                  <a:gd name="connsiteY31" fmla="*/ 171551 h 743051"/>
                  <a:gd name="connsiteX32" fmla="*/ 73025 w 174873"/>
                  <a:gd name="connsiteY32" fmla="*/ 158851 h 743051"/>
                  <a:gd name="connsiteX33" fmla="*/ 63500 w 174873"/>
                  <a:gd name="connsiteY33" fmla="*/ 155676 h 743051"/>
                  <a:gd name="connsiteX34" fmla="*/ 41275 w 174873"/>
                  <a:gd name="connsiteY34" fmla="*/ 146151 h 743051"/>
                  <a:gd name="connsiteX35" fmla="*/ 25400 w 174873"/>
                  <a:gd name="connsiteY35" fmla="*/ 127101 h 743051"/>
                  <a:gd name="connsiteX36" fmla="*/ 15875 w 174873"/>
                  <a:gd name="connsiteY36" fmla="*/ 123926 h 743051"/>
                  <a:gd name="connsiteX37" fmla="*/ 6350 w 174873"/>
                  <a:gd name="connsiteY37" fmla="*/ 104876 h 743051"/>
                  <a:gd name="connsiteX38" fmla="*/ 0 w 174873"/>
                  <a:gd name="connsiteY38" fmla="*/ 82651 h 743051"/>
                  <a:gd name="connsiteX39" fmla="*/ 6350 w 174873"/>
                  <a:gd name="connsiteY39" fmla="*/ 44551 h 743051"/>
                  <a:gd name="connsiteX40" fmla="*/ 22225 w 174873"/>
                  <a:gd name="connsiteY40" fmla="*/ 28676 h 743051"/>
                  <a:gd name="connsiteX41" fmla="*/ 41275 w 174873"/>
                  <a:gd name="connsiteY41" fmla="*/ 12801 h 743051"/>
                  <a:gd name="connsiteX42" fmla="*/ 60325 w 174873"/>
                  <a:gd name="connsiteY42" fmla="*/ 6451 h 743051"/>
                  <a:gd name="connsiteX43" fmla="*/ 82550 w 174873"/>
                  <a:gd name="connsiteY43" fmla="*/ 101 h 743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74873" h="743051">
                    <a:moveTo>
                      <a:pt x="127000" y="743051"/>
                    </a:moveTo>
                    <a:cubicBezTo>
                      <a:pt x="107388" y="694022"/>
                      <a:pt x="136986" y="763566"/>
                      <a:pt x="107950" y="711301"/>
                    </a:cubicBezTo>
                    <a:cubicBezTo>
                      <a:pt x="97983" y="693361"/>
                      <a:pt x="113501" y="701510"/>
                      <a:pt x="95250" y="695426"/>
                    </a:cubicBezTo>
                    <a:cubicBezTo>
                      <a:pt x="93133" y="690134"/>
                      <a:pt x="92061" y="684293"/>
                      <a:pt x="88900" y="679551"/>
                    </a:cubicBezTo>
                    <a:cubicBezTo>
                      <a:pt x="85579" y="674570"/>
                      <a:pt x="79280" y="671985"/>
                      <a:pt x="76200" y="666851"/>
                    </a:cubicBezTo>
                    <a:cubicBezTo>
                      <a:pt x="70362" y="657120"/>
                      <a:pt x="69374" y="642723"/>
                      <a:pt x="66675" y="631926"/>
                    </a:cubicBezTo>
                    <a:cubicBezTo>
                      <a:pt x="65863" y="628679"/>
                      <a:pt x="64312" y="625648"/>
                      <a:pt x="63500" y="622401"/>
                    </a:cubicBezTo>
                    <a:cubicBezTo>
                      <a:pt x="61689" y="615155"/>
                      <a:pt x="60779" y="604259"/>
                      <a:pt x="57150" y="597001"/>
                    </a:cubicBezTo>
                    <a:cubicBezTo>
                      <a:pt x="55443" y="593588"/>
                      <a:pt x="52917" y="590651"/>
                      <a:pt x="50800" y="587476"/>
                    </a:cubicBezTo>
                    <a:cubicBezTo>
                      <a:pt x="51858" y="573718"/>
                      <a:pt x="52451" y="559916"/>
                      <a:pt x="53975" y="546201"/>
                    </a:cubicBezTo>
                    <a:cubicBezTo>
                      <a:pt x="54570" y="540844"/>
                      <a:pt x="58619" y="523596"/>
                      <a:pt x="60325" y="517626"/>
                    </a:cubicBezTo>
                    <a:cubicBezTo>
                      <a:pt x="62970" y="508369"/>
                      <a:pt x="64870" y="504366"/>
                      <a:pt x="69850" y="495401"/>
                    </a:cubicBezTo>
                    <a:cubicBezTo>
                      <a:pt x="72847" y="490006"/>
                      <a:pt x="76615" y="485046"/>
                      <a:pt x="79375" y="479526"/>
                    </a:cubicBezTo>
                    <a:cubicBezTo>
                      <a:pt x="80872" y="476533"/>
                      <a:pt x="80694" y="472786"/>
                      <a:pt x="82550" y="470001"/>
                    </a:cubicBezTo>
                    <a:cubicBezTo>
                      <a:pt x="85041" y="466265"/>
                      <a:pt x="89465" y="464130"/>
                      <a:pt x="92075" y="460476"/>
                    </a:cubicBezTo>
                    <a:cubicBezTo>
                      <a:pt x="107602" y="438738"/>
                      <a:pt x="89777" y="456249"/>
                      <a:pt x="104775" y="438251"/>
                    </a:cubicBezTo>
                    <a:cubicBezTo>
                      <a:pt x="107650" y="434802"/>
                      <a:pt x="111378" y="432135"/>
                      <a:pt x="114300" y="428726"/>
                    </a:cubicBezTo>
                    <a:cubicBezTo>
                      <a:pt x="138738" y="400215"/>
                      <a:pt x="109715" y="430136"/>
                      <a:pt x="133350" y="406501"/>
                    </a:cubicBezTo>
                    <a:cubicBezTo>
                      <a:pt x="135500" y="400052"/>
                      <a:pt x="138595" y="389269"/>
                      <a:pt x="142875" y="384276"/>
                    </a:cubicBezTo>
                    <a:cubicBezTo>
                      <a:pt x="146319" y="380258"/>
                      <a:pt x="151342" y="377926"/>
                      <a:pt x="155575" y="374751"/>
                    </a:cubicBezTo>
                    <a:cubicBezTo>
                      <a:pt x="157692" y="368401"/>
                      <a:pt x="158932" y="361688"/>
                      <a:pt x="161925" y="355701"/>
                    </a:cubicBezTo>
                    <a:cubicBezTo>
                      <a:pt x="169982" y="339588"/>
                      <a:pt x="165650" y="346939"/>
                      <a:pt x="174625" y="333476"/>
                    </a:cubicBezTo>
                    <a:cubicBezTo>
                      <a:pt x="174555" y="331996"/>
                      <a:pt x="177456" y="266286"/>
                      <a:pt x="165100" y="247751"/>
                    </a:cubicBezTo>
                    <a:cubicBezTo>
                      <a:pt x="162983" y="244576"/>
                      <a:pt x="161730" y="240610"/>
                      <a:pt x="158750" y="238226"/>
                    </a:cubicBezTo>
                    <a:cubicBezTo>
                      <a:pt x="156137" y="236135"/>
                      <a:pt x="152400" y="236109"/>
                      <a:pt x="149225" y="235051"/>
                    </a:cubicBezTo>
                    <a:cubicBezTo>
                      <a:pt x="148167" y="231876"/>
                      <a:pt x="148141" y="228139"/>
                      <a:pt x="146050" y="225526"/>
                    </a:cubicBezTo>
                    <a:cubicBezTo>
                      <a:pt x="143666" y="222546"/>
                      <a:pt x="139456" y="221619"/>
                      <a:pt x="136525" y="219176"/>
                    </a:cubicBezTo>
                    <a:cubicBezTo>
                      <a:pt x="133076" y="216301"/>
                      <a:pt x="129875" y="213100"/>
                      <a:pt x="127000" y="209651"/>
                    </a:cubicBezTo>
                    <a:cubicBezTo>
                      <a:pt x="124557" y="206720"/>
                      <a:pt x="123348" y="202824"/>
                      <a:pt x="120650" y="200126"/>
                    </a:cubicBezTo>
                    <a:cubicBezTo>
                      <a:pt x="116908" y="196384"/>
                      <a:pt x="111692" y="194343"/>
                      <a:pt x="107950" y="190601"/>
                    </a:cubicBezTo>
                    <a:cubicBezTo>
                      <a:pt x="105252" y="187903"/>
                      <a:pt x="104580" y="183460"/>
                      <a:pt x="101600" y="181076"/>
                    </a:cubicBezTo>
                    <a:cubicBezTo>
                      <a:pt x="75777" y="160418"/>
                      <a:pt x="109315" y="198316"/>
                      <a:pt x="82550" y="171551"/>
                    </a:cubicBezTo>
                    <a:cubicBezTo>
                      <a:pt x="78808" y="167809"/>
                      <a:pt x="77090" y="162239"/>
                      <a:pt x="73025" y="158851"/>
                    </a:cubicBezTo>
                    <a:cubicBezTo>
                      <a:pt x="70454" y="156708"/>
                      <a:pt x="66493" y="157173"/>
                      <a:pt x="63500" y="155676"/>
                    </a:cubicBezTo>
                    <a:cubicBezTo>
                      <a:pt x="41574" y="144713"/>
                      <a:pt x="67706" y="152759"/>
                      <a:pt x="41275" y="146151"/>
                    </a:cubicBezTo>
                    <a:cubicBezTo>
                      <a:pt x="8326" y="124185"/>
                      <a:pt x="57626" y="159327"/>
                      <a:pt x="25400" y="127101"/>
                    </a:cubicBezTo>
                    <a:cubicBezTo>
                      <a:pt x="23033" y="124734"/>
                      <a:pt x="19050" y="124984"/>
                      <a:pt x="15875" y="123926"/>
                    </a:cubicBezTo>
                    <a:cubicBezTo>
                      <a:pt x="7895" y="99985"/>
                      <a:pt x="18660" y="129495"/>
                      <a:pt x="6350" y="104876"/>
                    </a:cubicBezTo>
                    <a:cubicBezTo>
                      <a:pt x="4073" y="100321"/>
                      <a:pt x="1017" y="86720"/>
                      <a:pt x="0" y="82651"/>
                    </a:cubicBezTo>
                    <a:cubicBezTo>
                      <a:pt x="1006" y="73597"/>
                      <a:pt x="1031" y="55189"/>
                      <a:pt x="6350" y="44551"/>
                    </a:cubicBezTo>
                    <a:cubicBezTo>
                      <a:pt x="13002" y="31246"/>
                      <a:pt x="11339" y="37747"/>
                      <a:pt x="22225" y="28676"/>
                    </a:cubicBezTo>
                    <a:cubicBezTo>
                      <a:pt x="30770" y="21555"/>
                      <a:pt x="31140" y="17306"/>
                      <a:pt x="41275" y="12801"/>
                    </a:cubicBezTo>
                    <a:cubicBezTo>
                      <a:pt x="47392" y="10083"/>
                      <a:pt x="54338" y="9444"/>
                      <a:pt x="60325" y="6451"/>
                    </a:cubicBezTo>
                    <a:cubicBezTo>
                      <a:pt x="75865" y="-1319"/>
                      <a:pt x="68292" y="101"/>
                      <a:pt x="82550" y="101"/>
                    </a:cubicBezTo>
                  </a:path>
                </a:pathLst>
              </a:custGeom>
              <a:grp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F5888CE0-B0D8-476F-94DD-403B0DAD3641}"/>
                  </a:ext>
                </a:extLst>
              </p:cNvPr>
              <p:cNvSpPr/>
              <p:nvPr/>
            </p:nvSpPr>
            <p:spPr>
              <a:xfrm>
                <a:off x="3073400" y="2736825"/>
                <a:ext cx="292100" cy="720750"/>
              </a:xfrm>
              <a:custGeom>
                <a:avLst/>
                <a:gdLst>
                  <a:gd name="connsiteX0" fmla="*/ 292100 w 292100"/>
                  <a:gd name="connsiteY0" fmla="*/ 720750 h 720750"/>
                  <a:gd name="connsiteX1" fmla="*/ 279400 w 292100"/>
                  <a:gd name="connsiteY1" fmla="*/ 701700 h 720750"/>
                  <a:gd name="connsiteX2" fmla="*/ 269875 w 292100"/>
                  <a:gd name="connsiteY2" fmla="*/ 692175 h 720750"/>
                  <a:gd name="connsiteX3" fmla="*/ 266700 w 292100"/>
                  <a:gd name="connsiteY3" fmla="*/ 679475 h 720750"/>
                  <a:gd name="connsiteX4" fmla="*/ 247650 w 292100"/>
                  <a:gd name="connsiteY4" fmla="*/ 666775 h 720750"/>
                  <a:gd name="connsiteX5" fmla="*/ 222250 w 292100"/>
                  <a:gd name="connsiteY5" fmla="*/ 638200 h 720750"/>
                  <a:gd name="connsiteX6" fmla="*/ 212725 w 292100"/>
                  <a:gd name="connsiteY6" fmla="*/ 635025 h 720750"/>
                  <a:gd name="connsiteX7" fmla="*/ 184150 w 292100"/>
                  <a:gd name="connsiteY7" fmla="*/ 625500 h 720750"/>
                  <a:gd name="connsiteX8" fmla="*/ 174625 w 292100"/>
                  <a:gd name="connsiteY8" fmla="*/ 619150 h 720750"/>
                  <a:gd name="connsiteX9" fmla="*/ 165100 w 292100"/>
                  <a:gd name="connsiteY9" fmla="*/ 615975 h 720750"/>
                  <a:gd name="connsiteX10" fmla="*/ 133350 w 292100"/>
                  <a:gd name="connsiteY10" fmla="*/ 609625 h 720750"/>
                  <a:gd name="connsiteX11" fmla="*/ 123825 w 292100"/>
                  <a:gd name="connsiteY11" fmla="*/ 603275 h 720750"/>
                  <a:gd name="connsiteX12" fmla="*/ 98425 w 292100"/>
                  <a:gd name="connsiteY12" fmla="*/ 600100 h 720750"/>
                  <a:gd name="connsiteX13" fmla="*/ 88900 w 292100"/>
                  <a:gd name="connsiteY13" fmla="*/ 596925 h 720750"/>
                  <a:gd name="connsiteX14" fmla="*/ 63500 w 292100"/>
                  <a:gd name="connsiteY14" fmla="*/ 590575 h 720750"/>
                  <a:gd name="connsiteX15" fmla="*/ 53975 w 292100"/>
                  <a:gd name="connsiteY15" fmla="*/ 581050 h 720750"/>
                  <a:gd name="connsiteX16" fmla="*/ 44450 w 292100"/>
                  <a:gd name="connsiteY16" fmla="*/ 577875 h 720750"/>
                  <a:gd name="connsiteX17" fmla="*/ 25400 w 292100"/>
                  <a:gd name="connsiteY17" fmla="*/ 562000 h 720750"/>
                  <a:gd name="connsiteX18" fmla="*/ 12700 w 292100"/>
                  <a:gd name="connsiteY18" fmla="*/ 542950 h 720750"/>
                  <a:gd name="connsiteX19" fmla="*/ 9525 w 292100"/>
                  <a:gd name="connsiteY19" fmla="*/ 530250 h 720750"/>
                  <a:gd name="connsiteX20" fmla="*/ 0 w 292100"/>
                  <a:gd name="connsiteY20" fmla="*/ 504850 h 720750"/>
                  <a:gd name="connsiteX21" fmla="*/ 3175 w 292100"/>
                  <a:gd name="connsiteY21" fmla="*/ 447700 h 720750"/>
                  <a:gd name="connsiteX22" fmla="*/ 9525 w 292100"/>
                  <a:gd name="connsiteY22" fmla="*/ 419125 h 720750"/>
                  <a:gd name="connsiteX23" fmla="*/ 22225 w 292100"/>
                  <a:gd name="connsiteY23" fmla="*/ 374675 h 720750"/>
                  <a:gd name="connsiteX24" fmla="*/ 25400 w 292100"/>
                  <a:gd name="connsiteY24" fmla="*/ 365150 h 720750"/>
                  <a:gd name="connsiteX25" fmla="*/ 31750 w 292100"/>
                  <a:gd name="connsiteY25" fmla="*/ 352450 h 720750"/>
                  <a:gd name="connsiteX26" fmla="*/ 38100 w 292100"/>
                  <a:gd name="connsiteY26" fmla="*/ 330225 h 720750"/>
                  <a:gd name="connsiteX27" fmla="*/ 41275 w 292100"/>
                  <a:gd name="connsiteY27" fmla="*/ 320700 h 720750"/>
                  <a:gd name="connsiteX28" fmla="*/ 44450 w 292100"/>
                  <a:gd name="connsiteY28" fmla="*/ 308000 h 720750"/>
                  <a:gd name="connsiteX29" fmla="*/ 57150 w 292100"/>
                  <a:gd name="connsiteY29" fmla="*/ 276250 h 720750"/>
                  <a:gd name="connsiteX30" fmla="*/ 60325 w 292100"/>
                  <a:gd name="connsiteY30" fmla="*/ 254025 h 720750"/>
                  <a:gd name="connsiteX31" fmla="*/ 63500 w 292100"/>
                  <a:gd name="connsiteY31" fmla="*/ 244500 h 720750"/>
                  <a:gd name="connsiteX32" fmla="*/ 69850 w 292100"/>
                  <a:gd name="connsiteY32" fmla="*/ 212750 h 720750"/>
                  <a:gd name="connsiteX33" fmla="*/ 73025 w 292100"/>
                  <a:gd name="connsiteY33" fmla="*/ 200050 h 720750"/>
                  <a:gd name="connsiteX34" fmla="*/ 69850 w 292100"/>
                  <a:gd name="connsiteY34" fmla="*/ 57175 h 720750"/>
                  <a:gd name="connsiteX35" fmla="*/ 63500 w 292100"/>
                  <a:gd name="connsiteY35" fmla="*/ 22250 h 720750"/>
                  <a:gd name="connsiteX36" fmla="*/ 57150 w 292100"/>
                  <a:gd name="connsiteY36" fmla="*/ 9550 h 720750"/>
                  <a:gd name="connsiteX37" fmla="*/ 50800 w 292100"/>
                  <a:gd name="connsiteY37" fmla="*/ 25 h 72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92100" h="720750">
                    <a:moveTo>
                      <a:pt x="292100" y="720750"/>
                    </a:moveTo>
                    <a:cubicBezTo>
                      <a:pt x="287867" y="714400"/>
                      <a:pt x="284085" y="707724"/>
                      <a:pt x="279400" y="701700"/>
                    </a:cubicBezTo>
                    <a:cubicBezTo>
                      <a:pt x="276643" y="698156"/>
                      <a:pt x="272103" y="696074"/>
                      <a:pt x="269875" y="692175"/>
                    </a:cubicBezTo>
                    <a:cubicBezTo>
                      <a:pt x="267710" y="688386"/>
                      <a:pt x="269573" y="682759"/>
                      <a:pt x="266700" y="679475"/>
                    </a:cubicBezTo>
                    <a:cubicBezTo>
                      <a:pt x="261674" y="673732"/>
                      <a:pt x="247650" y="666775"/>
                      <a:pt x="247650" y="666775"/>
                    </a:cubicBezTo>
                    <a:cubicBezTo>
                      <a:pt x="241599" y="657699"/>
                      <a:pt x="231571" y="641307"/>
                      <a:pt x="222250" y="638200"/>
                    </a:cubicBezTo>
                    <a:cubicBezTo>
                      <a:pt x="219075" y="637142"/>
                      <a:pt x="215943" y="635944"/>
                      <a:pt x="212725" y="635025"/>
                    </a:cubicBezTo>
                    <a:cubicBezTo>
                      <a:pt x="198577" y="630983"/>
                      <a:pt x="198746" y="632798"/>
                      <a:pt x="184150" y="625500"/>
                    </a:cubicBezTo>
                    <a:cubicBezTo>
                      <a:pt x="180737" y="623793"/>
                      <a:pt x="178038" y="620857"/>
                      <a:pt x="174625" y="619150"/>
                    </a:cubicBezTo>
                    <a:cubicBezTo>
                      <a:pt x="171632" y="617653"/>
                      <a:pt x="168318" y="616894"/>
                      <a:pt x="165100" y="615975"/>
                    </a:cubicBezTo>
                    <a:cubicBezTo>
                      <a:pt x="151838" y="612186"/>
                      <a:pt x="148319" y="612120"/>
                      <a:pt x="133350" y="609625"/>
                    </a:cubicBezTo>
                    <a:cubicBezTo>
                      <a:pt x="130175" y="607508"/>
                      <a:pt x="127506" y="604279"/>
                      <a:pt x="123825" y="603275"/>
                    </a:cubicBezTo>
                    <a:cubicBezTo>
                      <a:pt x="115593" y="601030"/>
                      <a:pt x="106820" y="601626"/>
                      <a:pt x="98425" y="600100"/>
                    </a:cubicBezTo>
                    <a:cubicBezTo>
                      <a:pt x="95132" y="599501"/>
                      <a:pt x="92129" y="597806"/>
                      <a:pt x="88900" y="596925"/>
                    </a:cubicBezTo>
                    <a:cubicBezTo>
                      <a:pt x="80480" y="594629"/>
                      <a:pt x="63500" y="590575"/>
                      <a:pt x="63500" y="590575"/>
                    </a:cubicBezTo>
                    <a:cubicBezTo>
                      <a:pt x="60325" y="587400"/>
                      <a:pt x="57711" y="583541"/>
                      <a:pt x="53975" y="581050"/>
                    </a:cubicBezTo>
                    <a:cubicBezTo>
                      <a:pt x="51190" y="579194"/>
                      <a:pt x="47443" y="579372"/>
                      <a:pt x="44450" y="577875"/>
                    </a:cubicBezTo>
                    <a:cubicBezTo>
                      <a:pt x="37779" y="574540"/>
                      <a:pt x="29868" y="567745"/>
                      <a:pt x="25400" y="562000"/>
                    </a:cubicBezTo>
                    <a:cubicBezTo>
                      <a:pt x="20715" y="555976"/>
                      <a:pt x="12700" y="542950"/>
                      <a:pt x="12700" y="542950"/>
                    </a:cubicBezTo>
                    <a:cubicBezTo>
                      <a:pt x="11642" y="538717"/>
                      <a:pt x="11057" y="534336"/>
                      <a:pt x="9525" y="530250"/>
                    </a:cubicBezTo>
                    <a:cubicBezTo>
                      <a:pt x="-2927" y="497044"/>
                      <a:pt x="8150" y="537449"/>
                      <a:pt x="0" y="504850"/>
                    </a:cubicBezTo>
                    <a:cubicBezTo>
                      <a:pt x="1058" y="485800"/>
                      <a:pt x="1591" y="466713"/>
                      <a:pt x="3175" y="447700"/>
                    </a:cubicBezTo>
                    <a:cubicBezTo>
                      <a:pt x="5020" y="425561"/>
                      <a:pt x="5292" y="434647"/>
                      <a:pt x="9525" y="419125"/>
                    </a:cubicBezTo>
                    <a:cubicBezTo>
                      <a:pt x="21485" y="375271"/>
                      <a:pt x="10058" y="411177"/>
                      <a:pt x="22225" y="374675"/>
                    </a:cubicBezTo>
                    <a:cubicBezTo>
                      <a:pt x="23283" y="371500"/>
                      <a:pt x="23903" y="368143"/>
                      <a:pt x="25400" y="365150"/>
                    </a:cubicBezTo>
                    <a:cubicBezTo>
                      <a:pt x="27517" y="360917"/>
                      <a:pt x="29886" y="356800"/>
                      <a:pt x="31750" y="352450"/>
                    </a:cubicBezTo>
                    <a:cubicBezTo>
                      <a:pt x="35013" y="344837"/>
                      <a:pt x="35798" y="338281"/>
                      <a:pt x="38100" y="330225"/>
                    </a:cubicBezTo>
                    <a:cubicBezTo>
                      <a:pt x="39019" y="327007"/>
                      <a:pt x="40356" y="323918"/>
                      <a:pt x="41275" y="320700"/>
                    </a:cubicBezTo>
                    <a:cubicBezTo>
                      <a:pt x="42474" y="316504"/>
                      <a:pt x="42982" y="312109"/>
                      <a:pt x="44450" y="308000"/>
                    </a:cubicBezTo>
                    <a:cubicBezTo>
                      <a:pt x="48284" y="297265"/>
                      <a:pt x="57150" y="276250"/>
                      <a:pt x="57150" y="276250"/>
                    </a:cubicBezTo>
                    <a:cubicBezTo>
                      <a:pt x="58208" y="268842"/>
                      <a:pt x="58857" y="261363"/>
                      <a:pt x="60325" y="254025"/>
                    </a:cubicBezTo>
                    <a:cubicBezTo>
                      <a:pt x="60981" y="250743"/>
                      <a:pt x="62747" y="247761"/>
                      <a:pt x="63500" y="244500"/>
                    </a:cubicBezTo>
                    <a:cubicBezTo>
                      <a:pt x="65927" y="233983"/>
                      <a:pt x="67589" y="223303"/>
                      <a:pt x="69850" y="212750"/>
                    </a:cubicBezTo>
                    <a:cubicBezTo>
                      <a:pt x="70764" y="208483"/>
                      <a:pt x="71967" y="204283"/>
                      <a:pt x="73025" y="200050"/>
                    </a:cubicBezTo>
                    <a:cubicBezTo>
                      <a:pt x="71967" y="152425"/>
                      <a:pt x="71717" y="104775"/>
                      <a:pt x="69850" y="57175"/>
                    </a:cubicBezTo>
                    <a:cubicBezTo>
                      <a:pt x="69779" y="55363"/>
                      <a:pt x="64592" y="25526"/>
                      <a:pt x="63500" y="22250"/>
                    </a:cubicBezTo>
                    <a:cubicBezTo>
                      <a:pt x="62003" y="17760"/>
                      <a:pt x="59014" y="13900"/>
                      <a:pt x="57150" y="9550"/>
                    </a:cubicBezTo>
                    <a:cubicBezTo>
                      <a:pt x="52638" y="-979"/>
                      <a:pt x="57639" y="25"/>
                      <a:pt x="50800" y="25"/>
                    </a:cubicBezTo>
                  </a:path>
                </a:pathLst>
              </a:custGeom>
              <a:grp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8AC3F395-AE3B-48BE-A3D0-A7B0514629BE}"/>
                  </a:ext>
                </a:extLst>
              </p:cNvPr>
              <p:cNvSpPr/>
              <p:nvPr/>
            </p:nvSpPr>
            <p:spPr>
              <a:xfrm>
                <a:off x="2486025" y="3736975"/>
                <a:ext cx="749300" cy="387350"/>
              </a:xfrm>
              <a:custGeom>
                <a:avLst/>
                <a:gdLst>
                  <a:gd name="connsiteX0" fmla="*/ 749300 w 749300"/>
                  <a:gd name="connsiteY0" fmla="*/ 66675 h 387350"/>
                  <a:gd name="connsiteX1" fmla="*/ 727075 w 749300"/>
                  <a:gd name="connsiteY1" fmla="*/ 57150 h 387350"/>
                  <a:gd name="connsiteX2" fmla="*/ 714375 w 749300"/>
                  <a:gd name="connsiteY2" fmla="*/ 47625 h 387350"/>
                  <a:gd name="connsiteX3" fmla="*/ 698500 w 749300"/>
                  <a:gd name="connsiteY3" fmla="*/ 41275 h 387350"/>
                  <a:gd name="connsiteX4" fmla="*/ 669925 w 749300"/>
                  <a:gd name="connsiteY4" fmla="*/ 28575 h 387350"/>
                  <a:gd name="connsiteX5" fmla="*/ 657225 w 749300"/>
                  <a:gd name="connsiteY5" fmla="*/ 22225 h 387350"/>
                  <a:gd name="connsiteX6" fmla="*/ 638175 w 749300"/>
                  <a:gd name="connsiteY6" fmla="*/ 15875 h 387350"/>
                  <a:gd name="connsiteX7" fmla="*/ 625475 w 749300"/>
                  <a:gd name="connsiteY7" fmla="*/ 6350 h 387350"/>
                  <a:gd name="connsiteX8" fmla="*/ 581025 w 749300"/>
                  <a:gd name="connsiteY8" fmla="*/ 3175 h 387350"/>
                  <a:gd name="connsiteX9" fmla="*/ 558800 w 749300"/>
                  <a:gd name="connsiteY9" fmla="*/ 0 h 387350"/>
                  <a:gd name="connsiteX10" fmla="*/ 479425 w 749300"/>
                  <a:gd name="connsiteY10" fmla="*/ 3175 h 387350"/>
                  <a:gd name="connsiteX11" fmla="*/ 466725 w 749300"/>
                  <a:gd name="connsiteY11" fmla="*/ 6350 h 387350"/>
                  <a:gd name="connsiteX12" fmla="*/ 450850 w 749300"/>
                  <a:gd name="connsiteY12" fmla="*/ 25400 h 387350"/>
                  <a:gd name="connsiteX13" fmla="*/ 438150 w 749300"/>
                  <a:gd name="connsiteY13" fmla="*/ 34925 h 387350"/>
                  <a:gd name="connsiteX14" fmla="*/ 431800 w 749300"/>
                  <a:gd name="connsiteY14" fmla="*/ 47625 h 387350"/>
                  <a:gd name="connsiteX15" fmla="*/ 422275 w 749300"/>
                  <a:gd name="connsiteY15" fmla="*/ 53975 h 387350"/>
                  <a:gd name="connsiteX16" fmla="*/ 412750 w 749300"/>
                  <a:gd name="connsiteY16" fmla="*/ 63500 h 387350"/>
                  <a:gd name="connsiteX17" fmla="*/ 400050 w 749300"/>
                  <a:gd name="connsiteY17" fmla="*/ 85725 h 387350"/>
                  <a:gd name="connsiteX18" fmla="*/ 390525 w 749300"/>
                  <a:gd name="connsiteY18" fmla="*/ 92075 h 387350"/>
                  <a:gd name="connsiteX19" fmla="*/ 381000 w 749300"/>
                  <a:gd name="connsiteY19" fmla="*/ 111125 h 387350"/>
                  <a:gd name="connsiteX20" fmla="*/ 374650 w 749300"/>
                  <a:gd name="connsiteY20" fmla="*/ 120650 h 387350"/>
                  <a:gd name="connsiteX21" fmla="*/ 361950 w 749300"/>
                  <a:gd name="connsiteY21" fmla="*/ 142875 h 387350"/>
                  <a:gd name="connsiteX22" fmla="*/ 355600 w 749300"/>
                  <a:gd name="connsiteY22" fmla="*/ 165100 h 387350"/>
                  <a:gd name="connsiteX23" fmla="*/ 349250 w 749300"/>
                  <a:gd name="connsiteY23" fmla="*/ 177800 h 387350"/>
                  <a:gd name="connsiteX24" fmla="*/ 346075 w 749300"/>
                  <a:gd name="connsiteY24" fmla="*/ 187325 h 387350"/>
                  <a:gd name="connsiteX25" fmla="*/ 336550 w 749300"/>
                  <a:gd name="connsiteY25" fmla="*/ 190500 h 387350"/>
                  <a:gd name="connsiteX26" fmla="*/ 327025 w 749300"/>
                  <a:gd name="connsiteY26" fmla="*/ 222250 h 387350"/>
                  <a:gd name="connsiteX27" fmla="*/ 323850 w 749300"/>
                  <a:gd name="connsiteY27" fmla="*/ 231775 h 387350"/>
                  <a:gd name="connsiteX28" fmla="*/ 314325 w 749300"/>
                  <a:gd name="connsiteY28" fmla="*/ 241300 h 387350"/>
                  <a:gd name="connsiteX29" fmla="*/ 298450 w 749300"/>
                  <a:gd name="connsiteY29" fmla="*/ 282575 h 387350"/>
                  <a:gd name="connsiteX30" fmla="*/ 292100 w 749300"/>
                  <a:gd name="connsiteY30" fmla="*/ 292100 h 387350"/>
                  <a:gd name="connsiteX31" fmla="*/ 282575 w 749300"/>
                  <a:gd name="connsiteY31" fmla="*/ 295275 h 387350"/>
                  <a:gd name="connsiteX32" fmla="*/ 273050 w 749300"/>
                  <a:gd name="connsiteY32" fmla="*/ 320675 h 387350"/>
                  <a:gd name="connsiteX33" fmla="*/ 247650 w 749300"/>
                  <a:gd name="connsiteY33" fmla="*/ 346075 h 387350"/>
                  <a:gd name="connsiteX34" fmla="*/ 238125 w 749300"/>
                  <a:gd name="connsiteY34" fmla="*/ 352425 h 387350"/>
                  <a:gd name="connsiteX35" fmla="*/ 215900 w 749300"/>
                  <a:gd name="connsiteY35" fmla="*/ 368300 h 387350"/>
                  <a:gd name="connsiteX36" fmla="*/ 193675 w 749300"/>
                  <a:gd name="connsiteY36" fmla="*/ 381000 h 387350"/>
                  <a:gd name="connsiteX37" fmla="*/ 168275 w 749300"/>
                  <a:gd name="connsiteY37" fmla="*/ 387350 h 387350"/>
                  <a:gd name="connsiteX38" fmla="*/ 92075 w 749300"/>
                  <a:gd name="connsiteY38" fmla="*/ 384175 h 387350"/>
                  <a:gd name="connsiteX39" fmla="*/ 69850 w 749300"/>
                  <a:gd name="connsiteY39" fmla="*/ 381000 h 387350"/>
                  <a:gd name="connsiteX40" fmla="*/ 47625 w 749300"/>
                  <a:gd name="connsiteY40" fmla="*/ 368300 h 387350"/>
                  <a:gd name="connsiteX41" fmla="*/ 38100 w 749300"/>
                  <a:gd name="connsiteY41" fmla="*/ 361950 h 387350"/>
                  <a:gd name="connsiteX42" fmla="*/ 25400 w 749300"/>
                  <a:gd name="connsiteY42" fmla="*/ 355600 h 387350"/>
                  <a:gd name="connsiteX43" fmla="*/ 12700 w 749300"/>
                  <a:gd name="connsiteY43" fmla="*/ 342900 h 387350"/>
                  <a:gd name="connsiteX44" fmla="*/ 0 w 749300"/>
                  <a:gd name="connsiteY44" fmla="*/ 323850 h 38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9300" h="387350">
                    <a:moveTo>
                      <a:pt x="749300" y="66675"/>
                    </a:moveTo>
                    <a:cubicBezTo>
                      <a:pt x="741892" y="63500"/>
                      <a:pt x="734151" y="61010"/>
                      <a:pt x="727075" y="57150"/>
                    </a:cubicBezTo>
                    <a:cubicBezTo>
                      <a:pt x="722429" y="54616"/>
                      <a:pt x="719001" y="50195"/>
                      <a:pt x="714375" y="47625"/>
                    </a:cubicBezTo>
                    <a:cubicBezTo>
                      <a:pt x="709393" y="44857"/>
                      <a:pt x="703482" y="44043"/>
                      <a:pt x="698500" y="41275"/>
                    </a:cubicBezTo>
                    <a:cubicBezTo>
                      <a:pt x="672177" y="26651"/>
                      <a:pt x="700479" y="34686"/>
                      <a:pt x="669925" y="28575"/>
                    </a:cubicBezTo>
                    <a:cubicBezTo>
                      <a:pt x="665692" y="26458"/>
                      <a:pt x="661619" y="23983"/>
                      <a:pt x="657225" y="22225"/>
                    </a:cubicBezTo>
                    <a:cubicBezTo>
                      <a:pt x="651010" y="19739"/>
                      <a:pt x="638175" y="15875"/>
                      <a:pt x="638175" y="15875"/>
                    </a:cubicBezTo>
                    <a:cubicBezTo>
                      <a:pt x="633942" y="12700"/>
                      <a:pt x="630641" y="7498"/>
                      <a:pt x="625475" y="6350"/>
                    </a:cubicBezTo>
                    <a:cubicBezTo>
                      <a:pt x="610974" y="3128"/>
                      <a:pt x="595813" y="4583"/>
                      <a:pt x="581025" y="3175"/>
                    </a:cubicBezTo>
                    <a:cubicBezTo>
                      <a:pt x="573575" y="2465"/>
                      <a:pt x="566208" y="1058"/>
                      <a:pt x="558800" y="0"/>
                    </a:cubicBezTo>
                    <a:cubicBezTo>
                      <a:pt x="532342" y="1058"/>
                      <a:pt x="505842" y="1353"/>
                      <a:pt x="479425" y="3175"/>
                    </a:cubicBezTo>
                    <a:cubicBezTo>
                      <a:pt x="475072" y="3475"/>
                      <a:pt x="470514" y="4185"/>
                      <a:pt x="466725" y="6350"/>
                    </a:cubicBezTo>
                    <a:cubicBezTo>
                      <a:pt x="454588" y="13285"/>
                      <a:pt x="459617" y="16633"/>
                      <a:pt x="450850" y="25400"/>
                    </a:cubicBezTo>
                    <a:cubicBezTo>
                      <a:pt x="447108" y="29142"/>
                      <a:pt x="442383" y="31750"/>
                      <a:pt x="438150" y="34925"/>
                    </a:cubicBezTo>
                    <a:cubicBezTo>
                      <a:pt x="436033" y="39158"/>
                      <a:pt x="434830" y="43989"/>
                      <a:pt x="431800" y="47625"/>
                    </a:cubicBezTo>
                    <a:cubicBezTo>
                      <a:pt x="429357" y="50556"/>
                      <a:pt x="425206" y="51532"/>
                      <a:pt x="422275" y="53975"/>
                    </a:cubicBezTo>
                    <a:cubicBezTo>
                      <a:pt x="418826" y="56850"/>
                      <a:pt x="415360" y="59846"/>
                      <a:pt x="412750" y="63500"/>
                    </a:cubicBezTo>
                    <a:cubicBezTo>
                      <a:pt x="406524" y="72216"/>
                      <a:pt x="407549" y="78226"/>
                      <a:pt x="400050" y="85725"/>
                    </a:cubicBezTo>
                    <a:cubicBezTo>
                      <a:pt x="397352" y="88423"/>
                      <a:pt x="393700" y="89958"/>
                      <a:pt x="390525" y="92075"/>
                    </a:cubicBezTo>
                    <a:cubicBezTo>
                      <a:pt x="372327" y="119372"/>
                      <a:pt x="394145" y="84835"/>
                      <a:pt x="381000" y="111125"/>
                    </a:cubicBezTo>
                    <a:cubicBezTo>
                      <a:pt x="379293" y="114538"/>
                      <a:pt x="376543" y="117337"/>
                      <a:pt x="374650" y="120650"/>
                    </a:cubicBezTo>
                    <a:cubicBezTo>
                      <a:pt x="358537" y="148848"/>
                      <a:pt x="377421" y="119669"/>
                      <a:pt x="361950" y="142875"/>
                    </a:cubicBezTo>
                    <a:cubicBezTo>
                      <a:pt x="360339" y="149320"/>
                      <a:pt x="358333" y="158723"/>
                      <a:pt x="355600" y="165100"/>
                    </a:cubicBezTo>
                    <a:cubicBezTo>
                      <a:pt x="353736" y="169450"/>
                      <a:pt x="351114" y="173450"/>
                      <a:pt x="349250" y="177800"/>
                    </a:cubicBezTo>
                    <a:cubicBezTo>
                      <a:pt x="347932" y="180876"/>
                      <a:pt x="348442" y="184958"/>
                      <a:pt x="346075" y="187325"/>
                    </a:cubicBezTo>
                    <a:cubicBezTo>
                      <a:pt x="343708" y="189692"/>
                      <a:pt x="339725" y="189442"/>
                      <a:pt x="336550" y="190500"/>
                    </a:cubicBezTo>
                    <a:cubicBezTo>
                      <a:pt x="331752" y="209694"/>
                      <a:pt x="334755" y="199060"/>
                      <a:pt x="327025" y="222250"/>
                    </a:cubicBezTo>
                    <a:cubicBezTo>
                      <a:pt x="325967" y="225425"/>
                      <a:pt x="326217" y="229408"/>
                      <a:pt x="323850" y="231775"/>
                    </a:cubicBezTo>
                    <a:lnTo>
                      <a:pt x="314325" y="241300"/>
                    </a:lnTo>
                    <a:cubicBezTo>
                      <a:pt x="310524" y="260303"/>
                      <a:pt x="311404" y="263144"/>
                      <a:pt x="298450" y="282575"/>
                    </a:cubicBezTo>
                    <a:cubicBezTo>
                      <a:pt x="296333" y="285750"/>
                      <a:pt x="295080" y="289716"/>
                      <a:pt x="292100" y="292100"/>
                    </a:cubicBezTo>
                    <a:cubicBezTo>
                      <a:pt x="289487" y="294191"/>
                      <a:pt x="285750" y="294217"/>
                      <a:pt x="282575" y="295275"/>
                    </a:cubicBezTo>
                    <a:cubicBezTo>
                      <a:pt x="280439" y="303820"/>
                      <a:pt x="278980" y="313559"/>
                      <a:pt x="273050" y="320675"/>
                    </a:cubicBezTo>
                    <a:cubicBezTo>
                      <a:pt x="265385" y="329873"/>
                      <a:pt x="256117" y="337608"/>
                      <a:pt x="247650" y="346075"/>
                    </a:cubicBezTo>
                    <a:cubicBezTo>
                      <a:pt x="244952" y="348773"/>
                      <a:pt x="240823" y="349727"/>
                      <a:pt x="238125" y="352425"/>
                    </a:cubicBezTo>
                    <a:cubicBezTo>
                      <a:pt x="220585" y="369965"/>
                      <a:pt x="238184" y="362729"/>
                      <a:pt x="215900" y="368300"/>
                    </a:cubicBezTo>
                    <a:cubicBezTo>
                      <a:pt x="203443" y="377643"/>
                      <a:pt x="206373" y="377537"/>
                      <a:pt x="193675" y="381000"/>
                    </a:cubicBezTo>
                    <a:cubicBezTo>
                      <a:pt x="185255" y="383296"/>
                      <a:pt x="168275" y="387350"/>
                      <a:pt x="168275" y="387350"/>
                    </a:cubicBezTo>
                    <a:cubicBezTo>
                      <a:pt x="142875" y="386292"/>
                      <a:pt x="117444" y="385812"/>
                      <a:pt x="92075" y="384175"/>
                    </a:cubicBezTo>
                    <a:cubicBezTo>
                      <a:pt x="84607" y="383693"/>
                      <a:pt x="76798" y="383779"/>
                      <a:pt x="69850" y="381000"/>
                    </a:cubicBezTo>
                    <a:cubicBezTo>
                      <a:pt x="6797" y="355779"/>
                      <a:pt x="113702" y="384819"/>
                      <a:pt x="47625" y="368300"/>
                    </a:cubicBezTo>
                    <a:cubicBezTo>
                      <a:pt x="44450" y="366183"/>
                      <a:pt x="41413" y="363843"/>
                      <a:pt x="38100" y="361950"/>
                    </a:cubicBezTo>
                    <a:cubicBezTo>
                      <a:pt x="33991" y="359602"/>
                      <a:pt x="28747" y="358947"/>
                      <a:pt x="25400" y="355600"/>
                    </a:cubicBezTo>
                    <a:cubicBezTo>
                      <a:pt x="8467" y="338667"/>
                      <a:pt x="38100" y="351367"/>
                      <a:pt x="12700" y="342900"/>
                    </a:cubicBezTo>
                    <a:lnTo>
                      <a:pt x="0" y="323850"/>
                    </a:lnTo>
                  </a:path>
                </a:pathLst>
              </a:custGeom>
              <a:grp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8C28C729-1564-4D4A-B22D-75C13463BC9A}"/>
                  </a:ext>
                </a:extLst>
              </p:cNvPr>
              <p:cNvSpPr/>
              <p:nvPr/>
            </p:nvSpPr>
            <p:spPr>
              <a:xfrm>
                <a:off x="4108450" y="3987800"/>
                <a:ext cx="171528" cy="1041561"/>
              </a:xfrm>
              <a:custGeom>
                <a:avLst/>
                <a:gdLst>
                  <a:gd name="connsiteX0" fmla="*/ 92075 w 171528"/>
                  <a:gd name="connsiteY0" fmla="*/ 0 h 1041561"/>
                  <a:gd name="connsiteX1" fmla="*/ 104775 w 171528"/>
                  <a:gd name="connsiteY1" fmla="*/ 19050 h 1041561"/>
                  <a:gd name="connsiteX2" fmla="*/ 114300 w 171528"/>
                  <a:gd name="connsiteY2" fmla="*/ 22225 h 1041561"/>
                  <a:gd name="connsiteX3" fmla="*/ 120650 w 171528"/>
                  <a:gd name="connsiteY3" fmla="*/ 44450 h 1041561"/>
                  <a:gd name="connsiteX4" fmla="*/ 142875 w 171528"/>
                  <a:gd name="connsiteY4" fmla="*/ 69850 h 1041561"/>
                  <a:gd name="connsiteX5" fmla="*/ 146050 w 171528"/>
                  <a:gd name="connsiteY5" fmla="*/ 85725 h 1041561"/>
                  <a:gd name="connsiteX6" fmla="*/ 152400 w 171528"/>
                  <a:gd name="connsiteY6" fmla="*/ 117475 h 1041561"/>
                  <a:gd name="connsiteX7" fmla="*/ 161925 w 171528"/>
                  <a:gd name="connsiteY7" fmla="*/ 139700 h 1041561"/>
                  <a:gd name="connsiteX8" fmla="*/ 165100 w 171528"/>
                  <a:gd name="connsiteY8" fmla="*/ 152400 h 1041561"/>
                  <a:gd name="connsiteX9" fmla="*/ 171450 w 171528"/>
                  <a:gd name="connsiteY9" fmla="*/ 174625 h 1041561"/>
                  <a:gd name="connsiteX10" fmla="*/ 158750 w 171528"/>
                  <a:gd name="connsiteY10" fmla="*/ 279400 h 1041561"/>
                  <a:gd name="connsiteX11" fmla="*/ 152400 w 171528"/>
                  <a:gd name="connsiteY11" fmla="*/ 288925 h 1041561"/>
                  <a:gd name="connsiteX12" fmla="*/ 149225 w 171528"/>
                  <a:gd name="connsiteY12" fmla="*/ 304800 h 1041561"/>
                  <a:gd name="connsiteX13" fmla="*/ 139700 w 171528"/>
                  <a:gd name="connsiteY13" fmla="*/ 314325 h 1041561"/>
                  <a:gd name="connsiteX14" fmla="*/ 133350 w 171528"/>
                  <a:gd name="connsiteY14" fmla="*/ 323850 h 1041561"/>
                  <a:gd name="connsiteX15" fmla="*/ 130175 w 171528"/>
                  <a:gd name="connsiteY15" fmla="*/ 333375 h 1041561"/>
                  <a:gd name="connsiteX16" fmla="*/ 123825 w 171528"/>
                  <a:gd name="connsiteY16" fmla="*/ 342900 h 1041561"/>
                  <a:gd name="connsiteX17" fmla="*/ 120650 w 171528"/>
                  <a:gd name="connsiteY17" fmla="*/ 352425 h 1041561"/>
                  <a:gd name="connsiteX18" fmla="*/ 107950 w 171528"/>
                  <a:gd name="connsiteY18" fmla="*/ 371475 h 1041561"/>
                  <a:gd name="connsiteX19" fmla="*/ 101600 w 171528"/>
                  <a:gd name="connsiteY19" fmla="*/ 387350 h 1041561"/>
                  <a:gd name="connsiteX20" fmla="*/ 98425 w 171528"/>
                  <a:gd name="connsiteY20" fmla="*/ 396875 h 1041561"/>
                  <a:gd name="connsiteX21" fmla="*/ 92075 w 171528"/>
                  <a:gd name="connsiteY21" fmla="*/ 409575 h 1041561"/>
                  <a:gd name="connsiteX22" fmla="*/ 85725 w 171528"/>
                  <a:gd name="connsiteY22" fmla="*/ 428625 h 1041561"/>
                  <a:gd name="connsiteX23" fmla="*/ 76200 w 171528"/>
                  <a:gd name="connsiteY23" fmla="*/ 438150 h 1041561"/>
                  <a:gd name="connsiteX24" fmla="*/ 63500 w 171528"/>
                  <a:gd name="connsiteY24" fmla="*/ 460375 h 1041561"/>
                  <a:gd name="connsiteX25" fmla="*/ 53975 w 171528"/>
                  <a:gd name="connsiteY25" fmla="*/ 469900 h 1041561"/>
                  <a:gd name="connsiteX26" fmla="*/ 50800 w 171528"/>
                  <a:gd name="connsiteY26" fmla="*/ 479425 h 1041561"/>
                  <a:gd name="connsiteX27" fmla="*/ 44450 w 171528"/>
                  <a:gd name="connsiteY27" fmla="*/ 495300 h 1041561"/>
                  <a:gd name="connsiteX28" fmla="*/ 34925 w 171528"/>
                  <a:gd name="connsiteY28" fmla="*/ 520700 h 1041561"/>
                  <a:gd name="connsiteX29" fmla="*/ 25400 w 171528"/>
                  <a:gd name="connsiteY29" fmla="*/ 546100 h 1041561"/>
                  <a:gd name="connsiteX30" fmla="*/ 15875 w 171528"/>
                  <a:gd name="connsiteY30" fmla="*/ 581025 h 1041561"/>
                  <a:gd name="connsiteX31" fmla="*/ 9525 w 171528"/>
                  <a:gd name="connsiteY31" fmla="*/ 600075 h 1041561"/>
                  <a:gd name="connsiteX32" fmla="*/ 6350 w 171528"/>
                  <a:gd name="connsiteY32" fmla="*/ 622300 h 1041561"/>
                  <a:gd name="connsiteX33" fmla="*/ 0 w 171528"/>
                  <a:gd name="connsiteY33" fmla="*/ 644525 h 1041561"/>
                  <a:gd name="connsiteX34" fmla="*/ 3175 w 171528"/>
                  <a:gd name="connsiteY34" fmla="*/ 800100 h 1041561"/>
                  <a:gd name="connsiteX35" fmla="*/ 9525 w 171528"/>
                  <a:gd name="connsiteY35" fmla="*/ 854075 h 1041561"/>
                  <a:gd name="connsiteX36" fmla="*/ 15875 w 171528"/>
                  <a:gd name="connsiteY36" fmla="*/ 863600 h 1041561"/>
                  <a:gd name="connsiteX37" fmla="*/ 19050 w 171528"/>
                  <a:gd name="connsiteY37" fmla="*/ 873125 h 1041561"/>
                  <a:gd name="connsiteX38" fmla="*/ 25400 w 171528"/>
                  <a:gd name="connsiteY38" fmla="*/ 895350 h 1041561"/>
                  <a:gd name="connsiteX39" fmla="*/ 31750 w 171528"/>
                  <a:gd name="connsiteY39" fmla="*/ 904875 h 1041561"/>
                  <a:gd name="connsiteX40" fmla="*/ 34925 w 171528"/>
                  <a:gd name="connsiteY40" fmla="*/ 914400 h 1041561"/>
                  <a:gd name="connsiteX41" fmla="*/ 41275 w 171528"/>
                  <a:gd name="connsiteY41" fmla="*/ 930275 h 1041561"/>
                  <a:gd name="connsiteX42" fmla="*/ 47625 w 171528"/>
                  <a:gd name="connsiteY42" fmla="*/ 949325 h 1041561"/>
                  <a:gd name="connsiteX43" fmla="*/ 50800 w 171528"/>
                  <a:gd name="connsiteY43" fmla="*/ 958850 h 1041561"/>
                  <a:gd name="connsiteX44" fmla="*/ 57150 w 171528"/>
                  <a:gd name="connsiteY44" fmla="*/ 968375 h 1041561"/>
                  <a:gd name="connsiteX45" fmla="*/ 60325 w 171528"/>
                  <a:gd name="connsiteY45" fmla="*/ 977900 h 1041561"/>
                  <a:gd name="connsiteX46" fmla="*/ 79375 w 171528"/>
                  <a:gd name="connsiteY46" fmla="*/ 993775 h 1041561"/>
                  <a:gd name="connsiteX47" fmla="*/ 82550 w 171528"/>
                  <a:gd name="connsiteY47" fmla="*/ 1003300 h 1041561"/>
                  <a:gd name="connsiteX48" fmla="*/ 95250 w 171528"/>
                  <a:gd name="connsiteY48" fmla="*/ 1012825 h 1041561"/>
                  <a:gd name="connsiteX49" fmla="*/ 114300 w 171528"/>
                  <a:gd name="connsiteY49" fmla="*/ 1022350 h 1041561"/>
                  <a:gd name="connsiteX50" fmla="*/ 120650 w 171528"/>
                  <a:gd name="connsiteY50" fmla="*/ 1031875 h 1041561"/>
                  <a:gd name="connsiteX51" fmla="*/ 130175 w 171528"/>
                  <a:gd name="connsiteY51" fmla="*/ 1035050 h 1041561"/>
                  <a:gd name="connsiteX52" fmla="*/ 149225 w 171528"/>
                  <a:gd name="connsiteY52" fmla="*/ 1041400 h 1041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71528" h="1041561">
                    <a:moveTo>
                      <a:pt x="92075" y="0"/>
                    </a:moveTo>
                    <a:cubicBezTo>
                      <a:pt x="96308" y="6350"/>
                      <a:pt x="99379" y="13654"/>
                      <a:pt x="104775" y="19050"/>
                    </a:cubicBezTo>
                    <a:cubicBezTo>
                      <a:pt x="107142" y="21417"/>
                      <a:pt x="112526" y="19387"/>
                      <a:pt x="114300" y="22225"/>
                    </a:cubicBezTo>
                    <a:cubicBezTo>
                      <a:pt x="118384" y="28759"/>
                      <a:pt x="117204" y="37559"/>
                      <a:pt x="120650" y="44450"/>
                    </a:cubicBezTo>
                    <a:cubicBezTo>
                      <a:pt x="124526" y="52202"/>
                      <a:pt x="136263" y="63238"/>
                      <a:pt x="142875" y="69850"/>
                    </a:cubicBezTo>
                    <a:cubicBezTo>
                      <a:pt x="143933" y="75142"/>
                      <a:pt x="145085" y="80416"/>
                      <a:pt x="146050" y="85725"/>
                    </a:cubicBezTo>
                    <a:cubicBezTo>
                      <a:pt x="149169" y="102877"/>
                      <a:pt x="148188" y="102734"/>
                      <a:pt x="152400" y="117475"/>
                    </a:cubicBezTo>
                    <a:cubicBezTo>
                      <a:pt x="158707" y="139551"/>
                      <a:pt x="151765" y="112607"/>
                      <a:pt x="161925" y="139700"/>
                    </a:cubicBezTo>
                    <a:cubicBezTo>
                      <a:pt x="163457" y="143786"/>
                      <a:pt x="163901" y="148204"/>
                      <a:pt x="165100" y="152400"/>
                    </a:cubicBezTo>
                    <a:cubicBezTo>
                      <a:pt x="174210" y="184284"/>
                      <a:pt x="161524" y="134923"/>
                      <a:pt x="171450" y="174625"/>
                    </a:cubicBezTo>
                    <a:cubicBezTo>
                      <a:pt x="170822" y="189700"/>
                      <a:pt x="175143" y="254810"/>
                      <a:pt x="158750" y="279400"/>
                    </a:cubicBezTo>
                    <a:lnTo>
                      <a:pt x="152400" y="288925"/>
                    </a:lnTo>
                    <a:cubicBezTo>
                      <a:pt x="151342" y="294217"/>
                      <a:pt x="151638" y="299973"/>
                      <a:pt x="149225" y="304800"/>
                    </a:cubicBezTo>
                    <a:cubicBezTo>
                      <a:pt x="147217" y="308816"/>
                      <a:pt x="142575" y="310876"/>
                      <a:pt x="139700" y="314325"/>
                    </a:cubicBezTo>
                    <a:cubicBezTo>
                      <a:pt x="137257" y="317256"/>
                      <a:pt x="135057" y="320437"/>
                      <a:pt x="133350" y="323850"/>
                    </a:cubicBezTo>
                    <a:cubicBezTo>
                      <a:pt x="131853" y="326843"/>
                      <a:pt x="131672" y="330382"/>
                      <a:pt x="130175" y="333375"/>
                    </a:cubicBezTo>
                    <a:cubicBezTo>
                      <a:pt x="128468" y="336788"/>
                      <a:pt x="125532" y="339487"/>
                      <a:pt x="123825" y="342900"/>
                    </a:cubicBezTo>
                    <a:cubicBezTo>
                      <a:pt x="122328" y="345893"/>
                      <a:pt x="122275" y="349499"/>
                      <a:pt x="120650" y="352425"/>
                    </a:cubicBezTo>
                    <a:cubicBezTo>
                      <a:pt x="116944" y="359096"/>
                      <a:pt x="110784" y="364389"/>
                      <a:pt x="107950" y="371475"/>
                    </a:cubicBezTo>
                    <a:cubicBezTo>
                      <a:pt x="105833" y="376767"/>
                      <a:pt x="103601" y="382014"/>
                      <a:pt x="101600" y="387350"/>
                    </a:cubicBezTo>
                    <a:cubicBezTo>
                      <a:pt x="100425" y="390484"/>
                      <a:pt x="99743" y="393799"/>
                      <a:pt x="98425" y="396875"/>
                    </a:cubicBezTo>
                    <a:cubicBezTo>
                      <a:pt x="96561" y="401225"/>
                      <a:pt x="93833" y="405181"/>
                      <a:pt x="92075" y="409575"/>
                    </a:cubicBezTo>
                    <a:cubicBezTo>
                      <a:pt x="89589" y="415790"/>
                      <a:pt x="90458" y="423892"/>
                      <a:pt x="85725" y="428625"/>
                    </a:cubicBezTo>
                    <a:cubicBezTo>
                      <a:pt x="82550" y="431800"/>
                      <a:pt x="79075" y="434701"/>
                      <a:pt x="76200" y="438150"/>
                    </a:cubicBezTo>
                    <a:cubicBezTo>
                      <a:pt x="61202" y="456148"/>
                      <a:pt x="79027" y="438637"/>
                      <a:pt x="63500" y="460375"/>
                    </a:cubicBezTo>
                    <a:cubicBezTo>
                      <a:pt x="60890" y="464029"/>
                      <a:pt x="57150" y="466725"/>
                      <a:pt x="53975" y="469900"/>
                    </a:cubicBezTo>
                    <a:cubicBezTo>
                      <a:pt x="52917" y="473075"/>
                      <a:pt x="51975" y="476291"/>
                      <a:pt x="50800" y="479425"/>
                    </a:cubicBezTo>
                    <a:cubicBezTo>
                      <a:pt x="48799" y="484761"/>
                      <a:pt x="46088" y="489841"/>
                      <a:pt x="44450" y="495300"/>
                    </a:cubicBezTo>
                    <a:cubicBezTo>
                      <a:pt x="36960" y="520267"/>
                      <a:pt x="46790" y="502902"/>
                      <a:pt x="34925" y="520700"/>
                    </a:cubicBezTo>
                    <a:cubicBezTo>
                      <a:pt x="27398" y="558335"/>
                      <a:pt x="37292" y="519344"/>
                      <a:pt x="25400" y="546100"/>
                    </a:cubicBezTo>
                    <a:cubicBezTo>
                      <a:pt x="16370" y="566418"/>
                      <a:pt x="21148" y="561692"/>
                      <a:pt x="15875" y="581025"/>
                    </a:cubicBezTo>
                    <a:cubicBezTo>
                      <a:pt x="14114" y="587483"/>
                      <a:pt x="11642" y="593725"/>
                      <a:pt x="9525" y="600075"/>
                    </a:cubicBezTo>
                    <a:cubicBezTo>
                      <a:pt x="8467" y="607483"/>
                      <a:pt x="7689" y="614937"/>
                      <a:pt x="6350" y="622300"/>
                    </a:cubicBezTo>
                    <a:cubicBezTo>
                      <a:pt x="4755" y="631071"/>
                      <a:pt x="2720" y="636364"/>
                      <a:pt x="0" y="644525"/>
                    </a:cubicBezTo>
                    <a:cubicBezTo>
                      <a:pt x="1058" y="696383"/>
                      <a:pt x="1475" y="748259"/>
                      <a:pt x="3175" y="800100"/>
                    </a:cubicBezTo>
                    <a:cubicBezTo>
                      <a:pt x="3267" y="802893"/>
                      <a:pt x="5346" y="842931"/>
                      <a:pt x="9525" y="854075"/>
                    </a:cubicBezTo>
                    <a:cubicBezTo>
                      <a:pt x="10865" y="857648"/>
                      <a:pt x="14168" y="860187"/>
                      <a:pt x="15875" y="863600"/>
                    </a:cubicBezTo>
                    <a:cubicBezTo>
                      <a:pt x="17372" y="866593"/>
                      <a:pt x="18131" y="869907"/>
                      <a:pt x="19050" y="873125"/>
                    </a:cubicBezTo>
                    <a:cubicBezTo>
                      <a:pt x="20406" y="877872"/>
                      <a:pt x="22862" y="890275"/>
                      <a:pt x="25400" y="895350"/>
                    </a:cubicBezTo>
                    <a:cubicBezTo>
                      <a:pt x="27107" y="898763"/>
                      <a:pt x="30043" y="901462"/>
                      <a:pt x="31750" y="904875"/>
                    </a:cubicBezTo>
                    <a:cubicBezTo>
                      <a:pt x="33247" y="907868"/>
                      <a:pt x="33750" y="911266"/>
                      <a:pt x="34925" y="914400"/>
                    </a:cubicBezTo>
                    <a:cubicBezTo>
                      <a:pt x="36926" y="919736"/>
                      <a:pt x="39327" y="924919"/>
                      <a:pt x="41275" y="930275"/>
                    </a:cubicBezTo>
                    <a:cubicBezTo>
                      <a:pt x="43562" y="936565"/>
                      <a:pt x="45508" y="942975"/>
                      <a:pt x="47625" y="949325"/>
                    </a:cubicBezTo>
                    <a:cubicBezTo>
                      <a:pt x="48683" y="952500"/>
                      <a:pt x="48944" y="956065"/>
                      <a:pt x="50800" y="958850"/>
                    </a:cubicBezTo>
                    <a:cubicBezTo>
                      <a:pt x="52917" y="962025"/>
                      <a:pt x="55443" y="964962"/>
                      <a:pt x="57150" y="968375"/>
                    </a:cubicBezTo>
                    <a:cubicBezTo>
                      <a:pt x="58647" y="971368"/>
                      <a:pt x="58469" y="975115"/>
                      <a:pt x="60325" y="977900"/>
                    </a:cubicBezTo>
                    <a:cubicBezTo>
                      <a:pt x="65214" y="985234"/>
                      <a:pt x="72347" y="989089"/>
                      <a:pt x="79375" y="993775"/>
                    </a:cubicBezTo>
                    <a:cubicBezTo>
                      <a:pt x="80433" y="996950"/>
                      <a:pt x="80407" y="1000729"/>
                      <a:pt x="82550" y="1003300"/>
                    </a:cubicBezTo>
                    <a:cubicBezTo>
                      <a:pt x="85938" y="1007365"/>
                      <a:pt x="90944" y="1009749"/>
                      <a:pt x="95250" y="1012825"/>
                    </a:cubicBezTo>
                    <a:cubicBezTo>
                      <a:pt x="106021" y="1020519"/>
                      <a:pt x="102504" y="1018418"/>
                      <a:pt x="114300" y="1022350"/>
                    </a:cubicBezTo>
                    <a:cubicBezTo>
                      <a:pt x="116417" y="1025525"/>
                      <a:pt x="117670" y="1029491"/>
                      <a:pt x="120650" y="1031875"/>
                    </a:cubicBezTo>
                    <a:cubicBezTo>
                      <a:pt x="123263" y="1033966"/>
                      <a:pt x="127182" y="1033553"/>
                      <a:pt x="130175" y="1035050"/>
                    </a:cubicBezTo>
                    <a:cubicBezTo>
                      <a:pt x="146397" y="1043161"/>
                      <a:pt x="132510" y="1041400"/>
                      <a:pt x="149225" y="1041400"/>
                    </a:cubicBezTo>
                  </a:path>
                </a:pathLst>
              </a:custGeom>
              <a:grp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DC6EC793-6B25-48F6-84D2-2D70FDF78880}"/>
                  </a:ext>
                </a:extLst>
              </p:cNvPr>
              <p:cNvSpPr/>
              <p:nvPr/>
            </p:nvSpPr>
            <p:spPr>
              <a:xfrm>
                <a:off x="2740025" y="4216400"/>
                <a:ext cx="390525" cy="514677"/>
              </a:xfrm>
              <a:custGeom>
                <a:avLst/>
                <a:gdLst>
                  <a:gd name="connsiteX0" fmla="*/ 390525 w 390525"/>
                  <a:gd name="connsiteY0" fmla="*/ 0 h 514677"/>
                  <a:gd name="connsiteX1" fmla="*/ 365125 w 390525"/>
                  <a:gd name="connsiteY1" fmla="*/ 6350 h 514677"/>
                  <a:gd name="connsiteX2" fmla="*/ 355600 w 390525"/>
                  <a:gd name="connsiteY2" fmla="*/ 9525 h 514677"/>
                  <a:gd name="connsiteX3" fmla="*/ 333375 w 390525"/>
                  <a:gd name="connsiteY3" fmla="*/ 15875 h 514677"/>
                  <a:gd name="connsiteX4" fmla="*/ 311150 w 390525"/>
                  <a:gd name="connsiteY4" fmla="*/ 28575 h 514677"/>
                  <a:gd name="connsiteX5" fmla="*/ 288925 w 390525"/>
                  <a:gd name="connsiteY5" fmla="*/ 34925 h 514677"/>
                  <a:gd name="connsiteX6" fmla="*/ 263525 w 390525"/>
                  <a:gd name="connsiteY6" fmla="*/ 50800 h 514677"/>
                  <a:gd name="connsiteX7" fmla="*/ 254000 w 390525"/>
                  <a:gd name="connsiteY7" fmla="*/ 57150 h 514677"/>
                  <a:gd name="connsiteX8" fmla="*/ 244475 w 390525"/>
                  <a:gd name="connsiteY8" fmla="*/ 60325 h 514677"/>
                  <a:gd name="connsiteX9" fmla="*/ 225425 w 390525"/>
                  <a:gd name="connsiteY9" fmla="*/ 73025 h 514677"/>
                  <a:gd name="connsiteX10" fmla="*/ 215900 w 390525"/>
                  <a:gd name="connsiteY10" fmla="*/ 79375 h 514677"/>
                  <a:gd name="connsiteX11" fmla="*/ 196850 w 390525"/>
                  <a:gd name="connsiteY11" fmla="*/ 95250 h 514677"/>
                  <a:gd name="connsiteX12" fmla="*/ 180975 w 390525"/>
                  <a:gd name="connsiteY12" fmla="*/ 120650 h 514677"/>
                  <a:gd name="connsiteX13" fmla="*/ 174625 w 390525"/>
                  <a:gd name="connsiteY13" fmla="*/ 133350 h 514677"/>
                  <a:gd name="connsiteX14" fmla="*/ 168275 w 390525"/>
                  <a:gd name="connsiteY14" fmla="*/ 142875 h 514677"/>
                  <a:gd name="connsiteX15" fmla="*/ 161925 w 390525"/>
                  <a:gd name="connsiteY15" fmla="*/ 165100 h 514677"/>
                  <a:gd name="connsiteX16" fmla="*/ 158750 w 390525"/>
                  <a:gd name="connsiteY16" fmla="*/ 177800 h 514677"/>
                  <a:gd name="connsiteX17" fmla="*/ 152400 w 390525"/>
                  <a:gd name="connsiteY17" fmla="*/ 187325 h 514677"/>
                  <a:gd name="connsiteX18" fmla="*/ 149225 w 390525"/>
                  <a:gd name="connsiteY18" fmla="*/ 203200 h 514677"/>
                  <a:gd name="connsiteX19" fmla="*/ 146050 w 390525"/>
                  <a:gd name="connsiteY19" fmla="*/ 212725 h 514677"/>
                  <a:gd name="connsiteX20" fmla="*/ 133350 w 390525"/>
                  <a:gd name="connsiteY20" fmla="*/ 282575 h 514677"/>
                  <a:gd name="connsiteX21" fmla="*/ 130175 w 390525"/>
                  <a:gd name="connsiteY21" fmla="*/ 339725 h 514677"/>
                  <a:gd name="connsiteX22" fmla="*/ 120650 w 390525"/>
                  <a:gd name="connsiteY22" fmla="*/ 409575 h 514677"/>
                  <a:gd name="connsiteX23" fmla="*/ 117475 w 390525"/>
                  <a:gd name="connsiteY23" fmla="*/ 444500 h 514677"/>
                  <a:gd name="connsiteX24" fmla="*/ 98425 w 390525"/>
                  <a:gd name="connsiteY24" fmla="*/ 476250 h 514677"/>
                  <a:gd name="connsiteX25" fmla="*/ 95250 w 390525"/>
                  <a:gd name="connsiteY25" fmla="*/ 485775 h 514677"/>
                  <a:gd name="connsiteX26" fmla="*/ 85725 w 390525"/>
                  <a:gd name="connsiteY26" fmla="*/ 488950 h 514677"/>
                  <a:gd name="connsiteX27" fmla="*/ 63500 w 390525"/>
                  <a:gd name="connsiteY27" fmla="*/ 498475 h 514677"/>
                  <a:gd name="connsiteX28" fmla="*/ 44450 w 390525"/>
                  <a:gd name="connsiteY28" fmla="*/ 504825 h 514677"/>
                  <a:gd name="connsiteX29" fmla="*/ 22225 w 390525"/>
                  <a:gd name="connsiteY29" fmla="*/ 514350 h 514677"/>
                  <a:gd name="connsiteX30" fmla="*/ 0 w 390525"/>
                  <a:gd name="connsiteY30" fmla="*/ 514350 h 514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90525" h="514677">
                    <a:moveTo>
                      <a:pt x="390525" y="0"/>
                    </a:moveTo>
                    <a:cubicBezTo>
                      <a:pt x="382058" y="2117"/>
                      <a:pt x="373545" y="4054"/>
                      <a:pt x="365125" y="6350"/>
                    </a:cubicBezTo>
                    <a:cubicBezTo>
                      <a:pt x="361896" y="7231"/>
                      <a:pt x="358818" y="8606"/>
                      <a:pt x="355600" y="9525"/>
                    </a:cubicBezTo>
                    <a:cubicBezTo>
                      <a:pt x="347544" y="11827"/>
                      <a:pt x="340988" y="12612"/>
                      <a:pt x="333375" y="15875"/>
                    </a:cubicBezTo>
                    <a:cubicBezTo>
                      <a:pt x="294411" y="32574"/>
                      <a:pt x="343036" y="12632"/>
                      <a:pt x="311150" y="28575"/>
                    </a:cubicBezTo>
                    <a:cubicBezTo>
                      <a:pt x="306595" y="30852"/>
                      <a:pt x="292994" y="33908"/>
                      <a:pt x="288925" y="34925"/>
                    </a:cubicBezTo>
                    <a:cubicBezTo>
                      <a:pt x="280458" y="40217"/>
                      <a:pt x="271832" y="45262"/>
                      <a:pt x="263525" y="50800"/>
                    </a:cubicBezTo>
                    <a:cubicBezTo>
                      <a:pt x="260350" y="52917"/>
                      <a:pt x="257413" y="55443"/>
                      <a:pt x="254000" y="57150"/>
                    </a:cubicBezTo>
                    <a:cubicBezTo>
                      <a:pt x="251007" y="58647"/>
                      <a:pt x="247401" y="58700"/>
                      <a:pt x="244475" y="60325"/>
                    </a:cubicBezTo>
                    <a:cubicBezTo>
                      <a:pt x="237804" y="64031"/>
                      <a:pt x="231775" y="68792"/>
                      <a:pt x="225425" y="73025"/>
                    </a:cubicBezTo>
                    <a:cubicBezTo>
                      <a:pt x="222250" y="75142"/>
                      <a:pt x="218598" y="76677"/>
                      <a:pt x="215900" y="79375"/>
                    </a:cubicBezTo>
                    <a:cubicBezTo>
                      <a:pt x="203677" y="91598"/>
                      <a:pt x="210111" y="86409"/>
                      <a:pt x="196850" y="95250"/>
                    </a:cubicBezTo>
                    <a:cubicBezTo>
                      <a:pt x="180761" y="127429"/>
                      <a:pt x="201583" y="87677"/>
                      <a:pt x="180975" y="120650"/>
                    </a:cubicBezTo>
                    <a:cubicBezTo>
                      <a:pt x="178467" y="124664"/>
                      <a:pt x="176973" y="129241"/>
                      <a:pt x="174625" y="133350"/>
                    </a:cubicBezTo>
                    <a:cubicBezTo>
                      <a:pt x="172732" y="136663"/>
                      <a:pt x="170392" y="139700"/>
                      <a:pt x="168275" y="142875"/>
                    </a:cubicBezTo>
                    <a:cubicBezTo>
                      <a:pt x="158349" y="182577"/>
                      <a:pt x="171035" y="133216"/>
                      <a:pt x="161925" y="165100"/>
                    </a:cubicBezTo>
                    <a:cubicBezTo>
                      <a:pt x="160726" y="169296"/>
                      <a:pt x="160469" y="173789"/>
                      <a:pt x="158750" y="177800"/>
                    </a:cubicBezTo>
                    <a:cubicBezTo>
                      <a:pt x="157247" y="181307"/>
                      <a:pt x="154517" y="184150"/>
                      <a:pt x="152400" y="187325"/>
                    </a:cubicBezTo>
                    <a:cubicBezTo>
                      <a:pt x="151342" y="192617"/>
                      <a:pt x="150534" y="197965"/>
                      <a:pt x="149225" y="203200"/>
                    </a:cubicBezTo>
                    <a:cubicBezTo>
                      <a:pt x="148413" y="206447"/>
                      <a:pt x="146803" y="209464"/>
                      <a:pt x="146050" y="212725"/>
                    </a:cubicBezTo>
                    <a:cubicBezTo>
                      <a:pt x="140725" y="235800"/>
                      <a:pt x="137239" y="259238"/>
                      <a:pt x="133350" y="282575"/>
                    </a:cubicBezTo>
                    <a:cubicBezTo>
                      <a:pt x="132292" y="301625"/>
                      <a:pt x="131717" y="320708"/>
                      <a:pt x="130175" y="339725"/>
                    </a:cubicBezTo>
                    <a:cubicBezTo>
                      <a:pt x="125509" y="397276"/>
                      <a:pt x="129882" y="381878"/>
                      <a:pt x="120650" y="409575"/>
                    </a:cubicBezTo>
                    <a:cubicBezTo>
                      <a:pt x="119592" y="421217"/>
                      <a:pt x="119768" y="433037"/>
                      <a:pt x="117475" y="444500"/>
                    </a:cubicBezTo>
                    <a:cubicBezTo>
                      <a:pt x="115228" y="455734"/>
                      <a:pt x="101631" y="466632"/>
                      <a:pt x="98425" y="476250"/>
                    </a:cubicBezTo>
                    <a:cubicBezTo>
                      <a:pt x="97367" y="479425"/>
                      <a:pt x="97617" y="483408"/>
                      <a:pt x="95250" y="485775"/>
                    </a:cubicBezTo>
                    <a:cubicBezTo>
                      <a:pt x="92883" y="488142"/>
                      <a:pt x="88718" y="487453"/>
                      <a:pt x="85725" y="488950"/>
                    </a:cubicBezTo>
                    <a:cubicBezTo>
                      <a:pt x="58020" y="502802"/>
                      <a:pt x="96539" y="488563"/>
                      <a:pt x="63500" y="498475"/>
                    </a:cubicBezTo>
                    <a:cubicBezTo>
                      <a:pt x="57089" y="500398"/>
                      <a:pt x="50437" y="501832"/>
                      <a:pt x="44450" y="504825"/>
                    </a:cubicBezTo>
                    <a:cubicBezTo>
                      <a:pt x="40318" y="506891"/>
                      <a:pt x="28065" y="513766"/>
                      <a:pt x="22225" y="514350"/>
                    </a:cubicBezTo>
                    <a:cubicBezTo>
                      <a:pt x="14853" y="515087"/>
                      <a:pt x="7408" y="514350"/>
                      <a:pt x="0" y="514350"/>
                    </a:cubicBezTo>
                  </a:path>
                </a:pathLst>
              </a:custGeom>
              <a:grp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DC14FFA-3362-4889-94A7-E1B6F8AF2A3B}"/>
                </a:ext>
              </a:extLst>
            </p:cNvPr>
            <p:cNvGrpSpPr/>
            <p:nvPr/>
          </p:nvGrpSpPr>
          <p:grpSpPr>
            <a:xfrm rot="16200000">
              <a:off x="6788294" y="2526641"/>
              <a:ext cx="645724" cy="310141"/>
              <a:chOff x="3001202" y="3335000"/>
              <a:chExt cx="1462812" cy="310141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4ACA02C9-9366-4EC1-98FB-C677EE497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01202" y="3475684"/>
                <a:ext cx="1451240" cy="207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E11CD868-E2B1-4C01-8F4F-F031DBFDE0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52442" y="3335000"/>
                <a:ext cx="11572" cy="3101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814F767-B273-48A0-8D9F-6FA4FAB4673C}"/>
                </a:ext>
              </a:extLst>
            </p:cNvPr>
            <p:cNvSpPr txBox="1"/>
            <p:nvPr/>
          </p:nvSpPr>
          <p:spPr>
            <a:xfrm>
              <a:off x="7120664" y="2468314"/>
              <a:ext cx="1761599" cy="28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Resistance</a:t>
              </a:r>
              <a:endParaRPr lang="en-IN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B00E62-5DD8-3E6C-E64B-A9C1A1FA14C9}"/>
              </a:ext>
            </a:extLst>
          </p:cNvPr>
          <p:cNvSpPr txBox="1">
            <a:spLocks/>
          </p:cNvSpPr>
          <p:nvPr/>
        </p:nvSpPr>
        <p:spPr>
          <a:xfrm>
            <a:off x="373449" y="1343957"/>
            <a:ext cx="6778303" cy="47710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15151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fight against increasing rates of antimicrobial resistance (AMR)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 promising chemical scaffold has emerged: </a:t>
            </a:r>
            <a:r>
              <a:rPr lang="en-IN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Darobactin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D22 originally discovered from the entomopathogenic bacterium </a:t>
            </a:r>
            <a:r>
              <a:rPr lang="en-IN" sz="1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Photorhabdus</a:t>
            </a:r>
            <a:r>
              <a:rPr lang="en-IN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khanii</a:t>
            </a:r>
            <a:r>
              <a:rPr lang="en-IN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innovative compound is proving to be a game-changer in the fight against drug-resistant Gram-negative pathogens, such as </a:t>
            </a:r>
            <a:r>
              <a:rPr lang="en-IN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Escherichia. coli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Pseudomonas aeruginosa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that have long evaded traditional antibiotics. 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 of action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IN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Darobactins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post-translationally modified peptides. They target and inhibit the transmembrane protein </a:t>
            </a:r>
            <a:r>
              <a:rPr lang="en-IN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BamA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the periplasm of the bacteria. </a:t>
            </a:r>
            <a:r>
              <a:rPr lang="en-IN" sz="1800" dirty="0">
                <a:solidFill>
                  <a:srgbClr val="15151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Inhibition of this outer membrane protein by </a:t>
            </a:r>
            <a:r>
              <a:rPr lang="en-IN" sz="1800" dirty="0" err="1">
                <a:solidFill>
                  <a:srgbClr val="15151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darobactin</a:t>
            </a:r>
            <a:r>
              <a:rPr lang="en-IN" sz="1800" dirty="0">
                <a:solidFill>
                  <a:srgbClr val="15151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results in insufficient folding and insertion of proteins into the outer membrane, eventually leading to cell death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BamA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considered a </a:t>
            </a:r>
            <a:r>
              <a:rPr lang="en-IN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favorable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exciting new antibacterial target as it is conserved across bacterial species but is absent in humans. 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Trials-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Pre-clinical trials have been conducted in zebrafish embryos and mice. D22 remarkably reduced </a:t>
            </a:r>
            <a:r>
              <a:rPr lang="en-IN" sz="1800" i="1" dirty="0">
                <a:latin typeface="Times New Roman" panose="02020603050405020304" pitchFamily="18" charset="0"/>
                <a:ea typeface="Calibri" panose="020F0502020204030204" pitchFamily="34" charset="0"/>
              </a:rPr>
              <a:t>P. aeruginosa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and </a:t>
            </a:r>
            <a:r>
              <a:rPr lang="en-IN" sz="1800" i="1" dirty="0">
                <a:latin typeface="Times New Roman" panose="02020603050405020304" pitchFamily="18" charset="0"/>
                <a:ea typeface="Calibri" panose="020F0502020204030204" pitchFamily="34" charset="0"/>
              </a:rPr>
              <a:t>E. coli 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infections in mice models as effectively as existing antibiotics. </a:t>
            </a: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“A promising starting point to guide the translation of </a:t>
            </a:r>
            <a:r>
              <a:rPr lang="en-IN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Darobactins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into an innovative solution to fight antimicrobial resistance”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B364EF-D014-BC01-FDD6-BA445F9B7DAE}"/>
              </a:ext>
            </a:extLst>
          </p:cNvPr>
          <p:cNvSpPr txBox="1"/>
          <p:nvPr/>
        </p:nvSpPr>
        <p:spPr>
          <a:xfrm>
            <a:off x="902970" y="419846"/>
            <a:ext cx="9791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DAROBACTIN D22: A breakthrough antibiotic against drug-resistant bacteria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9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0778D-39F3-0257-694C-9E36FA74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73" y="120316"/>
            <a:ext cx="7810385" cy="6737684"/>
          </a:xfrm>
        </p:spPr>
        <p:txBody>
          <a:bodyPr anchor="ctr">
            <a:normAutofit fontScale="62500" lnSpcReduction="20000"/>
          </a:bodyPr>
          <a:lstStyle/>
          <a:p>
            <a:pPr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I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placenta and cancer—one sustains life, the other threatens it. Yet beneath the surface, they share a surprising set of biological </a:t>
            </a:r>
            <a:r>
              <a:rPr lang="en-I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lang="en-I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placenta, though temporary, exhibits some of the most aggressive physiological behaviors seen in human biology—yet it does so in a precisely regulated and non-pathological manner. Interestingly, many of these behaviors mimic the hallmarks of cancer. Understanding how the placenta turns these tumor-like traits on and off at specific times could help us decode how to suppress similar pathways in cancer. </a:t>
            </a:r>
          </a:p>
          <a:p>
            <a:pPr>
              <a:buNone/>
            </a:pP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Here’s where the overlap becomes fascinating:</a:t>
            </a:r>
          </a:p>
          <a:p>
            <a:pPr>
              <a:buNone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Angiogenesis</a:t>
            </a:r>
            <a:b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like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tumors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placenta induces 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blood vessel formation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(via VEGF and other pathways) to support the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fetus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But again, it does so with spatial and temporal precision.</a:t>
            </a:r>
          </a:p>
          <a:p>
            <a:pPr>
              <a:buNone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Invasive Growth</a:t>
            </a:r>
            <a:b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Trophoblast cells of the placenta invade the maternal endometrium to establish nutrient exchange. This invasion is 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controlled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ends once proper placental function is established—unlike cancer, which exhibits unchecked invasion of tissues.</a:t>
            </a:r>
          </a:p>
          <a:p>
            <a:pPr>
              <a:buNone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Immune Evasion</a:t>
            </a:r>
            <a:b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placenta 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evades the maternal immune system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avoid rejection of the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fetus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(which is genetically half-foreign). It uses mechanisms like HLA-G expression, Treg cell recruitment, and cytokine modulation—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 also exploited by </a:t>
            </a:r>
            <a:r>
              <a:rPr lang="en-IN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tumors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avoid immune surveillance.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Epigenetic Plasticity</a:t>
            </a:r>
            <a:b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trophoblast and cancer cells demonstrate 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epigenetic reprogramming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changes in DNA methylation, and histone modifications—critical for regulating genes linked to invasion, growth, and immune response.   </a:t>
            </a:r>
          </a:p>
          <a:p>
            <a:pPr>
              <a:buNone/>
            </a:pPr>
            <a:b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knowledge about the similarities could offer 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biomimetic models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study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progression and immune tolerance.</a:t>
            </a:r>
            <a:b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importantly, it reinforces the idea that 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is not always a foreign </a:t>
            </a:r>
            <a:r>
              <a:rPr lang="en-IN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—but a distorted version of biological processes meant to support life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B375E2-1A29-9748-FD0A-A48A90C31E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745" r="-1" b="8300"/>
          <a:stretch>
            <a:fillRect/>
          </a:stretch>
        </p:blipFill>
        <p:spPr>
          <a:xfrm>
            <a:off x="7955480" y="1004637"/>
            <a:ext cx="3765398" cy="484872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18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807</Words>
  <Application>Microsoft Macintosh PowerPoint</Application>
  <PresentationFormat>Widescreen</PresentationFormat>
  <Paragraphs>40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MillerText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Simran Dhiman</dc:creator>
  <cp:lastModifiedBy>Simran Dhiman</cp:lastModifiedBy>
  <cp:revision>1</cp:revision>
  <dcterms:created xsi:type="dcterms:W3CDTF">2025-06-23T11:06:02Z</dcterms:created>
  <dcterms:modified xsi:type="dcterms:W3CDTF">2025-06-23T11:13:04Z</dcterms:modified>
</cp:coreProperties>
</file>