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eZR+K//ZXppq4oPBtzLwnR7xN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d8375f02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d8375f0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0d8375f0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0d8375f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d8375f0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d8375f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&#10; 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185" y="181107"/>
            <a:ext cx="8512657" cy="6391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d8375f02_1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AppCompatActivity heirarchy</a:t>
            </a:r>
            <a:endParaRPr/>
          </a:p>
        </p:txBody>
      </p:sp>
      <p:sp>
        <p:nvSpPr>
          <p:cNvPr id="132" name="Google Shape;132;g60d8375f02_1_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60d8375f02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1725" y="145925"/>
            <a:ext cx="9507425" cy="6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ndroid activity lifecycle"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285728"/>
            <a:ext cx="7286676" cy="6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RODUCTION TO ANDROID&#10;ï¬ Android is an open source Linux-based operating&#10;system intended for mobile computing platforms.&#10;...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496" y="433366"/>
            <a:ext cx="8183006" cy="614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S ANDROID VERSIONS ?&#10;â¢ Android is released in series of Versions. Starting&#10;from 1.0 version ( where 2.0, 3.0, â¦â¦ are..."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214290"/>
            <a:ext cx="8429652" cy="6328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all android versions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214290"/>
            <a:ext cx="8786874" cy="650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ï¶ Application&#10;â¢ Android will ship with a set of core applications including an email&#10;client, SMS program, calendar, maps, ..."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214290"/>
            <a:ext cx="8572560" cy="643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ï¶ Android Runtime&#10;â¢ Android includes a set of core libraries that provides most of the&#10;functionality available in the core..."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214290"/>
            <a:ext cx="8715436" cy="64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â¢ Advantages:&#10;1. Multitasking&#10;2. Easy of Notifications&#10;3. Easy access to thousands of applications via the Google Android ..."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214290"/>
            <a:ext cx="8658729" cy="6500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d8375f02_1_0"/>
          <p:cNvSpPr txBox="1"/>
          <p:nvPr>
            <p:ph type="title"/>
          </p:nvPr>
        </p:nvSpPr>
        <p:spPr>
          <a:xfrm>
            <a:off x="457200" y="274647"/>
            <a:ext cx="8229600" cy="83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Exploring android studio</a:t>
            </a:r>
            <a:endParaRPr b="1"/>
          </a:p>
        </p:txBody>
      </p:sp>
      <p:sp>
        <p:nvSpPr>
          <p:cNvPr id="120" name="Google Shape;120;g60d8375f02_1_0"/>
          <p:cNvSpPr txBox="1"/>
          <p:nvPr>
            <p:ph idx="1" type="body"/>
          </p:nvPr>
        </p:nvSpPr>
        <p:spPr>
          <a:xfrm>
            <a:off x="457200" y="1112550"/>
            <a:ext cx="8229600" cy="545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create a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clean vs build vs run a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refactor vs rename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Gradle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Android SDK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Terminal, Log and Debugging</a:t>
            </a:r>
            <a:endParaRPr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b="1" lang="en-IN" sz="3800"/>
              <a:t>Basic unit  of Android App - Activity</a:t>
            </a:r>
            <a:endParaRPr b="1"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d8375f02_1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Android Project structure</a:t>
            </a:r>
            <a:endParaRPr b="1"/>
          </a:p>
        </p:txBody>
      </p:sp>
      <p:sp>
        <p:nvSpPr>
          <p:cNvPr id="126" name="Google Shape;126;g60d8375f02_1_5"/>
          <p:cNvSpPr txBox="1"/>
          <p:nvPr>
            <p:ph idx="1" type="body"/>
          </p:nvPr>
        </p:nvSpPr>
        <p:spPr>
          <a:xfrm>
            <a:off x="310075" y="1600200"/>
            <a:ext cx="8376600" cy="505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b="1" lang="en-IN" sz="3000"/>
              <a:t>Android manifest</a:t>
            </a:r>
            <a:endParaRPr b="1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b="1" lang="en-IN" sz="3000"/>
              <a:t>entry for every activity</a:t>
            </a:r>
            <a:endParaRPr b="1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b="1" lang="en-IN" sz="3000"/>
              <a:t>app permission and launcher</a:t>
            </a:r>
            <a:endParaRPr b="1" sz="30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b="1" lang="en-IN" sz="3000"/>
              <a:t>main -&gt; java and res folder</a:t>
            </a:r>
            <a:endParaRPr b="1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b="1" lang="en-IN" sz="3000"/>
              <a:t>activity comprises of UI (xml file) and backend code(java files)</a:t>
            </a:r>
            <a:endParaRPr b="1" sz="30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b="1" lang="en-IN" sz="3000"/>
              <a:t>dependencies in gradle.properties</a:t>
            </a:r>
            <a:endParaRPr b="1"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2019-08-22T20:17:05Z</dcterms:created>
  <dc:creator>DELL</dc:creator>
</cp:coreProperties>
</file>