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d95639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d95639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0dcbe6c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0dcbe6c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0d956398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0d95639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0d956398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0d95639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0d956398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0d956398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0d956398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0d956398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0d9563ae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0d9563ae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0d9563a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0d9563a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0d9563ae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0d9563ae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23125"/>
            <a:ext cx="8520600" cy="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from previous class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683975"/>
            <a:ext cx="8689500" cy="4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Static vs Instance methods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Statics methods belong to class, memory allocated once.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Can be accessed using class name, no need to create object.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Static methods are binded at compile time. (Objects are created at runtime)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Compile-time is the instance where the code you entered is converted to executable while Run-time is the instance where the executable is running.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 classes in Java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convert primitive data types into objects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classes in java.util package and data structures in collection framework handles only objects .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 - Integer for int, Float for float , Double for double, etc.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har  ch = ‘a’;   Character a = ch;  //autoboxing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Character ch = ‘a’;  char a = ch;  //unboxing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32550"/>
            <a:ext cx="8520600" cy="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in java - Scanner Class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586825"/>
            <a:ext cx="86895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EFF0F1"/>
                </a:highlight>
              </a:rPr>
              <a:t>Scanner class ( java.util package) (easier)</a:t>
            </a:r>
            <a:endParaRPr sz="2400">
              <a:solidFill>
                <a:srgbClr val="000000"/>
              </a:solidFill>
              <a:highlight>
                <a:srgbClr val="EFF0F1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8B"/>
              </a:buClr>
              <a:buSzPts val="1900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EFF0F1"/>
                </a:highlight>
              </a:rPr>
              <a:t>BufferedReader (java.io package</a:t>
            </a:r>
            <a:r>
              <a:rPr lang="en" sz="1900">
                <a:solidFill>
                  <a:srgbClr val="00008B"/>
                </a:solidFill>
                <a:highlight>
                  <a:srgbClr val="EFF0F1"/>
                </a:highlight>
              </a:rPr>
              <a:t>) </a:t>
            </a:r>
            <a:r>
              <a:rPr lang="en" sz="1900">
                <a:solidFill>
                  <a:srgbClr val="000000"/>
                </a:solidFill>
                <a:highlight>
                  <a:srgbClr val="EFF0F1"/>
                </a:highlight>
              </a:rPr>
              <a:t>(faster)</a:t>
            </a:r>
            <a:endParaRPr sz="1900">
              <a:solidFill>
                <a:srgbClr val="000000"/>
              </a:solidFill>
              <a:highlight>
                <a:srgbClr val="EFF0F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OOP(Object Oriented Programming)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75" y="-159250"/>
            <a:ext cx="8200924" cy="530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184325" y="222950"/>
            <a:ext cx="85206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Encapsulation</a:t>
            </a:r>
            <a:endParaRPr b="1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907675"/>
            <a:ext cx="8520600" cy="4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wrapping up of data under a single unit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the data in a class is hidden from other classes, so it is also known as </a:t>
            </a:r>
            <a:r>
              <a:rPr b="1" lang="en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data-hiding</a:t>
            </a: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Encapsulation can be achieved by: Declaring all the variables in the class as private and writing public methods in the class to set and get the values of variables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Why are data members declared private?</a:t>
            </a:r>
            <a:endParaRPr sz="3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rgbClr val="000000"/>
                </a:solidFill>
              </a:rPr>
              <a:t>Why are data members declared private ?</a:t>
            </a:r>
            <a:endParaRPr sz="3200">
              <a:solidFill>
                <a:srgbClr val="000000"/>
              </a:solidFill>
            </a:endParaRPr>
          </a:p>
          <a:p>
            <a:pPr indent="-431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" sz="3200">
                <a:solidFill>
                  <a:srgbClr val="000000"/>
                </a:solidFill>
              </a:rPr>
              <a:t>Prevent illegal change of data.</a:t>
            </a:r>
            <a:endParaRPr sz="3200">
              <a:solidFill>
                <a:srgbClr val="000000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" sz="3200">
                <a:solidFill>
                  <a:srgbClr val="000000"/>
                </a:solidFill>
              </a:rPr>
              <a:t>Control over data.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Inheritance</a:t>
            </a:r>
            <a:endParaRPr b="1"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one class is allow to inherit the features(fields and methods) of another class.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Super Class/ Base Class/ Parent Class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Sub Class/ Derived Class/ Child Class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Object class is parent/ancestor to all classes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Reusability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Types Of Inheritance (isMultiple Inheritance  allowed in java ? 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Access Modifiers</a:t>
            </a:r>
            <a:endParaRPr b="1"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5" y="1017725"/>
            <a:ext cx="9144000" cy="40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