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4" r:id="rId4"/>
    <p:sldId id="265" r:id="rId5"/>
    <p:sldId id="267" r:id="rId6"/>
    <p:sldId id="266" r:id="rId7"/>
    <p:sldId id="269" r:id="rId8"/>
    <p:sldId id="270" r:id="rId9"/>
    <p:sldId id="268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46F3-7DC2-409F-B757-278EBCAD0F8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FA2-2429-4010-B3C1-D7C27AA2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94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46F3-7DC2-409F-B757-278EBCAD0F8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FA2-2429-4010-B3C1-D7C27AA2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72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46F3-7DC2-409F-B757-278EBCAD0F8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FA2-2429-4010-B3C1-D7C27AA2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394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46F3-7DC2-409F-B757-278EBCAD0F8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FA2-2429-4010-B3C1-D7C27AA27E0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4753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46F3-7DC2-409F-B757-278EBCAD0F8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FA2-2429-4010-B3C1-D7C27AA2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726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46F3-7DC2-409F-B757-278EBCAD0F8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FA2-2429-4010-B3C1-D7C27AA2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3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46F3-7DC2-409F-B757-278EBCAD0F8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FA2-2429-4010-B3C1-D7C27AA2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591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46F3-7DC2-409F-B757-278EBCAD0F8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FA2-2429-4010-B3C1-D7C27AA2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961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46F3-7DC2-409F-B757-278EBCAD0F8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FA2-2429-4010-B3C1-D7C27AA2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21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46F3-7DC2-409F-B757-278EBCAD0F8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FA2-2429-4010-B3C1-D7C27AA2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88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46F3-7DC2-409F-B757-278EBCAD0F8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FA2-2429-4010-B3C1-D7C27AA2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0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46F3-7DC2-409F-B757-278EBCAD0F8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FA2-2429-4010-B3C1-D7C27AA2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30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46F3-7DC2-409F-B757-278EBCAD0F8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FA2-2429-4010-B3C1-D7C27AA2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71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46F3-7DC2-409F-B757-278EBCAD0F8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FA2-2429-4010-B3C1-D7C27AA2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3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46F3-7DC2-409F-B757-278EBCAD0F8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FA2-2429-4010-B3C1-D7C27AA2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17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46F3-7DC2-409F-B757-278EBCAD0F8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FA2-2429-4010-B3C1-D7C27AA2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73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46F3-7DC2-409F-B757-278EBCAD0F8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1FA2-2429-4010-B3C1-D7C27AA2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88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5D46F3-7DC2-409F-B757-278EBCAD0F8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1FA2-2429-4010-B3C1-D7C27AA2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048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3D1955-CF36-4D22-B17D-559E1BF49DD4}"/>
              </a:ext>
            </a:extLst>
          </p:cNvPr>
          <p:cNvSpPr txBox="1"/>
          <p:nvPr/>
        </p:nvSpPr>
        <p:spPr>
          <a:xfrm>
            <a:off x="-2043954" y="685800"/>
            <a:ext cx="14011836" cy="75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Music Store Data Analysis Project using SQL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 music store Royalty Free Vector Image - VectorStock">
            <a:extLst>
              <a:ext uri="{FF2B5EF4-FFF2-40B4-BE49-F238E27FC236}">
                <a16:creationId xmlns:a16="http://schemas.microsoft.com/office/drawing/2014/main" id="{55C9BA5F-2B7A-492A-802B-E2F89FD18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611" y="2712664"/>
            <a:ext cx="6257364" cy="345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ostgreSQL: The world's most advanced open source database">
            <a:extLst>
              <a:ext uri="{FF2B5EF4-FFF2-40B4-BE49-F238E27FC236}">
                <a16:creationId xmlns:a16="http://schemas.microsoft.com/office/drawing/2014/main" id="{5D23B391-D7C8-492B-9E47-355646C47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23" y="446008"/>
            <a:ext cx="1550052" cy="155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13338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5350D4-2C0C-4233-A6BE-9731FE1890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5858" y="627884"/>
            <a:ext cx="7028965" cy="28011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5F40D7-1CB1-48DE-AF0F-571509911F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1388" y="3935861"/>
            <a:ext cx="6894494" cy="22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49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6FC565-6FFE-4263-BC9D-DB6DF73E4730}"/>
              </a:ext>
            </a:extLst>
          </p:cNvPr>
          <p:cNvSpPr txBox="1"/>
          <p:nvPr/>
        </p:nvSpPr>
        <p:spPr>
          <a:xfrm>
            <a:off x="672353" y="223099"/>
            <a:ext cx="8310282" cy="6398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IN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IN" sz="22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Distribution: There are fewer employees at the senior level compared to the junior level.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Countries: The majority of customers, approximately 70%, are from European countries.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Revenue Source: The maximum total invoice amount comes from Prague city. Additionally, the top two customers who spend the most money also belong to Prague.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Popular Music Genre: Rock is the only music genre that is popular in all countries except Argentina in terms of purchase.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Leading Rock Artist: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Led Zeppelin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 artist who has written the most rock music.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6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IN" sz="24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77C2AE-1C5D-4CAD-934A-65B4CE2614B6}"/>
              </a:ext>
            </a:extLst>
          </p:cNvPr>
          <p:cNvSpPr txBox="1"/>
          <p:nvPr/>
        </p:nvSpPr>
        <p:spPr>
          <a:xfrm>
            <a:off x="1089212" y="2111276"/>
            <a:ext cx="8058149" cy="1984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Music Store Data Analysis project using SQL provides an opportunity to extract valuable insights from the music store's database. By leveraging SQL's powerful querying capabilities, we can gain a deeper understanding of customer preferences, sales patterns, inventory management, and financial performance. These insights can guide data-driven decision-making, optimize business strategies, and ultimately enhance the music store's overall operations and profitability.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19186-D89C-41C9-961B-F300A1943BD3}"/>
              </a:ext>
            </a:extLst>
          </p:cNvPr>
          <p:cNvSpPr txBox="1"/>
          <p:nvPr/>
        </p:nvSpPr>
        <p:spPr>
          <a:xfrm>
            <a:off x="1089212" y="847165"/>
            <a:ext cx="6911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99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sicDatabaseSchema">
            <a:extLst>
              <a:ext uri="{FF2B5EF4-FFF2-40B4-BE49-F238E27FC236}">
                <a16:creationId xmlns:a16="http://schemas.microsoft.com/office/drawing/2014/main" id="{817058FE-2BEB-48DE-ABE7-F1840D67B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107" y="2124634"/>
            <a:ext cx="6762750" cy="443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2EB05A-B088-4A97-A550-4F2428B070E3}"/>
              </a:ext>
            </a:extLst>
          </p:cNvPr>
          <p:cNvSpPr txBox="1"/>
          <p:nvPr/>
        </p:nvSpPr>
        <p:spPr>
          <a:xfrm>
            <a:off x="1828800" y="295835"/>
            <a:ext cx="9466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Understanding the dataset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there are a total of 11 tables.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08056-ACDF-4002-9E30-9F221142666D}"/>
              </a:ext>
            </a:extLst>
          </p:cNvPr>
          <p:cNvSpPr txBox="1"/>
          <p:nvPr/>
        </p:nvSpPr>
        <p:spPr>
          <a:xfrm>
            <a:off x="1828800" y="1192271"/>
            <a:ext cx="8202706" cy="7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solving this -I used Joins, aggregate functions, date functions, Order by clause, where clause, limit clause, cast and CTEs</a:t>
            </a:r>
          </a:p>
        </p:txBody>
      </p:sp>
    </p:spTree>
    <p:extLst>
      <p:ext uri="{BB962C8B-B14F-4D97-AF65-F5344CB8AC3E}">
        <p14:creationId xmlns:p14="http://schemas.microsoft.com/office/powerpoint/2010/main" val="291668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4331A8-EF8A-4792-9A8F-B5BE22E463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8630" y="1015552"/>
            <a:ext cx="5104130" cy="7042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35FBD4-76CD-4E57-8CA2-C6404591B4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3806" y="2140436"/>
            <a:ext cx="5438140" cy="7188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E93463-42A9-455D-B05D-1A17822883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63806" y="3429000"/>
            <a:ext cx="5875655" cy="961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B3D969-82E5-49E0-9052-2E9ED96944A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363831" y="4811059"/>
            <a:ext cx="2352040" cy="1847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E126C7-4B3D-4BF6-830C-13F198018CFD}"/>
              </a:ext>
            </a:extLst>
          </p:cNvPr>
          <p:cNvSpPr txBox="1"/>
          <p:nvPr/>
        </p:nvSpPr>
        <p:spPr>
          <a:xfrm>
            <a:off x="1519518" y="295835"/>
            <a:ext cx="687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analysis with their output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3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576B90-984C-42DA-BF43-24A1EE6DC7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6714" y="476007"/>
            <a:ext cx="4304665" cy="1199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3CCBE9-531A-4954-9C73-4F0ADEAD32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6714" y="1855731"/>
            <a:ext cx="1923415" cy="10756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EC606E-05E0-45D8-804E-2C84EBBC449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1246" y="3111630"/>
            <a:ext cx="5685155" cy="1913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42BF6C-CA39-410F-8151-8FF6909C34C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47749" y="5419202"/>
            <a:ext cx="2980690" cy="61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8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A7DF1E-AE72-412E-A562-76687A7BB6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0322" y="241561"/>
            <a:ext cx="8185113" cy="15608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A765A7-AC42-4AD0-BE30-BF2C27A7AB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0322" y="2146562"/>
            <a:ext cx="8185113" cy="7423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262AF1-6602-437E-987B-2416C6D384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0322" y="3233048"/>
            <a:ext cx="8185113" cy="260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1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CFE83A-1EF1-4A24-9BFF-C3A2F44C10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494" y="294098"/>
            <a:ext cx="5944870" cy="1644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B6ADAE-0177-4C4A-B385-3BCFACC5D1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4494" y="2182084"/>
            <a:ext cx="5944870" cy="19865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0D7A0D-B935-4BDA-9CE6-C64FA515B48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4494" y="4412559"/>
            <a:ext cx="5285105" cy="205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4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3CAE15-20CE-49E1-91D3-CF33DAE78B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6638" y="733461"/>
            <a:ext cx="5713730" cy="17945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F1C0A3-7CB2-4F5D-891B-2D856717D2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6638" y="2955177"/>
            <a:ext cx="5945527" cy="351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3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B09AB4-E2AD-4F04-A3DE-A02C078643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4850" y="209867"/>
            <a:ext cx="5551805" cy="36950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02AEB7-A144-4C01-BA7C-9583330856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4850" y="4222731"/>
            <a:ext cx="5944870" cy="198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0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FBEE56-65D5-4BEE-8C7B-6D2B2BC9ED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0023" y="322785"/>
            <a:ext cx="7566847" cy="2985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B6BB79-3C4D-4F1B-853A-25208208AB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8954" y="3739441"/>
            <a:ext cx="6813139" cy="22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92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232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Symbol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simran arora</dc:creator>
  <cp:lastModifiedBy>simran arora</cp:lastModifiedBy>
  <cp:revision>4</cp:revision>
  <dcterms:created xsi:type="dcterms:W3CDTF">2023-07-07T14:42:15Z</dcterms:created>
  <dcterms:modified xsi:type="dcterms:W3CDTF">2023-07-07T15:14:19Z</dcterms:modified>
</cp:coreProperties>
</file>