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2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7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3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7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0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1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6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48D907-DF30-4AF3-9FFB-AC7D2C99D41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0C22B7-6776-4BE5-875B-BD7DB948B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28E-75ED-4A7C-9A2C-4F2475094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4CE4C-8351-4F1C-9529-7E50075FE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D7D5A-7187-423D-8D96-AB804F935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88259"/>
            <a:ext cx="9377081" cy="64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92EA7-6242-42FB-A4A7-EDAAD031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" y="633022"/>
            <a:ext cx="12146070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1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AE3D6-5FA1-4398-BAED-C68F0BE6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956917"/>
            <a:ext cx="783064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77A5A-9E0A-40C3-9BA1-E8514890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1056944"/>
            <a:ext cx="732574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33ADD-80AE-45A3-870F-6BC8D557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1380839"/>
            <a:ext cx="854511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5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arora</dc:creator>
  <cp:lastModifiedBy>simran arora</cp:lastModifiedBy>
  <cp:revision>2</cp:revision>
  <dcterms:created xsi:type="dcterms:W3CDTF">2023-06-02T12:44:39Z</dcterms:created>
  <dcterms:modified xsi:type="dcterms:W3CDTF">2023-06-02T13:03:23Z</dcterms:modified>
</cp:coreProperties>
</file>