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9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8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68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7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6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21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3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1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4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7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C91DDC-32AA-45EC-A7BF-7DDA8F7A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4" y="1009328"/>
            <a:ext cx="5496692" cy="4946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E4E62-8C91-49DA-81EF-7910AAC13D07}"/>
              </a:ext>
            </a:extLst>
          </p:cNvPr>
          <p:cNvSpPr txBox="1"/>
          <p:nvPr/>
        </p:nvSpPr>
        <p:spPr>
          <a:xfrm>
            <a:off x="6096000" y="1359155"/>
            <a:ext cx="54966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The case study comes with 4 tables: customers, orders, order items, and products, containing details about the Tiny Shop Sales.</a:t>
            </a:r>
            <a:br>
              <a:rPr lang="en-US" dirty="0">
                <a:highlight>
                  <a:srgbClr val="000000"/>
                </a:highlight>
              </a:rPr>
            </a:b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📚 There are 10 questions to be answered which would require exposure to the below-mentioned topics:</a:t>
            </a:r>
            <a:br>
              <a:rPr lang="en-US" dirty="0">
                <a:highlight>
                  <a:srgbClr val="000000"/>
                </a:highlight>
              </a:rPr>
            </a:b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Basic aggregations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CASE WHEN statements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Window Functions(RANK, DENSE_RANK, and so on.)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Joins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LIMIT Clause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CTEs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ROUND, PARTITION BY functions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b="0" i="0" dirty="0">
                <a:effectLst/>
                <a:highlight>
                  <a:srgbClr val="000000"/>
                </a:highlight>
                <a:latin typeface="-apple-system"/>
              </a:rPr>
              <a:t>➡ GROUP BY &amp; ORDER BY clause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C45BE-08FA-459A-8D10-C0E3C2FDB150}"/>
              </a:ext>
            </a:extLst>
          </p:cNvPr>
          <p:cNvSpPr txBox="1"/>
          <p:nvPr/>
        </p:nvSpPr>
        <p:spPr>
          <a:xfrm>
            <a:off x="6197600" y="57716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highlight>
                  <a:srgbClr val="000000"/>
                </a:highlight>
                <a:latin typeface="-apple-system"/>
              </a:rPr>
              <a:t>Database Server used: </a:t>
            </a:r>
            <a:r>
              <a:rPr lang="en-IN" b="1" dirty="0">
                <a:highlight>
                  <a:srgbClr val="000000"/>
                </a:highlight>
                <a:latin typeface="-apple-system"/>
              </a:rPr>
              <a:t>PostgreSQL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2AADBE-8C4A-46DE-9DFC-27C5186B44E5}"/>
              </a:ext>
            </a:extLst>
          </p:cNvPr>
          <p:cNvSpPr txBox="1"/>
          <p:nvPr/>
        </p:nvSpPr>
        <p:spPr>
          <a:xfrm>
            <a:off x="901700" y="189628"/>
            <a:ext cx="378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000000"/>
                </a:highlight>
              </a:rPr>
              <a:t>INSIGHTS</a:t>
            </a:r>
            <a:endParaRPr lang="en-IN" sz="3200" b="1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B2A5D-23CF-4FC1-B39F-5FCA21345D7F}"/>
              </a:ext>
            </a:extLst>
          </p:cNvPr>
          <p:cNvSpPr txBox="1"/>
          <p:nvPr/>
        </p:nvSpPr>
        <p:spPr>
          <a:xfrm>
            <a:off x="482600" y="774403"/>
            <a:ext cx="10401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Söhne"/>
              </a:rPr>
              <a:t>Product M is the most expensive, priced at $70.</a:t>
            </a:r>
          </a:p>
          <a:p>
            <a:pPr>
              <a:buFont typeface="+mj-lt"/>
              <a:buAutoNum type="arabicPeriod"/>
            </a:pPr>
            <a:endParaRPr lang="en-US" sz="2000" b="1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Söhne"/>
              </a:rPr>
              <a:t>John Doe, Bob Johnson, and Jane Smith are the top </a:t>
            </a:r>
            <a:r>
              <a:rPr lang="en-US" sz="2000" b="1" i="0" dirty="0">
                <a:effectLst/>
                <a:latin typeface="Söhne"/>
              </a:rPr>
              <a:t>three customers with the highest number of orders, each having made 2 orders.</a:t>
            </a:r>
          </a:p>
          <a:p>
            <a:pPr>
              <a:buFont typeface="+mj-lt"/>
              <a:buAutoNum type="arabicPeriod"/>
            </a:pPr>
            <a:endParaRPr lang="en-US" sz="20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Tuesday is the day that generates the highest revenue.</a:t>
            </a:r>
          </a:p>
          <a:p>
            <a:pPr algn="l">
              <a:buFont typeface="+mj-lt"/>
              <a:buAutoNum type="arabicPeriod"/>
            </a:pPr>
            <a:endParaRPr lang="en-US" sz="20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Jane Smith, Bob Johnson, and John Doe are the top three customers who have ordered the most distinct products, with each of them ordering 3 different products.</a:t>
            </a:r>
          </a:p>
          <a:p>
            <a:pPr algn="l">
              <a:buFont typeface="+mj-lt"/>
              <a:buAutoNum type="arabicPeriod"/>
            </a:pPr>
            <a:endParaRPr lang="en-US" sz="20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Among the 7 products available, the one with a total quantity purchased of 3 has the lowest sales in terms of quantity.</a:t>
            </a:r>
          </a:p>
          <a:p>
            <a:pPr algn="l">
              <a:buFont typeface="+mj-lt"/>
              <a:buAutoNum type="arabicPeriod"/>
            </a:pPr>
            <a:endParaRPr lang="en-US" sz="20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The median order total is $112.50.</a:t>
            </a:r>
          </a:p>
          <a:p>
            <a:pPr algn="l">
              <a:buFont typeface="+mj-lt"/>
              <a:buAutoNum type="arabicPeriod"/>
            </a:pPr>
            <a:endParaRPr lang="en-US" sz="20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Ivy Jones and Sophia Thomas are the customers who have purchased the product with the highest price.</a:t>
            </a:r>
          </a:p>
        </p:txBody>
      </p:sp>
    </p:spTree>
    <p:extLst>
      <p:ext uri="{BB962C8B-B14F-4D97-AF65-F5344CB8AC3E}">
        <p14:creationId xmlns:p14="http://schemas.microsoft.com/office/powerpoint/2010/main" val="31128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46EB6-7562-42B8-B919-68794ED8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5" y="1015999"/>
            <a:ext cx="4735513" cy="17272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0B9DC-3D75-4D36-BD24-C0F4D6F8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1304130"/>
            <a:ext cx="5854700" cy="8207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15C5D-1E6C-4FB1-A045-980A4E50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27" y="3898901"/>
            <a:ext cx="5167313" cy="2184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53DA6-D276-451A-8878-46DFB3F3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503" y="4098924"/>
            <a:ext cx="3771897" cy="15779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3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D1D9D-BFD3-42C2-A902-A574047D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642937"/>
            <a:ext cx="6088063" cy="20748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B0796F-9412-4A2A-97F6-7E8A5B6F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6" y="3187701"/>
            <a:ext cx="4767263" cy="30273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FB02C4-B7DA-4E63-BE83-E007CF71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3575050"/>
            <a:ext cx="3695700" cy="18732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19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FB23C6-3787-4899-AFDA-11805D5D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4" y="574674"/>
            <a:ext cx="6588125" cy="20669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5CC16-3235-4012-B8FC-1124E3A7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4" y="3581400"/>
            <a:ext cx="5813425" cy="1562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41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7AE7FF-78BB-4401-B172-417C3559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668339"/>
            <a:ext cx="9194800" cy="18970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915DF-3F5B-4599-A6BF-D8C6AD7C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3429000"/>
            <a:ext cx="4213225" cy="2552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1BCA82-9A95-4BCE-95A8-B007EDBD7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625850"/>
            <a:ext cx="4102100" cy="2159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7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0D35F-9224-4FC7-9537-A7372D88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555624"/>
            <a:ext cx="4611688" cy="2174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71BD-27BD-42F2-8A1C-17E27DBA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703261"/>
            <a:ext cx="5259388" cy="1651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C39B9-03C6-4129-8E49-39B63733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" y="3575050"/>
            <a:ext cx="4611688" cy="2025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D2AB3-8FFD-4F5F-AA92-03F5FC9DA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787" y="3575050"/>
            <a:ext cx="3238500" cy="2073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57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82FB02-049D-4F2E-93DD-135506E2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768350"/>
            <a:ext cx="6705600" cy="47815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61AAB-F957-4CE7-B0FE-E09ACED2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520950"/>
            <a:ext cx="2679699" cy="1377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59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008F13-00E2-4330-8E75-17421CF9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385762"/>
            <a:ext cx="9847263" cy="25098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2462A-722E-4309-940C-FDA831AC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25" y="3726656"/>
            <a:ext cx="4038600" cy="20970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E3370-8C52-4D23-9C6E-3BBCBDF8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620293"/>
            <a:ext cx="4038600" cy="22034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96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910C7D-E86F-4DD4-9800-747673DF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01662"/>
            <a:ext cx="6762750" cy="22304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6E6BF-2DAC-4802-8D3B-0C31642E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594101"/>
            <a:ext cx="5956300" cy="1422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30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354</TotalTime>
  <Words>231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Söhne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arora</dc:creator>
  <cp:lastModifiedBy>simran arora</cp:lastModifiedBy>
  <cp:revision>16</cp:revision>
  <dcterms:created xsi:type="dcterms:W3CDTF">2023-09-27T07:38:58Z</dcterms:created>
  <dcterms:modified xsi:type="dcterms:W3CDTF">2023-09-27T14:06:26Z</dcterms:modified>
</cp:coreProperties>
</file>