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01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D0A13B-D9E7-4AAC-938B-8C188A6981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9F0E98-52F5-4FE4-81F8-5201047E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And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Simranjit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Map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Splits input data set in independent chunks.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Processes each in parallel.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</a:t>
            </a:r>
            <a:r>
              <a:rPr lang="en-US" sz="2400" dirty="0" smtClean="0"/>
              <a:t>orts output data.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1555120"/>
            <a:ext cx="4185634" cy="3852338"/>
          </a:xfrm>
        </p:spPr>
      </p:pic>
    </p:spTree>
    <p:extLst>
      <p:ext uri="{BB962C8B-B14F-4D97-AF65-F5344CB8AC3E}">
        <p14:creationId xmlns:p14="http://schemas.microsoft.com/office/powerpoint/2010/main" val="19304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Reduce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Output of map is now input to reduce.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Aggregates the data.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1555120"/>
            <a:ext cx="4185634" cy="3852338"/>
          </a:xfrm>
        </p:spPr>
      </p:pic>
    </p:spTree>
    <p:extLst>
      <p:ext uri="{BB962C8B-B14F-4D97-AF65-F5344CB8AC3E}">
        <p14:creationId xmlns:p14="http://schemas.microsoft.com/office/powerpoint/2010/main" val="18434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476341" cy="1600197"/>
          </a:xfrm>
        </p:spPr>
        <p:txBody>
          <a:bodyPr/>
          <a:lstStyle/>
          <a:p>
            <a:r>
              <a:rPr lang="en-US" dirty="0" smtClean="0"/>
              <a:t>Map/Reduce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 Get number of movies rated by specific user?</a:t>
            </a:r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9" y="2057397"/>
            <a:ext cx="5950634" cy="4355578"/>
          </a:xfrm>
        </p:spPr>
      </p:pic>
    </p:spTree>
    <p:extLst>
      <p:ext uri="{BB962C8B-B14F-4D97-AF65-F5344CB8AC3E}">
        <p14:creationId xmlns:p14="http://schemas.microsoft.com/office/powerpoint/2010/main" val="1076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780757"/>
            <a:ext cx="4476341" cy="1600197"/>
          </a:xfrm>
        </p:spPr>
        <p:txBody>
          <a:bodyPr/>
          <a:lstStyle/>
          <a:p>
            <a:r>
              <a:rPr lang="en-US" dirty="0" smtClean="0"/>
              <a:t>Use Case: Real Time Log Monitoring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7" y="2606170"/>
            <a:ext cx="4054309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Monitor access logs of web application.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Helps to detect security threats.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Analyze network traffic.</a:t>
            </a:r>
          </a:p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57" y="1481235"/>
            <a:ext cx="6372665" cy="4428500"/>
          </a:xfrm>
        </p:spPr>
      </p:pic>
    </p:spTree>
    <p:extLst>
      <p:ext uri="{BB962C8B-B14F-4D97-AF65-F5344CB8AC3E}">
        <p14:creationId xmlns:p14="http://schemas.microsoft.com/office/powerpoint/2010/main" val="133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dirty="0" smtClean="0">
                <a:sym typeface="Wingdings" panose="05000000000000000000" pitchFamily="2" charset="2"/>
              </a:rPr>
              <a:t>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4" y="2372828"/>
            <a:ext cx="2483562" cy="2285800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2361500"/>
            <a:ext cx="3275101" cy="248606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26" y="1989852"/>
            <a:ext cx="2911734" cy="26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1248" y="457200"/>
            <a:ext cx="3662490" cy="160019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12" y="2057397"/>
            <a:ext cx="3000778" cy="233152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1247" y="2099734"/>
            <a:ext cx="3357265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What is Big Data?</a:t>
            </a: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What is Hadoop?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Hadoop Ecosystem.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Apache Spark.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Case Study.</a:t>
            </a:r>
            <a:endParaRPr lang="en-US" sz="2400" dirty="0" smtClean="0"/>
          </a:p>
        </p:txBody>
      </p:sp>
      <p:pic>
        <p:nvPicPr>
          <p:cNvPr id="5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90" y="2167568"/>
            <a:ext cx="2914072" cy="2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1248" y="457200"/>
            <a:ext cx="3662490" cy="1600197"/>
          </a:xfrm>
        </p:spPr>
        <p:txBody>
          <a:bodyPr/>
          <a:lstStyle/>
          <a:p>
            <a:r>
              <a:rPr lang="en-US" dirty="0" smtClean="0"/>
              <a:t>What is Big Data 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338957"/>
            <a:ext cx="6080125" cy="41800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1247" y="2099734"/>
            <a:ext cx="3357265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Extremely large data.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Data comparable to terabytes, petabytes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8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1248" y="457200"/>
            <a:ext cx="3662490" cy="1600197"/>
          </a:xfrm>
        </p:spPr>
        <p:txBody>
          <a:bodyPr/>
          <a:lstStyle/>
          <a:p>
            <a:r>
              <a:rPr lang="en-US" dirty="0" smtClean="0"/>
              <a:t>What is Big Data 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338957"/>
            <a:ext cx="6080125" cy="41800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1247" y="2099734"/>
            <a:ext cx="3357265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Complex to analyze without specialized tools.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Scary !!!!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318628" cy="1600197"/>
          </a:xfrm>
        </p:spPr>
        <p:txBody>
          <a:bodyPr/>
          <a:lstStyle/>
          <a:p>
            <a:r>
              <a:rPr lang="en-US" dirty="0" smtClean="0"/>
              <a:t>What is Hadoop?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open source </a:t>
            </a:r>
            <a:r>
              <a:rPr lang="en-US" sz="2400" b="1" dirty="0" smtClean="0"/>
              <a:t>software platform </a:t>
            </a:r>
            <a:r>
              <a:rPr lang="en-US" sz="2400" dirty="0" smtClean="0"/>
              <a:t>for </a:t>
            </a:r>
            <a:r>
              <a:rPr lang="en-US" sz="2400" b="1" dirty="0" smtClean="0"/>
              <a:t>distributed storage</a:t>
            </a:r>
            <a:r>
              <a:rPr lang="en-US" sz="2400" dirty="0" smtClean="0"/>
              <a:t> and </a:t>
            </a:r>
            <a:r>
              <a:rPr lang="en-US" sz="2400" b="1" dirty="0" smtClean="0"/>
              <a:t>distributed</a:t>
            </a:r>
            <a:r>
              <a:rPr lang="en-US" sz="2400" dirty="0" smtClean="0"/>
              <a:t> </a:t>
            </a:r>
            <a:r>
              <a:rPr lang="en-US" sz="2400" b="1" dirty="0" smtClean="0"/>
              <a:t>processing</a:t>
            </a:r>
            <a:r>
              <a:rPr lang="en-US" sz="2400" dirty="0" smtClean="0"/>
              <a:t> of </a:t>
            </a:r>
            <a:r>
              <a:rPr lang="en-US" sz="2400" b="1" dirty="0" smtClean="0"/>
              <a:t>very large data set</a:t>
            </a:r>
            <a:r>
              <a:rPr lang="en-US" sz="2400" dirty="0" smtClean="0"/>
              <a:t> on </a:t>
            </a:r>
            <a:r>
              <a:rPr lang="en-US" sz="2400" b="1" dirty="0" smtClean="0"/>
              <a:t>computer clusters </a:t>
            </a:r>
            <a:r>
              <a:rPr lang="en-US" sz="2400" dirty="0" smtClean="0"/>
              <a:t>built from </a:t>
            </a:r>
            <a:r>
              <a:rPr lang="en-US" sz="2400" b="1" dirty="0" smtClean="0"/>
              <a:t>commodity hardware</a:t>
            </a:r>
            <a:endParaRPr lang="en-US" sz="24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1555120"/>
            <a:ext cx="4185634" cy="3852338"/>
          </a:xfrm>
        </p:spPr>
      </p:pic>
    </p:spTree>
    <p:extLst>
      <p:ext uri="{BB962C8B-B14F-4D97-AF65-F5344CB8AC3E}">
        <p14:creationId xmlns:p14="http://schemas.microsoft.com/office/powerpoint/2010/main" val="34014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318628" cy="1600197"/>
          </a:xfrm>
        </p:spPr>
        <p:txBody>
          <a:bodyPr/>
          <a:lstStyle/>
          <a:p>
            <a:r>
              <a:rPr lang="en-US" dirty="0" smtClean="0"/>
              <a:t>Why Hadoop?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Data is too voluminous.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300" dirty="0" smtClean="0"/>
              <a:t>Terabytes of data per day.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Vertical scaling doesn’t help.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300" dirty="0" smtClean="0"/>
              <a:t>Disk seek times.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300" dirty="0" smtClean="0"/>
              <a:t>Hardware failures.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Horizontal scaling is linear.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1555120"/>
            <a:ext cx="4185634" cy="3852338"/>
          </a:xfrm>
        </p:spPr>
      </p:pic>
    </p:spTree>
    <p:extLst>
      <p:ext uri="{BB962C8B-B14F-4D97-AF65-F5344CB8AC3E}">
        <p14:creationId xmlns:p14="http://schemas.microsoft.com/office/powerpoint/2010/main" val="31974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Hadoop</a:t>
            </a:r>
            <a:r>
              <a:rPr lang="en-US" dirty="0"/>
              <a:t>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Core components.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Third party components.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3" y="1555120"/>
            <a:ext cx="4185634" cy="3852338"/>
          </a:xfrm>
        </p:spPr>
      </p:pic>
    </p:spTree>
    <p:extLst>
      <p:ext uri="{BB962C8B-B14F-4D97-AF65-F5344CB8AC3E}">
        <p14:creationId xmlns:p14="http://schemas.microsoft.com/office/powerpoint/2010/main" val="27068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Core Hadoop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967124" cy="38100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51" y="2057397"/>
            <a:ext cx="7245511" cy="3852338"/>
          </a:xfrm>
        </p:spPr>
      </p:pic>
      <p:sp>
        <p:nvSpPr>
          <p:cNvPr id="17" name="TextBox 16"/>
          <p:cNvSpPr txBox="1"/>
          <p:nvPr/>
        </p:nvSpPr>
        <p:spPr>
          <a:xfrm>
            <a:off x="6076741" y="6058097"/>
            <a:ext cx="1463040" cy="378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Data Storage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515" y="3215709"/>
            <a:ext cx="11682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Data Processing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111" y="4239556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Job scheduling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559782" y="3011260"/>
            <a:ext cx="352341" cy="1152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1559782" y="4290441"/>
            <a:ext cx="352341" cy="55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6386732" y="4577180"/>
            <a:ext cx="421529" cy="148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>
            <a:off x="5387926" y="5486400"/>
            <a:ext cx="688815" cy="76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5976" y="1453403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Cluster Monitoring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4979963" y="1776569"/>
            <a:ext cx="886013" cy="5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 animBg="1"/>
      <p:bldP spid="22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4026967" cy="1600197"/>
          </a:xfrm>
        </p:spPr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5" y="2099734"/>
            <a:ext cx="8316823" cy="4286998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Spark engine is for large-scale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data </a:t>
            </a:r>
            <a:r>
              <a:rPr lang="en-US" sz="2400" dirty="0"/>
              <a:t>processing</a:t>
            </a:r>
            <a:r>
              <a:rPr lang="en-US" sz="24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Speed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Up </a:t>
            </a:r>
            <a:r>
              <a:rPr lang="en-US" sz="2400" dirty="0"/>
              <a:t>to </a:t>
            </a:r>
            <a:r>
              <a:rPr lang="en-US" sz="2400" dirty="0" smtClean="0"/>
              <a:t>100x faster </a:t>
            </a:r>
            <a:r>
              <a:rPr lang="en-US" sz="2400" dirty="0"/>
              <a:t>than </a:t>
            </a:r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MapReduce.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Everywhere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Runs </a:t>
            </a:r>
            <a:r>
              <a:rPr lang="en-US" sz="2400" dirty="0"/>
              <a:t>on </a:t>
            </a:r>
            <a:r>
              <a:rPr lang="en-US" sz="2400" dirty="0" smtClean="0"/>
              <a:t>Hadoop, standalone </a:t>
            </a:r>
          </a:p>
          <a:p>
            <a:pPr lvl="2"/>
            <a:r>
              <a:rPr lang="en-US" sz="2400" dirty="0" smtClean="0"/>
              <a:t>or cloud.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17" y="1890345"/>
            <a:ext cx="3683610" cy="3376246"/>
          </a:xfrm>
        </p:spPr>
      </p:pic>
    </p:spTree>
    <p:extLst>
      <p:ext uri="{BB962C8B-B14F-4D97-AF65-F5344CB8AC3E}">
        <p14:creationId xmlns:p14="http://schemas.microsoft.com/office/powerpoint/2010/main" val="18366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311</TotalTime>
  <Words>228</Words>
  <Application>Microsoft Office PowerPoint</Application>
  <PresentationFormat>Widescreen</PresentationFormat>
  <Paragraphs>65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Big Data And Hadoop</vt:lpstr>
      <vt:lpstr>Agenda</vt:lpstr>
      <vt:lpstr>What is Big Data ?</vt:lpstr>
      <vt:lpstr>What is Big Data ?</vt:lpstr>
      <vt:lpstr>What is Hadoop?</vt:lpstr>
      <vt:lpstr>Why Hadoop?</vt:lpstr>
      <vt:lpstr>Hadoop Ecosystem</vt:lpstr>
      <vt:lpstr>Core Hadoop</vt:lpstr>
      <vt:lpstr>Apache Spark</vt:lpstr>
      <vt:lpstr>Map Task</vt:lpstr>
      <vt:lpstr>Reduce Task</vt:lpstr>
      <vt:lpstr>Map/Reduce Example</vt:lpstr>
      <vt:lpstr>Use Case: Real Time Log Monitoring</vt:lpstr>
      <vt:lpstr>Thanks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Simranjit Singh</dc:creator>
  <cp:lastModifiedBy>Simranjit Singh</cp:lastModifiedBy>
  <cp:revision>21</cp:revision>
  <dcterms:created xsi:type="dcterms:W3CDTF">2017-08-02T07:37:11Z</dcterms:created>
  <dcterms:modified xsi:type="dcterms:W3CDTF">2017-08-02T12:51:42Z</dcterms:modified>
</cp:coreProperties>
</file>