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451"/>
    <a:srgbClr val="D7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58832"/>
            <a:ext cx="10206719" cy="2387600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224451"/>
                </a:solidFill>
                <a:latin typeface="Rockwell" panose="02060603020205020403" pitchFamily="18" charset="0"/>
              </a:rPr>
              <a:t>&lt;</a:t>
            </a:r>
            <a:r>
              <a:rPr lang="en-US" sz="5400" dirty="0" smtClean="0">
                <a:latin typeface="Rockwell" panose="02060603020205020403" pitchFamily="18" charset="0"/>
              </a:rPr>
              <a:t>CSE201</a:t>
            </a:r>
            <a:r>
              <a:rPr lang="en-US" sz="5400" dirty="0">
                <a:solidFill>
                  <a:srgbClr val="224451"/>
                </a:solidFill>
                <a:latin typeface="Rockwell" panose="02060603020205020403" pitchFamily="18" charset="0"/>
              </a:rPr>
              <a:t>&gt;</a:t>
            </a:r>
            <a:r>
              <a:rPr lang="en-US" sz="5400" dirty="0" smtClean="0">
                <a:latin typeface="Rockwell" panose="02060603020205020403" pitchFamily="18" charset="0"/>
              </a:rPr>
              <a:t/>
            </a:r>
            <a:br>
              <a:rPr lang="en-US" sz="5400" dirty="0" smtClean="0">
                <a:latin typeface="Rockwell" panose="02060603020205020403" pitchFamily="18" charset="0"/>
              </a:rPr>
            </a:br>
            <a:r>
              <a:rPr lang="en-US" sz="5400" dirty="0">
                <a:latin typeface="Rockwell" panose="02060603020205020403" pitchFamily="18" charset="0"/>
              </a:rPr>
              <a:t>	</a:t>
            </a:r>
            <a:r>
              <a:rPr 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&lt;</a:t>
            </a:r>
            <a:r>
              <a:rPr lang="en-US" sz="3200" dirty="0" smtClean="0">
                <a:latin typeface="Rockwell" panose="02060603020205020403" pitchFamily="18" charset="0"/>
              </a:rPr>
              <a:t>Advanced programming final project</a:t>
            </a:r>
            <a:r>
              <a:rPr 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&gt;</a:t>
            </a:r>
            <a:r>
              <a:rPr lang="en-US" sz="3200" dirty="0" smtClean="0">
                <a:latin typeface="Rockwell" panose="02060603020205020403" pitchFamily="18" charset="0"/>
              </a:rPr>
              <a:t/>
            </a:r>
            <a:br>
              <a:rPr lang="en-US" sz="3200" dirty="0" smtClean="0">
                <a:latin typeface="Rockwell" panose="02060603020205020403" pitchFamily="18" charset="0"/>
              </a:rPr>
            </a:br>
            <a:r>
              <a:rPr lang="en-US" sz="3200" dirty="0">
                <a:latin typeface="Rockwell" panose="02060603020205020403" pitchFamily="18" charset="0"/>
              </a:rPr>
              <a:t>	</a:t>
            </a:r>
            <a:r>
              <a:rPr lang="en-US" sz="3200" dirty="0" smtClean="0">
                <a:latin typeface="Rockwell" panose="02060603020205020403" pitchFamily="18" charset="0"/>
              </a:rPr>
              <a:t>	</a:t>
            </a:r>
            <a:r>
              <a:rPr lang="en-US" sz="4000" dirty="0" smtClean="0">
                <a:latin typeface="Rockwell" panose="02060603020205020403" pitchFamily="18" charset="0"/>
              </a:rPr>
              <a:t>Plants V/s zombies</a:t>
            </a:r>
            <a:r>
              <a:rPr lang="en-US" sz="4000" dirty="0" smtClean="0">
                <a:solidFill>
                  <a:srgbClr val="D7DCDE"/>
                </a:solidFill>
                <a:latin typeface="Rockwell" panose="02060603020205020403" pitchFamily="18" charset="0"/>
              </a:rPr>
              <a:t/>
            </a:r>
            <a:br>
              <a:rPr lang="en-US" sz="4000" dirty="0" smtClean="0">
                <a:solidFill>
                  <a:srgbClr val="D7DCDE"/>
                </a:solidFill>
                <a:latin typeface="Rockwell" panose="02060603020205020403" pitchFamily="18" charset="0"/>
              </a:rPr>
            </a:br>
            <a:r>
              <a:rPr lang="en-US" sz="8800" dirty="0">
                <a:latin typeface="Rockwell" panose="02060603020205020403" pitchFamily="18" charset="0"/>
              </a:rPr>
              <a:t>	</a:t>
            </a:r>
            <a:r>
              <a:rPr 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&lt;/</a:t>
            </a:r>
            <a:r>
              <a:rPr lang="en-US" sz="3200" dirty="0" smtClean="0">
                <a:latin typeface="Rockwell" panose="02060603020205020403" pitchFamily="18" charset="0"/>
              </a:rPr>
              <a:t>Advanced </a:t>
            </a:r>
            <a:r>
              <a:rPr lang="en-US" sz="3200" dirty="0">
                <a:latin typeface="Rockwell" panose="02060603020205020403" pitchFamily="18" charset="0"/>
              </a:rPr>
              <a:t>programming final project</a:t>
            </a:r>
            <a:r>
              <a:rPr 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Rockwell" panose="02060603020205020403" pitchFamily="18" charset="0"/>
              </a:rPr>
              <a:t>&gt;</a:t>
            </a:r>
            <a:r>
              <a:rPr lang="en-US" sz="3200" dirty="0" smtClean="0">
                <a:latin typeface="Rockwell" panose="02060603020205020403" pitchFamily="18" charset="0"/>
              </a:rPr>
              <a:t/>
            </a:r>
            <a:br>
              <a:rPr lang="en-US" sz="3200" dirty="0" smtClean="0">
                <a:latin typeface="Rockwell" panose="02060603020205020403" pitchFamily="18" charset="0"/>
              </a:rPr>
            </a:br>
            <a:r>
              <a:rPr lang="en-US" sz="5400" dirty="0">
                <a:solidFill>
                  <a:srgbClr val="224451"/>
                </a:solidFill>
                <a:latin typeface="Rockwell" panose="02060603020205020403" pitchFamily="18" charset="0"/>
              </a:rPr>
              <a:t>&lt;/</a:t>
            </a:r>
            <a:r>
              <a:rPr lang="en-US" sz="5400" dirty="0">
                <a:latin typeface="Rockwell" panose="02060603020205020403" pitchFamily="18" charset="0"/>
              </a:rPr>
              <a:t>CSE201</a:t>
            </a:r>
            <a:r>
              <a:rPr lang="en-US" sz="5400" dirty="0">
                <a:solidFill>
                  <a:srgbClr val="224451"/>
                </a:solidFill>
                <a:latin typeface="Rockwell" panose="02060603020205020403" pitchFamily="18" charset="0"/>
              </a:rPr>
              <a:t>&gt;</a:t>
            </a:r>
            <a:endParaRPr lang="en-US" sz="5400" dirty="0">
              <a:solidFill>
                <a:srgbClr val="22445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6175425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2400" cap="none" dirty="0" smtClean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Hrithik Malhotra 2018236 		Gursimran Kaur 2018336</a:t>
            </a:r>
            <a:endParaRPr lang="en-US" sz="2400" cap="none" dirty="0">
              <a:latin typeface="Agency FB" panose="020B05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Singleton – User.</a:t>
            </a:r>
          </a:p>
          <a:p>
            <a:r>
              <a:rPr lang="en-US" dirty="0" smtClean="0"/>
              <a:t>2. Template - Sun Touching.</a:t>
            </a:r>
          </a:p>
          <a:p>
            <a:r>
              <a:rPr lang="en-US" dirty="0" smtClean="0"/>
              <a:t>3. Façade - Game class.</a:t>
            </a:r>
          </a:p>
          <a:p>
            <a:r>
              <a:rPr lang="en-US" dirty="0" smtClean="0"/>
              <a:t>4. Decorator – Serialization.</a:t>
            </a:r>
          </a:p>
          <a:p>
            <a:r>
              <a:rPr lang="en-US" dirty="0" smtClean="0"/>
              <a:t>5. State – Garden attributes.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61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Gursimran Kaur</a:t>
            </a:r>
          </a:p>
          <a:p>
            <a:pPr lvl="1"/>
            <a:r>
              <a:rPr lang="en-US" dirty="0" smtClean="0"/>
              <a:t>Use case and class diagram.</a:t>
            </a:r>
          </a:p>
          <a:p>
            <a:pPr lvl="1"/>
            <a:r>
              <a:rPr lang="en-US" dirty="0" smtClean="0"/>
              <a:t>Implementation of the entire UML Structure in the code.</a:t>
            </a:r>
          </a:p>
          <a:p>
            <a:pPr lvl="1"/>
            <a:r>
              <a:rPr lang="en-US" dirty="0" smtClean="0"/>
              <a:t>This presentation.</a:t>
            </a:r>
          </a:p>
          <a:p>
            <a:r>
              <a:rPr lang="en-US" dirty="0" smtClean="0"/>
              <a:t>Hrithik Malhotra</a:t>
            </a:r>
          </a:p>
          <a:p>
            <a:pPr lvl="1"/>
            <a:r>
              <a:rPr lang="en-US" dirty="0" smtClean="0"/>
              <a:t>Use case and class diagram.</a:t>
            </a:r>
          </a:p>
          <a:p>
            <a:pPr lvl="1"/>
            <a:r>
              <a:rPr lang="en-US" dirty="0" smtClean="0"/>
              <a:t>Integration of various concepts such as FXML, </a:t>
            </a:r>
            <a:r>
              <a:rPr lang="en-US" dirty="0" err="1" smtClean="0"/>
              <a:t>AnimationTimer</a:t>
            </a:r>
            <a:r>
              <a:rPr lang="en-US" dirty="0" smtClean="0"/>
              <a:t>, Labels, Nodes etc.</a:t>
            </a:r>
          </a:p>
          <a:p>
            <a:pPr lvl="1"/>
            <a:r>
              <a:rPr lang="en-US" dirty="0" smtClean="0"/>
              <a:t>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2572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89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Agency FB</vt:lpstr>
      <vt:lpstr>Arial</vt:lpstr>
      <vt:lpstr>Calibri</vt:lpstr>
      <vt:lpstr>Rockwell</vt:lpstr>
      <vt:lpstr>Tahoma</vt:lpstr>
      <vt:lpstr>Trebuchet MS</vt:lpstr>
      <vt:lpstr>Tw Cen MT</vt:lpstr>
      <vt:lpstr>Circuit</vt:lpstr>
      <vt:lpstr>&lt;CSE201&gt;  &lt;Advanced programming final project&gt;   Plants V/s zombies  &lt;/Advanced programming final project&gt; &lt;/CSE201&gt;</vt:lpstr>
      <vt:lpstr>Design patterns</vt:lpstr>
      <vt:lpstr>contribution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2019-12-01T01:03:35Z</dcterms:created>
  <dcterms:modified xsi:type="dcterms:W3CDTF">2019-12-01T01:30:06Z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