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Roboto Black"/>
      <p:bold r:id="rId30"/>
      <p:boldItalic r:id="rId31"/>
    </p:embeddedFont>
    <p:embeddedFont>
      <p:font typeface="Roboto Thin"/>
      <p:regular r:id="rId32"/>
      <p:bold r:id="rId33"/>
      <p:italic r:id="rId34"/>
      <p:boldItalic r:id="rId35"/>
    </p:embeddedFont>
    <p:embeddedFont>
      <p:font typeface="Didact Gothic"/>
      <p:regular r:id="rId36"/>
    </p:embeddedFont>
    <p:embeddedFont>
      <p:font typeface="Roboto Light"/>
      <p:regular r:id="rId37"/>
      <p:bold r:id="rId38"/>
      <p:italic r:id="rId39"/>
      <p:boldItalic r:id="rId40"/>
    </p:embeddedFont>
    <p:embeddedFont>
      <p:font typeface="Bree Serif"/>
      <p:regular r:id="rId41"/>
    </p:embeddedFont>
    <p:embeddedFont>
      <p:font typeface="Roboto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Light-boldItalic.fntdata"/><Relationship Id="rId20" Type="http://schemas.openxmlformats.org/officeDocument/2006/relationships/slide" Target="slides/slide16.xml"/><Relationship Id="rId42" Type="http://schemas.openxmlformats.org/officeDocument/2006/relationships/font" Target="fonts/RobotoMono-regular.fntdata"/><Relationship Id="rId41" Type="http://schemas.openxmlformats.org/officeDocument/2006/relationships/font" Target="fonts/BreeSerif-regular.fntdata"/><Relationship Id="rId22" Type="http://schemas.openxmlformats.org/officeDocument/2006/relationships/slide" Target="slides/slide18.xml"/><Relationship Id="rId44" Type="http://schemas.openxmlformats.org/officeDocument/2006/relationships/font" Target="fonts/RobotoMono-italic.fntdata"/><Relationship Id="rId21" Type="http://schemas.openxmlformats.org/officeDocument/2006/relationships/slide" Target="slides/slide17.xml"/><Relationship Id="rId43" Type="http://schemas.openxmlformats.org/officeDocument/2006/relationships/font" Target="fonts/RobotoMono-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lack-boldItalic.fntdata"/><Relationship Id="rId30" Type="http://schemas.openxmlformats.org/officeDocument/2006/relationships/font" Target="fonts/RobotoBlack-bold.fntdata"/><Relationship Id="rId11" Type="http://schemas.openxmlformats.org/officeDocument/2006/relationships/slide" Target="slides/slide7.xml"/><Relationship Id="rId33" Type="http://schemas.openxmlformats.org/officeDocument/2006/relationships/font" Target="fonts/RobotoThin-bold.fntdata"/><Relationship Id="rId10" Type="http://schemas.openxmlformats.org/officeDocument/2006/relationships/slide" Target="slides/slide6.xml"/><Relationship Id="rId32" Type="http://schemas.openxmlformats.org/officeDocument/2006/relationships/font" Target="fonts/RobotoThin-regular.fntdata"/><Relationship Id="rId13" Type="http://schemas.openxmlformats.org/officeDocument/2006/relationships/slide" Target="slides/slide9.xml"/><Relationship Id="rId35" Type="http://schemas.openxmlformats.org/officeDocument/2006/relationships/font" Target="fonts/RobotoThin-boldItalic.fntdata"/><Relationship Id="rId12" Type="http://schemas.openxmlformats.org/officeDocument/2006/relationships/slide" Target="slides/slide8.xml"/><Relationship Id="rId34" Type="http://schemas.openxmlformats.org/officeDocument/2006/relationships/font" Target="fonts/RobotoThin-italic.fntdata"/><Relationship Id="rId15" Type="http://schemas.openxmlformats.org/officeDocument/2006/relationships/slide" Target="slides/slide11.xml"/><Relationship Id="rId37" Type="http://schemas.openxmlformats.org/officeDocument/2006/relationships/font" Target="fonts/RobotoLight-regular.fntdata"/><Relationship Id="rId14" Type="http://schemas.openxmlformats.org/officeDocument/2006/relationships/slide" Target="slides/slide10.xml"/><Relationship Id="rId36" Type="http://schemas.openxmlformats.org/officeDocument/2006/relationships/font" Target="fonts/DidactGothic-regular.fntdata"/><Relationship Id="rId17" Type="http://schemas.openxmlformats.org/officeDocument/2006/relationships/slide" Target="slides/slide13.xml"/><Relationship Id="rId39" Type="http://schemas.openxmlformats.org/officeDocument/2006/relationships/font" Target="fonts/RobotoLight-italic.fntdata"/><Relationship Id="rId16" Type="http://schemas.openxmlformats.org/officeDocument/2006/relationships/slide" Target="slides/slide12.xml"/><Relationship Id="rId38" Type="http://schemas.openxmlformats.org/officeDocument/2006/relationships/font" Target="fonts/RobotoLigh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3600"/>
              <a:buNone/>
              <a:defRPr sz="3600">
                <a:solidFill>
                  <a:srgbClr val="48FFD5"/>
                </a:solidFill>
              </a:defRPr>
            </a:lvl2pPr>
            <a:lvl3pPr lvl="2" algn="r">
              <a:lnSpc>
                <a:spcPct val="100000"/>
              </a:lnSpc>
              <a:spcBef>
                <a:spcPts val="0"/>
              </a:spcBef>
              <a:spcAft>
                <a:spcPts val="0"/>
              </a:spcAft>
              <a:buClr>
                <a:srgbClr val="48FFD5"/>
              </a:buClr>
              <a:buSzPts val="3600"/>
              <a:buNone/>
              <a:defRPr sz="3600">
                <a:solidFill>
                  <a:srgbClr val="48FFD5"/>
                </a:solidFill>
              </a:defRPr>
            </a:lvl3pPr>
            <a:lvl4pPr lvl="3" algn="r">
              <a:lnSpc>
                <a:spcPct val="100000"/>
              </a:lnSpc>
              <a:spcBef>
                <a:spcPts val="0"/>
              </a:spcBef>
              <a:spcAft>
                <a:spcPts val="0"/>
              </a:spcAft>
              <a:buClr>
                <a:srgbClr val="48FFD5"/>
              </a:buClr>
              <a:buSzPts val="3600"/>
              <a:buNone/>
              <a:defRPr sz="3600">
                <a:solidFill>
                  <a:srgbClr val="48FFD5"/>
                </a:solidFill>
              </a:defRPr>
            </a:lvl4pPr>
            <a:lvl5pPr lvl="4" algn="r">
              <a:lnSpc>
                <a:spcPct val="100000"/>
              </a:lnSpc>
              <a:spcBef>
                <a:spcPts val="0"/>
              </a:spcBef>
              <a:spcAft>
                <a:spcPts val="0"/>
              </a:spcAft>
              <a:buClr>
                <a:srgbClr val="48FFD5"/>
              </a:buClr>
              <a:buSzPts val="3600"/>
              <a:buNone/>
              <a:defRPr sz="3600">
                <a:solidFill>
                  <a:srgbClr val="48FFD5"/>
                </a:solidFill>
              </a:defRPr>
            </a:lvl5pPr>
            <a:lvl6pPr lvl="5" algn="r">
              <a:lnSpc>
                <a:spcPct val="100000"/>
              </a:lnSpc>
              <a:spcBef>
                <a:spcPts val="0"/>
              </a:spcBef>
              <a:spcAft>
                <a:spcPts val="0"/>
              </a:spcAft>
              <a:buClr>
                <a:srgbClr val="48FFD5"/>
              </a:buClr>
              <a:buSzPts val="3600"/>
              <a:buNone/>
              <a:defRPr sz="3600">
                <a:solidFill>
                  <a:srgbClr val="48FFD5"/>
                </a:solidFill>
              </a:defRPr>
            </a:lvl6pPr>
            <a:lvl7pPr lvl="6" algn="r">
              <a:lnSpc>
                <a:spcPct val="100000"/>
              </a:lnSpc>
              <a:spcBef>
                <a:spcPts val="0"/>
              </a:spcBef>
              <a:spcAft>
                <a:spcPts val="0"/>
              </a:spcAft>
              <a:buClr>
                <a:srgbClr val="48FFD5"/>
              </a:buClr>
              <a:buSzPts val="3600"/>
              <a:buNone/>
              <a:defRPr sz="3600">
                <a:solidFill>
                  <a:srgbClr val="48FFD5"/>
                </a:solidFill>
              </a:defRPr>
            </a:lvl7pPr>
            <a:lvl8pPr lvl="7" algn="r">
              <a:lnSpc>
                <a:spcPct val="100000"/>
              </a:lnSpc>
              <a:spcBef>
                <a:spcPts val="0"/>
              </a:spcBef>
              <a:spcAft>
                <a:spcPts val="0"/>
              </a:spcAft>
              <a:buClr>
                <a:srgbClr val="48FFD5"/>
              </a:buClr>
              <a:buSzPts val="3600"/>
              <a:buNone/>
              <a:defRPr sz="3600">
                <a:solidFill>
                  <a:srgbClr val="48FFD5"/>
                </a:solidFill>
              </a:defRPr>
            </a:lvl8pPr>
            <a:lvl9pPr lvl="8" algn="r">
              <a:lnSpc>
                <a:spcPct val="100000"/>
              </a:lnSpc>
              <a:spcBef>
                <a:spcPts val="0"/>
              </a:spcBef>
              <a:spcAft>
                <a:spcPts val="0"/>
              </a:spcAft>
              <a:buClr>
                <a:srgbClr val="48FFD5"/>
              </a:buClr>
              <a:buSzPts val="3600"/>
              <a:buNone/>
              <a:defRPr sz="3600">
                <a:solidFill>
                  <a:srgbClr val="48FFD5"/>
                </a:solidFill>
              </a:defRPr>
            </a:lvl9pPr>
          </a:lstStyle>
          <a:p/>
        </p:txBody>
      </p:sp>
      <p:sp>
        <p:nvSpPr>
          <p:cNvPr id="10" name="Google Shape;10;p2"/>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7" name="Shape 57"/>
        <p:cNvGrpSpPr/>
        <p:nvPr/>
      </p:nvGrpSpPr>
      <p:grpSpPr>
        <a:xfrm>
          <a:off x="0" y="0"/>
          <a:ext cx="0" cy="0"/>
          <a:chOff x="0" y="0"/>
          <a:chExt cx="0" cy="0"/>
        </a:xfrm>
      </p:grpSpPr>
      <p:sp>
        <p:nvSpPr>
          <p:cNvPr id="58" name="Google Shape;58;p11"/>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9" name="Google Shape;59;p11"/>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60" name="Google Shape;60;p11"/>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3" name="Google Shape;13;p3"/>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100"/>
              <a:buNone/>
              <a:defRPr sz="1100">
                <a:solidFill>
                  <a:srgbClr val="FFFFFF"/>
                </a:solidFill>
              </a:defRPr>
            </a:lvl1pPr>
            <a:lvl2pPr lvl="1"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2pPr>
            <a:lvl3pPr lvl="2"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3pPr>
            <a:lvl4pPr lvl="3"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4pPr>
            <a:lvl5pPr lvl="4"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5pPr>
            <a:lvl6pPr lvl="5"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6pPr>
            <a:lvl7pPr lvl="6"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7pPr>
            <a:lvl8pPr lvl="7"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8pPr>
            <a:lvl9pPr lvl="8"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4" name="Shape 14"/>
        <p:cNvGrpSpPr/>
        <p:nvPr/>
      </p:nvGrpSpPr>
      <p:grpSpPr>
        <a:xfrm>
          <a:off x="0" y="0"/>
          <a:ext cx="0" cy="0"/>
          <a:chOff x="0" y="0"/>
          <a:chExt cx="0" cy="0"/>
        </a:xfrm>
      </p:grpSpPr>
      <p:sp>
        <p:nvSpPr>
          <p:cNvPr id="15" name="Google Shape;15;p4"/>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6" name="Google Shape;16;p4"/>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7" name="Google Shape;17;p4"/>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8" name="Google Shape;18;p4"/>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9" name="Google Shape;19;p4"/>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0" name="Google Shape;20;p4"/>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21" name="Google Shape;21;p4"/>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2" name="Google Shape;22;p4"/>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3" name="Google Shape;23;p4"/>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4" name="Google Shape;24;p4"/>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5" name="Google Shape;25;p4"/>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6" name="Google Shape;26;p4"/>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7" name="Google Shape;27;p4"/>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8" name="Google Shape;28;p4"/>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4"/>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4"/>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1" name="Google Shape;31;p4"/>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2" name="Google Shape;32;p4"/>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3" name="Google Shape;33;p4"/>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5"/>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6" name="Google Shape;36;p5"/>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7" name="Google Shape;37;p5"/>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5"/>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9" name="Google Shape;39;p5"/>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0" name="Google Shape;40;p5"/>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1" name="Google Shape;41;p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gradFill>
          <a:gsLst>
            <a:gs pos="0">
              <a:srgbClr val="052643"/>
            </a:gs>
            <a:gs pos="100000">
              <a:srgbClr val="041523"/>
            </a:gs>
          </a:gsLst>
          <a:path path="circle">
            <a:fillToRect b="50%" l="50%" r="50%" t="50%"/>
          </a:path>
          <a:tileRect/>
        </a:gradFill>
      </p:bgPr>
    </p:bg>
    <p:spTree>
      <p:nvGrpSpPr>
        <p:cNvPr id="44" name="Shape 44"/>
        <p:cNvGrpSpPr/>
        <p:nvPr/>
      </p:nvGrpSpPr>
      <p:grpSpPr>
        <a:xfrm>
          <a:off x="0" y="0"/>
          <a:ext cx="0" cy="0"/>
          <a:chOff x="0" y="0"/>
          <a:chExt cx="0" cy="0"/>
        </a:xfrm>
      </p:grpSpPr>
      <p:sp>
        <p:nvSpPr>
          <p:cNvPr id="45" name="Google Shape;45;p7"/>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7"/>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47" name="Google Shape;47;p7"/>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48" name="Shape 48"/>
        <p:cNvGrpSpPr/>
        <p:nvPr/>
      </p:nvGrpSpPr>
      <p:grpSpPr>
        <a:xfrm>
          <a:off x="0" y="0"/>
          <a:ext cx="0" cy="0"/>
          <a:chOff x="0" y="0"/>
          <a:chExt cx="0" cy="0"/>
        </a:xfrm>
      </p:grpSpPr>
      <p:sp>
        <p:nvSpPr>
          <p:cNvPr id="49" name="Google Shape;49;p8"/>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8"/>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51" name="Google Shape;51;p8"/>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5200"/>
              <a:buNone/>
              <a:defRPr sz="5200">
                <a:solidFill>
                  <a:srgbClr val="FFFFFF"/>
                </a:solidFill>
              </a:defRPr>
            </a:lvl2pPr>
            <a:lvl3pPr lvl="2" algn="l">
              <a:lnSpc>
                <a:spcPct val="100000"/>
              </a:lnSpc>
              <a:spcBef>
                <a:spcPts val="0"/>
              </a:spcBef>
              <a:spcAft>
                <a:spcPts val="0"/>
              </a:spcAft>
              <a:buClr>
                <a:srgbClr val="FFFFFF"/>
              </a:buClr>
              <a:buSzPts val="5200"/>
              <a:buNone/>
              <a:defRPr sz="5200">
                <a:solidFill>
                  <a:srgbClr val="FFFFFF"/>
                </a:solidFill>
              </a:defRPr>
            </a:lvl3pPr>
            <a:lvl4pPr lvl="3" algn="l">
              <a:lnSpc>
                <a:spcPct val="100000"/>
              </a:lnSpc>
              <a:spcBef>
                <a:spcPts val="0"/>
              </a:spcBef>
              <a:spcAft>
                <a:spcPts val="0"/>
              </a:spcAft>
              <a:buClr>
                <a:srgbClr val="FFFFFF"/>
              </a:buClr>
              <a:buSzPts val="5200"/>
              <a:buNone/>
              <a:defRPr sz="5200">
                <a:solidFill>
                  <a:srgbClr val="FFFFFF"/>
                </a:solidFill>
              </a:defRPr>
            </a:lvl4pPr>
            <a:lvl5pPr lvl="4" algn="l">
              <a:lnSpc>
                <a:spcPct val="100000"/>
              </a:lnSpc>
              <a:spcBef>
                <a:spcPts val="0"/>
              </a:spcBef>
              <a:spcAft>
                <a:spcPts val="0"/>
              </a:spcAft>
              <a:buClr>
                <a:srgbClr val="FFFFFF"/>
              </a:buClr>
              <a:buSzPts val="5200"/>
              <a:buNone/>
              <a:defRPr sz="5200">
                <a:solidFill>
                  <a:srgbClr val="FFFFFF"/>
                </a:solidFill>
              </a:defRPr>
            </a:lvl5pPr>
            <a:lvl6pPr lvl="5" algn="l">
              <a:lnSpc>
                <a:spcPct val="100000"/>
              </a:lnSpc>
              <a:spcBef>
                <a:spcPts val="0"/>
              </a:spcBef>
              <a:spcAft>
                <a:spcPts val="0"/>
              </a:spcAft>
              <a:buClr>
                <a:srgbClr val="FFFFFF"/>
              </a:buClr>
              <a:buSzPts val="5200"/>
              <a:buNone/>
              <a:defRPr sz="5200">
                <a:solidFill>
                  <a:srgbClr val="FFFFFF"/>
                </a:solidFill>
              </a:defRPr>
            </a:lvl6pPr>
            <a:lvl7pPr lvl="6" algn="l">
              <a:lnSpc>
                <a:spcPct val="100000"/>
              </a:lnSpc>
              <a:spcBef>
                <a:spcPts val="0"/>
              </a:spcBef>
              <a:spcAft>
                <a:spcPts val="0"/>
              </a:spcAft>
              <a:buClr>
                <a:srgbClr val="FFFFFF"/>
              </a:buClr>
              <a:buSzPts val="5200"/>
              <a:buNone/>
              <a:defRPr sz="5200">
                <a:solidFill>
                  <a:srgbClr val="FFFFFF"/>
                </a:solidFill>
              </a:defRPr>
            </a:lvl7pPr>
            <a:lvl8pPr lvl="7" algn="l">
              <a:lnSpc>
                <a:spcPct val="100000"/>
              </a:lnSpc>
              <a:spcBef>
                <a:spcPts val="0"/>
              </a:spcBef>
              <a:spcAft>
                <a:spcPts val="0"/>
              </a:spcAft>
              <a:buClr>
                <a:srgbClr val="FFFFFF"/>
              </a:buClr>
              <a:buSzPts val="5200"/>
              <a:buNone/>
              <a:defRPr sz="5200">
                <a:solidFill>
                  <a:srgbClr val="FFFFFF"/>
                </a:solidFill>
              </a:defRPr>
            </a:lvl8pPr>
            <a:lvl9pPr lvl="8" algn="l">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52" name="Shape 52"/>
        <p:cNvGrpSpPr/>
        <p:nvPr/>
      </p:nvGrpSpPr>
      <p:grpSpPr>
        <a:xfrm>
          <a:off x="0" y="0"/>
          <a:ext cx="0" cy="0"/>
          <a:chOff x="0" y="0"/>
          <a:chExt cx="0" cy="0"/>
        </a:xfrm>
      </p:grpSpPr>
      <p:sp>
        <p:nvSpPr>
          <p:cNvPr id="53" name="Google Shape;53;p9"/>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9"/>
          <p:cNvSpPr txBox="1"/>
          <p:nvPr>
            <p:ph idx="1" type="body"/>
          </p:nvPr>
        </p:nvSpPr>
        <p:spPr>
          <a:xfrm>
            <a:off x="810000" y="1478150"/>
            <a:ext cx="8520600" cy="3416400"/>
          </a:xfrm>
          <a:prstGeom prst="rect">
            <a:avLst/>
          </a:prstGeom>
          <a:noFill/>
          <a:ln>
            <a:noFill/>
          </a:ln>
        </p:spPr>
        <p:txBody>
          <a:bodyPr anchorCtr="0" anchor="t" bIns="91425" lIns="91425" spcFirstLastPara="1" rIns="91425" wrap="square" tIns="91425">
            <a:noAutofit/>
          </a:bodyPr>
          <a:lstStyle>
            <a:lvl1pPr indent="-279400" lvl="0" marL="457200" algn="l">
              <a:lnSpc>
                <a:spcPct val="115000"/>
              </a:lnSpc>
              <a:spcBef>
                <a:spcPts val="0"/>
              </a:spcBef>
              <a:spcAft>
                <a:spcPts val="0"/>
              </a:spcAft>
              <a:buClr>
                <a:srgbClr val="1EFFC1"/>
              </a:buClr>
              <a:buSzPts val="800"/>
              <a:buChar char="●"/>
              <a:defRPr sz="800">
                <a:solidFill>
                  <a:srgbClr val="1EFFC1"/>
                </a:solidFill>
              </a:defRPr>
            </a:lvl1pPr>
            <a:lvl2pPr indent="-279400" lvl="1" marL="914400" algn="l">
              <a:lnSpc>
                <a:spcPct val="115000"/>
              </a:lnSpc>
              <a:spcBef>
                <a:spcPts val="1600"/>
              </a:spcBef>
              <a:spcAft>
                <a:spcPts val="0"/>
              </a:spcAft>
              <a:buClr>
                <a:srgbClr val="1EFFC1"/>
              </a:buClr>
              <a:buSzPts val="800"/>
              <a:buChar char="○"/>
              <a:defRPr sz="800">
                <a:solidFill>
                  <a:srgbClr val="1EFFC1"/>
                </a:solidFill>
              </a:defRPr>
            </a:lvl2pPr>
            <a:lvl3pPr indent="-279400" lvl="2" marL="1371600" algn="l">
              <a:lnSpc>
                <a:spcPct val="115000"/>
              </a:lnSpc>
              <a:spcBef>
                <a:spcPts val="1600"/>
              </a:spcBef>
              <a:spcAft>
                <a:spcPts val="0"/>
              </a:spcAft>
              <a:buClr>
                <a:srgbClr val="1EFFC1"/>
              </a:buClr>
              <a:buSzPts val="800"/>
              <a:buChar char="■"/>
              <a:defRPr sz="800">
                <a:solidFill>
                  <a:srgbClr val="1EFFC1"/>
                </a:solidFill>
              </a:defRPr>
            </a:lvl3pPr>
            <a:lvl4pPr indent="-279400" lvl="3" marL="1828800" algn="l">
              <a:lnSpc>
                <a:spcPct val="115000"/>
              </a:lnSpc>
              <a:spcBef>
                <a:spcPts val="1600"/>
              </a:spcBef>
              <a:spcAft>
                <a:spcPts val="0"/>
              </a:spcAft>
              <a:buClr>
                <a:srgbClr val="1EFFC1"/>
              </a:buClr>
              <a:buSzPts val="800"/>
              <a:buChar char="●"/>
              <a:defRPr sz="800">
                <a:solidFill>
                  <a:srgbClr val="1EFFC1"/>
                </a:solidFill>
              </a:defRPr>
            </a:lvl4pPr>
            <a:lvl5pPr indent="-279400" lvl="4" marL="2286000" algn="l">
              <a:lnSpc>
                <a:spcPct val="115000"/>
              </a:lnSpc>
              <a:spcBef>
                <a:spcPts val="1600"/>
              </a:spcBef>
              <a:spcAft>
                <a:spcPts val="0"/>
              </a:spcAft>
              <a:buClr>
                <a:srgbClr val="1EFFC1"/>
              </a:buClr>
              <a:buSzPts val="800"/>
              <a:buChar char="○"/>
              <a:defRPr sz="800">
                <a:solidFill>
                  <a:srgbClr val="1EFFC1"/>
                </a:solidFill>
              </a:defRPr>
            </a:lvl5pPr>
            <a:lvl6pPr indent="-279400" lvl="5" marL="2743200" algn="l">
              <a:lnSpc>
                <a:spcPct val="115000"/>
              </a:lnSpc>
              <a:spcBef>
                <a:spcPts val="1600"/>
              </a:spcBef>
              <a:spcAft>
                <a:spcPts val="0"/>
              </a:spcAft>
              <a:buClr>
                <a:srgbClr val="1EFFC1"/>
              </a:buClr>
              <a:buSzPts val="800"/>
              <a:buChar char="■"/>
              <a:defRPr sz="800">
                <a:solidFill>
                  <a:srgbClr val="1EFFC1"/>
                </a:solidFill>
              </a:defRPr>
            </a:lvl6pPr>
            <a:lvl7pPr indent="-279400" lvl="6" marL="3200400" algn="l">
              <a:lnSpc>
                <a:spcPct val="115000"/>
              </a:lnSpc>
              <a:spcBef>
                <a:spcPts val="1600"/>
              </a:spcBef>
              <a:spcAft>
                <a:spcPts val="0"/>
              </a:spcAft>
              <a:buClr>
                <a:srgbClr val="1EFFC1"/>
              </a:buClr>
              <a:buSzPts val="800"/>
              <a:buChar char="●"/>
              <a:defRPr sz="800">
                <a:solidFill>
                  <a:srgbClr val="1EFFC1"/>
                </a:solidFill>
              </a:defRPr>
            </a:lvl7pPr>
            <a:lvl8pPr indent="-279400" lvl="7" marL="3657600" algn="l">
              <a:lnSpc>
                <a:spcPct val="115000"/>
              </a:lnSpc>
              <a:spcBef>
                <a:spcPts val="1600"/>
              </a:spcBef>
              <a:spcAft>
                <a:spcPts val="0"/>
              </a:spcAft>
              <a:buClr>
                <a:srgbClr val="1EFFC1"/>
              </a:buClr>
              <a:buSzPts val="800"/>
              <a:buChar char="○"/>
              <a:defRPr sz="800">
                <a:solidFill>
                  <a:srgbClr val="1EFFC1"/>
                </a:solidFill>
              </a:defRPr>
            </a:lvl8pPr>
            <a:lvl9pPr indent="-279400" lvl="8" marL="4114800" algn="l">
              <a:lnSpc>
                <a:spcPct val="115000"/>
              </a:lnSpc>
              <a:spcBef>
                <a:spcPts val="1600"/>
              </a:spcBef>
              <a:spcAft>
                <a:spcPts val="1600"/>
              </a:spcAft>
              <a:buClr>
                <a:srgbClr val="1EFFC1"/>
              </a:buClr>
              <a:buSzPts val="800"/>
              <a:buChar char="■"/>
              <a:defRPr sz="800">
                <a:solidFill>
                  <a:srgbClr val="1EFFC1"/>
                </a:solidFill>
              </a:defRPr>
            </a:lvl9pPr>
          </a:lstStyle>
          <a:p/>
        </p:txBody>
      </p:sp>
      <p:sp>
        <p:nvSpPr>
          <p:cNvPr id="55" name="Google Shape;55;p9"/>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algn="l">
              <a:lnSpc>
                <a:spcPct val="100000"/>
              </a:lnSpc>
              <a:spcBef>
                <a:spcPts val="0"/>
              </a:spcBef>
              <a:spcAft>
                <a:spcPts val="0"/>
              </a:spcAft>
              <a:buClr>
                <a:srgbClr val="161234"/>
              </a:buClr>
              <a:buSzPts val="5200"/>
              <a:buNone/>
              <a:defRPr sz="5200">
                <a:solidFill>
                  <a:srgbClr val="161234"/>
                </a:solidFill>
              </a:defRPr>
            </a:lvl2pPr>
            <a:lvl3pPr lvl="2" algn="l">
              <a:lnSpc>
                <a:spcPct val="100000"/>
              </a:lnSpc>
              <a:spcBef>
                <a:spcPts val="0"/>
              </a:spcBef>
              <a:spcAft>
                <a:spcPts val="0"/>
              </a:spcAft>
              <a:buClr>
                <a:srgbClr val="161234"/>
              </a:buClr>
              <a:buSzPts val="5200"/>
              <a:buNone/>
              <a:defRPr sz="5200">
                <a:solidFill>
                  <a:srgbClr val="161234"/>
                </a:solidFill>
              </a:defRPr>
            </a:lvl3pPr>
            <a:lvl4pPr lvl="3" algn="l">
              <a:lnSpc>
                <a:spcPct val="100000"/>
              </a:lnSpc>
              <a:spcBef>
                <a:spcPts val="0"/>
              </a:spcBef>
              <a:spcAft>
                <a:spcPts val="0"/>
              </a:spcAft>
              <a:buClr>
                <a:srgbClr val="161234"/>
              </a:buClr>
              <a:buSzPts val="5200"/>
              <a:buNone/>
              <a:defRPr sz="5200">
                <a:solidFill>
                  <a:srgbClr val="161234"/>
                </a:solidFill>
              </a:defRPr>
            </a:lvl4pPr>
            <a:lvl5pPr lvl="4" algn="l">
              <a:lnSpc>
                <a:spcPct val="100000"/>
              </a:lnSpc>
              <a:spcBef>
                <a:spcPts val="0"/>
              </a:spcBef>
              <a:spcAft>
                <a:spcPts val="0"/>
              </a:spcAft>
              <a:buClr>
                <a:srgbClr val="161234"/>
              </a:buClr>
              <a:buSzPts val="5200"/>
              <a:buNone/>
              <a:defRPr sz="5200">
                <a:solidFill>
                  <a:srgbClr val="161234"/>
                </a:solidFill>
              </a:defRPr>
            </a:lvl5pPr>
            <a:lvl6pPr lvl="5" algn="l">
              <a:lnSpc>
                <a:spcPct val="100000"/>
              </a:lnSpc>
              <a:spcBef>
                <a:spcPts val="0"/>
              </a:spcBef>
              <a:spcAft>
                <a:spcPts val="0"/>
              </a:spcAft>
              <a:buClr>
                <a:srgbClr val="161234"/>
              </a:buClr>
              <a:buSzPts val="5200"/>
              <a:buNone/>
              <a:defRPr sz="5200">
                <a:solidFill>
                  <a:srgbClr val="161234"/>
                </a:solidFill>
              </a:defRPr>
            </a:lvl6pPr>
            <a:lvl7pPr lvl="6" algn="l">
              <a:lnSpc>
                <a:spcPct val="100000"/>
              </a:lnSpc>
              <a:spcBef>
                <a:spcPts val="0"/>
              </a:spcBef>
              <a:spcAft>
                <a:spcPts val="0"/>
              </a:spcAft>
              <a:buClr>
                <a:srgbClr val="161234"/>
              </a:buClr>
              <a:buSzPts val="5200"/>
              <a:buNone/>
              <a:defRPr sz="5200">
                <a:solidFill>
                  <a:srgbClr val="161234"/>
                </a:solidFill>
              </a:defRPr>
            </a:lvl7pPr>
            <a:lvl8pPr lvl="7" algn="l">
              <a:lnSpc>
                <a:spcPct val="100000"/>
              </a:lnSpc>
              <a:spcBef>
                <a:spcPts val="0"/>
              </a:spcBef>
              <a:spcAft>
                <a:spcPts val="0"/>
              </a:spcAft>
              <a:buClr>
                <a:srgbClr val="161234"/>
              </a:buClr>
              <a:buSzPts val="5200"/>
              <a:buNone/>
              <a:defRPr sz="5200">
                <a:solidFill>
                  <a:srgbClr val="161234"/>
                </a:solidFill>
              </a:defRPr>
            </a:lvl8pPr>
            <a:lvl9pPr lvl="8" algn="l">
              <a:lnSpc>
                <a:spcPct val="100000"/>
              </a:lnSpc>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56" name="Shape 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Roboto Black"/>
              <a:buNone/>
              <a:defRPr b="0" i="0" sz="2800" u="none" cap="none" strike="noStrike">
                <a:solidFill>
                  <a:srgbClr val="FFFFFF"/>
                </a:solidFill>
                <a:latin typeface="Roboto Black"/>
                <a:ea typeface="Roboto Black"/>
                <a:cs typeface="Roboto Black"/>
                <a:sym typeface="Roboto Black"/>
              </a:defRPr>
            </a:lvl1pPr>
            <a:lvl2pPr lvl="1"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2pPr>
            <a:lvl3pPr lvl="2"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3pPr>
            <a:lvl4pPr lvl="3"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4pPr>
            <a:lvl5pPr lvl="4"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5pPr>
            <a:lvl6pPr lvl="5"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6pPr>
            <a:lvl7pPr lvl="6"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7pPr>
            <a:lvl8pPr lvl="7"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8pPr>
            <a:lvl9pPr lvl="8"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Roboto Light"/>
              <a:buChar char="●"/>
              <a:defRPr b="0" i="0" sz="1800" u="none" cap="none" strike="noStrike">
                <a:solidFill>
                  <a:srgbClr val="FFFFFF"/>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developer.paypal.com/demo/checkout/#/pattern/client" TargetMode="External"/><Relationship Id="rId4" Type="http://schemas.openxmlformats.org/officeDocument/2006/relationships/hyperlink" Target="https://developer.paypal.com/developer/account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hyperlink" Target="https://docs.djangoproject.com/en/3.1/intro/tutorial01/" TargetMode="External"/><Relationship Id="rId4" Type="http://schemas.openxmlformats.org/officeDocument/2006/relationships/hyperlink" Target="https://www.w3schools.com/js/default.asp" TargetMode="External"/><Relationship Id="rId5" Type="http://schemas.openxmlformats.org/officeDocument/2006/relationships/hyperlink" Target="https://youtu.be/yfoY53QXEnI" TargetMode="External"/><Relationship Id="rId6" Type="http://schemas.openxmlformats.org/officeDocument/2006/relationships/hyperlink" Target="https://youtu.be/JJSoEo8JSnc"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github.com/Muskan0/ecommerce_proj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2"/>
          <p:cNvSpPr txBox="1"/>
          <p:nvPr>
            <p:ph type="ctrTitle"/>
          </p:nvPr>
        </p:nvSpPr>
        <p:spPr>
          <a:xfrm>
            <a:off x="5203316" y="1230723"/>
            <a:ext cx="3197109" cy="1473101"/>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IN" sz="4800">
                <a:solidFill>
                  <a:schemeClr val="accent1"/>
                </a:solidFill>
              </a:rPr>
              <a:t> PROJECT</a:t>
            </a:r>
            <a:endParaRPr sz="4800">
              <a:solidFill>
                <a:schemeClr val="accent1"/>
              </a:solidFill>
            </a:endParaRPr>
          </a:p>
          <a:p>
            <a:pPr indent="0" lvl="0" marL="0" rtl="0" algn="r">
              <a:lnSpc>
                <a:spcPct val="100000"/>
              </a:lnSpc>
              <a:spcBef>
                <a:spcPts val="0"/>
              </a:spcBef>
              <a:spcAft>
                <a:spcPts val="0"/>
              </a:spcAft>
              <a:buSzPts val="3000"/>
              <a:buNone/>
            </a:pPr>
            <a:r>
              <a:rPr lang="en-IN" sz="4800">
                <a:solidFill>
                  <a:schemeClr val="accent1"/>
                </a:solidFill>
              </a:rPr>
              <a:t>SYNOPSIS</a:t>
            </a:r>
            <a:endParaRPr sz="4800">
              <a:solidFill>
                <a:schemeClr val="accent1"/>
              </a:solidFill>
            </a:endParaRPr>
          </a:p>
        </p:txBody>
      </p:sp>
      <p:sp>
        <p:nvSpPr>
          <p:cNvPr id="66" name="Google Shape;66;p12"/>
          <p:cNvSpPr txBox="1"/>
          <p:nvPr>
            <p:ph idx="1" type="subTitle"/>
          </p:nvPr>
        </p:nvSpPr>
        <p:spPr>
          <a:xfrm>
            <a:off x="5684293" y="3519631"/>
            <a:ext cx="2906973" cy="1370905"/>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IN"/>
              <a:t>MINOR PROJECT TCT-360</a:t>
            </a:r>
            <a:endParaRPr/>
          </a:p>
          <a:p>
            <a:pPr indent="0" lvl="0" marL="0" rtl="0" algn="r">
              <a:lnSpc>
                <a:spcPct val="100000"/>
              </a:lnSpc>
              <a:spcBef>
                <a:spcPts val="0"/>
              </a:spcBef>
              <a:spcAft>
                <a:spcPts val="0"/>
              </a:spcAft>
              <a:buSzPts val="1200"/>
              <a:buNone/>
            </a:pPr>
            <a:r>
              <a:t/>
            </a:r>
            <a:endParaRPr/>
          </a:p>
          <a:p>
            <a:pPr indent="0" lvl="0" marL="0" rtl="0" algn="r">
              <a:lnSpc>
                <a:spcPct val="100000"/>
              </a:lnSpc>
              <a:spcBef>
                <a:spcPts val="0"/>
              </a:spcBef>
              <a:spcAft>
                <a:spcPts val="0"/>
              </a:spcAft>
              <a:buSzPts val="1200"/>
              <a:buNone/>
            </a:pPr>
            <a:r>
              <a:rPr lang="en-IN"/>
              <a:t>Submitted To:</a:t>
            </a:r>
            <a:endParaRPr/>
          </a:p>
          <a:p>
            <a:pPr indent="0" lvl="0" marL="0" rtl="0" algn="r">
              <a:lnSpc>
                <a:spcPct val="100000"/>
              </a:lnSpc>
              <a:spcBef>
                <a:spcPts val="0"/>
              </a:spcBef>
              <a:spcAft>
                <a:spcPts val="0"/>
              </a:spcAft>
              <a:buSzPts val="1200"/>
              <a:buNone/>
            </a:pPr>
            <a:r>
              <a:rPr lang="en-IN"/>
              <a:t>Prof. C.S. Negi</a:t>
            </a:r>
            <a:endParaRPr/>
          </a:p>
          <a:p>
            <a:pPr indent="0" lvl="0" marL="0" rtl="0" algn="r">
              <a:lnSpc>
                <a:spcPct val="100000"/>
              </a:lnSpc>
              <a:spcBef>
                <a:spcPts val="0"/>
              </a:spcBef>
              <a:spcAft>
                <a:spcPts val="0"/>
              </a:spcAft>
              <a:buSzPts val="1200"/>
              <a:buNone/>
            </a:pPr>
            <a:r>
              <a:t/>
            </a:r>
            <a:endParaRPr/>
          </a:p>
          <a:p>
            <a:pPr indent="0" lvl="0" marL="0" rtl="0" algn="r">
              <a:lnSpc>
                <a:spcPct val="100000"/>
              </a:lnSpc>
              <a:spcBef>
                <a:spcPts val="0"/>
              </a:spcBef>
              <a:spcAft>
                <a:spcPts val="0"/>
              </a:spcAft>
              <a:buSzPts val="1200"/>
              <a:buNone/>
            </a:pPr>
            <a:r>
              <a:t/>
            </a:r>
            <a:endParaRPr/>
          </a:p>
          <a:p>
            <a:pPr indent="0" lvl="0" marL="0" rtl="0" algn="r">
              <a:lnSpc>
                <a:spcPct val="100000"/>
              </a:lnSpc>
              <a:spcBef>
                <a:spcPts val="0"/>
              </a:spcBef>
              <a:spcAft>
                <a:spcPts val="0"/>
              </a:spcAft>
              <a:buSzPts val="1200"/>
              <a:buNone/>
            </a:pPr>
            <a:r>
              <a:t/>
            </a:r>
            <a:endParaRPr/>
          </a:p>
        </p:txBody>
      </p:sp>
      <p:sp>
        <p:nvSpPr>
          <p:cNvPr id="67" name="Google Shape;67;p12"/>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2"/>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2"/>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2"/>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2"/>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2"/>
          <p:cNvSpPr/>
          <p:nvPr/>
        </p:nvSpPr>
        <p:spPr>
          <a:xfrm>
            <a:off x="-198607" y="942401"/>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2"/>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p:nvPr/>
        </p:nvSpPr>
        <p:spPr>
          <a:xfrm>
            <a:off x="1655007" y="2725228"/>
            <a:ext cx="24" cy="24"/>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2"/>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2"/>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2"/>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2"/>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2"/>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2"/>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2"/>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2"/>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2"/>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2"/>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2"/>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2"/>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2"/>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2"/>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2"/>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2"/>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2"/>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2"/>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2"/>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2"/>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2"/>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2"/>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2"/>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2"/>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2"/>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2"/>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2"/>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2"/>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2"/>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2"/>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2"/>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2"/>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2"/>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2"/>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2"/>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2"/>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2"/>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2"/>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2"/>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2"/>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2"/>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2"/>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2"/>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2"/>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2"/>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2"/>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2"/>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2"/>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2"/>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2"/>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2"/>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2"/>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2"/>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2"/>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2"/>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2"/>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2"/>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2"/>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2"/>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2"/>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2"/>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2"/>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2"/>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2"/>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2"/>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2"/>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2"/>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2"/>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2"/>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2"/>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2"/>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2"/>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2"/>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2"/>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2"/>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2"/>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2"/>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2"/>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2"/>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2"/>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2"/>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2"/>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2"/>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2"/>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2"/>
          <p:cNvSpPr/>
          <p:nvPr/>
        </p:nvSpPr>
        <p:spPr>
          <a:xfrm>
            <a:off x="-414777" y="477376"/>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1"/>
          <p:cNvSpPr txBox="1"/>
          <p:nvPr>
            <p:ph idx="3" type="subTitle"/>
          </p:nvPr>
        </p:nvSpPr>
        <p:spPr>
          <a:xfrm>
            <a:off x="504574" y="953439"/>
            <a:ext cx="8054635" cy="3916273"/>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100"/>
              <a:buFont typeface="Arial"/>
              <a:buChar char="•"/>
            </a:pPr>
            <a:r>
              <a:rPr lang="en-IN" sz="1400">
                <a:latin typeface="Arial"/>
                <a:ea typeface="Arial"/>
                <a:cs typeface="Arial"/>
                <a:sym typeface="Arial"/>
              </a:rPr>
              <a:t>We created models in model.py and registered them to admin.py</a:t>
            </a:r>
            <a:endParaRPr/>
          </a:p>
          <a:p>
            <a:pPr indent="0" lvl="0" marL="114300" rtl="0" algn="l">
              <a:lnSpc>
                <a:spcPct val="100000"/>
              </a:lnSpc>
              <a:spcBef>
                <a:spcPts val="0"/>
              </a:spcBef>
              <a:spcAft>
                <a:spcPts val="0"/>
              </a:spcAft>
              <a:buSzPts val="1100"/>
              <a:buNone/>
            </a:pPr>
            <a:r>
              <a:t/>
            </a:r>
            <a:endParaRPr sz="1400">
              <a:latin typeface="Arial"/>
              <a:ea typeface="Arial"/>
              <a:cs typeface="Arial"/>
              <a:sym typeface="Arial"/>
            </a:endParaRPr>
          </a:p>
          <a:p>
            <a:pPr indent="-342900" lvl="0" marL="457200" rtl="0" algn="l">
              <a:lnSpc>
                <a:spcPct val="100000"/>
              </a:lnSpc>
              <a:spcBef>
                <a:spcPts val="0"/>
              </a:spcBef>
              <a:spcAft>
                <a:spcPts val="0"/>
              </a:spcAft>
              <a:buSzPts val="1100"/>
              <a:buFont typeface="Arial"/>
              <a:buChar char="•"/>
            </a:pPr>
            <a:r>
              <a:rPr lang="en-IN" sz="1400">
                <a:latin typeface="Arial"/>
                <a:ea typeface="Arial"/>
                <a:cs typeface="Arial"/>
                <a:sym typeface="Arial"/>
              </a:rPr>
              <a:t>All the models can be accessed from Django Administration page. A superuser was created to login to Django admin.</a:t>
            </a:r>
            <a:endParaRPr/>
          </a:p>
          <a:p>
            <a:pPr indent="-273050" lvl="0" marL="457200" rtl="0" algn="l">
              <a:lnSpc>
                <a:spcPct val="100000"/>
              </a:lnSpc>
              <a:spcBef>
                <a:spcPts val="0"/>
              </a:spcBef>
              <a:spcAft>
                <a:spcPts val="0"/>
              </a:spcAft>
              <a:buSzPts val="1100"/>
              <a:buFont typeface="Arial"/>
              <a:buNone/>
            </a:pPr>
            <a:r>
              <a:t/>
            </a:r>
            <a:endParaRPr sz="1400">
              <a:latin typeface="Arial"/>
              <a:ea typeface="Arial"/>
              <a:cs typeface="Arial"/>
              <a:sym typeface="Arial"/>
            </a:endParaRPr>
          </a:p>
          <a:p>
            <a:pPr indent="-342900" lvl="0" marL="457200" rtl="0" algn="l">
              <a:lnSpc>
                <a:spcPct val="100000"/>
              </a:lnSpc>
              <a:spcBef>
                <a:spcPts val="0"/>
              </a:spcBef>
              <a:spcAft>
                <a:spcPts val="0"/>
              </a:spcAft>
              <a:buSzPts val="1100"/>
              <a:buFont typeface="Arial"/>
              <a:buChar char="•"/>
            </a:pPr>
            <a:r>
              <a:rPr lang="en-IN" sz="1400">
                <a:latin typeface="Arial"/>
                <a:ea typeface="Arial"/>
                <a:cs typeface="Arial"/>
                <a:sym typeface="Arial"/>
              </a:rPr>
              <a:t>We used Pillow(Python Imaging Library) that helped us add the imagefield to our model.</a:t>
            </a:r>
            <a:endParaRPr/>
          </a:p>
          <a:p>
            <a:pPr indent="-273050" lvl="0" marL="457200" rtl="0" algn="l">
              <a:lnSpc>
                <a:spcPct val="100000"/>
              </a:lnSpc>
              <a:spcBef>
                <a:spcPts val="0"/>
              </a:spcBef>
              <a:spcAft>
                <a:spcPts val="0"/>
              </a:spcAft>
              <a:buSzPts val="1100"/>
              <a:buFont typeface="Arial"/>
              <a:buNone/>
            </a:pPr>
            <a:r>
              <a:t/>
            </a:r>
            <a:endParaRPr sz="1400">
              <a:latin typeface="Arial"/>
              <a:ea typeface="Arial"/>
              <a:cs typeface="Arial"/>
              <a:sym typeface="Arial"/>
            </a:endParaRPr>
          </a:p>
          <a:p>
            <a:pPr indent="-342900" lvl="0" marL="457200" rtl="0" algn="l">
              <a:lnSpc>
                <a:spcPct val="100000"/>
              </a:lnSpc>
              <a:spcBef>
                <a:spcPts val="0"/>
              </a:spcBef>
              <a:spcAft>
                <a:spcPts val="0"/>
              </a:spcAft>
              <a:buSzPts val="1100"/>
              <a:buFont typeface="Arial"/>
              <a:buChar char="•"/>
            </a:pPr>
            <a:r>
              <a:rPr lang="en-IN" sz="1400">
                <a:latin typeface="Arial"/>
                <a:ea typeface="Arial"/>
                <a:cs typeface="Arial"/>
                <a:sym typeface="Arial"/>
              </a:rPr>
              <a:t> get_or_create() method was used for creating the object if not existing already for objects of various models.</a:t>
            </a:r>
            <a:endParaRPr/>
          </a:p>
          <a:p>
            <a:pPr indent="0" lvl="0" marL="114300" rtl="0" algn="l">
              <a:lnSpc>
                <a:spcPct val="100000"/>
              </a:lnSpc>
              <a:spcBef>
                <a:spcPts val="0"/>
              </a:spcBef>
              <a:spcAft>
                <a:spcPts val="0"/>
              </a:spcAft>
              <a:buSzPts val="1100"/>
              <a:buNone/>
            </a:pPr>
            <a:r>
              <a:t/>
            </a:r>
            <a:endParaRPr sz="1400">
              <a:latin typeface="Arial"/>
              <a:ea typeface="Arial"/>
              <a:cs typeface="Arial"/>
              <a:sym typeface="Arial"/>
            </a:endParaRPr>
          </a:p>
          <a:p>
            <a:pPr indent="-342900" lvl="0" marL="457200" rtl="0" algn="l">
              <a:lnSpc>
                <a:spcPct val="100000"/>
              </a:lnSpc>
              <a:spcBef>
                <a:spcPts val="0"/>
              </a:spcBef>
              <a:spcAft>
                <a:spcPts val="0"/>
              </a:spcAft>
              <a:buSzPts val="1100"/>
              <a:buFont typeface="Arial"/>
              <a:buChar char="•"/>
            </a:pPr>
            <a:r>
              <a:rPr lang="en-IN" sz="1400">
                <a:latin typeface="Arial"/>
                <a:ea typeface="Arial"/>
                <a:cs typeface="Arial"/>
                <a:sym typeface="Arial"/>
              </a:rPr>
              <a:t> The products, orders, etc. were queried from the database to send them as a context to required templates. Then the required information is displayed. </a:t>
            </a:r>
            <a:endParaRPr/>
          </a:p>
          <a:p>
            <a:pPr indent="0" lvl="0" marL="114300" rtl="0" algn="l">
              <a:lnSpc>
                <a:spcPct val="100000"/>
              </a:lnSpc>
              <a:spcBef>
                <a:spcPts val="0"/>
              </a:spcBef>
              <a:spcAft>
                <a:spcPts val="0"/>
              </a:spcAft>
              <a:buSzPts val="1100"/>
              <a:buNone/>
            </a:pPr>
            <a:r>
              <a:t/>
            </a:r>
            <a:endParaRPr sz="1400">
              <a:latin typeface="Arial"/>
              <a:ea typeface="Arial"/>
              <a:cs typeface="Arial"/>
              <a:sym typeface="Arial"/>
            </a:endParaRPr>
          </a:p>
          <a:p>
            <a:pPr indent="-342900" lvl="0" marL="457200" rtl="0" algn="l">
              <a:lnSpc>
                <a:spcPct val="100000"/>
              </a:lnSpc>
              <a:spcBef>
                <a:spcPts val="0"/>
              </a:spcBef>
              <a:spcAft>
                <a:spcPts val="0"/>
              </a:spcAft>
              <a:buSzPts val="1100"/>
              <a:buFont typeface="Arial"/>
              <a:buChar char="•"/>
            </a:pPr>
            <a:r>
              <a:rPr lang="en-IN" sz="1400">
                <a:latin typeface="Arial"/>
                <a:ea typeface="Arial"/>
                <a:cs typeface="Arial"/>
                <a:sym typeface="Arial"/>
              </a:rPr>
              <a:t>We declared functions with @property decorator in models so it could be accessed like it's a regular property. This is used for many purposes, for example, looping through all the items to check if there is any physical product, or looping through all the items to calculate the total.</a:t>
            </a:r>
            <a:endParaRPr/>
          </a:p>
          <a:p>
            <a:pPr indent="-342900" lvl="0" marL="457200" rtl="0" algn="l">
              <a:lnSpc>
                <a:spcPct val="100000"/>
              </a:lnSpc>
              <a:spcBef>
                <a:spcPts val="0"/>
              </a:spcBef>
              <a:spcAft>
                <a:spcPts val="0"/>
              </a:spcAft>
              <a:buSzPts val="1100"/>
              <a:buNone/>
            </a:pPr>
            <a:r>
              <a:t/>
            </a:r>
            <a:endParaRPr/>
          </a:p>
        </p:txBody>
      </p:sp>
      <p:sp>
        <p:nvSpPr>
          <p:cNvPr id="407" name="Google Shape;407;p21"/>
          <p:cNvSpPr txBox="1"/>
          <p:nvPr>
            <p:ph idx="6" type="ctrTitle"/>
          </p:nvPr>
        </p:nvSpPr>
        <p:spPr>
          <a:xfrm>
            <a:off x="184110" y="1873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FFFFFF"/>
              </a:buClr>
              <a:buSzPts val="3000"/>
              <a:buFont typeface="Roboto Black"/>
              <a:buNone/>
            </a:pPr>
            <a:r>
              <a:rPr lang="en-IN"/>
              <a:t>Building models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2"/>
          <p:cNvSpPr txBox="1"/>
          <p:nvPr>
            <p:ph idx="3" type="subTitle"/>
          </p:nvPr>
        </p:nvSpPr>
        <p:spPr>
          <a:xfrm>
            <a:off x="311700" y="1165258"/>
            <a:ext cx="8417630" cy="3978242"/>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100"/>
              <a:buFont typeface="Arial"/>
              <a:buChar char="•"/>
            </a:pPr>
            <a:r>
              <a:rPr lang="en-IN" sz="1400">
                <a:latin typeface="Arial"/>
                <a:ea typeface="Arial"/>
                <a:cs typeface="Arial"/>
                <a:sym typeface="Arial"/>
              </a:rPr>
              <a:t>The event handlers have been added for add to cart button, for increasing/decreasing quantity for order.</a:t>
            </a:r>
            <a:endParaRPr/>
          </a:p>
          <a:p>
            <a:pPr indent="-273050" lvl="0" marL="457200" rtl="0" algn="l">
              <a:lnSpc>
                <a:spcPct val="100000"/>
              </a:lnSpc>
              <a:spcBef>
                <a:spcPts val="0"/>
              </a:spcBef>
              <a:spcAft>
                <a:spcPts val="0"/>
              </a:spcAft>
              <a:buSzPts val="1100"/>
              <a:buFont typeface="Arial"/>
              <a:buNone/>
            </a:pPr>
            <a:r>
              <a:t/>
            </a:r>
            <a:endParaRPr sz="1400">
              <a:latin typeface="Arial"/>
              <a:ea typeface="Arial"/>
              <a:cs typeface="Arial"/>
              <a:sym typeface="Arial"/>
            </a:endParaRPr>
          </a:p>
          <a:p>
            <a:pPr indent="-342900" lvl="0" marL="457200" rtl="0" algn="l">
              <a:lnSpc>
                <a:spcPct val="100000"/>
              </a:lnSpc>
              <a:spcBef>
                <a:spcPts val="0"/>
              </a:spcBef>
              <a:spcAft>
                <a:spcPts val="0"/>
              </a:spcAft>
              <a:buSzPts val="1100"/>
              <a:buFont typeface="Arial"/>
              <a:buChar char="•"/>
            </a:pPr>
            <a:r>
              <a:rPr lang="en-IN" sz="1400">
                <a:latin typeface="Arial"/>
                <a:ea typeface="Arial"/>
                <a:cs typeface="Arial"/>
                <a:sym typeface="Arial"/>
              </a:rPr>
              <a:t>The process for updating cart-</a:t>
            </a:r>
            <a:endParaRPr/>
          </a:p>
          <a:p>
            <a:pPr indent="-342900" lvl="1" marL="914400" rtl="0" algn="l">
              <a:lnSpc>
                <a:spcPct val="100000"/>
              </a:lnSpc>
              <a:spcBef>
                <a:spcPts val="0"/>
              </a:spcBef>
              <a:spcAft>
                <a:spcPts val="0"/>
              </a:spcAft>
              <a:buSzPts val="1100"/>
              <a:buFont typeface="Arial"/>
              <a:buAutoNum type="arabicPeriod"/>
            </a:pPr>
            <a:r>
              <a:rPr lang="en-IN" sz="1400">
                <a:latin typeface="Arial"/>
                <a:ea typeface="Arial"/>
                <a:cs typeface="Arial"/>
                <a:sym typeface="Arial"/>
              </a:rPr>
              <a:t>Create an update_item view, we send the POST request of product and action related to product to this view.</a:t>
            </a:r>
            <a:endParaRPr/>
          </a:p>
          <a:p>
            <a:pPr indent="-342900" lvl="1" marL="914400" rtl="0" algn="l">
              <a:lnSpc>
                <a:spcPct val="100000"/>
              </a:lnSpc>
              <a:spcBef>
                <a:spcPts val="0"/>
              </a:spcBef>
              <a:spcAft>
                <a:spcPts val="0"/>
              </a:spcAft>
              <a:buSzPts val="1100"/>
              <a:buFont typeface="Arial"/>
              <a:buAutoNum type="arabicPeriod"/>
            </a:pPr>
            <a:r>
              <a:rPr lang="en-IN" sz="1400">
                <a:latin typeface="Arial"/>
                <a:ea typeface="Arial"/>
                <a:cs typeface="Arial"/>
                <a:sym typeface="Arial"/>
              </a:rPr>
              <a:t>This was done using Fetch API.</a:t>
            </a:r>
            <a:endParaRPr/>
          </a:p>
          <a:p>
            <a:pPr indent="-342900" lvl="1" marL="914400" rtl="0" algn="l">
              <a:lnSpc>
                <a:spcPct val="100000"/>
              </a:lnSpc>
              <a:spcBef>
                <a:spcPts val="0"/>
              </a:spcBef>
              <a:spcAft>
                <a:spcPts val="0"/>
              </a:spcAft>
              <a:buSzPts val="1100"/>
              <a:buFont typeface="Arial"/>
              <a:buAutoNum type="arabicPeriod"/>
            </a:pPr>
            <a:r>
              <a:rPr lang="en-IN" sz="1400">
                <a:latin typeface="Arial"/>
                <a:ea typeface="Arial"/>
                <a:cs typeface="Arial"/>
                <a:sym typeface="Arial"/>
              </a:rPr>
              <a:t>In the backend, We received the json response from the update_item, parsed it and updated our database.</a:t>
            </a:r>
            <a:endParaRPr/>
          </a:p>
          <a:p>
            <a:pPr indent="0" lvl="1" marL="571500" rtl="0" algn="l">
              <a:lnSpc>
                <a:spcPct val="100000"/>
              </a:lnSpc>
              <a:spcBef>
                <a:spcPts val="0"/>
              </a:spcBef>
              <a:spcAft>
                <a:spcPts val="0"/>
              </a:spcAft>
              <a:buSzPts val="1100"/>
              <a:buNone/>
            </a:pPr>
            <a:r>
              <a:t/>
            </a:r>
            <a:endParaRPr sz="1400">
              <a:latin typeface="Arial"/>
              <a:ea typeface="Arial"/>
              <a:cs typeface="Arial"/>
              <a:sym typeface="Arial"/>
            </a:endParaRPr>
          </a:p>
          <a:p>
            <a:pPr indent="-342900" lvl="0" marL="457200" rtl="0" algn="l">
              <a:lnSpc>
                <a:spcPct val="100000"/>
              </a:lnSpc>
              <a:spcBef>
                <a:spcPts val="0"/>
              </a:spcBef>
              <a:spcAft>
                <a:spcPts val="0"/>
              </a:spcAft>
              <a:buSzPts val="1100"/>
              <a:buFont typeface="Arial"/>
              <a:buChar char="•"/>
            </a:pPr>
            <a:r>
              <a:rPr lang="en-IN" sz="1400">
                <a:latin typeface="Arial"/>
                <a:ea typeface="Arial"/>
                <a:cs typeface="Arial"/>
                <a:sym typeface="Arial"/>
              </a:rPr>
              <a:t>Similar processes happen when order has been placed and we update our databases.</a:t>
            </a:r>
            <a:endParaRPr/>
          </a:p>
          <a:p>
            <a:pPr indent="0" lvl="0" marL="114300" rtl="0" algn="l">
              <a:lnSpc>
                <a:spcPct val="100000"/>
              </a:lnSpc>
              <a:spcBef>
                <a:spcPts val="0"/>
              </a:spcBef>
              <a:spcAft>
                <a:spcPts val="0"/>
              </a:spcAft>
              <a:buSzPts val="1100"/>
              <a:buNone/>
            </a:pPr>
            <a:r>
              <a:t/>
            </a:r>
            <a:endParaRPr sz="1400">
              <a:latin typeface="Arial"/>
              <a:ea typeface="Arial"/>
              <a:cs typeface="Arial"/>
              <a:sym typeface="Arial"/>
            </a:endParaRPr>
          </a:p>
          <a:p>
            <a:pPr indent="-342900" lvl="0" marL="457200" rtl="0" algn="l">
              <a:lnSpc>
                <a:spcPct val="100000"/>
              </a:lnSpc>
              <a:spcBef>
                <a:spcPts val="0"/>
              </a:spcBef>
              <a:spcAft>
                <a:spcPts val="0"/>
              </a:spcAft>
              <a:buSzPts val="1100"/>
              <a:buFont typeface="Arial"/>
              <a:buChar char="•"/>
            </a:pPr>
            <a:r>
              <a:rPr lang="en-IN" sz="1400">
                <a:latin typeface="Arial"/>
                <a:ea typeface="Arial"/>
                <a:cs typeface="Arial"/>
                <a:sym typeface="Arial"/>
              </a:rPr>
              <a:t>Features for hiding shipping address form (if no shipping is required), hiding name, email fields ( for authenticated users) have been added at this stage. </a:t>
            </a:r>
            <a:endParaRPr/>
          </a:p>
          <a:p>
            <a:pPr indent="-342900" lvl="0" marL="457200" rtl="0" algn="l">
              <a:lnSpc>
                <a:spcPct val="100000"/>
              </a:lnSpc>
              <a:spcBef>
                <a:spcPts val="0"/>
              </a:spcBef>
              <a:spcAft>
                <a:spcPts val="0"/>
              </a:spcAft>
              <a:buSzPts val="1100"/>
              <a:buNone/>
            </a:pPr>
            <a:r>
              <a:t/>
            </a:r>
            <a:endParaRPr sz="1600"/>
          </a:p>
        </p:txBody>
      </p:sp>
      <p:sp>
        <p:nvSpPr>
          <p:cNvPr id="413" name="Google Shape;413;p22"/>
          <p:cNvSpPr txBox="1"/>
          <p:nvPr>
            <p:ph idx="6" type="ctrTitle"/>
          </p:nvPr>
        </p:nvSpPr>
        <p:spPr>
          <a:xfrm>
            <a:off x="311700" y="21896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FFFFFF"/>
              </a:buClr>
              <a:buSzPts val="3000"/>
              <a:buFont typeface="Roboto Black"/>
              <a:buNone/>
            </a:pPr>
            <a:r>
              <a:rPr lang="en-IN"/>
              <a:t>Authenticated User Functionality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3"/>
          <p:cNvSpPr txBox="1"/>
          <p:nvPr>
            <p:ph idx="3" type="subTitle"/>
          </p:nvPr>
        </p:nvSpPr>
        <p:spPr>
          <a:xfrm>
            <a:off x="616945" y="793949"/>
            <a:ext cx="8195768" cy="4054497"/>
          </a:xfrm>
          <a:prstGeom prst="rect">
            <a:avLst/>
          </a:prstGeom>
          <a:noFill/>
          <a:ln>
            <a:noFill/>
          </a:ln>
        </p:spPr>
        <p:txBody>
          <a:bodyPr anchorCtr="0" anchor="t" bIns="91425" lIns="91425" spcFirstLastPara="1" rIns="91425" wrap="square" tIns="91425">
            <a:noAutofit/>
          </a:bodyPr>
          <a:lstStyle/>
          <a:p>
            <a:pPr indent="-285750" lvl="0" marL="400050" rtl="0" algn="l">
              <a:lnSpc>
                <a:spcPct val="100000"/>
              </a:lnSpc>
              <a:spcBef>
                <a:spcPts val="0"/>
              </a:spcBef>
              <a:spcAft>
                <a:spcPts val="0"/>
              </a:spcAft>
              <a:buSzPts val="1100"/>
              <a:buFont typeface="Arial"/>
              <a:buChar char="•"/>
            </a:pPr>
            <a:r>
              <a:rPr lang="en-IN" sz="1600"/>
              <a:t>For anonymous users we use javascript cookies to create the cart, for example:</a:t>
            </a:r>
            <a:endParaRPr/>
          </a:p>
          <a:p>
            <a:pPr indent="0" lvl="1" marL="571500" rtl="0" algn="l">
              <a:lnSpc>
                <a:spcPct val="100000"/>
              </a:lnSpc>
              <a:spcBef>
                <a:spcPts val="0"/>
              </a:spcBef>
              <a:spcAft>
                <a:spcPts val="0"/>
              </a:spcAft>
              <a:buSzPts val="1100"/>
              <a:buNone/>
            </a:pPr>
            <a:r>
              <a:rPr lang="en-IN" sz="1600"/>
              <a:t>{</a:t>
            </a:r>
            <a:endParaRPr/>
          </a:p>
          <a:p>
            <a:pPr indent="0" lvl="1" marL="571500" rtl="0" algn="l">
              <a:lnSpc>
                <a:spcPct val="100000"/>
              </a:lnSpc>
              <a:spcBef>
                <a:spcPts val="0"/>
              </a:spcBef>
              <a:spcAft>
                <a:spcPts val="0"/>
              </a:spcAft>
              <a:buSzPts val="1100"/>
              <a:buNone/>
            </a:pPr>
            <a:r>
              <a:rPr lang="en-IN" sz="1600"/>
              <a:t>"2":{"quantity":1},</a:t>
            </a:r>
            <a:endParaRPr/>
          </a:p>
          <a:p>
            <a:pPr indent="0" lvl="1" marL="571500" rtl="0" algn="l">
              <a:lnSpc>
                <a:spcPct val="100000"/>
              </a:lnSpc>
              <a:spcBef>
                <a:spcPts val="0"/>
              </a:spcBef>
              <a:spcAft>
                <a:spcPts val="0"/>
              </a:spcAft>
              <a:buSzPts val="1100"/>
              <a:buNone/>
            </a:pPr>
            <a:r>
              <a:rPr lang="en-IN" sz="1600"/>
              <a:t>"5":{"quantity":2}</a:t>
            </a:r>
            <a:endParaRPr/>
          </a:p>
          <a:p>
            <a:pPr indent="0" lvl="1" marL="571500" rtl="0" algn="l">
              <a:lnSpc>
                <a:spcPct val="100000"/>
              </a:lnSpc>
              <a:spcBef>
                <a:spcPts val="0"/>
              </a:spcBef>
              <a:spcAft>
                <a:spcPts val="0"/>
              </a:spcAft>
              <a:buSzPts val="1100"/>
              <a:buNone/>
            </a:pPr>
            <a:r>
              <a:rPr lang="en-IN" sz="1600"/>
              <a:t>}</a:t>
            </a:r>
            <a:endParaRPr/>
          </a:p>
          <a:p>
            <a:pPr indent="-215900" lvl="1" marL="857250" rtl="0" algn="l">
              <a:lnSpc>
                <a:spcPct val="100000"/>
              </a:lnSpc>
              <a:spcBef>
                <a:spcPts val="0"/>
              </a:spcBef>
              <a:spcAft>
                <a:spcPts val="0"/>
              </a:spcAft>
              <a:buSzPts val="1100"/>
              <a:buFont typeface="Arial"/>
              <a:buNone/>
            </a:pPr>
            <a:r>
              <a:t/>
            </a:r>
            <a:endParaRPr sz="1600"/>
          </a:p>
          <a:p>
            <a:pPr indent="-285750" lvl="0" marL="400050" rtl="0" algn="l">
              <a:lnSpc>
                <a:spcPct val="100000"/>
              </a:lnSpc>
              <a:spcBef>
                <a:spcPts val="0"/>
              </a:spcBef>
              <a:spcAft>
                <a:spcPts val="0"/>
              </a:spcAft>
              <a:buSzPts val="1100"/>
              <a:buFont typeface="Arial"/>
              <a:buChar char="•"/>
            </a:pPr>
            <a:r>
              <a:rPr lang="en-IN" sz="1600"/>
              <a:t>The cookies are received in the backend as json objects:</a:t>
            </a:r>
            <a:endParaRPr/>
          </a:p>
          <a:p>
            <a:pPr indent="0" lvl="0" marL="114300" rtl="0" algn="l">
              <a:lnSpc>
                <a:spcPct val="100000"/>
              </a:lnSpc>
              <a:spcBef>
                <a:spcPts val="0"/>
              </a:spcBef>
              <a:spcAft>
                <a:spcPts val="0"/>
              </a:spcAft>
              <a:buSzPts val="1100"/>
              <a:buNone/>
            </a:pPr>
            <a:r>
              <a:rPr lang="en-IN" sz="1600"/>
              <a:t>	 cart = json.loads(request.COOKIES['cart’] ) )</a:t>
            </a:r>
            <a:endParaRPr/>
          </a:p>
          <a:p>
            <a:pPr indent="0" lvl="0" marL="114300" rtl="0" algn="l">
              <a:lnSpc>
                <a:spcPct val="100000"/>
              </a:lnSpc>
              <a:spcBef>
                <a:spcPts val="0"/>
              </a:spcBef>
              <a:spcAft>
                <a:spcPts val="0"/>
              </a:spcAft>
              <a:buSzPts val="1100"/>
              <a:buNone/>
            </a:pPr>
            <a:r>
              <a:rPr lang="en-IN" sz="1600"/>
              <a:t>       , which can be parsed easily like python dictionaries.</a:t>
            </a:r>
            <a:endParaRPr/>
          </a:p>
          <a:p>
            <a:pPr indent="-215900" lvl="0" marL="400050" rtl="0" algn="l">
              <a:lnSpc>
                <a:spcPct val="100000"/>
              </a:lnSpc>
              <a:spcBef>
                <a:spcPts val="0"/>
              </a:spcBef>
              <a:spcAft>
                <a:spcPts val="0"/>
              </a:spcAft>
              <a:buSzPts val="1100"/>
              <a:buFont typeface="Arial"/>
              <a:buNone/>
            </a:pPr>
            <a:r>
              <a:t/>
            </a:r>
            <a:endParaRPr sz="1600"/>
          </a:p>
          <a:p>
            <a:pPr indent="-285750" lvl="0" marL="400050" rtl="0" algn="l">
              <a:lnSpc>
                <a:spcPct val="100000"/>
              </a:lnSpc>
              <a:spcBef>
                <a:spcPts val="0"/>
              </a:spcBef>
              <a:spcAft>
                <a:spcPts val="0"/>
              </a:spcAft>
              <a:buSzPts val="1100"/>
              <a:buFont typeface="Arial"/>
              <a:buChar char="•"/>
            </a:pPr>
            <a:r>
              <a:rPr lang="en-IN" sz="1600"/>
              <a:t>The data we parse are sent to templates in frontend as a context, which then displays the required information.</a:t>
            </a:r>
            <a:endParaRPr/>
          </a:p>
          <a:p>
            <a:pPr indent="-215900" lvl="0" marL="400050" rtl="0" algn="l">
              <a:lnSpc>
                <a:spcPct val="100000"/>
              </a:lnSpc>
              <a:spcBef>
                <a:spcPts val="0"/>
              </a:spcBef>
              <a:spcAft>
                <a:spcPts val="0"/>
              </a:spcAft>
              <a:buSzPts val="1100"/>
              <a:buFont typeface="Arial"/>
              <a:buNone/>
            </a:pPr>
            <a:r>
              <a:t/>
            </a:r>
            <a:endParaRPr sz="1600"/>
          </a:p>
          <a:p>
            <a:pPr indent="-285750" lvl="0" marL="400050" rtl="0" algn="l">
              <a:lnSpc>
                <a:spcPct val="100000"/>
              </a:lnSpc>
              <a:spcBef>
                <a:spcPts val="0"/>
              </a:spcBef>
              <a:spcAft>
                <a:spcPts val="0"/>
              </a:spcAft>
              <a:buSzPts val="1100"/>
              <a:buFont typeface="Arial"/>
              <a:buChar char="•"/>
            </a:pPr>
            <a:r>
              <a:rPr lang="en-IN" sz="1600"/>
              <a:t>Upon processing the order, we updated the database with the user form data (user information and shipping information) and the cart data.</a:t>
            </a:r>
            <a:endParaRPr/>
          </a:p>
          <a:p>
            <a:pPr indent="-215900" lvl="0" marL="400050" rtl="0" algn="l">
              <a:lnSpc>
                <a:spcPct val="100000"/>
              </a:lnSpc>
              <a:spcBef>
                <a:spcPts val="0"/>
              </a:spcBef>
              <a:spcAft>
                <a:spcPts val="0"/>
              </a:spcAft>
              <a:buSzPts val="1100"/>
              <a:buFont typeface="Arial"/>
              <a:buNone/>
            </a:pPr>
            <a:r>
              <a:t/>
            </a:r>
            <a:endParaRPr sz="1600"/>
          </a:p>
          <a:p>
            <a:pPr indent="0" lvl="1" marL="571500" rtl="0" algn="l">
              <a:lnSpc>
                <a:spcPct val="100000"/>
              </a:lnSpc>
              <a:spcBef>
                <a:spcPts val="0"/>
              </a:spcBef>
              <a:spcAft>
                <a:spcPts val="0"/>
              </a:spcAft>
              <a:buSzPts val="1100"/>
              <a:buNone/>
            </a:pPr>
            <a:r>
              <a:t/>
            </a:r>
            <a:endParaRPr sz="1600"/>
          </a:p>
          <a:p>
            <a:pPr indent="0" lvl="1" marL="571500" rtl="0" algn="l">
              <a:lnSpc>
                <a:spcPct val="100000"/>
              </a:lnSpc>
              <a:spcBef>
                <a:spcPts val="0"/>
              </a:spcBef>
              <a:spcAft>
                <a:spcPts val="0"/>
              </a:spcAft>
              <a:buSzPts val="1100"/>
              <a:buNone/>
            </a:pPr>
            <a:r>
              <a:t/>
            </a:r>
            <a:endParaRPr sz="1600"/>
          </a:p>
          <a:p>
            <a:pPr indent="-273050" lvl="0" marL="457200" rtl="0" algn="l">
              <a:lnSpc>
                <a:spcPct val="100000"/>
              </a:lnSpc>
              <a:spcBef>
                <a:spcPts val="0"/>
              </a:spcBef>
              <a:spcAft>
                <a:spcPts val="0"/>
              </a:spcAft>
              <a:buSzPts val="1100"/>
              <a:buFont typeface="Arial"/>
              <a:buNone/>
            </a:pPr>
            <a:r>
              <a:t/>
            </a:r>
            <a:endParaRPr sz="1600"/>
          </a:p>
        </p:txBody>
      </p:sp>
      <p:sp>
        <p:nvSpPr>
          <p:cNvPr id="419" name="Google Shape;419;p23"/>
          <p:cNvSpPr txBox="1"/>
          <p:nvPr>
            <p:ph idx="6" type="ctrTitle"/>
          </p:nvPr>
        </p:nvSpPr>
        <p:spPr>
          <a:xfrm>
            <a:off x="331287" y="127591"/>
            <a:ext cx="8481426" cy="666359"/>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FFFFFF"/>
              </a:buClr>
              <a:buSzPts val="3000"/>
              <a:buFont typeface="Roboto Black"/>
              <a:buNone/>
            </a:pPr>
            <a:r>
              <a:rPr lang="en-IN"/>
              <a:t>Guest User Functionality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4"/>
          <p:cNvSpPr txBox="1"/>
          <p:nvPr>
            <p:ph idx="3" type="subTitle"/>
          </p:nvPr>
        </p:nvSpPr>
        <p:spPr>
          <a:xfrm>
            <a:off x="616944" y="1376851"/>
            <a:ext cx="7963529" cy="3482227"/>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100"/>
              <a:buFont typeface="Arial"/>
              <a:buChar char="•"/>
            </a:pPr>
            <a:r>
              <a:rPr lang="en-IN" sz="1600"/>
              <a:t>We used client-side integration of Paypal </a:t>
            </a:r>
            <a:r>
              <a:rPr lang="en-IN" sz="1600" u="sng">
                <a:solidFill>
                  <a:schemeClr val="hlink"/>
                </a:solidFill>
                <a:hlinkClick r:id="rId3"/>
              </a:rPr>
              <a:t>https://developer.paypal.com/demo/checkout/#/pattern/client</a:t>
            </a:r>
            <a:endParaRPr sz="1600"/>
          </a:p>
          <a:p>
            <a:pPr indent="0" lvl="0" marL="114300" rtl="0" algn="l">
              <a:lnSpc>
                <a:spcPct val="100000"/>
              </a:lnSpc>
              <a:spcBef>
                <a:spcPts val="0"/>
              </a:spcBef>
              <a:spcAft>
                <a:spcPts val="0"/>
              </a:spcAft>
              <a:buSzPts val="1100"/>
              <a:buNone/>
            </a:pPr>
            <a:r>
              <a:t/>
            </a:r>
            <a:endParaRPr sz="1600"/>
          </a:p>
          <a:p>
            <a:pPr indent="-342900" lvl="0" marL="457200" rtl="0" algn="l">
              <a:lnSpc>
                <a:spcPct val="100000"/>
              </a:lnSpc>
              <a:spcBef>
                <a:spcPts val="0"/>
              </a:spcBef>
              <a:spcAft>
                <a:spcPts val="0"/>
              </a:spcAft>
              <a:buSzPts val="1100"/>
              <a:buFont typeface="Arial"/>
              <a:buChar char="•"/>
            </a:pPr>
            <a:r>
              <a:rPr lang="en-IN" sz="1600"/>
              <a:t>We are using sandbox accounts for developer purpose </a:t>
            </a:r>
            <a:r>
              <a:rPr lang="en-IN" sz="1600" u="sng">
                <a:solidFill>
                  <a:schemeClr val="hlink"/>
                </a:solidFill>
                <a:hlinkClick r:id="rId4"/>
              </a:rPr>
              <a:t>https://developer.paypal.com/developer/accounts/</a:t>
            </a:r>
            <a:endParaRPr sz="1600"/>
          </a:p>
          <a:p>
            <a:pPr indent="0" lvl="0" marL="114300" rtl="0" algn="l">
              <a:lnSpc>
                <a:spcPct val="100000"/>
              </a:lnSpc>
              <a:spcBef>
                <a:spcPts val="0"/>
              </a:spcBef>
              <a:spcAft>
                <a:spcPts val="0"/>
              </a:spcAft>
              <a:buSzPts val="1100"/>
              <a:buNone/>
            </a:pPr>
            <a:r>
              <a:t/>
            </a:r>
            <a:endParaRPr sz="1600"/>
          </a:p>
          <a:p>
            <a:pPr indent="-342900" lvl="0" marL="457200" rtl="0" algn="l">
              <a:lnSpc>
                <a:spcPct val="100000"/>
              </a:lnSpc>
              <a:spcBef>
                <a:spcPts val="0"/>
              </a:spcBef>
              <a:spcAft>
                <a:spcPts val="0"/>
              </a:spcAft>
              <a:buSzPts val="1100"/>
              <a:buFont typeface="Arial"/>
              <a:buChar char="•"/>
            </a:pPr>
            <a:r>
              <a:rPr lang="en-IN" sz="1600"/>
              <a:t>Two accounts are used for that purpose-</a:t>
            </a:r>
            <a:endParaRPr/>
          </a:p>
          <a:p>
            <a:pPr indent="-342900" lvl="2" marL="1371600" rtl="0" algn="l">
              <a:lnSpc>
                <a:spcPct val="100000"/>
              </a:lnSpc>
              <a:spcBef>
                <a:spcPts val="0"/>
              </a:spcBef>
              <a:spcAft>
                <a:spcPts val="0"/>
              </a:spcAft>
              <a:buSzPts val="1100"/>
              <a:buFont typeface="Arial"/>
              <a:buAutoNum type="arabicPeriod"/>
            </a:pPr>
            <a:r>
              <a:rPr lang="en-IN" sz="1600"/>
              <a:t>Business account</a:t>
            </a:r>
            <a:endParaRPr/>
          </a:p>
          <a:p>
            <a:pPr indent="-342900" lvl="2" marL="1371600" rtl="0" algn="l">
              <a:lnSpc>
                <a:spcPct val="100000"/>
              </a:lnSpc>
              <a:spcBef>
                <a:spcPts val="0"/>
              </a:spcBef>
              <a:spcAft>
                <a:spcPts val="0"/>
              </a:spcAft>
              <a:buSzPts val="1100"/>
              <a:buFont typeface="Arial"/>
              <a:buAutoNum type="arabicPeriod"/>
            </a:pPr>
            <a:r>
              <a:rPr lang="en-IN" sz="1600"/>
              <a:t>Personal </a:t>
            </a:r>
            <a:r>
              <a:rPr lang="en-IN" sz="1600"/>
              <a:t>account</a:t>
            </a:r>
            <a:endParaRPr/>
          </a:p>
          <a:p>
            <a:pPr indent="0" lvl="2" marL="1028700" rtl="0" algn="l">
              <a:lnSpc>
                <a:spcPct val="100000"/>
              </a:lnSpc>
              <a:spcBef>
                <a:spcPts val="0"/>
              </a:spcBef>
              <a:spcAft>
                <a:spcPts val="0"/>
              </a:spcAft>
              <a:buSzPts val="1100"/>
              <a:buNone/>
            </a:pPr>
            <a:r>
              <a:t/>
            </a:r>
            <a:endParaRPr sz="1600"/>
          </a:p>
          <a:p>
            <a:pPr indent="-342900" lvl="0" marL="457200" rtl="0" algn="l">
              <a:lnSpc>
                <a:spcPct val="100000"/>
              </a:lnSpc>
              <a:spcBef>
                <a:spcPts val="0"/>
              </a:spcBef>
              <a:spcAft>
                <a:spcPts val="0"/>
              </a:spcAft>
              <a:buSzPts val="1100"/>
              <a:buFont typeface="Arial"/>
              <a:buChar char="•"/>
            </a:pPr>
            <a:r>
              <a:rPr lang="en-IN" sz="1600"/>
              <a:t>Website gives an alert when payment is confirmed.</a:t>
            </a:r>
            <a:endParaRPr/>
          </a:p>
          <a:p>
            <a:pPr indent="0" lvl="0" marL="114300" rtl="0" algn="l">
              <a:lnSpc>
                <a:spcPct val="100000"/>
              </a:lnSpc>
              <a:spcBef>
                <a:spcPts val="0"/>
              </a:spcBef>
              <a:spcAft>
                <a:spcPts val="0"/>
              </a:spcAft>
              <a:buSzPts val="1100"/>
              <a:buNone/>
            </a:pPr>
            <a:r>
              <a:t/>
            </a:r>
            <a:endParaRPr sz="1600"/>
          </a:p>
          <a:p>
            <a:pPr indent="-342900" lvl="0" marL="457200" rtl="0" algn="l">
              <a:lnSpc>
                <a:spcPct val="100000"/>
              </a:lnSpc>
              <a:spcBef>
                <a:spcPts val="0"/>
              </a:spcBef>
              <a:spcAft>
                <a:spcPts val="0"/>
              </a:spcAft>
              <a:buSzPts val="1100"/>
              <a:buFont typeface="Arial"/>
              <a:buChar char="•"/>
            </a:pPr>
            <a:r>
              <a:rPr lang="en-IN" sz="1600"/>
              <a:t>Then returns to the store when order is confirmed and resets the cart, after the order has been done.</a:t>
            </a:r>
            <a:endParaRPr sz="1400"/>
          </a:p>
        </p:txBody>
      </p:sp>
      <p:sp>
        <p:nvSpPr>
          <p:cNvPr id="425" name="Google Shape;425;p24"/>
          <p:cNvSpPr txBox="1"/>
          <p:nvPr>
            <p:ph idx="6" type="ctrTitle"/>
          </p:nvPr>
        </p:nvSpPr>
        <p:spPr>
          <a:xfrm>
            <a:off x="311700" y="431899"/>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FFFFFF"/>
              </a:buClr>
              <a:buSzPts val="3000"/>
              <a:buFont typeface="Roboto Black"/>
              <a:buNone/>
            </a:pPr>
            <a:r>
              <a:rPr lang="en-IN"/>
              <a:t>Payment Integration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5"/>
          <p:cNvSpPr/>
          <p:nvPr/>
        </p:nvSpPr>
        <p:spPr>
          <a:xfrm rot="-3173578">
            <a:off x="2948502" y="636938"/>
            <a:ext cx="755592" cy="874209"/>
          </a:xfrm>
          <a:custGeom>
            <a:rect b="b" l="l" r="r" t="t"/>
            <a:pathLst>
              <a:path extrusionOk="0" fill="none" h="27306" w="23601">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cap="rnd"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431" name="Google Shape;431;p25"/>
          <p:cNvSpPr/>
          <p:nvPr/>
        </p:nvSpPr>
        <p:spPr>
          <a:xfrm>
            <a:off x="5784719" y="3707004"/>
            <a:ext cx="1373867" cy="1113719"/>
          </a:xfrm>
          <a:custGeom>
            <a:rect b="b" l="l" r="r" t="t"/>
            <a:pathLst>
              <a:path extrusionOk="0" fill="none" h="20789" w="25645">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cap="rnd"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5"/>
          <p:cNvSpPr/>
          <p:nvPr/>
        </p:nvSpPr>
        <p:spPr>
          <a:xfrm>
            <a:off x="-2" y="2933780"/>
            <a:ext cx="2563026" cy="2560152"/>
          </a:xfrm>
          <a:custGeom>
            <a:rect b="b" l="l" r="r" t="t"/>
            <a:pathLst>
              <a:path extrusionOk="0" fill="none" h="39191" w="39235">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cap="flat" cmpd="sng" w="26625">
            <a:solidFill>
              <a:srgbClr val="1EFFC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433" name="Google Shape;433;p25"/>
          <p:cNvSpPr/>
          <p:nvPr/>
        </p:nvSpPr>
        <p:spPr>
          <a:xfrm>
            <a:off x="6101912" y="3732129"/>
            <a:ext cx="837606" cy="839856"/>
          </a:xfrm>
          <a:custGeom>
            <a:rect b="b" l="l" r="r" t="t"/>
            <a:pathLst>
              <a:path extrusionOk="0" h="15677" w="15635">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5"/>
          <p:cNvSpPr/>
          <p:nvPr/>
        </p:nvSpPr>
        <p:spPr>
          <a:xfrm rot="-3173578">
            <a:off x="3032075" y="862878"/>
            <a:ext cx="501903" cy="500527"/>
          </a:xfrm>
          <a:custGeom>
            <a:rect b="b" l="l" r="r" t="t"/>
            <a:pathLst>
              <a:path extrusionOk="0" h="15634" w="15677">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435" name="Google Shape;435;p25"/>
          <p:cNvSpPr/>
          <p:nvPr/>
        </p:nvSpPr>
        <p:spPr>
          <a:xfrm>
            <a:off x="6406139" y="804152"/>
            <a:ext cx="267858" cy="59329"/>
          </a:xfrm>
          <a:custGeom>
            <a:rect b="b" l="l" r="r" t="t"/>
            <a:pathLst>
              <a:path extrusionOk="0" h="1321" w="5964">
                <a:moveTo>
                  <a:pt x="0" y="0"/>
                </a:moveTo>
                <a:lnTo>
                  <a:pt x="0" y="1321"/>
                </a:lnTo>
                <a:lnTo>
                  <a:pt x="5964" y="1321"/>
                </a:lnTo>
                <a:lnTo>
                  <a:pt x="596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436" name="Google Shape;436;p25"/>
          <p:cNvSpPr/>
          <p:nvPr/>
        </p:nvSpPr>
        <p:spPr>
          <a:xfrm>
            <a:off x="6828947" y="804152"/>
            <a:ext cx="1568883" cy="59329"/>
          </a:xfrm>
          <a:custGeom>
            <a:rect b="b" l="l" r="r" t="t"/>
            <a:pathLst>
              <a:path extrusionOk="0" h="1321" w="34932">
                <a:moveTo>
                  <a:pt x="0" y="0"/>
                </a:moveTo>
                <a:lnTo>
                  <a:pt x="0" y="1321"/>
                </a:lnTo>
                <a:lnTo>
                  <a:pt x="34931" y="1321"/>
                </a:lnTo>
                <a:lnTo>
                  <a:pt x="349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437" name="Google Shape;437;p25"/>
          <p:cNvSpPr/>
          <p:nvPr/>
        </p:nvSpPr>
        <p:spPr>
          <a:xfrm>
            <a:off x="6406139" y="983982"/>
            <a:ext cx="267858" cy="61261"/>
          </a:xfrm>
          <a:custGeom>
            <a:rect b="b" l="l" r="r" t="t"/>
            <a:pathLst>
              <a:path extrusionOk="0" h="1364" w="5964">
                <a:moveTo>
                  <a:pt x="0" y="0"/>
                </a:moveTo>
                <a:lnTo>
                  <a:pt x="0" y="1364"/>
                </a:lnTo>
                <a:lnTo>
                  <a:pt x="5964" y="1364"/>
                </a:lnTo>
                <a:lnTo>
                  <a:pt x="59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438" name="Google Shape;438;p25"/>
          <p:cNvSpPr/>
          <p:nvPr/>
        </p:nvSpPr>
        <p:spPr>
          <a:xfrm>
            <a:off x="6828947" y="983982"/>
            <a:ext cx="1568883" cy="61261"/>
          </a:xfrm>
          <a:custGeom>
            <a:rect b="b" l="l" r="r" t="t"/>
            <a:pathLst>
              <a:path extrusionOk="0" h="1364" w="34932">
                <a:moveTo>
                  <a:pt x="0" y="0"/>
                </a:moveTo>
                <a:lnTo>
                  <a:pt x="0" y="1364"/>
                </a:lnTo>
                <a:lnTo>
                  <a:pt x="34931" y="1364"/>
                </a:lnTo>
                <a:lnTo>
                  <a:pt x="3493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439" name="Google Shape;439;p25"/>
          <p:cNvSpPr/>
          <p:nvPr/>
        </p:nvSpPr>
        <p:spPr>
          <a:xfrm>
            <a:off x="6406139" y="1165742"/>
            <a:ext cx="267858" cy="59329"/>
          </a:xfrm>
          <a:custGeom>
            <a:rect b="b" l="l" r="r" t="t"/>
            <a:pathLst>
              <a:path extrusionOk="0" h="1321" w="5964">
                <a:moveTo>
                  <a:pt x="0" y="0"/>
                </a:moveTo>
                <a:lnTo>
                  <a:pt x="0" y="1321"/>
                </a:lnTo>
                <a:lnTo>
                  <a:pt x="5964" y="1321"/>
                </a:lnTo>
                <a:lnTo>
                  <a:pt x="59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440" name="Google Shape;440;p25"/>
          <p:cNvSpPr/>
          <p:nvPr/>
        </p:nvSpPr>
        <p:spPr>
          <a:xfrm>
            <a:off x="6828947" y="1165742"/>
            <a:ext cx="991084" cy="59329"/>
          </a:xfrm>
          <a:custGeom>
            <a:rect b="b" l="l" r="r" t="t"/>
            <a:pathLst>
              <a:path extrusionOk="0" h="1321" w="22067">
                <a:moveTo>
                  <a:pt x="0" y="0"/>
                </a:moveTo>
                <a:lnTo>
                  <a:pt x="0" y="1321"/>
                </a:lnTo>
                <a:lnTo>
                  <a:pt x="22066" y="1321"/>
                </a:lnTo>
                <a:lnTo>
                  <a:pt x="220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441" name="Google Shape;441;p25"/>
          <p:cNvSpPr/>
          <p:nvPr/>
        </p:nvSpPr>
        <p:spPr>
          <a:xfrm>
            <a:off x="6406139" y="1347503"/>
            <a:ext cx="267858" cy="59329"/>
          </a:xfrm>
          <a:custGeom>
            <a:rect b="b" l="l" r="r" t="t"/>
            <a:pathLst>
              <a:path extrusionOk="0" h="1321" w="5964">
                <a:moveTo>
                  <a:pt x="0" y="0"/>
                </a:moveTo>
                <a:lnTo>
                  <a:pt x="0" y="1321"/>
                </a:lnTo>
                <a:lnTo>
                  <a:pt x="5964" y="1321"/>
                </a:lnTo>
                <a:lnTo>
                  <a:pt x="5964"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442" name="Google Shape;442;p25"/>
          <p:cNvSpPr/>
          <p:nvPr/>
        </p:nvSpPr>
        <p:spPr>
          <a:xfrm>
            <a:off x="6828947" y="1347503"/>
            <a:ext cx="991084" cy="59329"/>
          </a:xfrm>
          <a:custGeom>
            <a:rect b="b" l="l" r="r" t="t"/>
            <a:pathLst>
              <a:path extrusionOk="0" h="1321" w="22067">
                <a:moveTo>
                  <a:pt x="0" y="0"/>
                </a:moveTo>
                <a:lnTo>
                  <a:pt x="0" y="1321"/>
                </a:lnTo>
                <a:lnTo>
                  <a:pt x="22066" y="1321"/>
                </a:lnTo>
                <a:lnTo>
                  <a:pt x="220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443" name="Google Shape;443;p25"/>
          <p:cNvSpPr/>
          <p:nvPr/>
        </p:nvSpPr>
        <p:spPr>
          <a:xfrm>
            <a:off x="6101900" y="869185"/>
            <a:ext cx="141654" cy="552963"/>
          </a:xfrm>
          <a:custGeom>
            <a:rect b="b" l="l" r="r" t="t"/>
            <a:pathLst>
              <a:path extrusionOk="0" fill="none" h="12312" w="3154">
                <a:moveTo>
                  <a:pt x="3153" y="12311"/>
                </a:moveTo>
                <a:lnTo>
                  <a:pt x="1" y="12311"/>
                </a:lnTo>
                <a:lnTo>
                  <a:pt x="1" y="0"/>
                </a:lnTo>
                <a:lnTo>
                  <a:pt x="3068" y="0"/>
                </a:lnTo>
              </a:path>
            </a:pathLst>
          </a:custGeom>
          <a:solidFill>
            <a:schemeClr val="accent1"/>
          </a:solidFill>
          <a:ln cap="flat"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444" name="Google Shape;444;p25"/>
          <p:cNvSpPr/>
          <p:nvPr/>
        </p:nvSpPr>
        <p:spPr>
          <a:xfrm>
            <a:off x="523596" y="911573"/>
            <a:ext cx="1335660" cy="80014"/>
          </a:xfrm>
          <a:custGeom>
            <a:rect b="b" l="l" r="r" t="t"/>
            <a:pathLst>
              <a:path extrusionOk="0" h="1322" w="22067">
                <a:moveTo>
                  <a:pt x="0" y="1"/>
                </a:moveTo>
                <a:lnTo>
                  <a:pt x="0" y="1321"/>
                </a:lnTo>
                <a:lnTo>
                  <a:pt x="22066" y="1321"/>
                </a:lnTo>
                <a:lnTo>
                  <a:pt x="2206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445" name="Google Shape;445;p25"/>
          <p:cNvSpPr/>
          <p:nvPr/>
        </p:nvSpPr>
        <p:spPr>
          <a:xfrm>
            <a:off x="523596" y="1153907"/>
            <a:ext cx="1335660" cy="82617"/>
          </a:xfrm>
          <a:custGeom>
            <a:rect b="b" l="l" r="r" t="t"/>
            <a:pathLst>
              <a:path extrusionOk="0" h="1365" w="22067">
                <a:moveTo>
                  <a:pt x="0" y="1"/>
                </a:moveTo>
                <a:lnTo>
                  <a:pt x="0" y="1364"/>
                </a:lnTo>
                <a:lnTo>
                  <a:pt x="22066" y="1364"/>
                </a:lnTo>
                <a:lnTo>
                  <a:pt x="220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446" name="Google Shape;446;p25"/>
          <p:cNvSpPr/>
          <p:nvPr/>
        </p:nvSpPr>
        <p:spPr>
          <a:xfrm>
            <a:off x="6580967" y="2995135"/>
            <a:ext cx="1929800" cy="381875"/>
          </a:xfrm>
          <a:custGeom>
            <a:rect b="b" l="l" r="r" t="t"/>
            <a:pathLst>
              <a:path extrusionOk="0" fill="none" h="11928" w="60278">
                <a:moveTo>
                  <a:pt x="0" y="0"/>
                </a:moveTo>
                <a:lnTo>
                  <a:pt x="60277" y="0"/>
                </a:lnTo>
                <a:lnTo>
                  <a:pt x="60277" y="11928"/>
                </a:lnTo>
                <a:lnTo>
                  <a:pt x="0" y="11928"/>
                </a:lnTo>
                <a:close/>
              </a:path>
            </a:pathLst>
          </a:custGeom>
          <a:solidFill>
            <a:schemeClr val="accent1"/>
          </a:solidFill>
          <a:ln cap="flat"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5"/>
          <p:cNvSpPr txBox="1"/>
          <p:nvPr>
            <p:ph type="ctrTitle"/>
          </p:nvPr>
        </p:nvSpPr>
        <p:spPr>
          <a:xfrm flipH="1">
            <a:off x="-623586" y="1225071"/>
            <a:ext cx="95285" cy="450231"/>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t/>
            </a:r>
            <a:endParaRPr/>
          </a:p>
        </p:txBody>
      </p:sp>
      <p:sp>
        <p:nvSpPr>
          <p:cNvPr id="448" name="Google Shape;448;p25"/>
          <p:cNvSpPr txBox="1"/>
          <p:nvPr>
            <p:ph idx="1" type="subTitle"/>
          </p:nvPr>
        </p:nvSpPr>
        <p:spPr>
          <a:xfrm>
            <a:off x="2563024" y="2048914"/>
            <a:ext cx="3800776" cy="89126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b="1" lang="en-IN" sz="4400">
                <a:latin typeface="Arial"/>
                <a:ea typeface="Arial"/>
                <a:cs typeface="Arial"/>
                <a:sym typeface="Arial"/>
              </a:rPr>
              <a:t>DATABASE</a:t>
            </a:r>
            <a:endParaRPr b="1" sz="44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6"/>
          <p:cNvSpPr txBox="1"/>
          <p:nvPr>
            <p:ph type="ctrTitle"/>
          </p:nvPr>
        </p:nvSpPr>
        <p:spPr>
          <a:xfrm>
            <a:off x="2458845" y="248942"/>
            <a:ext cx="4154606"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FFFFFF"/>
              </a:buClr>
              <a:buSzPts val="3600"/>
              <a:buFont typeface="Roboto Black"/>
              <a:buNone/>
            </a:pPr>
            <a:r>
              <a:rPr lang="en-IN"/>
              <a:t>Database details</a:t>
            </a:r>
            <a:endParaRPr/>
          </a:p>
        </p:txBody>
      </p:sp>
      <p:sp>
        <p:nvSpPr>
          <p:cNvPr id="454" name="Google Shape;454;p26"/>
          <p:cNvSpPr txBox="1"/>
          <p:nvPr>
            <p:ph idx="1" type="subTitle"/>
          </p:nvPr>
        </p:nvSpPr>
        <p:spPr>
          <a:xfrm>
            <a:off x="531627" y="1116419"/>
            <a:ext cx="8325293" cy="3778139"/>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100"/>
              <a:buNone/>
            </a:pPr>
            <a:r>
              <a:rPr lang="en-IN" sz="1600"/>
              <a:t>This project will consist of 6 Models, so let's summarize each one:</a:t>
            </a:r>
            <a:endParaRPr/>
          </a:p>
          <a:p>
            <a:pPr indent="-342900" lvl="0" marL="457200" rtl="0" algn="just">
              <a:lnSpc>
                <a:spcPct val="100000"/>
              </a:lnSpc>
              <a:spcBef>
                <a:spcPts val="0"/>
              </a:spcBef>
              <a:spcAft>
                <a:spcPts val="0"/>
              </a:spcAft>
              <a:buSzPts val="1100"/>
              <a:buNone/>
            </a:pPr>
            <a:r>
              <a:rPr lang="en-IN" sz="1600"/>
              <a:t>1.  </a:t>
            </a:r>
            <a:r>
              <a:rPr b="1" lang="en-IN" sz="1600"/>
              <a:t>USER </a:t>
            </a:r>
            <a:r>
              <a:rPr lang="en-IN" sz="1600"/>
              <a:t>- Built in Django user model,  instance created for each customer who registers.</a:t>
            </a:r>
            <a:endParaRPr/>
          </a:p>
          <a:p>
            <a:pPr indent="-342900" lvl="0" marL="457200" rtl="0" algn="just">
              <a:lnSpc>
                <a:spcPct val="100000"/>
              </a:lnSpc>
              <a:spcBef>
                <a:spcPts val="0"/>
              </a:spcBef>
              <a:spcAft>
                <a:spcPts val="0"/>
              </a:spcAft>
              <a:buSzPts val="1100"/>
              <a:buNone/>
            </a:pPr>
            <a:r>
              <a:rPr lang="en-IN" sz="1600"/>
              <a:t>2. </a:t>
            </a:r>
            <a:r>
              <a:rPr b="1" lang="en-IN" sz="1600"/>
              <a:t>CUSTOMER </a:t>
            </a:r>
            <a:r>
              <a:rPr lang="en-IN" sz="1600"/>
              <a:t>- Along with a User model, each customer will contain a Customer model that holds a one to one relationship to each user. (OneToOneField)</a:t>
            </a:r>
            <a:endParaRPr/>
          </a:p>
          <a:p>
            <a:pPr indent="-342900" lvl="0" marL="457200" rtl="0" algn="just">
              <a:lnSpc>
                <a:spcPct val="100000"/>
              </a:lnSpc>
              <a:spcBef>
                <a:spcPts val="0"/>
              </a:spcBef>
              <a:spcAft>
                <a:spcPts val="0"/>
              </a:spcAft>
              <a:buSzPts val="1100"/>
              <a:buNone/>
            </a:pPr>
            <a:r>
              <a:rPr lang="en-IN" sz="1600"/>
              <a:t>3.  </a:t>
            </a:r>
            <a:r>
              <a:rPr b="1" lang="en-IN" sz="1600"/>
              <a:t>PRODUCT </a:t>
            </a:r>
            <a:r>
              <a:rPr lang="en-IN" sz="1600"/>
              <a:t>- The product model represents product types we have in store.</a:t>
            </a:r>
            <a:endParaRPr/>
          </a:p>
          <a:p>
            <a:pPr indent="-342900" lvl="0" marL="457200" rtl="0" algn="just">
              <a:lnSpc>
                <a:spcPct val="100000"/>
              </a:lnSpc>
              <a:spcBef>
                <a:spcPts val="0"/>
              </a:spcBef>
              <a:spcAft>
                <a:spcPts val="0"/>
              </a:spcAft>
              <a:buSzPts val="1100"/>
              <a:buNone/>
            </a:pPr>
            <a:r>
              <a:rPr lang="en-IN" sz="1600"/>
              <a:t>4. </a:t>
            </a:r>
            <a:r>
              <a:rPr b="1" lang="en-IN" sz="1600"/>
              <a:t>ORDER </a:t>
            </a:r>
            <a:r>
              <a:rPr lang="en-IN" sz="1600"/>
              <a:t>- The order model will represent a transaction that is placed or pending. The model will hold information such as the transaction ID, data completed and order status. This model will be a child of the customer model but a parent to Order Items.</a:t>
            </a:r>
            <a:endParaRPr/>
          </a:p>
          <a:p>
            <a:pPr indent="-342900" lvl="0" marL="457200" rtl="0" algn="just">
              <a:lnSpc>
                <a:spcPct val="100000"/>
              </a:lnSpc>
              <a:spcBef>
                <a:spcPts val="0"/>
              </a:spcBef>
              <a:spcAft>
                <a:spcPts val="0"/>
              </a:spcAft>
              <a:buSzPts val="1100"/>
              <a:buNone/>
            </a:pPr>
            <a:r>
              <a:rPr lang="en-IN" sz="1600"/>
              <a:t>5. </a:t>
            </a:r>
            <a:r>
              <a:rPr b="1" lang="en-IN" sz="1600"/>
              <a:t>ORDERITEM</a:t>
            </a:r>
            <a:r>
              <a:rPr lang="en-IN" sz="1600"/>
              <a:t> - An order Item is one item with an order. For example, a shopping cart may consist of many items but is all part of one order. Therefore the OrderItem model will be a child of the PRODUCT model AND the ORDER Model.</a:t>
            </a:r>
            <a:endParaRPr/>
          </a:p>
          <a:p>
            <a:pPr indent="-342900" lvl="0" marL="457200" rtl="0" algn="just">
              <a:lnSpc>
                <a:spcPct val="100000"/>
              </a:lnSpc>
              <a:spcBef>
                <a:spcPts val="0"/>
              </a:spcBef>
              <a:spcAft>
                <a:spcPts val="0"/>
              </a:spcAft>
              <a:buSzPts val="1100"/>
              <a:buNone/>
            </a:pPr>
            <a:r>
              <a:rPr lang="en-IN" sz="1600"/>
              <a:t>6. </a:t>
            </a:r>
            <a:r>
              <a:rPr b="1" lang="en-IN" sz="1600"/>
              <a:t>SHIPPING </a:t>
            </a:r>
            <a:r>
              <a:rPr lang="en-IN" sz="1600"/>
              <a:t>- Not every order will need shipping information. For orders containing physical products that need to be shipped we will need to create an instance of the shipping model to know where to send the order. Shipping will simply be a child of the order model when necessary.</a:t>
            </a:r>
            <a:endParaRPr/>
          </a:p>
          <a:p>
            <a:pPr indent="-342900" lvl="0" marL="457200" rtl="0" algn="l">
              <a:lnSpc>
                <a:spcPct val="100000"/>
              </a:lnSpc>
              <a:spcBef>
                <a:spcPts val="0"/>
              </a:spcBef>
              <a:spcAft>
                <a:spcPts val="0"/>
              </a:spcAft>
              <a:buClr>
                <a:srgbClr val="FFFFFF"/>
              </a:buClr>
              <a:buSzPts val="11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7"/>
          <p:cNvSpPr txBox="1"/>
          <p:nvPr>
            <p:ph type="ctrTitle"/>
          </p:nvPr>
        </p:nvSpPr>
        <p:spPr>
          <a:xfrm>
            <a:off x="311700" y="192756"/>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FFFFFF"/>
              </a:buClr>
              <a:buSzPts val="3000"/>
              <a:buFont typeface="Roboto Black"/>
              <a:buNone/>
            </a:pPr>
            <a:r>
              <a:rPr lang="en-IN"/>
              <a:t>Database</a:t>
            </a:r>
            <a:endParaRPr/>
          </a:p>
        </p:txBody>
      </p:sp>
      <p:pic>
        <p:nvPicPr>
          <p:cNvPr id="460" name="Google Shape;460;p27"/>
          <p:cNvPicPr preferRelativeResize="0"/>
          <p:nvPr/>
        </p:nvPicPr>
        <p:blipFill rotWithShape="1">
          <a:blip r:embed="rId3">
            <a:alphaModFix/>
          </a:blip>
          <a:srcRect b="0" l="0" r="0" t="0"/>
          <a:stretch/>
        </p:blipFill>
        <p:spPr>
          <a:xfrm>
            <a:off x="1831791" y="799356"/>
            <a:ext cx="5791753" cy="4151388"/>
          </a:xfrm>
          <a:prstGeom prst="rect">
            <a:avLst/>
          </a:prstGeom>
          <a:noFill/>
          <a:ln>
            <a:noFill/>
          </a:ln>
          <a:effectLst>
            <a:outerShdw blurRad="107950" algn="ctr" dir="5400000" dist="12700">
              <a:srgbClr val="000000"/>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8"/>
          <p:cNvSpPr txBox="1"/>
          <p:nvPr>
            <p:ph idx="1" type="body"/>
          </p:nvPr>
        </p:nvSpPr>
        <p:spPr>
          <a:xfrm>
            <a:off x="690731" y="1844322"/>
            <a:ext cx="8520600" cy="34164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300"/>
              </a:spcBef>
              <a:spcAft>
                <a:spcPts val="0"/>
              </a:spcAft>
              <a:buClr>
                <a:schemeClr val="dk1"/>
              </a:buClr>
              <a:buSzPts val="1100"/>
              <a:buChar char="●"/>
            </a:pPr>
            <a:r>
              <a:rPr b="1" lang="en-IN" sz="1600">
                <a:solidFill>
                  <a:schemeClr val="dk1"/>
                </a:solidFill>
                <a:latin typeface="Roboto Black"/>
                <a:ea typeface="Roboto Black"/>
                <a:cs typeface="Roboto Black"/>
                <a:sym typeface="Roboto Black"/>
              </a:rPr>
              <a:t>Pycharm 2020.3.1</a:t>
            </a:r>
            <a:endParaRPr b="1" sz="1600">
              <a:solidFill>
                <a:schemeClr val="dk1"/>
              </a:solidFill>
              <a:latin typeface="Roboto Black"/>
              <a:ea typeface="Roboto Black"/>
              <a:cs typeface="Roboto Black"/>
              <a:sym typeface="Roboto Black"/>
            </a:endParaRPr>
          </a:p>
          <a:p>
            <a:pPr indent="-171450" lvl="0" marL="171450" rtl="0" algn="l">
              <a:lnSpc>
                <a:spcPct val="100000"/>
              </a:lnSpc>
              <a:spcBef>
                <a:spcPts val="300"/>
              </a:spcBef>
              <a:spcAft>
                <a:spcPts val="0"/>
              </a:spcAft>
              <a:buClr>
                <a:schemeClr val="dk1"/>
              </a:buClr>
              <a:buSzPts val="1100"/>
              <a:buChar char="●"/>
            </a:pPr>
            <a:r>
              <a:rPr b="1" lang="en-IN" sz="1600">
                <a:solidFill>
                  <a:schemeClr val="dk1"/>
                </a:solidFill>
                <a:latin typeface="Roboto Black"/>
                <a:ea typeface="Roboto Black"/>
                <a:cs typeface="Roboto Black"/>
                <a:sym typeface="Roboto Black"/>
              </a:rPr>
              <a:t>Django 3.1.3</a:t>
            </a:r>
            <a:endParaRPr/>
          </a:p>
          <a:p>
            <a:pPr indent="-171450" lvl="0" marL="171450" rtl="0" algn="l">
              <a:lnSpc>
                <a:spcPct val="100000"/>
              </a:lnSpc>
              <a:spcBef>
                <a:spcPts val="300"/>
              </a:spcBef>
              <a:spcAft>
                <a:spcPts val="0"/>
              </a:spcAft>
              <a:buClr>
                <a:schemeClr val="dk1"/>
              </a:buClr>
              <a:buSzPts val="1100"/>
              <a:buChar char="●"/>
            </a:pPr>
            <a:r>
              <a:rPr b="1" lang="en-IN" sz="1600">
                <a:solidFill>
                  <a:schemeClr val="dk1"/>
                </a:solidFill>
                <a:latin typeface="Roboto Black"/>
                <a:ea typeface="Roboto Black"/>
                <a:cs typeface="Roboto Black"/>
                <a:sym typeface="Roboto Black"/>
              </a:rPr>
              <a:t>Python 3.8.6</a:t>
            </a:r>
            <a:endParaRPr/>
          </a:p>
          <a:p>
            <a:pPr indent="-171450" lvl="0" marL="171450" rtl="0" algn="l">
              <a:lnSpc>
                <a:spcPct val="100000"/>
              </a:lnSpc>
              <a:spcBef>
                <a:spcPts val="300"/>
              </a:spcBef>
              <a:spcAft>
                <a:spcPts val="0"/>
              </a:spcAft>
              <a:buClr>
                <a:schemeClr val="dk1"/>
              </a:buClr>
              <a:buSzPts val="1100"/>
              <a:buChar char="●"/>
            </a:pPr>
            <a:r>
              <a:rPr b="1" lang="en-IN" sz="1600">
                <a:solidFill>
                  <a:schemeClr val="dk1"/>
                </a:solidFill>
                <a:latin typeface="Roboto Black"/>
                <a:ea typeface="Roboto Black"/>
                <a:cs typeface="Roboto Black"/>
                <a:sym typeface="Roboto Black"/>
              </a:rPr>
              <a:t>HTML</a:t>
            </a:r>
            <a:endParaRPr/>
          </a:p>
          <a:p>
            <a:pPr indent="-171450" lvl="0" marL="171450" rtl="0" algn="l">
              <a:lnSpc>
                <a:spcPct val="100000"/>
              </a:lnSpc>
              <a:spcBef>
                <a:spcPts val="300"/>
              </a:spcBef>
              <a:spcAft>
                <a:spcPts val="0"/>
              </a:spcAft>
              <a:buClr>
                <a:schemeClr val="dk1"/>
              </a:buClr>
              <a:buSzPts val="1100"/>
              <a:buChar char="●"/>
            </a:pPr>
            <a:r>
              <a:rPr b="1" lang="en-IN" sz="1600">
                <a:solidFill>
                  <a:schemeClr val="dk1"/>
                </a:solidFill>
                <a:latin typeface="Roboto Black"/>
                <a:ea typeface="Roboto Black"/>
                <a:cs typeface="Roboto Black"/>
                <a:sym typeface="Roboto Black"/>
              </a:rPr>
              <a:t>CSS</a:t>
            </a:r>
            <a:endParaRPr/>
          </a:p>
          <a:p>
            <a:pPr indent="-171450" lvl="0" marL="171450" rtl="0" algn="l">
              <a:lnSpc>
                <a:spcPct val="100000"/>
              </a:lnSpc>
              <a:spcBef>
                <a:spcPts val="300"/>
              </a:spcBef>
              <a:spcAft>
                <a:spcPts val="0"/>
              </a:spcAft>
              <a:buClr>
                <a:schemeClr val="dk1"/>
              </a:buClr>
              <a:buSzPts val="1100"/>
              <a:buChar char="●"/>
            </a:pPr>
            <a:r>
              <a:rPr b="1" lang="en-IN" sz="1600">
                <a:solidFill>
                  <a:schemeClr val="dk1"/>
                </a:solidFill>
                <a:latin typeface="Roboto Black"/>
                <a:ea typeface="Roboto Black"/>
                <a:cs typeface="Roboto Black"/>
                <a:sym typeface="Roboto Black"/>
              </a:rPr>
              <a:t>JavaScript</a:t>
            </a:r>
            <a:endParaRPr/>
          </a:p>
          <a:p>
            <a:pPr indent="-171450" lvl="0" marL="171450" rtl="0" algn="l">
              <a:lnSpc>
                <a:spcPct val="100000"/>
              </a:lnSpc>
              <a:spcBef>
                <a:spcPts val="300"/>
              </a:spcBef>
              <a:spcAft>
                <a:spcPts val="0"/>
              </a:spcAft>
              <a:buClr>
                <a:schemeClr val="dk1"/>
              </a:buClr>
              <a:buSzPts val="1100"/>
              <a:buChar char="●"/>
            </a:pPr>
            <a:r>
              <a:rPr b="1" lang="en-IN" sz="1600">
                <a:solidFill>
                  <a:schemeClr val="dk1"/>
                </a:solidFill>
                <a:latin typeface="Roboto Black"/>
                <a:ea typeface="Roboto Black"/>
                <a:cs typeface="Roboto Black"/>
                <a:sym typeface="Roboto Black"/>
              </a:rPr>
              <a:t>Bootstrap</a:t>
            </a:r>
            <a:endParaRPr/>
          </a:p>
          <a:p>
            <a:pPr indent="-171450" lvl="0" marL="171450" rtl="0" algn="l">
              <a:lnSpc>
                <a:spcPct val="100000"/>
              </a:lnSpc>
              <a:spcBef>
                <a:spcPts val="300"/>
              </a:spcBef>
              <a:spcAft>
                <a:spcPts val="0"/>
              </a:spcAft>
              <a:buClr>
                <a:schemeClr val="dk1"/>
              </a:buClr>
              <a:buSzPts val="1100"/>
              <a:buChar char="●"/>
            </a:pPr>
            <a:r>
              <a:rPr b="1" lang="en-IN" sz="1600">
                <a:solidFill>
                  <a:schemeClr val="dk1"/>
                </a:solidFill>
                <a:latin typeface="Roboto Black"/>
                <a:ea typeface="Roboto Black"/>
                <a:cs typeface="Roboto Black"/>
                <a:sym typeface="Roboto Black"/>
              </a:rPr>
              <a:t>Pillow 7.1.1 (Python Imaging Library)</a:t>
            </a:r>
            <a:endParaRPr/>
          </a:p>
          <a:p>
            <a:pPr indent="-171450" lvl="0" marL="171450" rtl="0" algn="l">
              <a:lnSpc>
                <a:spcPct val="100000"/>
              </a:lnSpc>
              <a:spcBef>
                <a:spcPts val="300"/>
              </a:spcBef>
              <a:spcAft>
                <a:spcPts val="0"/>
              </a:spcAft>
              <a:buClr>
                <a:schemeClr val="dk1"/>
              </a:buClr>
              <a:buSzPts val="1100"/>
              <a:buChar char="●"/>
            </a:pPr>
            <a:r>
              <a:rPr b="1" lang="en-IN" sz="1600">
                <a:solidFill>
                  <a:schemeClr val="dk1"/>
                </a:solidFill>
                <a:latin typeface="Roboto Black"/>
                <a:ea typeface="Roboto Black"/>
                <a:cs typeface="Roboto Black"/>
                <a:sym typeface="Roboto Black"/>
              </a:rPr>
              <a:t>sqlite3</a:t>
            </a:r>
            <a:endParaRPr/>
          </a:p>
          <a:p>
            <a:pPr indent="0" lvl="0" marL="0" rtl="0" algn="l">
              <a:lnSpc>
                <a:spcPct val="100000"/>
              </a:lnSpc>
              <a:spcBef>
                <a:spcPts val="300"/>
              </a:spcBef>
              <a:spcAft>
                <a:spcPts val="0"/>
              </a:spcAft>
              <a:buClr>
                <a:schemeClr val="dk1"/>
              </a:buClr>
              <a:buSzPts val="1100"/>
              <a:buNone/>
            </a:pPr>
            <a:r>
              <a:t/>
            </a:r>
            <a:endParaRPr sz="1400">
              <a:solidFill>
                <a:schemeClr val="dk1"/>
              </a:solidFill>
            </a:endParaRPr>
          </a:p>
          <a:p>
            <a:pPr indent="-101600" lvl="0" marL="171450" rtl="0" algn="l">
              <a:lnSpc>
                <a:spcPct val="100000"/>
              </a:lnSpc>
              <a:spcBef>
                <a:spcPts val="300"/>
              </a:spcBef>
              <a:spcAft>
                <a:spcPts val="0"/>
              </a:spcAft>
              <a:buClr>
                <a:schemeClr val="dk1"/>
              </a:buClr>
              <a:buSzPts val="1100"/>
              <a:buNone/>
            </a:pPr>
            <a:r>
              <a:t/>
            </a:r>
            <a:endParaRPr>
              <a:solidFill>
                <a:schemeClr val="dk1"/>
              </a:solidFill>
            </a:endParaRPr>
          </a:p>
          <a:p>
            <a:pPr indent="0" lvl="0" marL="0" rtl="0" algn="l">
              <a:lnSpc>
                <a:spcPct val="115000"/>
              </a:lnSpc>
              <a:spcBef>
                <a:spcPts val="0"/>
              </a:spcBef>
              <a:spcAft>
                <a:spcPts val="1600"/>
              </a:spcAft>
              <a:buSzPts val="1000"/>
              <a:buNone/>
            </a:pPr>
            <a:r>
              <a:t/>
            </a:r>
            <a:endParaRPr>
              <a:solidFill>
                <a:schemeClr val="dk1"/>
              </a:solidFill>
            </a:endParaRPr>
          </a:p>
        </p:txBody>
      </p:sp>
      <p:sp>
        <p:nvSpPr>
          <p:cNvPr id="466" name="Google Shape;466;p28"/>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IN"/>
              <a:t>Platforms and Tools Used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FFD5"/>
        </a:solidFill>
      </p:bgPr>
    </p:bg>
    <p:spTree>
      <p:nvGrpSpPr>
        <p:cNvPr id="470" name="Shape 470"/>
        <p:cNvGrpSpPr/>
        <p:nvPr/>
      </p:nvGrpSpPr>
      <p:grpSpPr>
        <a:xfrm>
          <a:off x="0" y="0"/>
          <a:ext cx="0" cy="0"/>
          <a:chOff x="0" y="0"/>
          <a:chExt cx="0" cy="0"/>
        </a:xfrm>
      </p:grpSpPr>
      <p:sp>
        <p:nvSpPr>
          <p:cNvPr id="471" name="Google Shape;471;p29"/>
          <p:cNvSpPr txBox="1"/>
          <p:nvPr>
            <p:ph idx="1" type="body"/>
          </p:nvPr>
        </p:nvSpPr>
        <p:spPr>
          <a:xfrm>
            <a:off x="810000" y="1630550"/>
            <a:ext cx="8520600" cy="34164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300"/>
              </a:spcBef>
              <a:spcAft>
                <a:spcPts val="0"/>
              </a:spcAft>
              <a:buSzPts val="800"/>
              <a:buChar char="●"/>
            </a:pPr>
            <a:r>
              <a:rPr lang="en-IN" sz="1400">
                <a:solidFill>
                  <a:srgbClr val="48FFD5"/>
                </a:solidFill>
              </a:rPr>
              <a:t>Django documentation </a:t>
            </a:r>
            <a:endParaRPr/>
          </a:p>
          <a:p>
            <a:pPr indent="0" lvl="0" marL="0" rtl="0" algn="l">
              <a:lnSpc>
                <a:spcPct val="100000"/>
              </a:lnSpc>
              <a:spcBef>
                <a:spcPts val="300"/>
              </a:spcBef>
              <a:spcAft>
                <a:spcPts val="0"/>
              </a:spcAft>
              <a:buSzPts val="800"/>
              <a:buNone/>
            </a:pPr>
            <a:r>
              <a:rPr lang="en-IN" sz="1400">
                <a:solidFill>
                  <a:srgbClr val="48FFD5"/>
                </a:solidFill>
              </a:rPr>
              <a:t>      (</a:t>
            </a:r>
            <a:r>
              <a:rPr lang="en-IN" sz="1400" u="sng">
                <a:solidFill>
                  <a:schemeClr val="hlink"/>
                </a:solidFill>
                <a:hlinkClick r:id="rId3"/>
              </a:rPr>
              <a:t>https://docs.djangoproject.com/en/3.1/intro/tutorial01/</a:t>
            </a:r>
            <a:r>
              <a:rPr lang="en-IN" sz="1400">
                <a:solidFill>
                  <a:srgbClr val="48FFD5"/>
                </a:solidFill>
              </a:rPr>
              <a:t>)</a:t>
            </a:r>
            <a:endParaRPr/>
          </a:p>
          <a:p>
            <a:pPr indent="-171450" lvl="0" marL="171450" rtl="0" algn="l">
              <a:lnSpc>
                <a:spcPct val="100000"/>
              </a:lnSpc>
              <a:spcBef>
                <a:spcPts val="300"/>
              </a:spcBef>
              <a:spcAft>
                <a:spcPts val="0"/>
              </a:spcAft>
              <a:buSzPts val="800"/>
              <a:buChar char="●"/>
            </a:pPr>
            <a:r>
              <a:rPr lang="en-IN" sz="1400">
                <a:solidFill>
                  <a:srgbClr val="48FFD5"/>
                </a:solidFill>
              </a:rPr>
              <a:t>JavaScript tutorials </a:t>
            </a:r>
            <a:endParaRPr/>
          </a:p>
          <a:p>
            <a:pPr indent="0" lvl="0" marL="0" rtl="0" algn="l">
              <a:lnSpc>
                <a:spcPct val="100000"/>
              </a:lnSpc>
              <a:spcBef>
                <a:spcPts val="300"/>
              </a:spcBef>
              <a:spcAft>
                <a:spcPts val="0"/>
              </a:spcAft>
              <a:buSzPts val="800"/>
              <a:buNone/>
            </a:pPr>
            <a:r>
              <a:rPr lang="en-IN" sz="1400">
                <a:solidFill>
                  <a:srgbClr val="48FFD5"/>
                </a:solidFill>
              </a:rPr>
              <a:t>       (</a:t>
            </a:r>
            <a:r>
              <a:rPr lang="en-IN" sz="1400" u="sng">
                <a:solidFill>
                  <a:schemeClr val="hlink"/>
                </a:solidFill>
                <a:hlinkClick r:id="rId4"/>
              </a:rPr>
              <a:t>https://www.w3schools.com/js/default.asp</a:t>
            </a:r>
            <a:r>
              <a:rPr lang="en-IN" sz="1400">
                <a:solidFill>
                  <a:srgbClr val="48FFD5"/>
                </a:solidFill>
              </a:rPr>
              <a:t>)</a:t>
            </a:r>
            <a:endParaRPr/>
          </a:p>
          <a:p>
            <a:pPr indent="-285750" lvl="0" marL="285750" rtl="0" algn="l">
              <a:lnSpc>
                <a:spcPct val="100000"/>
              </a:lnSpc>
              <a:spcBef>
                <a:spcPts val="300"/>
              </a:spcBef>
              <a:spcAft>
                <a:spcPts val="0"/>
              </a:spcAft>
              <a:buSzPts val="800"/>
              <a:buChar char="●"/>
            </a:pPr>
            <a:r>
              <a:rPr lang="en-IN" sz="1400">
                <a:solidFill>
                  <a:srgbClr val="48FFD5"/>
                </a:solidFill>
              </a:rPr>
              <a:t>CSS basics and tutorials-</a:t>
            </a:r>
            <a:endParaRPr/>
          </a:p>
          <a:p>
            <a:pPr indent="0" lvl="1" marL="457200" rtl="0" algn="l">
              <a:lnSpc>
                <a:spcPct val="100000"/>
              </a:lnSpc>
              <a:spcBef>
                <a:spcPts val="300"/>
              </a:spcBef>
              <a:spcAft>
                <a:spcPts val="0"/>
              </a:spcAft>
              <a:buSzPts val="800"/>
              <a:buNone/>
            </a:pPr>
            <a:r>
              <a:rPr lang="en-IN" sz="1400" u="sng">
                <a:solidFill>
                  <a:schemeClr val="hlink"/>
                </a:solidFill>
                <a:hlinkClick r:id="rId5"/>
              </a:rPr>
              <a:t>https://youtu.be/yfoY53QXEnI</a:t>
            </a:r>
            <a:r>
              <a:rPr lang="en-IN" sz="1400">
                <a:solidFill>
                  <a:srgbClr val="48FFD5"/>
                </a:solidFill>
              </a:rPr>
              <a:t> </a:t>
            </a:r>
            <a:endParaRPr/>
          </a:p>
          <a:p>
            <a:pPr indent="0" lvl="1" marL="457200" rtl="0" algn="l">
              <a:lnSpc>
                <a:spcPct val="100000"/>
              </a:lnSpc>
              <a:spcBef>
                <a:spcPts val="300"/>
              </a:spcBef>
              <a:spcAft>
                <a:spcPts val="0"/>
              </a:spcAft>
              <a:buSzPts val="800"/>
              <a:buNone/>
            </a:pPr>
            <a:r>
              <a:rPr lang="en-IN" sz="1400" u="sng">
                <a:solidFill>
                  <a:schemeClr val="hlink"/>
                </a:solidFill>
                <a:hlinkClick r:id="rId6"/>
              </a:rPr>
              <a:t>https://youtu.be/JJSoEo8JSnc</a:t>
            </a:r>
            <a:endParaRPr sz="1400">
              <a:solidFill>
                <a:srgbClr val="48FFD5"/>
              </a:solidFill>
            </a:endParaRPr>
          </a:p>
          <a:p>
            <a:pPr indent="-285750" lvl="0" marL="285750" rtl="0" algn="l">
              <a:lnSpc>
                <a:spcPct val="100000"/>
              </a:lnSpc>
              <a:spcBef>
                <a:spcPts val="300"/>
              </a:spcBef>
              <a:spcAft>
                <a:spcPts val="0"/>
              </a:spcAft>
              <a:buSzPts val="800"/>
              <a:buChar char="●"/>
            </a:pPr>
            <a:r>
              <a:rPr lang="en-IN" sz="1400">
                <a:solidFill>
                  <a:srgbClr val="48FFD5"/>
                </a:solidFill>
              </a:rPr>
              <a:t>google.com</a:t>
            </a:r>
            <a:endParaRPr/>
          </a:p>
          <a:p>
            <a:pPr indent="-285750" lvl="0" marL="285750" rtl="0" algn="l">
              <a:lnSpc>
                <a:spcPct val="100000"/>
              </a:lnSpc>
              <a:spcBef>
                <a:spcPts val="300"/>
              </a:spcBef>
              <a:spcAft>
                <a:spcPts val="0"/>
              </a:spcAft>
              <a:buSzPts val="800"/>
              <a:buChar char="●"/>
            </a:pPr>
            <a:r>
              <a:rPr lang="en-IN" sz="1400">
                <a:solidFill>
                  <a:srgbClr val="48FFD5"/>
                </a:solidFill>
              </a:rPr>
              <a:t>stackoverflow.com for fixing bugs and errors</a:t>
            </a:r>
            <a:endParaRPr/>
          </a:p>
          <a:p>
            <a:pPr indent="-285750" lvl="0" marL="285750" rtl="0" algn="l">
              <a:lnSpc>
                <a:spcPct val="100000"/>
              </a:lnSpc>
              <a:spcBef>
                <a:spcPts val="300"/>
              </a:spcBef>
              <a:spcAft>
                <a:spcPts val="0"/>
              </a:spcAft>
              <a:buSzPts val="800"/>
              <a:buChar char="●"/>
            </a:pPr>
            <a:r>
              <a:rPr lang="en-IN" sz="1400">
                <a:solidFill>
                  <a:srgbClr val="48FFD5"/>
                </a:solidFill>
              </a:rPr>
              <a:t>geeksforgeeks.org for Django relational databases and various</a:t>
            </a:r>
            <a:endParaRPr sz="1400">
              <a:solidFill>
                <a:srgbClr val="48FFD5"/>
              </a:solidFill>
            </a:endParaRPr>
          </a:p>
          <a:p>
            <a:pPr indent="0" lvl="0" marL="457200" rtl="0" algn="l">
              <a:lnSpc>
                <a:spcPct val="100000"/>
              </a:lnSpc>
              <a:spcBef>
                <a:spcPts val="300"/>
              </a:spcBef>
              <a:spcAft>
                <a:spcPts val="0"/>
              </a:spcAft>
              <a:buNone/>
            </a:pPr>
            <a:r>
              <a:rPr lang="en-IN" sz="1400">
                <a:solidFill>
                  <a:srgbClr val="48FFD5"/>
                </a:solidFill>
              </a:rPr>
              <a:t>other concepts.</a:t>
            </a:r>
            <a:endParaRPr sz="1400">
              <a:solidFill>
                <a:srgbClr val="48FFD5"/>
              </a:solidFill>
            </a:endParaRPr>
          </a:p>
          <a:p>
            <a:pPr indent="-234950" lvl="0" marL="285750" rtl="0" algn="l">
              <a:lnSpc>
                <a:spcPct val="100000"/>
              </a:lnSpc>
              <a:spcBef>
                <a:spcPts val="300"/>
              </a:spcBef>
              <a:spcAft>
                <a:spcPts val="0"/>
              </a:spcAft>
              <a:buSzPts val="800"/>
              <a:buNone/>
            </a:pPr>
            <a:r>
              <a:t/>
            </a:r>
            <a:endParaRPr sz="1400">
              <a:solidFill>
                <a:srgbClr val="48FFD5"/>
              </a:solidFill>
            </a:endParaRPr>
          </a:p>
          <a:p>
            <a:pPr indent="0" lvl="1" marL="457200" rtl="0" algn="l">
              <a:lnSpc>
                <a:spcPct val="100000"/>
              </a:lnSpc>
              <a:spcBef>
                <a:spcPts val="300"/>
              </a:spcBef>
              <a:spcAft>
                <a:spcPts val="0"/>
              </a:spcAft>
              <a:buSzPts val="800"/>
              <a:buNone/>
            </a:pPr>
            <a:r>
              <a:t/>
            </a:r>
            <a:endParaRPr sz="1400">
              <a:solidFill>
                <a:srgbClr val="48FFD5"/>
              </a:solidFill>
            </a:endParaRPr>
          </a:p>
        </p:txBody>
      </p:sp>
      <p:sp>
        <p:nvSpPr>
          <p:cNvPr id="472" name="Google Shape;472;p29"/>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IN"/>
              <a:t>References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0"/>
          <p:cNvSpPr txBox="1"/>
          <p:nvPr>
            <p:ph type="ctrTitle"/>
          </p:nvPr>
        </p:nvSpPr>
        <p:spPr>
          <a:xfrm>
            <a:off x="318325" y="54776"/>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IN"/>
              <a:t>SCREENSHOTS OF THE PROJECT</a:t>
            </a:r>
            <a:endParaRPr/>
          </a:p>
        </p:txBody>
      </p:sp>
      <p:sp>
        <p:nvSpPr>
          <p:cNvPr id="478" name="Google Shape;478;p30"/>
          <p:cNvSpPr txBox="1"/>
          <p:nvPr>
            <p:ph idx="4294967295" type="ctrTitle"/>
          </p:nvPr>
        </p:nvSpPr>
        <p:spPr>
          <a:xfrm>
            <a:off x="0" y="1604963"/>
            <a:ext cx="1263650" cy="6080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800"/>
              <a:buFont typeface="Roboto Black"/>
              <a:buNone/>
            </a:pPr>
            <a:r>
              <a:rPr b="0" i="0" lang="en-IN" sz="2400" u="none" cap="none" strike="noStrike">
                <a:solidFill>
                  <a:schemeClr val="accent1"/>
                </a:solidFill>
                <a:latin typeface="Roboto Black"/>
                <a:ea typeface="Roboto Black"/>
                <a:cs typeface="Roboto Black"/>
                <a:sym typeface="Roboto Black"/>
              </a:rPr>
              <a:t>STORE</a:t>
            </a:r>
            <a:endParaRPr b="0" i="0" sz="2400" u="none" cap="none" strike="noStrike">
              <a:solidFill>
                <a:schemeClr val="accent1"/>
              </a:solidFill>
              <a:latin typeface="Roboto Black"/>
              <a:ea typeface="Roboto Black"/>
              <a:cs typeface="Roboto Black"/>
              <a:sym typeface="Roboto Black"/>
            </a:endParaRPr>
          </a:p>
        </p:txBody>
      </p:sp>
      <p:sp>
        <p:nvSpPr>
          <p:cNvPr id="479" name="Google Shape;479;p30"/>
          <p:cNvSpPr/>
          <p:nvPr/>
        </p:nvSpPr>
        <p:spPr>
          <a:xfrm>
            <a:off x="1290892" y="730965"/>
            <a:ext cx="6885296" cy="4357759"/>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0"/>
          <p:cNvSpPr/>
          <p:nvPr/>
        </p:nvSpPr>
        <p:spPr>
          <a:xfrm>
            <a:off x="2775025" y="1731963"/>
            <a:ext cx="3571800" cy="8763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0"/>
          <p:cNvSpPr/>
          <p:nvPr/>
        </p:nvSpPr>
        <p:spPr>
          <a:xfrm>
            <a:off x="2786100" y="2671025"/>
            <a:ext cx="919800" cy="8763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0"/>
          <p:cNvSpPr/>
          <p:nvPr/>
        </p:nvSpPr>
        <p:spPr>
          <a:xfrm>
            <a:off x="3795875" y="2671025"/>
            <a:ext cx="2557800" cy="8763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3" name="Google Shape;483;p30"/>
          <p:cNvGrpSpPr/>
          <p:nvPr/>
        </p:nvGrpSpPr>
        <p:grpSpPr>
          <a:xfrm>
            <a:off x="2786120" y="3643425"/>
            <a:ext cx="3567611" cy="379200"/>
            <a:chOff x="1071175" y="3688175"/>
            <a:chExt cx="3257200" cy="379200"/>
          </a:xfrm>
        </p:grpSpPr>
        <p:sp>
          <p:nvSpPr>
            <p:cNvPr id="484" name="Google Shape;484;p30"/>
            <p:cNvSpPr/>
            <p:nvPr/>
          </p:nvSpPr>
          <p:spPr>
            <a:xfrm>
              <a:off x="107117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0"/>
            <p:cNvSpPr/>
            <p:nvPr/>
          </p:nvSpPr>
          <p:spPr>
            <a:xfrm>
              <a:off x="154742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0"/>
            <p:cNvSpPr/>
            <p:nvPr/>
          </p:nvSpPr>
          <p:spPr>
            <a:xfrm>
              <a:off x="202367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0"/>
            <p:cNvSpPr/>
            <p:nvPr/>
          </p:nvSpPr>
          <p:spPr>
            <a:xfrm>
              <a:off x="249992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0"/>
            <p:cNvSpPr/>
            <p:nvPr/>
          </p:nvSpPr>
          <p:spPr>
            <a:xfrm>
              <a:off x="297617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0"/>
            <p:cNvSpPr/>
            <p:nvPr/>
          </p:nvSpPr>
          <p:spPr>
            <a:xfrm>
              <a:off x="3446838"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0"/>
            <p:cNvSpPr/>
            <p:nvPr/>
          </p:nvSpPr>
          <p:spPr>
            <a:xfrm>
              <a:off x="392307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91" name="Google Shape;491;p30"/>
          <p:cNvCxnSpPr/>
          <p:nvPr/>
        </p:nvCxnSpPr>
        <p:spPr>
          <a:xfrm>
            <a:off x="2800900" y="1717675"/>
            <a:ext cx="3552900" cy="838200"/>
          </a:xfrm>
          <a:prstGeom prst="straightConnector1">
            <a:avLst/>
          </a:prstGeom>
          <a:noFill/>
          <a:ln cap="flat" cmpd="sng" w="9525">
            <a:solidFill>
              <a:schemeClr val="accent1"/>
            </a:solidFill>
            <a:prstDash val="solid"/>
            <a:round/>
            <a:headEnd len="sm" w="sm" type="none"/>
            <a:tailEnd len="sm" w="sm" type="none"/>
          </a:ln>
        </p:spPr>
      </p:cxnSp>
      <p:cxnSp>
        <p:nvCxnSpPr>
          <p:cNvPr id="492" name="Google Shape;492;p30"/>
          <p:cNvCxnSpPr/>
          <p:nvPr/>
        </p:nvCxnSpPr>
        <p:spPr>
          <a:xfrm flipH="1" rot="10800000">
            <a:off x="2810425" y="1703725"/>
            <a:ext cx="3536400" cy="871200"/>
          </a:xfrm>
          <a:prstGeom prst="straightConnector1">
            <a:avLst/>
          </a:prstGeom>
          <a:noFill/>
          <a:ln cap="flat" cmpd="sng" w="9525">
            <a:solidFill>
              <a:schemeClr val="accent1"/>
            </a:solidFill>
            <a:prstDash val="solid"/>
            <a:round/>
            <a:headEnd len="sm" w="sm" type="none"/>
            <a:tailEnd len="sm" w="sm" type="none"/>
          </a:ln>
        </p:spPr>
      </p:cxnSp>
      <p:cxnSp>
        <p:nvCxnSpPr>
          <p:cNvPr id="493" name="Google Shape;493;p30"/>
          <p:cNvCxnSpPr/>
          <p:nvPr/>
        </p:nvCxnSpPr>
        <p:spPr>
          <a:xfrm>
            <a:off x="2788800" y="2822575"/>
            <a:ext cx="914400" cy="0"/>
          </a:xfrm>
          <a:prstGeom prst="straightConnector1">
            <a:avLst/>
          </a:prstGeom>
          <a:noFill/>
          <a:ln cap="flat" cmpd="sng" w="9525">
            <a:solidFill>
              <a:schemeClr val="accent1"/>
            </a:solidFill>
            <a:prstDash val="solid"/>
            <a:round/>
            <a:headEnd len="sm" w="sm" type="none"/>
            <a:tailEnd len="sm" w="sm" type="none"/>
          </a:ln>
        </p:spPr>
      </p:cxnSp>
      <p:cxnSp>
        <p:nvCxnSpPr>
          <p:cNvPr id="494" name="Google Shape;494;p30"/>
          <p:cNvCxnSpPr/>
          <p:nvPr/>
        </p:nvCxnSpPr>
        <p:spPr>
          <a:xfrm>
            <a:off x="2788800" y="2927350"/>
            <a:ext cx="914400" cy="0"/>
          </a:xfrm>
          <a:prstGeom prst="straightConnector1">
            <a:avLst/>
          </a:prstGeom>
          <a:noFill/>
          <a:ln cap="flat" cmpd="sng" w="9525">
            <a:solidFill>
              <a:schemeClr val="accent1"/>
            </a:solidFill>
            <a:prstDash val="solid"/>
            <a:round/>
            <a:headEnd len="sm" w="sm" type="none"/>
            <a:tailEnd len="sm" w="sm" type="none"/>
          </a:ln>
        </p:spPr>
      </p:cxnSp>
      <p:cxnSp>
        <p:nvCxnSpPr>
          <p:cNvPr id="495" name="Google Shape;495;p30"/>
          <p:cNvCxnSpPr/>
          <p:nvPr/>
        </p:nvCxnSpPr>
        <p:spPr>
          <a:xfrm>
            <a:off x="2788800" y="3027375"/>
            <a:ext cx="914400" cy="0"/>
          </a:xfrm>
          <a:prstGeom prst="straightConnector1">
            <a:avLst/>
          </a:prstGeom>
          <a:noFill/>
          <a:ln cap="flat" cmpd="sng" w="9525">
            <a:solidFill>
              <a:schemeClr val="accent1"/>
            </a:solidFill>
            <a:prstDash val="solid"/>
            <a:round/>
            <a:headEnd len="sm" w="sm" type="none"/>
            <a:tailEnd len="sm" w="sm" type="none"/>
          </a:ln>
        </p:spPr>
      </p:cxnSp>
      <p:cxnSp>
        <p:nvCxnSpPr>
          <p:cNvPr id="496" name="Google Shape;496;p30"/>
          <p:cNvCxnSpPr/>
          <p:nvPr/>
        </p:nvCxnSpPr>
        <p:spPr>
          <a:xfrm>
            <a:off x="2788800" y="3109175"/>
            <a:ext cx="914400" cy="0"/>
          </a:xfrm>
          <a:prstGeom prst="straightConnector1">
            <a:avLst/>
          </a:prstGeom>
          <a:noFill/>
          <a:ln cap="flat" cmpd="sng" w="9525">
            <a:solidFill>
              <a:schemeClr val="accent1"/>
            </a:solidFill>
            <a:prstDash val="solid"/>
            <a:round/>
            <a:headEnd len="sm" w="sm" type="none"/>
            <a:tailEnd len="sm" w="sm" type="none"/>
          </a:ln>
        </p:spPr>
      </p:cxnSp>
      <p:cxnSp>
        <p:nvCxnSpPr>
          <p:cNvPr id="497" name="Google Shape;497;p30"/>
          <p:cNvCxnSpPr/>
          <p:nvPr/>
        </p:nvCxnSpPr>
        <p:spPr>
          <a:xfrm>
            <a:off x="2788800" y="3194900"/>
            <a:ext cx="914400" cy="0"/>
          </a:xfrm>
          <a:prstGeom prst="straightConnector1">
            <a:avLst/>
          </a:prstGeom>
          <a:noFill/>
          <a:ln cap="flat" cmpd="sng" w="9525">
            <a:solidFill>
              <a:schemeClr val="accent1"/>
            </a:solidFill>
            <a:prstDash val="solid"/>
            <a:round/>
            <a:headEnd len="sm" w="sm" type="none"/>
            <a:tailEnd len="sm" w="sm" type="none"/>
          </a:ln>
        </p:spPr>
      </p:cxnSp>
      <p:cxnSp>
        <p:nvCxnSpPr>
          <p:cNvPr id="498" name="Google Shape;498;p30"/>
          <p:cNvCxnSpPr/>
          <p:nvPr/>
        </p:nvCxnSpPr>
        <p:spPr>
          <a:xfrm>
            <a:off x="2788800" y="3275850"/>
            <a:ext cx="914400" cy="0"/>
          </a:xfrm>
          <a:prstGeom prst="straightConnector1">
            <a:avLst/>
          </a:prstGeom>
          <a:noFill/>
          <a:ln cap="flat" cmpd="sng" w="9525">
            <a:solidFill>
              <a:schemeClr val="accent1"/>
            </a:solidFill>
            <a:prstDash val="solid"/>
            <a:round/>
            <a:headEnd len="sm" w="sm" type="none"/>
            <a:tailEnd len="sm" w="sm" type="none"/>
          </a:ln>
        </p:spPr>
      </p:cxnSp>
      <p:cxnSp>
        <p:nvCxnSpPr>
          <p:cNvPr id="499" name="Google Shape;499;p30"/>
          <p:cNvCxnSpPr/>
          <p:nvPr/>
        </p:nvCxnSpPr>
        <p:spPr>
          <a:xfrm>
            <a:off x="2788800" y="3347300"/>
            <a:ext cx="914400" cy="0"/>
          </a:xfrm>
          <a:prstGeom prst="straightConnector1">
            <a:avLst/>
          </a:prstGeom>
          <a:noFill/>
          <a:ln cap="flat" cmpd="sng" w="9525">
            <a:solidFill>
              <a:schemeClr val="accent1"/>
            </a:solidFill>
            <a:prstDash val="solid"/>
            <a:round/>
            <a:headEnd len="sm" w="sm" type="none"/>
            <a:tailEnd len="sm" w="sm" type="none"/>
          </a:ln>
        </p:spPr>
      </p:cxnSp>
      <p:cxnSp>
        <p:nvCxnSpPr>
          <p:cNvPr id="500" name="Google Shape;500;p30"/>
          <p:cNvCxnSpPr/>
          <p:nvPr/>
        </p:nvCxnSpPr>
        <p:spPr>
          <a:xfrm>
            <a:off x="2788800" y="3428125"/>
            <a:ext cx="914400" cy="0"/>
          </a:xfrm>
          <a:prstGeom prst="straightConnector1">
            <a:avLst/>
          </a:prstGeom>
          <a:noFill/>
          <a:ln cap="flat" cmpd="sng" w="9525">
            <a:solidFill>
              <a:schemeClr val="accent1"/>
            </a:solidFill>
            <a:prstDash val="solid"/>
            <a:round/>
            <a:headEnd len="sm" w="sm" type="none"/>
            <a:tailEnd len="sm" w="sm" type="none"/>
          </a:ln>
        </p:spPr>
      </p:cxnSp>
      <p:cxnSp>
        <p:nvCxnSpPr>
          <p:cNvPr id="501" name="Google Shape;501;p30"/>
          <p:cNvCxnSpPr/>
          <p:nvPr/>
        </p:nvCxnSpPr>
        <p:spPr>
          <a:xfrm>
            <a:off x="2781850" y="2745525"/>
            <a:ext cx="914400" cy="0"/>
          </a:xfrm>
          <a:prstGeom prst="straightConnector1">
            <a:avLst/>
          </a:prstGeom>
          <a:noFill/>
          <a:ln cap="flat" cmpd="sng" w="9525">
            <a:solidFill>
              <a:schemeClr val="accent1"/>
            </a:solidFill>
            <a:prstDash val="solid"/>
            <a:round/>
            <a:headEnd len="sm" w="sm" type="none"/>
            <a:tailEnd len="sm" w="sm" type="none"/>
          </a:ln>
        </p:spPr>
      </p:cxnSp>
      <p:cxnSp>
        <p:nvCxnSpPr>
          <p:cNvPr id="502" name="Google Shape;502;p30"/>
          <p:cNvCxnSpPr/>
          <p:nvPr/>
        </p:nvCxnSpPr>
        <p:spPr>
          <a:xfrm>
            <a:off x="206736" y="571266"/>
            <a:ext cx="8520600" cy="0"/>
          </a:xfrm>
          <a:prstGeom prst="straightConnector1">
            <a:avLst/>
          </a:prstGeom>
          <a:noFill/>
          <a:ln cap="flat" cmpd="sng" w="9525">
            <a:solidFill>
              <a:schemeClr val="accent1"/>
            </a:solidFill>
            <a:prstDash val="solid"/>
            <a:round/>
            <a:headEnd len="sm" w="sm" type="none"/>
            <a:tailEnd len="sm" w="sm" type="none"/>
          </a:ln>
        </p:spPr>
      </p:cxnSp>
      <p:pic>
        <p:nvPicPr>
          <p:cNvPr id="503" name="Google Shape;503;p30"/>
          <p:cNvPicPr preferRelativeResize="0"/>
          <p:nvPr/>
        </p:nvPicPr>
        <p:blipFill rotWithShape="1">
          <a:blip r:embed="rId3">
            <a:alphaModFix/>
          </a:blip>
          <a:srcRect b="0" l="0" r="0" t="0"/>
          <a:stretch/>
        </p:blipFill>
        <p:spPr>
          <a:xfrm>
            <a:off x="631825" y="3275850"/>
            <a:ext cx="298730" cy="298730"/>
          </a:xfrm>
          <a:prstGeom prst="rect">
            <a:avLst/>
          </a:prstGeom>
          <a:noFill/>
          <a:ln>
            <a:noFill/>
          </a:ln>
        </p:spPr>
      </p:pic>
      <p:pic>
        <p:nvPicPr>
          <p:cNvPr id="504" name="Google Shape;504;p30"/>
          <p:cNvPicPr preferRelativeResize="0"/>
          <p:nvPr/>
        </p:nvPicPr>
        <p:blipFill rotWithShape="1">
          <a:blip r:embed="rId3">
            <a:alphaModFix/>
          </a:blip>
          <a:srcRect b="0" l="0" r="0" t="0"/>
          <a:stretch/>
        </p:blipFill>
        <p:spPr>
          <a:xfrm>
            <a:off x="410466" y="3520222"/>
            <a:ext cx="478224" cy="478224"/>
          </a:xfrm>
          <a:prstGeom prst="rect">
            <a:avLst/>
          </a:prstGeom>
          <a:noFill/>
          <a:ln>
            <a:noFill/>
          </a:ln>
        </p:spPr>
      </p:pic>
      <p:pic>
        <p:nvPicPr>
          <p:cNvPr id="505" name="Google Shape;505;p30"/>
          <p:cNvPicPr preferRelativeResize="0"/>
          <p:nvPr/>
        </p:nvPicPr>
        <p:blipFill rotWithShape="1">
          <a:blip r:embed="rId4">
            <a:alphaModFix/>
          </a:blip>
          <a:srcRect b="5330" l="0" r="693" t="0"/>
          <a:stretch/>
        </p:blipFill>
        <p:spPr>
          <a:xfrm>
            <a:off x="1663388" y="1018741"/>
            <a:ext cx="6189719" cy="310601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ph type="ctrTitle"/>
          </p:nvPr>
        </p:nvSpPr>
        <p:spPr>
          <a:xfrm>
            <a:off x="1160627" y="266280"/>
            <a:ext cx="6822746"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IN"/>
              <a:t>THE TEAM AND THE ROLES</a:t>
            </a:r>
            <a:endParaRPr/>
          </a:p>
        </p:txBody>
      </p:sp>
      <p:sp>
        <p:nvSpPr>
          <p:cNvPr id="176" name="Google Shape;176;p13"/>
          <p:cNvSpPr txBox="1"/>
          <p:nvPr>
            <p:ph idx="1" type="subTitle"/>
          </p:nvPr>
        </p:nvSpPr>
        <p:spPr>
          <a:xfrm>
            <a:off x="311699" y="1510520"/>
            <a:ext cx="7917901" cy="1802519"/>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100"/>
              <a:buNone/>
            </a:pPr>
            <a:r>
              <a:rPr lang="en-IN" sz="1400">
                <a:solidFill>
                  <a:schemeClr val="accent1"/>
                </a:solidFill>
              </a:rPr>
              <a:t>1.</a:t>
            </a:r>
            <a:r>
              <a:rPr lang="en-IN" sz="1400"/>
              <a:t>  </a:t>
            </a:r>
            <a:r>
              <a:rPr b="1" lang="en-IN" sz="1400">
                <a:solidFill>
                  <a:schemeClr val="accent1"/>
                </a:solidFill>
              </a:rPr>
              <a:t>Muskan Kalra(Group Leader)</a:t>
            </a:r>
            <a:endParaRPr/>
          </a:p>
          <a:p>
            <a:pPr indent="0" lvl="0" marL="114300" rtl="0" algn="l">
              <a:lnSpc>
                <a:spcPct val="100000"/>
              </a:lnSpc>
              <a:spcBef>
                <a:spcPts val="0"/>
              </a:spcBef>
              <a:spcAft>
                <a:spcPts val="0"/>
              </a:spcAft>
              <a:buSzPts val="1100"/>
              <a:buNone/>
            </a:pPr>
            <a:r>
              <a:rPr lang="en-IN" sz="1400"/>
              <a:t>	- Worked on adding the Javascript to the website and helped the team in both frontend         and Backend.</a:t>
            </a:r>
            <a:endParaRPr/>
          </a:p>
          <a:p>
            <a:pPr indent="0" lvl="0" marL="114300" rtl="0" algn="l">
              <a:lnSpc>
                <a:spcPct val="100000"/>
              </a:lnSpc>
              <a:spcBef>
                <a:spcPts val="0"/>
              </a:spcBef>
              <a:spcAft>
                <a:spcPts val="0"/>
              </a:spcAft>
              <a:buSzPts val="1100"/>
              <a:buNone/>
            </a:pPr>
            <a:r>
              <a:t/>
            </a:r>
            <a:endParaRPr sz="1400"/>
          </a:p>
          <a:p>
            <a:pPr indent="0" lvl="0" marL="114300" rtl="0" algn="l">
              <a:lnSpc>
                <a:spcPct val="100000"/>
              </a:lnSpc>
              <a:spcBef>
                <a:spcPts val="0"/>
              </a:spcBef>
              <a:spcAft>
                <a:spcPts val="0"/>
              </a:spcAft>
              <a:buSzPts val="1100"/>
              <a:buNone/>
            </a:pPr>
            <a:r>
              <a:rPr lang="en-IN" sz="1400">
                <a:solidFill>
                  <a:schemeClr val="accent1"/>
                </a:solidFill>
              </a:rPr>
              <a:t>2.  </a:t>
            </a:r>
            <a:r>
              <a:rPr b="1" lang="en-IN" sz="1400">
                <a:solidFill>
                  <a:schemeClr val="accent1"/>
                </a:solidFill>
              </a:rPr>
              <a:t>Anirudh Kaul</a:t>
            </a:r>
            <a:endParaRPr/>
          </a:p>
          <a:p>
            <a:pPr indent="0" lvl="0" marL="114300" rtl="0" algn="l">
              <a:lnSpc>
                <a:spcPct val="100000"/>
              </a:lnSpc>
              <a:spcBef>
                <a:spcPts val="0"/>
              </a:spcBef>
              <a:spcAft>
                <a:spcPts val="0"/>
              </a:spcAft>
              <a:buSzPts val="1100"/>
              <a:buNone/>
            </a:pPr>
            <a:r>
              <a:rPr lang="en-IN" sz="1400"/>
              <a:t>	- Designed the frontend( HTML, CSS )</a:t>
            </a:r>
            <a:endParaRPr/>
          </a:p>
          <a:p>
            <a:pPr indent="0" lvl="0" marL="114300" rtl="0" algn="l">
              <a:lnSpc>
                <a:spcPct val="100000"/>
              </a:lnSpc>
              <a:spcBef>
                <a:spcPts val="0"/>
              </a:spcBef>
              <a:spcAft>
                <a:spcPts val="0"/>
              </a:spcAft>
              <a:buSzPts val="1100"/>
              <a:buNone/>
            </a:pPr>
            <a:r>
              <a:t/>
            </a:r>
            <a:endParaRPr sz="1400"/>
          </a:p>
          <a:p>
            <a:pPr indent="0" lvl="0" marL="114300" rtl="0" algn="l">
              <a:lnSpc>
                <a:spcPct val="100000"/>
              </a:lnSpc>
              <a:spcBef>
                <a:spcPts val="0"/>
              </a:spcBef>
              <a:spcAft>
                <a:spcPts val="0"/>
              </a:spcAft>
              <a:buSzPts val="1100"/>
              <a:buNone/>
            </a:pPr>
            <a:r>
              <a:rPr lang="en-IN" sz="1400">
                <a:solidFill>
                  <a:schemeClr val="accent1"/>
                </a:solidFill>
              </a:rPr>
              <a:t>3.  </a:t>
            </a:r>
            <a:r>
              <a:rPr b="1" lang="en-IN" sz="1400">
                <a:solidFill>
                  <a:schemeClr val="accent1"/>
                </a:solidFill>
              </a:rPr>
              <a:t>Simran Chandna</a:t>
            </a:r>
            <a:endParaRPr b="1" sz="1400">
              <a:solidFill>
                <a:schemeClr val="accent1"/>
              </a:solidFill>
            </a:endParaRPr>
          </a:p>
          <a:p>
            <a:pPr indent="0" lvl="0" marL="114300" rtl="0" algn="l">
              <a:lnSpc>
                <a:spcPct val="100000"/>
              </a:lnSpc>
              <a:spcBef>
                <a:spcPts val="0"/>
              </a:spcBef>
              <a:spcAft>
                <a:spcPts val="0"/>
              </a:spcAft>
              <a:buSzPts val="1100"/>
              <a:buNone/>
            </a:pPr>
            <a:r>
              <a:rPr lang="en-IN" sz="1400"/>
              <a:t>	- Worked in backend part of the website and made database models.</a:t>
            </a:r>
            <a:endParaRPr/>
          </a:p>
          <a:p>
            <a:pPr indent="-241300" lvl="1" marL="914400" rtl="0" algn="l">
              <a:lnSpc>
                <a:spcPct val="100000"/>
              </a:lnSpc>
              <a:spcBef>
                <a:spcPts val="0"/>
              </a:spcBef>
              <a:spcAft>
                <a:spcPts val="0"/>
              </a:spcAft>
              <a:buSzPts val="1200"/>
              <a:buNone/>
            </a:pPr>
            <a:r>
              <a:t/>
            </a:r>
            <a:endParaRPr/>
          </a:p>
        </p:txBody>
      </p:sp>
      <p:cxnSp>
        <p:nvCxnSpPr>
          <p:cNvPr id="177" name="Google Shape;177;p13"/>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178" name="Google Shape;178;p13"/>
          <p:cNvSpPr txBox="1"/>
          <p:nvPr/>
        </p:nvSpPr>
        <p:spPr>
          <a:xfrm>
            <a:off x="-594560" y="3846242"/>
            <a:ext cx="2946400" cy="1243012"/>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800"/>
              <a:buFont typeface="Roboto Black"/>
              <a:buNone/>
            </a:pPr>
            <a:r>
              <a:rPr b="0" i="0" lang="en-IN" sz="2800" u="none" cap="none" strike="noStrike">
                <a:solidFill>
                  <a:srgbClr val="48FFD5"/>
                </a:solidFill>
                <a:latin typeface="Impact"/>
                <a:ea typeface="Impact"/>
                <a:cs typeface="Impact"/>
                <a:sym typeface="Impact"/>
              </a:rPr>
              <a:t>GROUP 10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C30"/>
        </a:solidFill>
      </p:bgPr>
    </p:bg>
    <p:spTree>
      <p:nvGrpSpPr>
        <p:cNvPr id="509" name="Shape 509"/>
        <p:cNvGrpSpPr/>
        <p:nvPr/>
      </p:nvGrpSpPr>
      <p:grpSpPr>
        <a:xfrm>
          <a:off x="0" y="0"/>
          <a:ext cx="0" cy="0"/>
          <a:chOff x="0" y="0"/>
          <a:chExt cx="0" cy="0"/>
        </a:xfrm>
      </p:grpSpPr>
      <p:sp>
        <p:nvSpPr>
          <p:cNvPr id="510" name="Google Shape;510;p31"/>
          <p:cNvSpPr txBox="1"/>
          <p:nvPr>
            <p:ph type="ctrTitle"/>
          </p:nvPr>
        </p:nvSpPr>
        <p:spPr>
          <a:xfrm>
            <a:off x="138946" y="4383124"/>
            <a:ext cx="3880218"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FFFFFF"/>
              </a:buClr>
              <a:buSzPts val="3000"/>
              <a:buFont typeface="Roboto Black"/>
              <a:buNone/>
            </a:pPr>
            <a:r>
              <a:rPr lang="en-IN" sz="3600">
                <a:solidFill>
                  <a:schemeClr val="accent1"/>
                </a:solidFill>
              </a:rPr>
              <a:t>VIEW PRODUCTS</a:t>
            </a:r>
            <a:endParaRPr/>
          </a:p>
        </p:txBody>
      </p:sp>
      <p:pic>
        <p:nvPicPr>
          <p:cNvPr descr="Graphical user interface, application, website&#10;&#10;Description automatically generated" id="511" name="Google Shape;511;p31"/>
          <p:cNvPicPr preferRelativeResize="0"/>
          <p:nvPr/>
        </p:nvPicPr>
        <p:blipFill rotWithShape="1">
          <a:blip r:embed="rId3">
            <a:alphaModFix/>
          </a:blip>
          <a:srcRect b="5920" l="0" r="0" t="0"/>
          <a:stretch/>
        </p:blipFill>
        <p:spPr>
          <a:xfrm>
            <a:off x="2310921" y="457076"/>
            <a:ext cx="6342748" cy="3354885"/>
          </a:xfrm>
          <a:prstGeom prst="rect">
            <a:avLst/>
          </a:prstGeom>
          <a:noFill/>
          <a:ln>
            <a:noFill/>
          </a:ln>
        </p:spPr>
      </p:pic>
      <p:pic>
        <p:nvPicPr>
          <p:cNvPr id="512" name="Google Shape;512;p31"/>
          <p:cNvPicPr preferRelativeResize="0"/>
          <p:nvPr/>
        </p:nvPicPr>
        <p:blipFill rotWithShape="1">
          <a:blip r:embed="rId4">
            <a:alphaModFix/>
          </a:blip>
          <a:srcRect b="0" l="0" r="0" t="0"/>
          <a:stretch/>
        </p:blipFill>
        <p:spPr>
          <a:xfrm>
            <a:off x="1936150" y="209660"/>
            <a:ext cx="7068904" cy="4476764"/>
          </a:xfrm>
          <a:prstGeom prst="rect">
            <a:avLst/>
          </a:prstGeom>
          <a:noFill/>
          <a:ln>
            <a:noFill/>
          </a:ln>
        </p:spPr>
      </p:pic>
      <p:pic>
        <p:nvPicPr>
          <p:cNvPr id="513" name="Google Shape;513;p31"/>
          <p:cNvPicPr preferRelativeResize="0"/>
          <p:nvPr/>
        </p:nvPicPr>
        <p:blipFill rotWithShape="1">
          <a:blip r:embed="rId5">
            <a:alphaModFix/>
          </a:blip>
          <a:srcRect b="0" l="0" r="0" t="0"/>
          <a:stretch/>
        </p:blipFill>
        <p:spPr>
          <a:xfrm>
            <a:off x="592501" y="1573974"/>
            <a:ext cx="445047" cy="445047"/>
          </a:xfrm>
          <a:prstGeom prst="rect">
            <a:avLst/>
          </a:prstGeom>
          <a:noFill/>
          <a:ln>
            <a:noFill/>
          </a:ln>
        </p:spPr>
      </p:pic>
      <p:pic>
        <p:nvPicPr>
          <p:cNvPr id="514" name="Google Shape;514;p31"/>
          <p:cNvPicPr preferRelativeResize="0"/>
          <p:nvPr/>
        </p:nvPicPr>
        <p:blipFill rotWithShape="1">
          <a:blip r:embed="rId6">
            <a:alphaModFix/>
          </a:blip>
          <a:srcRect b="0" l="0" r="0" t="0"/>
          <a:stretch/>
        </p:blipFill>
        <p:spPr>
          <a:xfrm>
            <a:off x="834902" y="1362212"/>
            <a:ext cx="298730" cy="29873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518" name="Shape 518"/>
        <p:cNvGrpSpPr/>
        <p:nvPr/>
      </p:nvGrpSpPr>
      <p:grpSpPr>
        <a:xfrm>
          <a:off x="0" y="0"/>
          <a:ext cx="0" cy="0"/>
          <a:chOff x="0" y="0"/>
          <a:chExt cx="0" cy="0"/>
        </a:xfrm>
      </p:grpSpPr>
      <p:pic>
        <p:nvPicPr>
          <p:cNvPr id="519" name="Google Shape;519;p32"/>
          <p:cNvPicPr preferRelativeResize="0"/>
          <p:nvPr/>
        </p:nvPicPr>
        <p:blipFill rotWithShape="1">
          <a:blip r:embed="rId3">
            <a:alphaModFix/>
          </a:blip>
          <a:srcRect b="5306" l="0" r="0" t="0"/>
          <a:stretch/>
        </p:blipFill>
        <p:spPr>
          <a:xfrm>
            <a:off x="2030846" y="696036"/>
            <a:ext cx="6621835" cy="3349418"/>
          </a:xfrm>
          <a:prstGeom prst="rect">
            <a:avLst/>
          </a:prstGeom>
          <a:noFill/>
          <a:ln>
            <a:noFill/>
          </a:ln>
        </p:spPr>
      </p:pic>
      <p:sp>
        <p:nvSpPr>
          <p:cNvPr id="520" name="Google Shape;520;p32"/>
          <p:cNvSpPr/>
          <p:nvPr/>
        </p:nvSpPr>
        <p:spPr>
          <a:xfrm>
            <a:off x="0" y="4352528"/>
            <a:ext cx="3994132"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IN" sz="3600" u="none" cap="none" strike="noStrike">
                <a:solidFill>
                  <a:schemeClr val="accent1"/>
                </a:solidFill>
                <a:latin typeface="Roboto Black"/>
                <a:ea typeface="Roboto Black"/>
                <a:cs typeface="Roboto Black"/>
                <a:sym typeface="Roboto Black"/>
              </a:rPr>
              <a:t>SHOPPING CART</a:t>
            </a:r>
            <a:endParaRPr b="0" i="0" sz="3600" u="none" cap="none" strike="noStrike">
              <a:solidFill>
                <a:schemeClr val="dk1"/>
              </a:solidFill>
              <a:latin typeface="Roboto Black"/>
              <a:ea typeface="Roboto Black"/>
              <a:cs typeface="Roboto Black"/>
              <a:sym typeface="Roboto Black"/>
            </a:endParaRPr>
          </a:p>
        </p:txBody>
      </p:sp>
      <p:pic>
        <p:nvPicPr>
          <p:cNvPr id="521" name="Google Shape;521;p32"/>
          <p:cNvPicPr preferRelativeResize="0"/>
          <p:nvPr/>
        </p:nvPicPr>
        <p:blipFill rotWithShape="1">
          <a:blip r:embed="rId4">
            <a:alphaModFix/>
          </a:blip>
          <a:srcRect b="0" l="0" r="0" t="0"/>
          <a:stretch/>
        </p:blipFill>
        <p:spPr>
          <a:xfrm>
            <a:off x="1626113" y="388962"/>
            <a:ext cx="7410960" cy="4693389"/>
          </a:xfrm>
          <a:prstGeom prst="rect">
            <a:avLst/>
          </a:prstGeom>
          <a:noFill/>
          <a:ln>
            <a:noFill/>
          </a:ln>
        </p:spPr>
      </p:pic>
      <p:pic>
        <p:nvPicPr>
          <p:cNvPr id="522" name="Google Shape;522;p32"/>
          <p:cNvPicPr preferRelativeResize="0"/>
          <p:nvPr/>
        </p:nvPicPr>
        <p:blipFill rotWithShape="1">
          <a:blip r:embed="rId5">
            <a:alphaModFix/>
          </a:blip>
          <a:srcRect b="0" l="0" r="0" t="0"/>
          <a:stretch/>
        </p:blipFill>
        <p:spPr>
          <a:xfrm>
            <a:off x="663692" y="878507"/>
            <a:ext cx="298730" cy="298730"/>
          </a:xfrm>
          <a:prstGeom prst="rect">
            <a:avLst/>
          </a:prstGeom>
          <a:noFill/>
          <a:ln>
            <a:noFill/>
          </a:ln>
        </p:spPr>
      </p:pic>
      <p:pic>
        <p:nvPicPr>
          <p:cNvPr id="523" name="Google Shape;523;p32"/>
          <p:cNvPicPr preferRelativeResize="0"/>
          <p:nvPr/>
        </p:nvPicPr>
        <p:blipFill rotWithShape="1">
          <a:blip r:embed="rId5">
            <a:alphaModFix/>
          </a:blip>
          <a:srcRect b="0" l="0" r="0" t="0"/>
          <a:stretch/>
        </p:blipFill>
        <p:spPr>
          <a:xfrm>
            <a:off x="279300" y="1036216"/>
            <a:ext cx="448095" cy="44809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C30"/>
        </a:solidFill>
      </p:bgPr>
    </p:bg>
    <p:spTree>
      <p:nvGrpSpPr>
        <p:cNvPr id="527" name="Shape 527"/>
        <p:cNvGrpSpPr/>
        <p:nvPr/>
      </p:nvGrpSpPr>
      <p:grpSpPr>
        <a:xfrm>
          <a:off x="0" y="0"/>
          <a:ext cx="0" cy="0"/>
          <a:chOff x="0" y="0"/>
          <a:chExt cx="0" cy="0"/>
        </a:xfrm>
      </p:grpSpPr>
      <p:pic>
        <p:nvPicPr>
          <p:cNvPr descr="Graphical user interface&#10;&#10;Description automatically generated" id="528" name="Google Shape;528;p33"/>
          <p:cNvPicPr preferRelativeResize="0"/>
          <p:nvPr/>
        </p:nvPicPr>
        <p:blipFill rotWithShape="1">
          <a:blip r:embed="rId3">
            <a:alphaModFix/>
          </a:blip>
          <a:srcRect b="5095" l="0" r="0" t="0"/>
          <a:stretch/>
        </p:blipFill>
        <p:spPr>
          <a:xfrm>
            <a:off x="2025158" y="527782"/>
            <a:ext cx="6615259" cy="3529795"/>
          </a:xfrm>
          <a:prstGeom prst="rect">
            <a:avLst/>
          </a:prstGeom>
          <a:noFill/>
          <a:ln>
            <a:noFill/>
          </a:ln>
        </p:spPr>
      </p:pic>
      <p:sp>
        <p:nvSpPr>
          <p:cNvPr id="529" name="Google Shape;529;p33"/>
          <p:cNvSpPr/>
          <p:nvPr/>
        </p:nvSpPr>
        <p:spPr>
          <a:xfrm>
            <a:off x="104768" y="4446166"/>
            <a:ext cx="2584362"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IN" sz="3600" u="none" cap="none" strike="noStrike">
                <a:solidFill>
                  <a:schemeClr val="accent1"/>
                </a:solidFill>
                <a:latin typeface="Roboto Black"/>
                <a:ea typeface="Roboto Black"/>
                <a:cs typeface="Roboto Black"/>
                <a:sym typeface="Roboto Black"/>
              </a:rPr>
              <a:t>CHECKOUT</a:t>
            </a:r>
            <a:endParaRPr b="0" i="0" sz="3600" u="none" cap="none" strike="noStrike">
              <a:solidFill>
                <a:schemeClr val="accent1"/>
              </a:solidFill>
              <a:latin typeface="Roboto Black"/>
              <a:ea typeface="Roboto Black"/>
              <a:cs typeface="Roboto Black"/>
              <a:sym typeface="Roboto Black"/>
            </a:endParaRPr>
          </a:p>
        </p:txBody>
      </p:sp>
      <p:pic>
        <p:nvPicPr>
          <p:cNvPr id="530" name="Google Shape;530;p33"/>
          <p:cNvPicPr preferRelativeResize="0"/>
          <p:nvPr/>
        </p:nvPicPr>
        <p:blipFill rotWithShape="1">
          <a:blip r:embed="rId4">
            <a:alphaModFix/>
          </a:blip>
          <a:srcRect b="0" l="0" r="0" t="0"/>
          <a:stretch/>
        </p:blipFill>
        <p:spPr>
          <a:xfrm>
            <a:off x="1708150" y="224586"/>
            <a:ext cx="7407281" cy="4694326"/>
          </a:xfrm>
          <a:prstGeom prst="rect">
            <a:avLst/>
          </a:prstGeom>
          <a:noFill/>
          <a:ln>
            <a:noFill/>
          </a:ln>
        </p:spPr>
      </p:pic>
      <p:pic>
        <p:nvPicPr>
          <p:cNvPr id="531" name="Google Shape;531;p33"/>
          <p:cNvPicPr preferRelativeResize="0"/>
          <p:nvPr/>
        </p:nvPicPr>
        <p:blipFill rotWithShape="1">
          <a:blip r:embed="rId5">
            <a:alphaModFix/>
          </a:blip>
          <a:srcRect b="0" l="0" r="0" t="0"/>
          <a:stretch/>
        </p:blipFill>
        <p:spPr>
          <a:xfrm>
            <a:off x="597064" y="1116102"/>
            <a:ext cx="542591" cy="658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41C30"/>
            </a:gs>
            <a:gs pos="100000">
              <a:srgbClr val="041523"/>
            </a:gs>
          </a:gsLst>
          <a:path path="circle">
            <a:fillToRect b="50%" l="50%" r="50%" t="50%"/>
          </a:path>
          <a:tileRect/>
        </a:gradFill>
      </p:bgPr>
    </p:bg>
    <p:spTree>
      <p:nvGrpSpPr>
        <p:cNvPr id="535" name="Shape 535"/>
        <p:cNvGrpSpPr/>
        <p:nvPr/>
      </p:nvGrpSpPr>
      <p:grpSpPr>
        <a:xfrm>
          <a:off x="0" y="0"/>
          <a:ext cx="0" cy="0"/>
          <a:chOff x="0" y="0"/>
          <a:chExt cx="0" cy="0"/>
        </a:xfrm>
      </p:grpSpPr>
      <p:pic>
        <p:nvPicPr>
          <p:cNvPr id="536" name="Google Shape;536;p34"/>
          <p:cNvPicPr preferRelativeResize="0"/>
          <p:nvPr/>
        </p:nvPicPr>
        <p:blipFill rotWithShape="1">
          <a:blip r:embed="rId3">
            <a:alphaModFix/>
          </a:blip>
          <a:srcRect b="5921" l="0" r="0" t="-1"/>
          <a:stretch/>
        </p:blipFill>
        <p:spPr>
          <a:xfrm>
            <a:off x="2007929" y="661915"/>
            <a:ext cx="6655611" cy="3295935"/>
          </a:xfrm>
          <a:prstGeom prst="rect">
            <a:avLst/>
          </a:prstGeom>
          <a:noFill/>
          <a:ln>
            <a:noFill/>
          </a:ln>
        </p:spPr>
      </p:pic>
      <p:sp>
        <p:nvSpPr>
          <p:cNvPr id="537" name="Google Shape;537;p34"/>
          <p:cNvSpPr/>
          <p:nvPr/>
        </p:nvSpPr>
        <p:spPr>
          <a:xfrm>
            <a:off x="0" y="4511699"/>
            <a:ext cx="3855543"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IN" sz="2800" u="none" cap="none" strike="noStrike">
                <a:solidFill>
                  <a:schemeClr val="accent1"/>
                </a:solidFill>
                <a:latin typeface="Roboto Black"/>
                <a:ea typeface="Roboto Black"/>
                <a:cs typeface="Roboto Black"/>
                <a:sym typeface="Roboto Black"/>
              </a:rPr>
              <a:t>DJANGO ADMIN PAGE</a:t>
            </a:r>
            <a:endParaRPr b="1" i="0" sz="2800" u="none" cap="none" strike="noStrike">
              <a:solidFill>
                <a:schemeClr val="accent1"/>
              </a:solidFill>
              <a:latin typeface="Roboto Black"/>
              <a:ea typeface="Roboto Black"/>
              <a:cs typeface="Roboto Black"/>
              <a:sym typeface="Roboto Black"/>
            </a:endParaRPr>
          </a:p>
        </p:txBody>
      </p:sp>
      <p:pic>
        <p:nvPicPr>
          <p:cNvPr id="538" name="Google Shape;538;p34"/>
          <p:cNvPicPr preferRelativeResize="0"/>
          <p:nvPr/>
        </p:nvPicPr>
        <p:blipFill rotWithShape="1">
          <a:blip r:embed="rId4">
            <a:alphaModFix/>
          </a:blip>
          <a:srcRect b="0" l="0" r="0" t="0"/>
          <a:stretch/>
        </p:blipFill>
        <p:spPr>
          <a:xfrm>
            <a:off x="1598514" y="340592"/>
            <a:ext cx="7407282" cy="4694327"/>
          </a:xfrm>
          <a:prstGeom prst="rect">
            <a:avLst/>
          </a:prstGeom>
          <a:noFill/>
          <a:ln>
            <a:noFill/>
          </a:ln>
        </p:spPr>
      </p:pic>
      <p:pic>
        <p:nvPicPr>
          <p:cNvPr id="539" name="Google Shape;539;p34"/>
          <p:cNvPicPr preferRelativeResize="0"/>
          <p:nvPr/>
        </p:nvPicPr>
        <p:blipFill rotWithShape="1">
          <a:blip r:embed="rId5">
            <a:alphaModFix/>
          </a:blip>
          <a:srcRect b="0" l="0" r="0" t="0"/>
          <a:stretch/>
        </p:blipFill>
        <p:spPr>
          <a:xfrm>
            <a:off x="831296" y="1242941"/>
            <a:ext cx="298730" cy="298730"/>
          </a:xfrm>
          <a:prstGeom prst="rect">
            <a:avLst/>
          </a:prstGeom>
          <a:noFill/>
          <a:ln>
            <a:noFill/>
          </a:ln>
        </p:spPr>
      </p:pic>
      <p:pic>
        <p:nvPicPr>
          <p:cNvPr id="540" name="Google Shape;540;p34"/>
          <p:cNvPicPr preferRelativeResize="0"/>
          <p:nvPr/>
        </p:nvPicPr>
        <p:blipFill rotWithShape="1">
          <a:blip r:embed="rId5">
            <a:alphaModFix/>
          </a:blip>
          <a:srcRect b="0" l="0" r="0" t="0"/>
          <a:stretch/>
        </p:blipFill>
        <p:spPr>
          <a:xfrm>
            <a:off x="460582" y="1448350"/>
            <a:ext cx="512972" cy="51297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C30"/>
        </a:solidFill>
      </p:bgPr>
    </p:bg>
    <p:spTree>
      <p:nvGrpSpPr>
        <p:cNvPr id="544" name="Shape 544"/>
        <p:cNvGrpSpPr/>
        <p:nvPr/>
      </p:nvGrpSpPr>
      <p:grpSpPr>
        <a:xfrm>
          <a:off x="0" y="0"/>
          <a:ext cx="0" cy="0"/>
          <a:chOff x="0" y="0"/>
          <a:chExt cx="0" cy="0"/>
        </a:xfrm>
      </p:grpSpPr>
      <p:pic>
        <p:nvPicPr>
          <p:cNvPr descr="Graphical user interface, text, application, email&#10;&#10;Description automatically generated" id="545" name="Google Shape;545;p35"/>
          <p:cNvPicPr preferRelativeResize="0"/>
          <p:nvPr/>
        </p:nvPicPr>
        <p:blipFill rotWithShape="1">
          <a:blip r:embed="rId3">
            <a:alphaModFix/>
          </a:blip>
          <a:srcRect b="9230" l="0" r="0" t="0"/>
          <a:stretch/>
        </p:blipFill>
        <p:spPr>
          <a:xfrm>
            <a:off x="1202403" y="331304"/>
            <a:ext cx="6649510" cy="3393430"/>
          </a:xfrm>
          <a:prstGeom prst="rect">
            <a:avLst/>
          </a:prstGeom>
          <a:noFill/>
          <a:ln>
            <a:noFill/>
          </a:ln>
        </p:spPr>
      </p:pic>
      <p:sp>
        <p:nvSpPr>
          <p:cNvPr id="546" name="Google Shape;546;p35"/>
          <p:cNvSpPr/>
          <p:nvPr/>
        </p:nvSpPr>
        <p:spPr>
          <a:xfrm>
            <a:off x="-106017" y="4605130"/>
            <a:ext cx="6487730"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IN" sz="3600" u="none" cap="none" strike="noStrike">
                <a:solidFill>
                  <a:schemeClr val="accent1"/>
                </a:solidFill>
                <a:latin typeface="Roboto Black"/>
                <a:ea typeface="Roboto Black"/>
                <a:cs typeface="Roboto Black"/>
                <a:sym typeface="Roboto Black"/>
              </a:rPr>
              <a:t>PAYPAL SANDBOX ACCOUNT</a:t>
            </a:r>
            <a:endParaRPr b="0" i="0" sz="3600" u="none" cap="none" strike="noStrike">
              <a:solidFill>
                <a:schemeClr val="accent1"/>
              </a:solidFill>
              <a:latin typeface="Roboto Black"/>
              <a:ea typeface="Roboto Black"/>
              <a:cs typeface="Roboto Black"/>
              <a:sym typeface="Roboto Black"/>
            </a:endParaRPr>
          </a:p>
        </p:txBody>
      </p:sp>
      <p:pic>
        <p:nvPicPr>
          <p:cNvPr id="547" name="Google Shape;547;p35"/>
          <p:cNvPicPr preferRelativeResize="0"/>
          <p:nvPr/>
        </p:nvPicPr>
        <p:blipFill rotWithShape="1">
          <a:blip r:embed="rId4">
            <a:alphaModFix/>
          </a:blip>
          <a:srcRect b="0" l="0" r="0" t="0"/>
          <a:stretch/>
        </p:blipFill>
        <p:spPr>
          <a:xfrm>
            <a:off x="802098" y="0"/>
            <a:ext cx="7407282" cy="469432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551" name="Shape 551"/>
        <p:cNvGrpSpPr/>
        <p:nvPr/>
      </p:nvGrpSpPr>
      <p:grpSpPr>
        <a:xfrm>
          <a:off x="0" y="0"/>
          <a:ext cx="0" cy="0"/>
          <a:chOff x="0" y="0"/>
          <a:chExt cx="0" cy="0"/>
        </a:xfrm>
      </p:grpSpPr>
      <p:sp>
        <p:nvSpPr>
          <p:cNvPr id="552" name="Google Shape;552;p36"/>
          <p:cNvSpPr txBox="1"/>
          <p:nvPr>
            <p:ph type="ctrTitle"/>
          </p:nvPr>
        </p:nvSpPr>
        <p:spPr>
          <a:xfrm>
            <a:off x="4020128" y="1717301"/>
            <a:ext cx="4311264" cy="1392573"/>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IN" sz="6600"/>
              <a:t>THANKS!</a:t>
            </a:r>
            <a:endParaRPr sz="6600"/>
          </a:p>
        </p:txBody>
      </p:sp>
      <p:sp>
        <p:nvSpPr>
          <p:cNvPr id="553" name="Google Shape;553;p36"/>
          <p:cNvSpPr txBox="1"/>
          <p:nvPr>
            <p:ph idx="1" type="subTitle"/>
          </p:nvPr>
        </p:nvSpPr>
        <p:spPr>
          <a:xfrm>
            <a:off x="-809436" y="4484785"/>
            <a:ext cx="88890" cy="10104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t/>
            </a:r>
            <a:endParaRPr sz="1000"/>
          </a:p>
        </p:txBody>
      </p:sp>
      <p:grpSp>
        <p:nvGrpSpPr>
          <p:cNvPr id="554" name="Google Shape;554;p36"/>
          <p:cNvGrpSpPr/>
          <p:nvPr/>
        </p:nvGrpSpPr>
        <p:grpSpPr>
          <a:xfrm flipH="1">
            <a:off x="-4531426" y="-117297"/>
            <a:ext cx="7324051" cy="5378088"/>
            <a:chOff x="238125" y="262775"/>
            <a:chExt cx="7092825" cy="5151425"/>
          </a:xfrm>
        </p:grpSpPr>
        <p:sp>
          <p:nvSpPr>
            <p:cNvPr id="555" name="Google Shape;555;p36"/>
            <p:cNvSpPr/>
            <p:nvPr/>
          </p:nvSpPr>
          <p:spPr>
            <a:xfrm>
              <a:off x="4565450" y="4835675"/>
              <a:ext cx="850200" cy="445800"/>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6"/>
            <p:cNvSpPr/>
            <p:nvPr/>
          </p:nvSpPr>
          <p:spPr>
            <a:xfrm>
              <a:off x="5848675" y="1425000"/>
              <a:ext cx="423525" cy="13257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6"/>
            <p:cNvSpPr/>
            <p:nvPr/>
          </p:nvSpPr>
          <p:spPr>
            <a:xfrm>
              <a:off x="5941025" y="1557925"/>
              <a:ext cx="238825" cy="95175"/>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6"/>
            <p:cNvSpPr/>
            <p:nvPr/>
          </p:nvSpPr>
          <p:spPr>
            <a:xfrm>
              <a:off x="6009475" y="1680125"/>
              <a:ext cx="119425" cy="102525"/>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6"/>
            <p:cNvSpPr/>
            <p:nvPr/>
          </p:nvSpPr>
          <p:spPr>
            <a:xfrm>
              <a:off x="5753150" y="1286475"/>
              <a:ext cx="614575" cy="170775"/>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6"/>
            <p:cNvSpPr/>
            <p:nvPr/>
          </p:nvSpPr>
          <p:spPr>
            <a:xfrm>
              <a:off x="1997375" y="1099025"/>
              <a:ext cx="3593400" cy="4136275"/>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6"/>
            <p:cNvSpPr/>
            <p:nvPr/>
          </p:nvSpPr>
          <p:spPr>
            <a:xfrm>
              <a:off x="2271225" y="2928325"/>
              <a:ext cx="977575" cy="976000"/>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6"/>
            <p:cNvSpPr/>
            <p:nvPr/>
          </p:nvSpPr>
          <p:spPr>
            <a:xfrm>
              <a:off x="3957250" y="2998400"/>
              <a:ext cx="25" cy="25"/>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6"/>
            <p:cNvSpPr/>
            <p:nvPr/>
          </p:nvSpPr>
          <p:spPr>
            <a:xfrm>
              <a:off x="3307675" y="2819750"/>
              <a:ext cx="697375" cy="688475"/>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6"/>
            <p:cNvSpPr/>
            <p:nvPr/>
          </p:nvSpPr>
          <p:spPr>
            <a:xfrm>
              <a:off x="2445675" y="3165225"/>
              <a:ext cx="592975" cy="501025"/>
            </a:xfrm>
            <a:custGeom>
              <a:rect b="b" l="l" r="r" t="t"/>
              <a:pathLst>
                <a:path extrusionOk="0" h="20041" w="23719">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6"/>
            <p:cNvSpPr/>
            <p:nvPr/>
          </p:nvSpPr>
          <p:spPr>
            <a:xfrm>
              <a:off x="3481225" y="3027000"/>
              <a:ext cx="333850" cy="275925"/>
            </a:xfrm>
            <a:custGeom>
              <a:rect b="b" l="l" r="r" t="t"/>
              <a:pathLst>
                <a:path extrusionOk="0" h="11037" w="13354">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6"/>
            <p:cNvSpPr/>
            <p:nvPr/>
          </p:nvSpPr>
          <p:spPr>
            <a:xfrm>
              <a:off x="639325" y="2213475"/>
              <a:ext cx="444225" cy="442625"/>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6"/>
            <p:cNvSpPr/>
            <p:nvPr/>
          </p:nvSpPr>
          <p:spPr>
            <a:xfrm>
              <a:off x="1112175" y="2165725"/>
              <a:ext cx="313675" cy="310475"/>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6"/>
            <p:cNvSpPr/>
            <p:nvPr/>
          </p:nvSpPr>
          <p:spPr>
            <a:xfrm>
              <a:off x="4310700" y="22087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6"/>
            <p:cNvSpPr/>
            <p:nvPr/>
          </p:nvSpPr>
          <p:spPr>
            <a:xfrm>
              <a:off x="4310700" y="234562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6"/>
            <p:cNvSpPr/>
            <p:nvPr/>
          </p:nvSpPr>
          <p:spPr>
            <a:xfrm>
              <a:off x="4310700" y="2482550"/>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6"/>
            <p:cNvSpPr/>
            <p:nvPr/>
          </p:nvSpPr>
          <p:spPr>
            <a:xfrm>
              <a:off x="4310700" y="2621050"/>
              <a:ext cx="1028525" cy="39850"/>
            </a:xfrm>
            <a:custGeom>
              <a:rect b="b" l="l" r="r" t="t"/>
              <a:pathLst>
                <a:path extrusionOk="0" h="1594"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6"/>
            <p:cNvSpPr/>
            <p:nvPr/>
          </p:nvSpPr>
          <p:spPr>
            <a:xfrm>
              <a:off x="4310700" y="27579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6"/>
            <p:cNvSpPr/>
            <p:nvPr/>
          </p:nvSpPr>
          <p:spPr>
            <a:xfrm>
              <a:off x="4310700" y="28949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6"/>
            <p:cNvSpPr/>
            <p:nvPr/>
          </p:nvSpPr>
          <p:spPr>
            <a:xfrm>
              <a:off x="4310700" y="303182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6"/>
            <p:cNvSpPr/>
            <p:nvPr/>
          </p:nvSpPr>
          <p:spPr>
            <a:xfrm>
              <a:off x="4310700" y="3168750"/>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6"/>
            <p:cNvSpPr/>
            <p:nvPr/>
          </p:nvSpPr>
          <p:spPr>
            <a:xfrm>
              <a:off x="4310700" y="330567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6"/>
            <p:cNvSpPr/>
            <p:nvPr/>
          </p:nvSpPr>
          <p:spPr>
            <a:xfrm>
              <a:off x="4310700" y="34425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6"/>
            <p:cNvSpPr/>
            <p:nvPr/>
          </p:nvSpPr>
          <p:spPr>
            <a:xfrm>
              <a:off x="4310700" y="35795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6"/>
            <p:cNvSpPr/>
            <p:nvPr/>
          </p:nvSpPr>
          <p:spPr>
            <a:xfrm>
              <a:off x="4310700" y="3716425"/>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6"/>
            <p:cNvSpPr/>
            <p:nvPr/>
          </p:nvSpPr>
          <p:spPr>
            <a:xfrm>
              <a:off x="2293525" y="2208700"/>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6"/>
            <p:cNvSpPr/>
            <p:nvPr/>
          </p:nvSpPr>
          <p:spPr>
            <a:xfrm>
              <a:off x="2293525" y="2345625"/>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6"/>
            <p:cNvSpPr/>
            <p:nvPr/>
          </p:nvSpPr>
          <p:spPr>
            <a:xfrm>
              <a:off x="2293525" y="2482550"/>
              <a:ext cx="1776800" cy="39825"/>
            </a:xfrm>
            <a:custGeom>
              <a:rect b="b" l="l" r="r" t="t"/>
              <a:pathLst>
                <a:path extrusionOk="0" h="1593" w="71072">
                  <a:moveTo>
                    <a:pt x="0" y="0"/>
                  </a:moveTo>
                  <a:lnTo>
                    <a:pt x="0" y="1593"/>
                  </a:lnTo>
                  <a:lnTo>
                    <a:pt x="71071" y="1593"/>
                  </a:lnTo>
                  <a:lnTo>
                    <a:pt x="7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6"/>
            <p:cNvSpPr/>
            <p:nvPr/>
          </p:nvSpPr>
          <p:spPr>
            <a:xfrm>
              <a:off x="2293525" y="2621050"/>
              <a:ext cx="1195675" cy="39850"/>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6"/>
            <p:cNvSpPr/>
            <p:nvPr/>
          </p:nvSpPr>
          <p:spPr>
            <a:xfrm>
              <a:off x="4430100" y="1931675"/>
              <a:ext cx="730800" cy="119450"/>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6"/>
            <p:cNvSpPr/>
            <p:nvPr/>
          </p:nvSpPr>
          <p:spPr>
            <a:xfrm>
              <a:off x="2817325" y="1931675"/>
              <a:ext cx="729200" cy="119450"/>
            </a:xfrm>
            <a:custGeom>
              <a:rect b="b" l="l" r="r" t="t"/>
              <a:pathLst>
                <a:path extrusionOk="0" h="4778" w="29168">
                  <a:moveTo>
                    <a:pt x="0" y="1"/>
                  </a:moveTo>
                  <a:lnTo>
                    <a:pt x="0" y="4777"/>
                  </a:lnTo>
                  <a:lnTo>
                    <a:pt x="29167" y="4777"/>
                  </a:lnTo>
                  <a:lnTo>
                    <a:pt x="291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6"/>
            <p:cNvSpPr/>
            <p:nvPr/>
          </p:nvSpPr>
          <p:spPr>
            <a:xfrm>
              <a:off x="628175" y="3272225"/>
              <a:ext cx="765825" cy="1550725"/>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6"/>
            <p:cNvSpPr/>
            <p:nvPr/>
          </p:nvSpPr>
          <p:spPr>
            <a:xfrm>
              <a:off x="972075" y="4366000"/>
              <a:ext cx="79625" cy="398050"/>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6"/>
            <p:cNvSpPr/>
            <p:nvPr/>
          </p:nvSpPr>
          <p:spPr>
            <a:xfrm>
              <a:off x="2436800"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6"/>
            <p:cNvSpPr/>
            <p:nvPr/>
          </p:nvSpPr>
          <p:spPr>
            <a:xfrm>
              <a:off x="2791850" y="685075"/>
              <a:ext cx="213350" cy="214950"/>
            </a:xfrm>
            <a:custGeom>
              <a:rect b="b" l="l" r="r" t="t"/>
              <a:pathLst>
                <a:path extrusionOk="0" h="8598" w="8534">
                  <a:moveTo>
                    <a:pt x="0" y="0"/>
                  </a:moveTo>
                  <a:lnTo>
                    <a:pt x="0"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6"/>
            <p:cNvSpPr/>
            <p:nvPr/>
          </p:nvSpPr>
          <p:spPr>
            <a:xfrm>
              <a:off x="3146875"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6"/>
            <p:cNvSpPr/>
            <p:nvPr/>
          </p:nvSpPr>
          <p:spPr>
            <a:xfrm>
              <a:off x="2258475" y="570450"/>
              <a:ext cx="1280075" cy="444200"/>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6"/>
            <p:cNvSpPr/>
            <p:nvPr/>
          </p:nvSpPr>
          <p:spPr>
            <a:xfrm>
              <a:off x="4947550" y="262775"/>
              <a:ext cx="1147925" cy="384100"/>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6"/>
            <p:cNvSpPr/>
            <p:nvPr/>
          </p:nvSpPr>
          <p:spPr>
            <a:xfrm>
              <a:off x="5336025" y="1923725"/>
              <a:ext cx="162400" cy="135350"/>
            </a:xfrm>
            <a:custGeom>
              <a:rect b="b" l="l" r="r" t="t"/>
              <a:pathLst>
                <a:path extrusionOk="0" h="5414" w="6496">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6"/>
            <p:cNvSpPr/>
            <p:nvPr/>
          </p:nvSpPr>
          <p:spPr>
            <a:xfrm>
              <a:off x="2651725" y="4047575"/>
              <a:ext cx="135375" cy="116250"/>
            </a:xfrm>
            <a:custGeom>
              <a:rect b="b" l="l" r="r" t="t"/>
              <a:pathLst>
                <a:path extrusionOk="0" h="4650" w="5415">
                  <a:moveTo>
                    <a:pt x="2739" y="1"/>
                  </a:moveTo>
                  <a:lnTo>
                    <a:pt x="1" y="4650"/>
                  </a:lnTo>
                  <a:lnTo>
                    <a:pt x="5414" y="4650"/>
                  </a:lnTo>
                  <a:lnTo>
                    <a:pt x="27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6"/>
            <p:cNvSpPr/>
            <p:nvPr/>
          </p:nvSpPr>
          <p:spPr>
            <a:xfrm>
              <a:off x="2481375" y="1923725"/>
              <a:ext cx="164025" cy="135350"/>
            </a:xfrm>
            <a:custGeom>
              <a:rect b="b" l="l" r="r" t="t"/>
              <a:pathLst>
                <a:path extrusionOk="0" h="5414" w="6561">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6"/>
            <p:cNvSpPr/>
            <p:nvPr/>
          </p:nvSpPr>
          <p:spPr>
            <a:xfrm>
              <a:off x="1459250" y="2527125"/>
              <a:ext cx="243625" cy="208425"/>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6"/>
            <p:cNvSpPr/>
            <p:nvPr/>
          </p:nvSpPr>
          <p:spPr>
            <a:xfrm>
              <a:off x="4718275" y="1636825"/>
              <a:ext cx="243625" cy="208900"/>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6"/>
            <p:cNvSpPr/>
            <p:nvPr/>
          </p:nvSpPr>
          <p:spPr>
            <a:xfrm>
              <a:off x="4971425" y="1636825"/>
              <a:ext cx="243625" cy="208900"/>
            </a:xfrm>
            <a:custGeom>
              <a:rect b="b" l="l" r="r" t="t"/>
              <a:pathLst>
                <a:path extrusionOk="0" h="8356" w="9745">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6"/>
            <p:cNvSpPr/>
            <p:nvPr/>
          </p:nvSpPr>
          <p:spPr>
            <a:xfrm>
              <a:off x="6803925" y="2260975"/>
              <a:ext cx="243625" cy="208850"/>
            </a:xfrm>
            <a:custGeom>
              <a:rect b="b" l="l" r="r" t="t"/>
              <a:pathLst>
                <a:path extrusionOk="0" h="8354" w="9745">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6"/>
            <p:cNvSpPr/>
            <p:nvPr/>
          </p:nvSpPr>
          <p:spPr>
            <a:xfrm>
              <a:off x="5711750" y="2736450"/>
              <a:ext cx="197450" cy="168025"/>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6"/>
            <p:cNvSpPr/>
            <p:nvPr/>
          </p:nvSpPr>
          <p:spPr>
            <a:xfrm>
              <a:off x="5789775" y="945725"/>
              <a:ext cx="197425" cy="169225"/>
            </a:xfrm>
            <a:custGeom>
              <a:rect b="b" l="l" r="r" t="t"/>
              <a:pathLst>
                <a:path extrusionOk="0" h="6769" w="7897">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6"/>
            <p:cNvSpPr/>
            <p:nvPr/>
          </p:nvSpPr>
          <p:spPr>
            <a:xfrm>
              <a:off x="6049275" y="945725"/>
              <a:ext cx="197450" cy="169225"/>
            </a:xfrm>
            <a:custGeom>
              <a:rect b="b" l="l" r="r" t="t"/>
              <a:pathLst>
                <a:path extrusionOk="0" h="6769" w="7898">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6"/>
            <p:cNvSpPr/>
            <p:nvPr/>
          </p:nvSpPr>
          <p:spPr>
            <a:xfrm>
              <a:off x="3006775" y="4857175"/>
              <a:ext cx="197450" cy="169575"/>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6"/>
            <p:cNvSpPr/>
            <p:nvPr/>
          </p:nvSpPr>
          <p:spPr>
            <a:xfrm>
              <a:off x="3264700" y="4857175"/>
              <a:ext cx="197450" cy="169575"/>
            </a:xfrm>
            <a:custGeom>
              <a:rect b="b" l="l" r="r" t="t"/>
              <a:pathLst>
                <a:path extrusionOk="0" h="6783" w="7898">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6"/>
            <p:cNvSpPr/>
            <p:nvPr/>
          </p:nvSpPr>
          <p:spPr>
            <a:xfrm>
              <a:off x="6307200" y="945725"/>
              <a:ext cx="195850" cy="169225"/>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6"/>
            <p:cNvSpPr/>
            <p:nvPr/>
          </p:nvSpPr>
          <p:spPr>
            <a:xfrm>
              <a:off x="3767800" y="836325"/>
              <a:ext cx="197450" cy="168025"/>
            </a:xfrm>
            <a:custGeom>
              <a:rect b="b" l="l" r="r" t="t"/>
              <a:pathLst>
                <a:path extrusionOk="0" h="6721" w="7898">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6"/>
            <p:cNvSpPr/>
            <p:nvPr/>
          </p:nvSpPr>
          <p:spPr>
            <a:xfrm>
              <a:off x="3505100" y="4547475"/>
              <a:ext cx="287750" cy="207875"/>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6"/>
            <p:cNvSpPr/>
            <p:nvPr/>
          </p:nvSpPr>
          <p:spPr>
            <a:xfrm>
              <a:off x="1495875" y="2773900"/>
              <a:ext cx="203800" cy="1459975"/>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6"/>
            <p:cNvSpPr/>
            <p:nvPr/>
          </p:nvSpPr>
          <p:spPr>
            <a:xfrm>
              <a:off x="4119650" y="868550"/>
              <a:ext cx="133750" cy="157250"/>
            </a:xfrm>
            <a:custGeom>
              <a:rect b="b" l="l" r="r" t="t"/>
              <a:pathLst>
                <a:path extrusionOk="0" h="6290" w="535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6"/>
            <p:cNvSpPr/>
            <p:nvPr/>
          </p:nvSpPr>
          <p:spPr>
            <a:xfrm>
              <a:off x="5961700" y="1944425"/>
              <a:ext cx="812000" cy="746725"/>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6"/>
            <p:cNvSpPr/>
            <p:nvPr/>
          </p:nvSpPr>
          <p:spPr>
            <a:xfrm flipH="1">
              <a:off x="755540" y="1025104"/>
              <a:ext cx="1047660" cy="746725"/>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6"/>
            <p:cNvSpPr/>
            <p:nvPr/>
          </p:nvSpPr>
          <p:spPr>
            <a:xfrm>
              <a:off x="5700600" y="3254725"/>
              <a:ext cx="246800" cy="1534800"/>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6"/>
            <p:cNvSpPr/>
            <p:nvPr/>
          </p:nvSpPr>
          <p:spPr>
            <a:xfrm>
              <a:off x="6150075" y="3201275"/>
              <a:ext cx="131675" cy="74175"/>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6"/>
            <p:cNvSpPr/>
            <p:nvPr/>
          </p:nvSpPr>
          <p:spPr>
            <a:xfrm>
              <a:off x="6616075" y="3944100"/>
              <a:ext cx="157625" cy="176750"/>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6"/>
            <p:cNvSpPr/>
            <p:nvPr/>
          </p:nvSpPr>
          <p:spPr>
            <a:xfrm>
              <a:off x="6299225" y="3275275"/>
              <a:ext cx="313675" cy="328125"/>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6"/>
            <p:cNvSpPr/>
            <p:nvPr/>
          </p:nvSpPr>
          <p:spPr>
            <a:xfrm>
              <a:off x="5732450" y="3078000"/>
              <a:ext cx="244700" cy="157625"/>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6"/>
            <p:cNvSpPr/>
            <p:nvPr/>
          </p:nvSpPr>
          <p:spPr>
            <a:xfrm>
              <a:off x="6651200" y="3786250"/>
              <a:ext cx="58825" cy="118075"/>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6"/>
            <p:cNvSpPr/>
            <p:nvPr/>
          </p:nvSpPr>
          <p:spPr>
            <a:xfrm>
              <a:off x="6007875" y="3155300"/>
              <a:ext cx="121025" cy="59650"/>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6"/>
            <p:cNvSpPr/>
            <p:nvPr/>
          </p:nvSpPr>
          <p:spPr>
            <a:xfrm>
              <a:off x="6599900" y="3634350"/>
              <a:ext cx="76675" cy="115525"/>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6"/>
            <p:cNvSpPr/>
            <p:nvPr/>
          </p:nvSpPr>
          <p:spPr>
            <a:xfrm>
              <a:off x="238125" y="2229325"/>
              <a:ext cx="224500" cy="433150"/>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6"/>
            <p:cNvSpPr/>
            <p:nvPr/>
          </p:nvSpPr>
          <p:spPr>
            <a:xfrm>
              <a:off x="417375" y="2847300"/>
              <a:ext cx="91425" cy="108125"/>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6"/>
            <p:cNvSpPr/>
            <p:nvPr/>
          </p:nvSpPr>
          <p:spPr>
            <a:xfrm>
              <a:off x="360700" y="2701425"/>
              <a:ext cx="71675" cy="113900"/>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6"/>
            <p:cNvSpPr/>
            <p:nvPr/>
          </p:nvSpPr>
          <p:spPr>
            <a:xfrm>
              <a:off x="379800" y="2081500"/>
              <a:ext cx="80800" cy="112900"/>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6"/>
            <p:cNvSpPr/>
            <p:nvPr/>
          </p:nvSpPr>
          <p:spPr>
            <a:xfrm>
              <a:off x="516725" y="1740625"/>
              <a:ext cx="222925" cy="222925"/>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6"/>
            <p:cNvSpPr/>
            <p:nvPr/>
          </p:nvSpPr>
          <p:spPr>
            <a:xfrm>
              <a:off x="451450" y="1948450"/>
              <a:ext cx="90775" cy="104250"/>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6"/>
            <p:cNvSpPr/>
            <p:nvPr/>
          </p:nvSpPr>
          <p:spPr>
            <a:xfrm>
              <a:off x="504525" y="2977900"/>
              <a:ext cx="231950" cy="235450"/>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6"/>
            <p:cNvSpPr/>
            <p:nvPr/>
          </p:nvSpPr>
          <p:spPr>
            <a:xfrm>
              <a:off x="7060250" y="2937275"/>
              <a:ext cx="87600" cy="107625"/>
            </a:xfrm>
            <a:custGeom>
              <a:rect b="b" l="l" r="r" t="t"/>
              <a:pathLst>
                <a:path extrusionOk="0" h="4305" w="3504">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6"/>
            <p:cNvSpPr/>
            <p:nvPr/>
          </p:nvSpPr>
          <p:spPr>
            <a:xfrm>
              <a:off x="7136675" y="2790600"/>
              <a:ext cx="71675" cy="115475"/>
            </a:xfrm>
            <a:custGeom>
              <a:rect b="b" l="l" r="r" t="t"/>
              <a:pathLst>
                <a:path extrusionOk="0" h="4619" w="2867">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6"/>
            <p:cNvSpPr/>
            <p:nvPr/>
          </p:nvSpPr>
          <p:spPr>
            <a:xfrm>
              <a:off x="6832600" y="3069275"/>
              <a:ext cx="226100" cy="234825"/>
            </a:xfrm>
            <a:custGeom>
              <a:rect b="b" l="l" r="r" t="t"/>
              <a:pathLst>
                <a:path extrusionOk="0" h="9393" w="9044">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6"/>
            <p:cNvSpPr/>
            <p:nvPr/>
          </p:nvSpPr>
          <p:spPr>
            <a:xfrm>
              <a:off x="7108025" y="2320075"/>
              <a:ext cx="222925" cy="434750"/>
            </a:xfrm>
            <a:custGeom>
              <a:rect b="b" l="l" r="r" t="t"/>
              <a:pathLst>
                <a:path extrusionOk="0" h="17390" w="8917">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6"/>
            <p:cNvSpPr/>
            <p:nvPr/>
          </p:nvSpPr>
          <p:spPr>
            <a:xfrm>
              <a:off x="7025225" y="2038025"/>
              <a:ext cx="92375" cy="105425"/>
            </a:xfrm>
            <a:custGeom>
              <a:rect b="b" l="l" r="r" t="t"/>
              <a:pathLst>
                <a:path extrusionOk="0" h="4217" w="3695">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6"/>
            <p:cNvSpPr/>
            <p:nvPr/>
          </p:nvSpPr>
          <p:spPr>
            <a:xfrm>
              <a:off x="7111200" y="2171525"/>
              <a:ext cx="78050" cy="113625"/>
            </a:xfrm>
            <a:custGeom>
              <a:rect b="b" l="l" r="r" t="t"/>
              <a:pathLst>
                <a:path extrusionOk="0" h="4545" w="3122">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6"/>
            <p:cNvSpPr/>
            <p:nvPr/>
          </p:nvSpPr>
          <p:spPr>
            <a:xfrm>
              <a:off x="6829400" y="1831375"/>
              <a:ext cx="222925" cy="222925"/>
            </a:xfrm>
            <a:custGeom>
              <a:rect b="b" l="l" r="r" t="t"/>
              <a:pathLst>
                <a:path extrusionOk="0" h="8917" w="8917">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6"/>
            <p:cNvSpPr/>
            <p:nvPr/>
          </p:nvSpPr>
          <p:spPr>
            <a:xfrm>
              <a:off x="1369300" y="4886275"/>
              <a:ext cx="322425" cy="3283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6"/>
            <p:cNvSpPr/>
            <p:nvPr/>
          </p:nvSpPr>
          <p:spPr>
            <a:xfrm>
              <a:off x="1849075" y="5273675"/>
              <a:ext cx="130825" cy="60350"/>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6"/>
            <p:cNvSpPr/>
            <p:nvPr/>
          </p:nvSpPr>
          <p:spPr>
            <a:xfrm>
              <a:off x="1276025" y="4585150"/>
              <a:ext cx="55875" cy="116800"/>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6"/>
            <p:cNvSpPr/>
            <p:nvPr/>
          </p:nvSpPr>
          <p:spPr>
            <a:xfrm>
              <a:off x="1307975" y="4740050"/>
              <a:ext cx="74875" cy="114750"/>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6"/>
            <p:cNvSpPr/>
            <p:nvPr/>
          </p:nvSpPr>
          <p:spPr>
            <a:xfrm>
              <a:off x="1214075" y="4367600"/>
              <a:ext cx="157625" cy="178325"/>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6"/>
            <p:cNvSpPr/>
            <p:nvPr/>
          </p:nvSpPr>
          <p:spPr>
            <a:xfrm>
              <a:off x="1702125" y="5214500"/>
              <a:ext cx="131300" cy="73350"/>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6"/>
            <p:cNvSpPr/>
            <p:nvPr/>
          </p:nvSpPr>
          <p:spPr>
            <a:xfrm>
              <a:off x="2014900" y="5254400"/>
              <a:ext cx="237250" cy="157625"/>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6"/>
            <p:cNvSpPr/>
            <p:nvPr/>
          </p:nvSpPr>
          <p:spPr>
            <a:xfrm>
              <a:off x="3619725" y="1871175"/>
              <a:ext cx="240450" cy="240450"/>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6"/>
            <p:cNvSpPr/>
            <p:nvPr/>
          </p:nvSpPr>
          <p:spPr>
            <a:xfrm>
              <a:off x="4411000"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6"/>
            <p:cNvSpPr/>
            <p:nvPr/>
          </p:nvSpPr>
          <p:spPr>
            <a:xfrm>
              <a:off x="4718275"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6"/>
            <p:cNvSpPr/>
            <p:nvPr/>
          </p:nvSpPr>
          <p:spPr>
            <a:xfrm>
              <a:off x="5320100" y="772625"/>
              <a:ext cx="240425" cy="240450"/>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6"/>
            <p:cNvSpPr/>
            <p:nvPr/>
          </p:nvSpPr>
          <p:spPr>
            <a:xfrm>
              <a:off x="1718775" y="4396250"/>
              <a:ext cx="472875" cy="60820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6"/>
            <p:cNvSpPr/>
            <p:nvPr/>
          </p:nvSpPr>
          <p:spPr>
            <a:xfrm>
              <a:off x="1817475" y="4498150"/>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6"/>
            <p:cNvSpPr/>
            <p:nvPr/>
          </p:nvSpPr>
          <p:spPr>
            <a:xfrm>
              <a:off x="1817475" y="4574575"/>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6"/>
            <p:cNvSpPr/>
            <p:nvPr/>
          </p:nvSpPr>
          <p:spPr>
            <a:xfrm>
              <a:off x="1817475" y="4650975"/>
              <a:ext cx="221325" cy="39850"/>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6"/>
            <p:cNvSpPr/>
            <p:nvPr/>
          </p:nvSpPr>
          <p:spPr>
            <a:xfrm>
              <a:off x="6358150" y="2643350"/>
              <a:ext cx="401225" cy="445825"/>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6"/>
            <p:cNvSpPr/>
            <p:nvPr/>
          </p:nvSpPr>
          <p:spPr>
            <a:xfrm>
              <a:off x="3627700" y="319425"/>
              <a:ext cx="525400" cy="450050"/>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6"/>
            <p:cNvSpPr/>
            <p:nvPr/>
          </p:nvSpPr>
          <p:spPr>
            <a:xfrm>
              <a:off x="3778950" y="401675"/>
              <a:ext cx="101900" cy="235650"/>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6"/>
            <p:cNvSpPr/>
            <p:nvPr/>
          </p:nvSpPr>
          <p:spPr>
            <a:xfrm>
              <a:off x="2650150" y="1654650"/>
              <a:ext cx="173550" cy="173575"/>
            </a:xfrm>
            <a:custGeom>
              <a:rect b="b" l="l" r="r" t="t"/>
              <a:pathLst>
                <a:path extrusionOk="0" h="6943" w="6942">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6"/>
            <p:cNvSpPr/>
            <p:nvPr/>
          </p:nvSpPr>
          <p:spPr>
            <a:xfrm>
              <a:off x="1094650" y="26911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6"/>
            <p:cNvSpPr/>
            <p:nvPr/>
          </p:nvSpPr>
          <p:spPr>
            <a:xfrm>
              <a:off x="1723550" y="1665800"/>
              <a:ext cx="151275" cy="151275"/>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6"/>
            <p:cNvSpPr/>
            <p:nvPr/>
          </p:nvSpPr>
          <p:spPr>
            <a:xfrm>
              <a:off x="6334250" y="436700"/>
              <a:ext cx="149700" cy="151275"/>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6"/>
            <p:cNvSpPr/>
            <p:nvPr/>
          </p:nvSpPr>
          <p:spPr>
            <a:xfrm>
              <a:off x="6866025" y="2581250"/>
              <a:ext cx="149675" cy="151275"/>
            </a:xfrm>
            <a:custGeom>
              <a:rect b="b" l="l" r="r" t="t"/>
              <a:pathLst>
                <a:path extrusionOk="0" h="6051" w="5987">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6"/>
            <p:cNvSpPr/>
            <p:nvPr/>
          </p:nvSpPr>
          <p:spPr>
            <a:xfrm>
              <a:off x="1094650" y="29713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6"/>
            <p:cNvSpPr/>
            <p:nvPr/>
          </p:nvSpPr>
          <p:spPr>
            <a:xfrm>
              <a:off x="2409725" y="1654650"/>
              <a:ext cx="171975" cy="173575"/>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6"/>
            <p:cNvSpPr/>
            <p:nvPr/>
          </p:nvSpPr>
          <p:spPr>
            <a:xfrm>
              <a:off x="4450800" y="4440825"/>
              <a:ext cx="1246650" cy="250000"/>
            </a:xfrm>
            <a:custGeom>
              <a:rect b="b" l="l" r="r" t="t"/>
              <a:pathLst>
                <a:path extrusionOk="0" h="10000" w="49866">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6"/>
            <p:cNvSpPr/>
            <p:nvPr/>
          </p:nvSpPr>
          <p:spPr>
            <a:xfrm>
              <a:off x="3118225" y="1673750"/>
              <a:ext cx="1514100" cy="135375"/>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6"/>
            <p:cNvSpPr/>
            <p:nvPr/>
          </p:nvSpPr>
          <p:spPr>
            <a:xfrm>
              <a:off x="1349400" y="323650"/>
              <a:ext cx="2101600" cy="61617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6"/>
            <p:cNvSpPr/>
            <p:nvPr/>
          </p:nvSpPr>
          <p:spPr>
            <a:xfrm>
              <a:off x="5823200" y="713725"/>
              <a:ext cx="843825" cy="1111300"/>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6"/>
            <p:cNvSpPr/>
            <p:nvPr/>
          </p:nvSpPr>
          <p:spPr>
            <a:xfrm>
              <a:off x="924300" y="661175"/>
              <a:ext cx="135350" cy="314875"/>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6"/>
            <p:cNvSpPr/>
            <p:nvPr/>
          </p:nvSpPr>
          <p:spPr>
            <a:xfrm>
              <a:off x="1782450" y="3907475"/>
              <a:ext cx="135350" cy="315250"/>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6"/>
            <p:cNvSpPr/>
            <p:nvPr/>
          </p:nvSpPr>
          <p:spPr>
            <a:xfrm>
              <a:off x="1113775" y="661175"/>
              <a:ext cx="133750" cy="314875"/>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6"/>
            <p:cNvSpPr/>
            <p:nvPr/>
          </p:nvSpPr>
          <p:spPr>
            <a:xfrm>
              <a:off x="1782450" y="2181650"/>
              <a:ext cx="135350" cy="1668525"/>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6"/>
            <p:cNvSpPr/>
            <p:nvPr/>
          </p:nvSpPr>
          <p:spPr>
            <a:xfrm>
              <a:off x="5576425" y="4885025"/>
              <a:ext cx="1047625" cy="159225"/>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6"/>
            <p:cNvSpPr/>
            <p:nvPr/>
          </p:nvSpPr>
          <p:spPr>
            <a:xfrm>
              <a:off x="5523875" y="5074475"/>
              <a:ext cx="1100175" cy="157650"/>
            </a:xfrm>
            <a:custGeom>
              <a:rect b="b" l="l" r="r" t="t"/>
              <a:pathLst>
                <a:path extrusionOk="0" h="6306" w="44007">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6"/>
            <p:cNvSpPr/>
            <p:nvPr/>
          </p:nvSpPr>
          <p:spPr>
            <a:xfrm>
              <a:off x="2408625" y="5020350"/>
              <a:ext cx="1230225" cy="393850"/>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6"/>
            <p:cNvSpPr/>
            <p:nvPr/>
          </p:nvSpPr>
          <p:spPr>
            <a:xfrm>
              <a:off x="819225" y="2831225"/>
              <a:ext cx="197450" cy="168025"/>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6"/>
            <p:cNvSpPr/>
            <p:nvPr/>
          </p:nvSpPr>
          <p:spPr>
            <a:xfrm>
              <a:off x="860625" y="1842525"/>
              <a:ext cx="619350" cy="135350"/>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6"/>
            <p:cNvSpPr/>
            <p:nvPr/>
          </p:nvSpPr>
          <p:spPr>
            <a:xfrm>
              <a:off x="6060425" y="4273650"/>
              <a:ext cx="627300" cy="495175"/>
            </a:xfrm>
            <a:custGeom>
              <a:rect b="b" l="l" r="r" t="t"/>
              <a:pathLst>
                <a:path extrusionOk="0" h="19807" w="25092">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6"/>
            <p:cNvSpPr/>
            <p:nvPr/>
          </p:nvSpPr>
          <p:spPr>
            <a:xfrm>
              <a:off x="6033350" y="2694300"/>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6"/>
            <p:cNvSpPr/>
            <p:nvPr/>
          </p:nvSpPr>
          <p:spPr>
            <a:xfrm>
              <a:off x="6162325" y="2694300"/>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6"/>
            <p:cNvSpPr/>
            <p:nvPr/>
          </p:nvSpPr>
          <p:spPr>
            <a:xfrm>
              <a:off x="6033350" y="2820075"/>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6"/>
            <p:cNvSpPr/>
            <p:nvPr/>
          </p:nvSpPr>
          <p:spPr>
            <a:xfrm>
              <a:off x="6162325" y="2820075"/>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6"/>
            <p:cNvSpPr/>
            <p:nvPr/>
          </p:nvSpPr>
          <p:spPr>
            <a:xfrm>
              <a:off x="6076350" y="3681400"/>
              <a:ext cx="176750" cy="455375"/>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6"/>
            <p:cNvSpPr/>
            <p:nvPr/>
          </p:nvSpPr>
          <p:spPr>
            <a:xfrm>
              <a:off x="6270575" y="3679800"/>
              <a:ext cx="178350" cy="45697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6"/>
            <p:cNvSpPr/>
            <p:nvPr/>
          </p:nvSpPr>
          <p:spPr>
            <a:xfrm>
              <a:off x="6170275" y="3772150"/>
              <a:ext cx="184700" cy="116250"/>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6"/>
            <p:cNvSpPr/>
            <p:nvPr/>
          </p:nvSpPr>
          <p:spPr>
            <a:xfrm>
              <a:off x="6132075" y="3928175"/>
              <a:ext cx="261125" cy="208600"/>
            </a:xfrm>
            <a:custGeom>
              <a:rect b="b" l="l" r="r" t="t"/>
              <a:pathLst>
                <a:path extrusionOk="0" h="8344" w="10445">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6"/>
            <p:cNvSpPr/>
            <p:nvPr/>
          </p:nvSpPr>
          <p:spPr>
            <a:xfrm>
              <a:off x="6262625" y="3928175"/>
              <a:ext cx="25" cy="25"/>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6"/>
            <p:cNvSpPr/>
            <p:nvPr/>
          </p:nvSpPr>
          <p:spPr>
            <a:xfrm>
              <a:off x="6036550" y="3628850"/>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6"/>
            <p:cNvSpPr/>
            <p:nvPr/>
          </p:nvSpPr>
          <p:spPr>
            <a:xfrm>
              <a:off x="6036550" y="4149475"/>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6"/>
            <p:cNvSpPr/>
            <p:nvPr/>
          </p:nvSpPr>
          <p:spPr>
            <a:xfrm>
              <a:off x="6163900" y="2121150"/>
              <a:ext cx="122575" cy="176750"/>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6"/>
            <p:cNvSpPr/>
            <p:nvPr/>
          </p:nvSpPr>
          <p:spPr>
            <a:xfrm>
              <a:off x="6302425" y="2121150"/>
              <a:ext cx="138525" cy="176750"/>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6"/>
            <p:cNvSpPr/>
            <p:nvPr/>
          </p:nvSpPr>
          <p:spPr>
            <a:xfrm>
              <a:off x="6472775" y="2121150"/>
              <a:ext cx="121025" cy="176750"/>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6"/>
            <p:cNvSpPr/>
            <p:nvPr/>
          </p:nvSpPr>
          <p:spPr>
            <a:xfrm>
              <a:off x="1688525" y="661175"/>
              <a:ext cx="92350" cy="17835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6"/>
            <p:cNvSpPr/>
            <p:nvPr/>
          </p:nvSpPr>
          <p:spPr>
            <a:xfrm flipH="1">
              <a:off x="1461393" y="1206602"/>
              <a:ext cx="147728" cy="176750"/>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6"/>
            <p:cNvSpPr/>
            <p:nvPr/>
          </p:nvSpPr>
          <p:spPr>
            <a:xfrm flipH="1">
              <a:off x="1291396" y="1206602"/>
              <a:ext cx="151153" cy="176750"/>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6"/>
            <p:cNvSpPr/>
            <p:nvPr/>
          </p:nvSpPr>
          <p:spPr>
            <a:xfrm flipH="1">
              <a:off x="1037205" y="1206602"/>
              <a:ext cx="252497" cy="176750"/>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6"/>
            <p:cNvSpPr/>
            <p:nvPr/>
          </p:nvSpPr>
          <p:spPr>
            <a:xfrm flipH="1">
              <a:off x="908417" y="1206602"/>
              <a:ext cx="109946" cy="176750"/>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6"/>
            <p:cNvSpPr/>
            <p:nvPr/>
          </p:nvSpPr>
          <p:spPr>
            <a:xfrm>
              <a:off x="2245750" y="4830900"/>
              <a:ext cx="162425" cy="211775"/>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6"/>
            <p:cNvSpPr/>
            <p:nvPr/>
          </p:nvSpPr>
          <p:spPr>
            <a:xfrm>
              <a:off x="2433625" y="4727400"/>
              <a:ext cx="207000" cy="380550"/>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6"/>
            <p:cNvSpPr/>
            <p:nvPr/>
          </p:nvSpPr>
          <p:spPr>
            <a:xfrm>
              <a:off x="2661300" y="4830900"/>
              <a:ext cx="164000" cy="211775"/>
            </a:xfrm>
            <a:custGeom>
              <a:rect b="b" l="l" r="r" t="t"/>
              <a:pathLst>
                <a:path extrusionOk="0" h="8471" w="656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5" name="Google Shape;695;p36"/>
          <p:cNvGrpSpPr/>
          <p:nvPr/>
        </p:nvGrpSpPr>
        <p:grpSpPr>
          <a:xfrm>
            <a:off x="-863631" y="2275960"/>
            <a:ext cx="137636" cy="137629"/>
            <a:chOff x="266768" y="1721375"/>
            <a:chExt cx="397907" cy="397887"/>
          </a:xfrm>
        </p:grpSpPr>
        <p:sp>
          <p:nvSpPr>
            <p:cNvPr id="696" name="Google Shape;696;p36"/>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6"/>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8" name="Google Shape;698;p36"/>
          <p:cNvGrpSpPr/>
          <p:nvPr/>
        </p:nvGrpSpPr>
        <p:grpSpPr>
          <a:xfrm>
            <a:off x="-1250748" y="2415000"/>
            <a:ext cx="137622" cy="137629"/>
            <a:chOff x="864491" y="1723250"/>
            <a:chExt cx="397866" cy="397887"/>
          </a:xfrm>
        </p:grpSpPr>
        <p:sp>
          <p:nvSpPr>
            <p:cNvPr id="699" name="Google Shape;699;p36"/>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6"/>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6"/>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2" name="Google Shape;702;p36"/>
          <p:cNvSpPr/>
          <p:nvPr/>
        </p:nvSpPr>
        <p:spPr>
          <a:xfrm>
            <a:off x="-411890" y="2522587"/>
            <a:ext cx="168752" cy="137635"/>
          </a:xfrm>
          <a:custGeom>
            <a:rect b="b" l="l" r="r" t="t"/>
            <a:pathLst>
              <a:path extrusionOk="0" h="15596" w="19122">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IN"/>
              <a:t>TABLE OF CONTENTS</a:t>
            </a:r>
            <a:endParaRPr/>
          </a:p>
        </p:txBody>
      </p:sp>
      <p:sp>
        <p:nvSpPr>
          <p:cNvPr id="184" name="Google Shape;184;p14"/>
          <p:cNvSpPr txBox="1"/>
          <p:nvPr>
            <p:ph idx="1" type="subTitle"/>
          </p:nvPr>
        </p:nvSpPr>
        <p:spPr>
          <a:xfrm>
            <a:off x="-315659" y="1629847"/>
            <a:ext cx="88966" cy="43986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accent1"/>
              </a:solidFill>
            </a:endParaRPr>
          </a:p>
        </p:txBody>
      </p:sp>
      <p:sp>
        <p:nvSpPr>
          <p:cNvPr id="185" name="Google Shape;185;p14"/>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n-IN">
                <a:solidFill>
                  <a:schemeClr val="accent1"/>
                </a:solidFill>
              </a:rPr>
              <a:t>04</a:t>
            </a:r>
            <a:endParaRPr>
              <a:solidFill>
                <a:schemeClr val="accent1"/>
              </a:solidFill>
            </a:endParaRPr>
          </a:p>
        </p:txBody>
      </p:sp>
      <p:sp>
        <p:nvSpPr>
          <p:cNvPr id="186" name="Google Shape;186;p14"/>
          <p:cNvSpPr txBox="1"/>
          <p:nvPr>
            <p:ph idx="3" type="subTitle"/>
          </p:nvPr>
        </p:nvSpPr>
        <p:spPr>
          <a:xfrm>
            <a:off x="-267046" y="1628044"/>
            <a:ext cx="91004" cy="50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accent1"/>
              </a:solidFill>
            </a:endParaRPr>
          </a:p>
        </p:txBody>
      </p:sp>
      <p:sp>
        <p:nvSpPr>
          <p:cNvPr id="187" name="Google Shape;187;p14"/>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n-IN">
                <a:solidFill>
                  <a:schemeClr val="accent1"/>
                </a:solidFill>
              </a:rPr>
              <a:t>05</a:t>
            </a:r>
            <a:endParaRPr>
              <a:solidFill>
                <a:schemeClr val="accent1"/>
              </a:solidFill>
            </a:endParaRPr>
          </a:p>
        </p:txBody>
      </p:sp>
      <p:sp>
        <p:nvSpPr>
          <p:cNvPr id="188" name="Google Shape;188;p14"/>
          <p:cNvSpPr txBox="1"/>
          <p:nvPr>
            <p:ph idx="5" type="subTitle"/>
          </p:nvPr>
        </p:nvSpPr>
        <p:spPr>
          <a:xfrm flipH="1">
            <a:off x="-279571" y="1484517"/>
            <a:ext cx="45719" cy="76244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accent1"/>
              </a:solidFill>
            </a:endParaRPr>
          </a:p>
        </p:txBody>
      </p:sp>
      <p:sp>
        <p:nvSpPr>
          <p:cNvPr id="189" name="Google Shape;189;p14"/>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n-IN">
                <a:solidFill>
                  <a:schemeClr val="accent1"/>
                </a:solidFill>
              </a:rPr>
              <a:t>06</a:t>
            </a:r>
            <a:endParaRPr>
              <a:solidFill>
                <a:schemeClr val="accent1"/>
              </a:solidFill>
            </a:endParaRPr>
          </a:p>
        </p:txBody>
      </p:sp>
      <p:sp>
        <p:nvSpPr>
          <p:cNvPr id="190" name="Google Shape;190;p14"/>
          <p:cNvSpPr txBox="1"/>
          <p:nvPr>
            <p:ph idx="7" type="subTitle"/>
          </p:nvPr>
        </p:nvSpPr>
        <p:spPr>
          <a:xfrm>
            <a:off x="-367554" y="1784550"/>
            <a:ext cx="228407" cy="11655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900"/>
              <a:buNone/>
            </a:pPr>
            <a:r>
              <a:t/>
            </a:r>
            <a:endParaRPr>
              <a:solidFill>
                <a:schemeClr val="accent1"/>
              </a:solidFill>
            </a:endParaRPr>
          </a:p>
        </p:txBody>
      </p:sp>
      <p:sp>
        <p:nvSpPr>
          <p:cNvPr id="191" name="Google Shape;191;p14"/>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IN">
                <a:solidFill>
                  <a:schemeClr val="accent1"/>
                </a:solidFill>
              </a:rPr>
              <a:t>01</a:t>
            </a:r>
            <a:endParaRPr>
              <a:solidFill>
                <a:schemeClr val="accent1"/>
              </a:solidFill>
            </a:endParaRPr>
          </a:p>
        </p:txBody>
      </p:sp>
      <p:sp>
        <p:nvSpPr>
          <p:cNvPr id="192" name="Google Shape;192;p14"/>
          <p:cNvSpPr txBox="1"/>
          <p:nvPr>
            <p:ph idx="9" type="subTitle"/>
          </p:nvPr>
        </p:nvSpPr>
        <p:spPr>
          <a:xfrm>
            <a:off x="-253351" y="1575683"/>
            <a:ext cx="45719" cy="417733"/>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t/>
            </a:r>
            <a:endParaRPr>
              <a:solidFill>
                <a:schemeClr val="accent1"/>
              </a:solidFill>
            </a:endParaRPr>
          </a:p>
        </p:txBody>
      </p:sp>
      <p:sp>
        <p:nvSpPr>
          <p:cNvPr id="193" name="Google Shape;193;p14"/>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IN">
                <a:solidFill>
                  <a:schemeClr val="accent1"/>
                </a:solidFill>
              </a:rPr>
              <a:t>02</a:t>
            </a:r>
            <a:endParaRPr>
              <a:solidFill>
                <a:schemeClr val="accent1"/>
              </a:solidFill>
            </a:endParaRPr>
          </a:p>
        </p:txBody>
      </p:sp>
      <p:sp>
        <p:nvSpPr>
          <p:cNvPr id="194" name="Google Shape;194;p14"/>
          <p:cNvSpPr txBox="1"/>
          <p:nvPr>
            <p:ph idx="14" type="subTitle"/>
          </p:nvPr>
        </p:nvSpPr>
        <p:spPr>
          <a:xfrm>
            <a:off x="-503860" y="1702954"/>
            <a:ext cx="182024" cy="1962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IN">
                <a:solidFill>
                  <a:schemeClr val="accent1"/>
                </a:solidFill>
              </a:rPr>
              <a:t>He</a:t>
            </a:r>
            <a:endParaRPr>
              <a:solidFill>
                <a:schemeClr val="accent1"/>
              </a:solidFill>
            </a:endParaRPr>
          </a:p>
        </p:txBody>
      </p:sp>
      <p:sp>
        <p:nvSpPr>
          <p:cNvPr id="195" name="Google Shape;195;p14"/>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IN">
                <a:solidFill>
                  <a:schemeClr val="accent1"/>
                </a:solidFill>
              </a:rPr>
              <a:t>03</a:t>
            </a:r>
            <a:endParaRPr>
              <a:solidFill>
                <a:schemeClr val="accent1"/>
              </a:solidFill>
            </a:endParaRPr>
          </a:p>
        </p:txBody>
      </p:sp>
      <p:sp>
        <p:nvSpPr>
          <p:cNvPr id="196" name="Google Shape;196;p14"/>
          <p:cNvSpPr txBox="1"/>
          <p:nvPr>
            <p:ph idx="16" type="ctrTitle"/>
          </p:nvPr>
        </p:nvSpPr>
        <p:spPr>
          <a:xfrm>
            <a:off x="670297" y="2242430"/>
            <a:ext cx="2076000" cy="19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200"/>
              <a:buNone/>
            </a:pPr>
            <a:r>
              <a:rPr lang="en-IN"/>
              <a:t>Introduction</a:t>
            </a:r>
            <a:endParaRPr/>
          </a:p>
        </p:txBody>
      </p:sp>
      <p:sp>
        <p:nvSpPr>
          <p:cNvPr id="197" name="Google Shape;197;p14"/>
          <p:cNvSpPr txBox="1"/>
          <p:nvPr>
            <p:ph idx="17" type="ctrTitle"/>
          </p:nvPr>
        </p:nvSpPr>
        <p:spPr>
          <a:xfrm>
            <a:off x="651558" y="3199750"/>
            <a:ext cx="2076000" cy="19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IN"/>
              <a:t>Problem Statement/Purpose</a:t>
            </a:r>
            <a:endParaRPr/>
          </a:p>
        </p:txBody>
      </p:sp>
      <p:sp>
        <p:nvSpPr>
          <p:cNvPr id="198" name="Google Shape;198;p14"/>
          <p:cNvSpPr txBox="1"/>
          <p:nvPr>
            <p:ph idx="19" type="ctrTitle"/>
          </p:nvPr>
        </p:nvSpPr>
        <p:spPr>
          <a:xfrm>
            <a:off x="6424513" y="2191737"/>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IN"/>
              <a:t>Database designs</a:t>
            </a:r>
            <a:endParaRPr/>
          </a:p>
        </p:txBody>
      </p:sp>
      <p:sp>
        <p:nvSpPr>
          <p:cNvPr id="199" name="Google Shape;199;p14"/>
          <p:cNvSpPr txBox="1"/>
          <p:nvPr>
            <p:ph idx="20" type="ctrTitle"/>
          </p:nvPr>
        </p:nvSpPr>
        <p:spPr>
          <a:xfrm>
            <a:off x="6446368" y="3079231"/>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IN"/>
              <a:t>Platforms and Tools used</a:t>
            </a:r>
            <a:endParaRPr/>
          </a:p>
        </p:txBody>
      </p:sp>
      <p:sp>
        <p:nvSpPr>
          <p:cNvPr id="200" name="Google Shape;200;p14"/>
          <p:cNvSpPr txBox="1"/>
          <p:nvPr>
            <p:ph idx="21" type="ctrTitle"/>
          </p:nvPr>
        </p:nvSpPr>
        <p:spPr>
          <a:xfrm>
            <a:off x="6424513" y="3994037"/>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IN"/>
              <a:t>References and Annexures</a:t>
            </a:r>
            <a:endParaRPr/>
          </a:p>
        </p:txBody>
      </p:sp>
      <p:sp>
        <p:nvSpPr>
          <p:cNvPr id="201" name="Google Shape;201;p14"/>
          <p:cNvSpPr/>
          <p:nvPr/>
        </p:nvSpPr>
        <p:spPr>
          <a:xfrm>
            <a:off x="3597855" y="3835194"/>
            <a:ext cx="428915" cy="428530"/>
          </a:xfrm>
          <a:custGeom>
            <a:rect b="b" l="l" r="r" t="t"/>
            <a:pathLst>
              <a:path extrusionOk="0" h="31446" w="3148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2" name="Google Shape;202;p14"/>
          <p:cNvGrpSpPr/>
          <p:nvPr/>
        </p:nvGrpSpPr>
        <p:grpSpPr>
          <a:xfrm>
            <a:off x="3597856" y="2015863"/>
            <a:ext cx="428915" cy="426116"/>
            <a:chOff x="6226275" y="3911538"/>
            <a:chExt cx="900325" cy="894450"/>
          </a:xfrm>
        </p:grpSpPr>
        <p:sp>
          <p:nvSpPr>
            <p:cNvPr id="203" name="Google Shape;203;p14"/>
            <p:cNvSpPr/>
            <p:nvPr/>
          </p:nvSpPr>
          <p:spPr>
            <a:xfrm>
              <a:off x="6355100" y="4405488"/>
              <a:ext cx="87300" cy="116625"/>
            </a:xfrm>
            <a:custGeom>
              <a:rect b="b" l="l" r="r" t="t"/>
              <a:pathLst>
                <a:path extrusionOk="0" h="4665" w="3492">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4"/>
            <p:cNvSpPr/>
            <p:nvPr/>
          </p:nvSpPr>
          <p:spPr>
            <a:xfrm>
              <a:off x="6514125" y="4593038"/>
              <a:ext cx="119900" cy="87550"/>
            </a:xfrm>
            <a:custGeom>
              <a:rect b="b" l="l" r="r" t="t"/>
              <a:pathLst>
                <a:path extrusionOk="0" h="3502" w="4796">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4"/>
            <p:cNvSpPr/>
            <p:nvPr/>
          </p:nvSpPr>
          <p:spPr>
            <a:xfrm>
              <a:off x="6330650" y="4455438"/>
              <a:ext cx="258525" cy="246400"/>
            </a:xfrm>
            <a:custGeom>
              <a:rect b="b" l="l" r="r" t="t"/>
              <a:pathLst>
                <a:path extrusionOk="0" h="9856" w="10341">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4"/>
            <p:cNvSpPr/>
            <p:nvPr/>
          </p:nvSpPr>
          <p:spPr>
            <a:xfrm>
              <a:off x="6226275" y="4198463"/>
              <a:ext cx="243025" cy="181575"/>
            </a:xfrm>
            <a:custGeom>
              <a:rect b="b" l="l" r="r" t="t"/>
              <a:pathLst>
                <a:path extrusionOk="0" h="7263" w="9721">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4"/>
            <p:cNvSpPr/>
            <p:nvPr/>
          </p:nvSpPr>
          <p:spPr>
            <a:xfrm>
              <a:off x="6656850" y="4568588"/>
              <a:ext cx="188400" cy="237400"/>
            </a:xfrm>
            <a:custGeom>
              <a:rect b="b" l="l" r="r" t="t"/>
              <a:pathLst>
                <a:path extrusionOk="0" h="9496" w="753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4"/>
            <p:cNvSpPr/>
            <p:nvPr/>
          </p:nvSpPr>
          <p:spPr>
            <a:xfrm>
              <a:off x="6718825" y="4152263"/>
              <a:ext cx="172100" cy="156800"/>
            </a:xfrm>
            <a:custGeom>
              <a:rect b="b" l="l" r="r" t="t"/>
              <a:pathLst>
                <a:path extrusionOk="0" h="6272" w="6884">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4"/>
            <p:cNvSpPr/>
            <p:nvPr/>
          </p:nvSpPr>
          <p:spPr>
            <a:xfrm>
              <a:off x="6906375" y="3911538"/>
              <a:ext cx="220225" cy="216700"/>
            </a:xfrm>
            <a:custGeom>
              <a:rect b="b" l="l" r="r" t="t"/>
              <a:pathLst>
                <a:path extrusionOk="0" h="8668" w="8809">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4"/>
            <p:cNvSpPr/>
            <p:nvPr/>
          </p:nvSpPr>
          <p:spPr>
            <a:xfrm>
              <a:off x="6429325" y="3953688"/>
              <a:ext cx="655675" cy="654050"/>
            </a:xfrm>
            <a:custGeom>
              <a:rect b="b" l="l" r="r" t="t"/>
              <a:pathLst>
                <a:path extrusionOk="0" h="26162" w="26227">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p14"/>
          <p:cNvSpPr/>
          <p:nvPr/>
        </p:nvSpPr>
        <p:spPr>
          <a:xfrm>
            <a:off x="3597844" y="2922788"/>
            <a:ext cx="428938" cy="428938"/>
          </a:xfrm>
          <a:custGeom>
            <a:rect b="b" l="l" r="r" t="t"/>
            <a:pathLst>
              <a:path extrusionOk="0" h="40939" w="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2" name="Google Shape;212;p14"/>
          <p:cNvGrpSpPr/>
          <p:nvPr/>
        </p:nvGrpSpPr>
        <p:grpSpPr>
          <a:xfrm>
            <a:off x="5109482" y="2921464"/>
            <a:ext cx="432964" cy="431586"/>
            <a:chOff x="5812000" y="2553488"/>
            <a:chExt cx="769850" cy="767400"/>
          </a:xfrm>
        </p:grpSpPr>
        <p:sp>
          <p:nvSpPr>
            <p:cNvPr id="213" name="Google Shape;213;p14"/>
            <p:cNvSpPr/>
            <p:nvPr/>
          </p:nvSpPr>
          <p:spPr>
            <a:xfrm>
              <a:off x="5858475" y="2553488"/>
              <a:ext cx="150900" cy="150900"/>
            </a:xfrm>
            <a:custGeom>
              <a:rect b="b" l="l" r="r" t="t"/>
              <a:pathLst>
                <a:path extrusionOk="0" h="6036" w="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4"/>
            <p:cNvSpPr/>
            <p:nvPr/>
          </p:nvSpPr>
          <p:spPr>
            <a:xfrm>
              <a:off x="5812000" y="2732888"/>
              <a:ext cx="244675" cy="425725"/>
            </a:xfrm>
            <a:custGeom>
              <a:rect b="b" l="l" r="r" t="t"/>
              <a:pathLst>
                <a:path extrusionOk="0" h="17029" w="9787">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4"/>
            <p:cNvSpPr/>
            <p:nvPr/>
          </p:nvSpPr>
          <p:spPr>
            <a:xfrm>
              <a:off x="6384475" y="2553488"/>
              <a:ext cx="150875" cy="150900"/>
            </a:xfrm>
            <a:custGeom>
              <a:rect b="b" l="l" r="r" t="t"/>
              <a:pathLst>
                <a:path extrusionOk="0" h="6036" w="6035">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4"/>
            <p:cNvSpPr/>
            <p:nvPr/>
          </p:nvSpPr>
          <p:spPr>
            <a:xfrm>
              <a:off x="6337975" y="2732088"/>
              <a:ext cx="243875" cy="425700"/>
            </a:xfrm>
            <a:custGeom>
              <a:rect b="b" l="l" r="r" t="t"/>
              <a:pathLst>
                <a:path extrusionOk="0" h="17028" w="9755">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4"/>
            <p:cNvSpPr/>
            <p:nvPr/>
          </p:nvSpPr>
          <p:spPr>
            <a:xfrm>
              <a:off x="6057450" y="2834013"/>
              <a:ext cx="279750" cy="486875"/>
            </a:xfrm>
            <a:custGeom>
              <a:rect b="b" l="l" r="r" t="t"/>
              <a:pathLst>
                <a:path extrusionOk="0" h="19475" w="1119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4"/>
            <p:cNvSpPr/>
            <p:nvPr/>
          </p:nvSpPr>
          <p:spPr>
            <a:xfrm>
              <a:off x="6108825" y="2627688"/>
              <a:ext cx="175375" cy="175375"/>
            </a:xfrm>
            <a:custGeom>
              <a:rect b="b" l="l" r="r" t="t"/>
              <a:pathLst>
                <a:path extrusionOk="0" h="7015" w="7015">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9" name="Google Shape;219;p14"/>
          <p:cNvSpPr/>
          <p:nvPr/>
        </p:nvSpPr>
        <p:spPr>
          <a:xfrm>
            <a:off x="5109480" y="3832541"/>
            <a:ext cx="432968" cy="433836"/>
          </a:xfrm>
          <a:custGeom>
            <a:rect b="b" l="l" r="r" t="t"/>
            <a:pathLst>
              <a:path extrusionOk="0" h="32491" w="32426">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4"/>
          <p:cNvSpPr/>
          <p:nvPr/>
        </p:nvSpPr>
        <p:spPr>
          <a:xfrm>
            <a:off x="5087875" y="2087844"/>
            <a:ext cx="476178" cy="282154"/>
          </a:xfrm>
          <a:custGeom>
            <a:rect b="b" l="l" r="r" t="t"/>
            <a:pathLst>
              <a:path extrusionOk="0" h="31023" w="52356">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D966"/>
              </a:solidFill>
              <a:latin typeface="Arial"/>
              <a:ea typeface="Arial"/>
              <a:cs typeface="Arial"/>
              <a:sym typeface="Arial"/>
            </a:endParaRPr>
          </a:p>
        </p:txBody>
      </p:sp>
      <p:cxnSp>
        <p:nvCxnSpPr>
          <p:cNvPr id="221" name="Google Shape;221;p14"/>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
        <p:nvSpPr>
          <p:cNvPr id="222" name="Google Shape;222;p14"/>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rgbClr val="FFFFFF"/>
              </a:buClr>
              <a:buSzPts val="1200"/>
              <a:buFont typeface="Roboto Black"/>
              <a:buNone/>
            </a:pPr>
            <a:r>
              <a:rPr lang="en-IN"/>
              <a:t>Project stages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5"/>
          <p:cNvSpPr txBox="1"/>
          <p:nvPr>
            <p:ph type="ctrTitle"/>
          </p:nvPr>
        </p:nvSpPr>
        <p:spPr>
          <a:xfrm>
            <a:off x="414465" y="621268"/>
            <a:ext cx="35304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IN" sz="3000"/>
              <a:t>THE PROJECT-</a:t>
            </a:r>
            <a:endParaRPr sz="3000"/>
          </a:p>
        </p:txBody>
      </p:sp>
      <p:sp>
        <p:nvSpPr>
          <p:cNvPr id="228" name="Google Shape;228;p15"/>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229" name="Google Shape;229;p15"/>
          <p:cNvSpPr txBox="1"/>
          <p:nvPr>
            <p:ph idx="4294967295" type="ctrTitle"/>
          </p:nvPr>
        </p:nvSpPr>
        <p:spPr>
          <a:xfrm>
            <a:off x="2937145" y="2968377"/>
            <a:ext cx="2946400" cy="1243012"/>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800"/>
              <a:buFont typeface="Roboto Black"/>
              <a:buNone/>
            </a:pPr>
            <a:r>
              <a:rPr b="0" i="0" lang="en-IN" sz="2800" u="none" cap="none" strike="noStrike">
                <a:solidFill>
                  <a:srgbClr val="48FFD5"/>
                </a:solidFill>
                <a:latin typeface="Impact"/>
                <a:ea typeface="Impact"/>
                <a:cs typeface="Impact"/>
                <a:sym typeface="Impact"/>
              </a:rPr>
              <a:t>E-Commerce</a:t>
            </a:r>
            <a:br>
              <a:rPr b="0" i="0" lang="en-IN" sz="2800" u="none" cap="none" strike="noStrike">
                <a:solidFill>
                  <a:srgbClr val="48FFD5"/>
                </a:solidFill>
                <a:latin typeface="Impact"/>
                <a:ea typeface="Impact"/>
                <a:cs typeface="Impact"/>
                <a:sym typeface="Impact"/>
              </a:rPr>
            </a:br>
            <a:r>
              <a:rPr b="0" i="0" lang="en-IN" sz="2800" u="none" cap="none" strike="noStrike">
                <a:solidFill>
                  <a:srgbClr val="48FFD5"/>
                </a:solidFill>
                <a:latin typeface="Impact"/>
                <a:ea typeface="Impact"/>
                <a:cs typeface="Impact"/>
                <a:sym typeface="Impact"/>
              </a:rPr>
              <a:t>Website</a:t>
            </a:r>
            <a:endParaRPr b="0" i="0" sz="2800" u="none" cap="none" strike="noStrike">
              <a:solidFill>
                <a:srgbClr val="48FFD5"/>
              </a:solidFill>
              <a:latin typeface="Impact"/>
              <a:ea typeface="Impact"/>
              <a:cs typeface="Impact"/>
              <a:sym typeface="Impact"/>
            </a:endParaRPr>
          </a:p>
        </p:txBody>
      </p:sp>
      <p:cxnSp>
        <p:nvCxnSpPr>
          <p:cNvPr id="230" name="Google Shape;230;p15"/>
          <p:cNvCxnSpPr/>
          <p:nvPr/>
        </p:nvCxnSpPr>
        <p:spPr>
          <a:xfrm>
            <a:off x="2232688" y="4516842"/>
            <a:ext cx="4448400" cy="0"/>
          </a:xfrm>
          <a:prstGeom prst="straightConnector1">
            <a:avLst/>
          </a:prstGeom>
          <a:noFill/>
          <a:ln cap="flat" cmpd="sng" w="9525">
            <a:solidFill>
              <a:schemeClr val="accent1"/>
            </a:solidFill>
            <a:prstDash val="solid"/>
            <a:round/>
            <a:headEnd len="sm" w="sm" type="none"/>
            <a:tailEnd len="sm" w="sm" type="none"/>
          </a:ln>
        </p:spPr>
      </p:cxnSp>
      <p:grpSp>
        <p:nvGrpSpPr>
          <p:cNvPr id="231" name="Google Shape;231;p15"/>
          <p:cNvGrpSpPr/>
          <p:nvPr/>
        </p:nvGrpSpPr>
        <p:grpSpPr>
          <a:xfrm>
            <a:off x="3190218" y="1348363"/>
            <a:ext cx="2342144" cy="1664528"/>
            <a:chOff x="160325" y="221250"/>
            <a:chExt cx="7199950" cy="5116900"/>
          </a:xfrm>
        </p:grpSpPr>
        <p:sp>
          <p:nvSpPr>
            <p:cNvPr id="232" name="Google Shape;232;p15"/>
            <p:cNvSpPr/>
            <p:nvPr/>
          </p:nvSpPr>
          <p:spPr>
            <a:xfrm>
              <a:off x="2429200" y="1820275"/>
              <a:ext cx="2493650" cy="3513550"/>
            </a:xfrm>
            <a:custGeom>
              <a:rect b="b" l="l" r="r" t="t"/>
              <a:pathLst>
                <a:path extrusionOk="0" h="140542" w="99746">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5"/>
            <p:cNvSpPr/>
            <p:nvPr/>
          </p:nvSpPr>
          <p:spPr>
            <a:xfrm>
              <a:off x="160325" y="221250"/>
              <a:ext cx="7199950" cy="5116900"/>
            </a:xfrm>
            <a:custGeom>
              <a:rect b="b" l="l" r="r" t="t"/>
              <a:pathLst>
                <a:path extrusionOk="0" h="204676" w="287998">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5"/>
            <p:cNvSpPr/>
            <p:nvPr/>
          </p:nvSpPr>
          <p:spPr>
            <a:xfrm>
              <a:off x="2472425" y="4158300"/>
              <a:ext cx="726075" cy="1175525"/>
            </a:xfrm>
            <a:custGeom>
              <a:rect b="b" l="l" r="r" t="t"/>
              <a:pathLst>
                <a:path extrusionOk="0" h="47021" w="29043">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5"/>
            <p:cNvSpPr/>
            <p:nvPr/>
          </p:nvSpPr>
          <p:spPr>
            <a:xfrm>
              <a:off x="4054175" y="4408950"/>
              <a:ext cx="816800" cy="916225"/>
            </a:xfrm>
            <a:custGeom>
              <a:rect b="b" l="l" r="r" t="t"/>
              <a:pathLst>
                <a:path extrusionOk="0" h="36649" w="32672">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txBox="1"/>
          <p:nvPr>
            <p:ph idx="1" type="subTitle"/>
          </p:nvPr>
        </p:nvSpPr>
        <p:spPr>
          <a:xfrm>
            <a:off x="-2012857" y="1094452"/>
            <a:ext cx="18894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t/>
            </a:r>
            <a:endParaRPr/>
          </a:p>
        </p:txBody>
      </p:sp>
      <p:sp>
        <p:nvSpPr>
          <p:cNvPr id="241" name="Google Shape;241;p16"/>
          <p:cNvSpPr txBox="1"/>
          <p:nvPr>
            <p:ph idx="2" type="subTitle"/>
          </p:nvPr>
        </p:nvSpPr>
        <p:spPr>
          <a:xfrm>
            <a:off x="311700" y="2076168"/>
            <a:ext cx="8641231" cy="256419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lang="en-IN" sz="1800"/>
              <a:t>We are building a fully functional eCommerce website named </a:t>
            </a:r>
            <a:r>
              <a:rPr b="1" lang="en-IN" sz="1800" u="sng"/>
              <a:t>BuyGadgets</a:t>
            </a:r>
            <a:r>
              <a:rPr lang="en-IN" sz="1800"/>
              <a:t> with user and guest checkout capabilities. </a:t>
            </a:r>
            <a:endParaRPr sz="1800"/>
          </a:p>
          <a:p>
            <a:pPr indent="0" lvl="0" marL="0" rtl="0" algn="ctr">
              <a:lnSpc>
                <a:spcPct val="100000"/>
              </a:lnSpc>
              <a:spcBef>
                <a:spcPts val="0"/>
              </a:spcBef>
              <a:spcAft>
                <a:spcPts val="0"/>
              </a:spcAft>
              <a:buSzPts val="1100"/>
              <a:buNone/>
            </a:pPr>
            <a:r>
              <a:rPr b="1" lang="en-IN" sz="1800" u="sng"/>
              <a:t>BuyGadgets</a:t>
            </a:r>
            <a:r>
              <a:rPr lang="en-IN" sz="1800"/>
              <a:t> has a stock of tech-related, digital and physical products.</a:t>
            </a:r>
            <a:endParaRPr/>
          </a:p>
          <a:p>
            <a:pPr indent="0" lvl="0" marL="0" rtl="0" algn="ctr">
              <a:lnSpc>
                <a:spcPct val="100000"/>
              </a:lnSpc>
              <a:spcBef>
                <a:spcPts val="0"/>
              </a:spcBef>
              <a:spcAft>
                <a:spcPts val="0"/>
              </a:spcAft>
              <a:buSzPts val="1100"/>
              <a:buNone/>
            </a:pPr>
            <a:r>
              <a:rPr lang="en-IN" sz="1800"/>
              <a:t>We are providing functionality of store, cart and checkout form for filling the shipping address and making payment.</a:t>
            </a:r>
            <a:endParaRPr/>
          </a:p>
        </p:txBody>
      </p:sp>
      <p:sp>
        <p:nvSpPr>
          <p:cNvPr id="242" name="Google Shape;242;p16"/>
          <p:cNvSpPr txBox="1"/>
          <p:nvPr>
            <p:ph idx="3" type="subTitle"/>
          </p:nvPr>
        </p:nvSpPr>
        <p:spPr>
          <a:xfrm>
            <a:off x="-2199457" y="3011918"/>
            <a:ext cx="1889400" cy="50250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Clr>
                <a:srgbClr val="FFFFFF"/>
              </a:buClr>
              <a:buSzPts val="1100"/>
              <a:buNone/>
            </a:pPr>
            <a:r>
              <a:t/>
            </a:r>
            <a:endParaRPr/>
          </a:p>
        </p:txBody>
      </p:sp>
      <p:sp>
        <p:nvSpPr>
          <p:cNvPr id="243" name="Google Shape;243;p16"/>
          <p:cNvSpPr txBox="1"/>
          <p:nvPr>
            <p:ph type="ctrTitle"/>
          </p:nvPr>
        </p:nvSpPr>
        <p:spPr>
          <a:xfrm>
            <a:off x="-2106157" y="71063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t/>
            </a:r>
            <a:endParaRPr/>
          </a:p>
        </p:txBody>
      </p:sp>
      <p:sp>
        <p:nvSpPr>
          <p:cNvPr id="244" name="Google Shape;244;p16"/>
          <p:cNvSpPr txBox="1"/>
          <p:nvPr>
            <p:ph idx="4" type="ctrTitle"/>
          </p:nvPr>
        </p:nvSpPr>
        <p:spPr>
          <a:xfrm>
            <a:off x="-2199457" y="2358639"/>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t/>
            </a:r>
            <a:endParaRPr/>
          </a:p>
        </p:txBody>
      </p:sp>
      <p:sp>
        <p:nvSpPr>
          <p:cNvPr id="245" name="Google Shape;245;p16"/>
          <p:cNvSpPr txBox="1"/>
          <p:nvPr>
            <p:ph idx="5" type="ctrTitle"/>
          </p:nvPr>
        </p:nvSpPr>
        <p:spPr>
          <a:xfrm flipH="1" rot="10800000">
            <a:off x="-519579" y="547195"/>
            <a:ext cx="45719" cy="45719"/>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t/>
            </a:r>
            <a:endParaRPr/>
          </a:p>
        </p:txBody>
      </p:sp>
      <p:sp>
        <p:nvSpPr>
          <p:cNvPr id="246" name="Google Shape;246;p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IN"/>
              <a:t>Problem Statement/Purpose</a:t>
            </a:r>
            <a:endParaRPr/>
          </a:p>
        </p:txBody>
      </p:sp>
      <p:sp>
        <p:nvSpPr>
          <p:cNvPr id="247" name="Google Shape;247;p16"/>
          <p:cNvSpPr/>
          <p:nvPr/>
        </p:nvSpPr>
        <p:spPr>
          <a:xfrm>
            <a:off x="229144" y="402617"/>
            <a:ext cx="994973" cy="729634"/>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8" name="Google Shape;248;p16"/>
          <p:cNvGrpSpPr/>
          <p:nvPr/>
        </p:nvGrpSpPr>
        <p:grpSpPr>
          <a:xfrm>
            <a:off x="-1108191" y="3971498"/>
            <a:ext cx="70961" cy="450323"/>
            <a:chOff x="-20645372" y="1305300"/>
            <a:chExt cx="30964972" cy="11629404"/>
          </a:xfrm>
        </p:grpSpPr>
        <p:sp>
          <p:nvSpPr>
            <p:cNvPr id="249" name="Google Shape;249;p16"/>
            <p:cNvSpPr/>
            <p:nvPr/>
          </p:nvSpPr>
          <p:spPr>
            <a:xfrm>
              <a:off x="-20645372" y="8563929"/>
              <a:ext cx="5236725" cy="4370775"/>
            </a:xfrm>
            <a:custGeom>
              <a:rect b="b" l="l" r="r" t="t"/>
              <a:pathLst>
                <a:path extrusionOk="0" h="174831" w="209469">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6"/>
            <p:cNvSpPr/>
            <p:nvPr/>
          </p:nvSpPr>
          <p:spPr>
            <a:xfrm>
              <a:off x="8826600" y="2050775"/>
              <a:ext cx="917300" cy="917300"/>
            </a:xfrm>
            <a:custGeom>
              <a:rect b="b" l="l" r="r" t="t"/>
              <a:pathLst>
                <a:path extrusionOk="0" h="36692" w="36692">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6"/>
            <p:cNvSpPr/>
            <p:nvPr/>
          </p:nvSpPr>
          <p:spPr>
            <a:xfrm>
              <a:off x="8248175" y="1305300"/>
              <a:ext cx="2071425" cy="2406175"/>
            </a:xfrm>
            <a:custGeom>
              <a:rect b="b" l="l" r="r" t="t"/>
              <a:pathLst>
                <a:path extrusionOk="0" h="96247" w="82857">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 name="Google Shape;252;p16"/>
          <p:cNvGrpSpPr/>
          <p:nvPr/>
        </p:nvGrpSpPr>
        <p:grpSpPr>
          <a:xfrm>
            <a:off x="7570167" y="233730"/>
            <a:ext cx="1002833" cy="837003"/>
            <a:chOff x="12618250" y="628300"/>
            <a:chExt cx="5236725" cy="4370775"/>
          </a:xfrm>
        </p:grpSpPr>
        <p:sp>
          <p:nvSpPr>
            <p:cNvPr id="253" name="Google Shape;253;p16"/>
            <p:cNvSpPr/>
            <p:nvPr/>
          </p:nvSpPr>
          <p:spPr>
            <a:xfrm>
              <a:off x="12618250" y="628300"/>
              <a:ext cx="5236725" cy="4370775"/>
            </a:xfrm>
            <a:custGeom>
              <a:rect b="b" l="l" r="r" t="t"/>
              <a:pathLst>
                <a:path extrusionOk="0" h="174831" w="209469">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6"/>
            <p:cNvSpPr/>
            <p:nvPr/>
          </p:nvSpPr>
          <p:spPr>
            <a:xfrm>
              <a:off x="14145450" y="1440150"/>
              <a:ext cx="2050900" cy="2127575"/>
            </a:xfrm>
            <a:custGeom>
              <a:rect b="b" l="l" r="r" t="t"/>
              <a:pathLst>
                <a:path extrusionOk="0" h="85103" w="82036">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5" name="Google Shape;255;p16"/>
          <p:cNvSpPr/>
          <p:nvPr/>
        </p:nvSpPr>
        <p:spPr>
          <a:xfrm>
            <a:off x="571000" y="503135"/>
            <a:ext cx="311260" cy="414990"/>
          </a:xfrm>
          <a:custGeom>
            <a:rect b="b" l="l" r="r" t="t"/>
            <a:pathLst>
              <a:path extrusionOk="0" h="208800" w="156609">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6" name="Google Shape;256;p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7"/>
          <p:cNvSpPr txBox="1"/>
          <p:nvPr>
            <p:ph type="ctrTitle"/>
          </p:nvPr>
        </p:nvSpPr>
        <p:spPr>
          <a:xfrm>
            <a:off x="4857250" y="461593"/>
            <a:ext cx="35304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IN">
                <a:solidFill>
                  <a:srgbClr val="FFFFFF"/>
                </a:solidFill>
              </a:rPr>
              <a:t>BuyGadgets</a:t>
            </a:r>
            <a:endParaRPr>
              <a:solidFill>
                <a:srgbClr val="FFFFFF"/>
              </a:solidFill>
            </a:endParaRPr>
          </a:p>
        </p:txBody>
      </p:sp>
      <p:sp>
        <p:nvSpPr>
          <p:cNvPr id="262" name="Google Shape;262;p17"/>
          <p:cNvSpPr txBox="1"/>
          <p:nvPr>
            <p:ph idx="1" type="subTitle"/>
          </p:nvPr>
        </p:nvSpPr>
        <p:spPr>
          <a:xfrm>
            <a:off x="4857250" y="1633235"/>
            <a:ext cx="3988772" cy="304853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sz="1400">
                <a:solidFill>
                  <a:srgbClr val="FFFFFF"/>
                </a:solidFill>
              </a:rPr>
              <a:t>Features:</a:t>
            </a:r>
            <a:endParaRPr/>
          </a:p>
          <a:p>
            <a:pPr indent="-101600" lvl="0" marL="171450" rtl="0" algn="l">
              <a:lnSpc>
                <a:spcPct val="100000"/>
              </a:lnSpc>
              <a:spcBef>
                <a:spcPts val="0"/>
              </a:spcBef>
              <a:spcAft>
                <a:spcPts val="0"/>
              </a:spcAft>
              <a:buSzPts val="1100"/>
              <a:buFont typeface="Arial"/>
              <a:buNone/>
            </a:pPr>
            <a:r>
              <a:t/>
            </a:r>
            <a:endParaRPr sz="1400"/>
          </a:p>
          <a:p>
            <a:pPr indent="-171450" lvl="0" marL="171450" rtl="0" algn="l">
              <a:lnSpc>
                <a:spcPct val="100000"/>
              </a:lnSpc>
              <a:spcBef>
                <a:spcPts val="0"/>
              </a:spcBef>
              <a:spcAft>
                <a:spcPts val="0"/>
              </a:spcAft>
              <a:buSzPts val="1100"/>
              <a:buFont typeface="Arial"/>
              <a:buChar char="•"/>
            </a:pPr>
            <a:r>
              <a:rPr lang="en-IN" sz="1400"/>
              <a:t>This product is a fully functioning eCommerce website from store to checkout functionality. </a:t>
            </a:r>
            <a:endParaRPr/>
          </a:p>
          <a:p>
            <a:pPr indent="-171450" lvl="0" marL="171450" rtl="0" algn="l">
              <a:lnSpc>
                <a:spcPct val="100000"/>
              </a:lnSpc>
              <a:spcBef>
                <a:spcPts val="0"/>
              </a:spcBef>
              <a:spcAft>
                <a:spcPts val="0"/>
              </a:spcAft>
              <a:buSzPts val="1100"/>
              <a:buFont typeface="Arial"/>
              <a:buChar char="•"/>
            </a:pPr>
            <a:r>
              <a:rPr lang="en-IN" sz="1400"/>
              <a:t>It has the ability for users to checkout as an authenticated user as well as a guest user.</a:t>
            </a:r>
            <a:endParaRPr/>
          </a:p>
          <a:p>
            <a:pPr indent="-171450" lvl="0" marL="171450" rtl="0" algn="l">
              <a:lnSpc>
                <a:spcPct val="100000"/>
              </a:lnSpc>
              <a:spcBef>
                <a:spcPts val="0"/>
              </a:spcBef>
              <a:spcAft>
                <a:spcPts val="0"/>
              </a:spcAft>
              <a:buSzPts val="1100"/>
              <a:buFont typeface="Arial"/>
              <a:buChar char="•"/>
            </a:pPr>
            <a:r>
              <a:rPr lang="en-IN" sz="1400"/>
              <a:t>Users will have the ability to add multiple products to cart, varying from physical to digital products. </a:t>
            </a:r>
            <a:endParaRPr/>
          </a:p>
          <a:p>
            <a:pPr indent="-171450" lvl="0" marL="171450" rtl="0" algn="l">
              <a:lnSpc>
                <a:spcPct val="100000"/>
              </a:lnSpc>
              <a:spcBef>
                <a:spcPts val="0"/>
              </a:spcBef>
              <a:spcAft>
                <a:spcPts val="0"/>
              </a:spcAft>
              <a:buSzPts val="1100"/>
              <a:buFont typeface="Arial"/>
              <a:buChar char="•"/>
            </a:pPr>
            <a:r>
              <a:rPr lang="en-IN" sz="1400"/>
              <a:t>Payment integration will be handled with PayPal, offering the ability to checkout with a PayPal account and with a PayPal debit/credit card</a:t>
            </a:r>
            <a:r>
              <a:rPr lang="en-IN"/>
              <a:t>. </a:t>
            </a:r>
            <a:endParaRPr>
              <a:solidFill>
                <a:srgbClr val="FFFFFF"/>
              </a:solidFill>
            </a:endParaRPr>
          </a:p>
        </p:txBody>
      </p:sp>
      <p:cxnSp>
        <p:nvCxnSpPr>
          <p:cNvPr id="263" name="Google Shape;263;p17"/>
          <p:cNvCxnSpPr/>
          <p:nvPr/>
        </p:nvCxnSpPr>
        <p:spPr>
          <a:xfrm>
            <a:off x="4857250" y="1173707"/>
            <a:ext cx="4448400" cy="0"/>
          </a:xfrm>
          <a:prstGeom prst="straightConnector1">
            <a:avLst/>
          </a:prstGeom>
          <a:noFill/>
          <a:ln cap="flat" cmpd="sng" w="9525">
            <a:solidFill>
              <a:schemeClr val="accent1"/>
            </a:solidFill>
            <a:prstDash val="solid"/>
            <a:round/>
            <a:headEnd len="sm" w="sm" type="none"/>
            <a:tailEnd len="sm" w="sm" type="none"/>
          </a:ln>
        </p:spPr>
      </p:cxnSp>
      <p:sp>
        <p:nvSpPr>
          <p:cNvPr id="264" name="Google Shape;264;p17"/>
          <p:cNvSpPr/>
          <p:nvPr/>
        </p:nvSpPr>
        <p:spPr>
          <a:xfrm>
            <a:off x="1953596" y="1830067"/>
            <a:ext cx="1094271" cy="2041506"/>
          </a:xfrm>
          <a:custGeom>
            <a:rect b="b" l="l" r="r" t="t"/>
            <a:pathLst>
              <a:path extrusionOk="0" fill="none" h="145536" w="78009">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7"/>
          <p:cNvSpPr/>
          <p:nvPr/>
        </p:nvSpPr>
        <p:spPr>
          <a:xfrm>
            <a:off x="2056879" y="1992173"/>
            <a:ext cx="887043" cy="1628410"/>
          </a:xfrm>
          <a:custGeom>
            <a:rect b="b" l="l" r="r" t="t"/>
            <a:pathLst>
              <a:path extrusionOk="0" h="116087" w="63236">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333"/>
                </a:srgbClr>
              </a:gs>
              <a:gs pos="100000">
                <a:srgbClr val="041523">
                  <a:alpha val="53333"/>
                </a:srgbClr>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7"/>
          <p:cNvSpPr/>
          <p:nvPr/>
        </p:nvSpPr>
        <p:spPr>
          <a:xfrm>
            <a:off x="2396132" y="3661112"/>
            <a:ext cx="182624" cy="156421"/>
          </a:xfrm>
          <a:custGeom>
            <a:rect b="b" l="l" r="r" t="t"/>
            <a:pathLst>
              <a:path extrusionOk="0" h="11151" w="13019">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7"/>
          <p:cNvSpPr/>
          <p:nvPr/>
        </p:nvSpPr>
        <p:spPr>
          <a:xfrm>
            <a:off x="2392035" y="1893688"/>
            <a:ext cx="217496" cy="35574"/>
          </a:xfrm>
          <a:custGeom>
            <a:rect b="b" l="l" r="r" t="t"/>
            <a:pathLst>
              <a:path extrusionOk="0" h="2536" w="15505">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7"/>
          <p:cNvSpPr/>
          <p:nvPr/>
        </p:nvSpPr>
        <p:spPr>
          <a:xfrm>
            <a:off x="2251814" y="3281499"/>
            <a:ext cx="119697" cy="102639"/>
          </a:xfrm>
          <a:custGeom>
            <a:rect b="b" l="l" r="r" t="t"/>
            <a:pathLst>
              <a:path extrusionOk="0" h="7317" w="8533">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7"/>
          <p:cNvSpPr/>
          <p:nvPr/>
        </p:nvSpPr>
        <p:spPr>
          <a:xfrm>
            <a:off x="2326365" y="3384094"/>
            <a:ext cx="14" cy="30103"/>
          </a:xfrm>
          <a:custGeom>
            <a:rect b="b" l="l" r="r" t="t"/>
            <a:pathLst>
              <a:path extrusionOk="0" fill="none" h="2146" w="1">
                <a:moveTo>
                  <a:pt x="1" y="1"/>
                </a:moveTo>
                <a:lnTo>
                  <a:pt x="1" y="2146"/>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7"/>
          <p:cNvSpPr/>
          <p:nvPr/>
        </p:nvSpPr>
        <p:spPr>
          <a:xfrm>
            <a:off x="2327052" y="3444293"/>
            <a:ext cx="29430" cy="30103"/>
          </a:xfrm>
          <a:custGeom>
            <a:rect b="b" l="l" r="r" t="t"/>
            <a:pathLst>
              <a:path extrusionOk="0" fill="none" h="2146" w="2098">
                <a:moveTo>
                  <a:pt x="1" y="0"/>
                </a:moveTo>
                <a:lnTo>
                  <a:pt x="1" y="2145"/>
                </a:lnTo>
                <a:lnTo>
                  <a:pt x="2097" y="2145"/>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7"/>
          <p:cNvSpPr/>
          <p:nvPr/>
        </p:nvSpPr>
        <p:spPr>
          <a:xfrm>
            <a:off x="2411185" y="3474385"/>
            <a:ext cx="409673" cy="14"/>
          </a:xfrm>
          <a:custGeom>
            <a:rect b="b" l="l" r="r" t="t"/>
            <a:pathLst>
              <a:path extrusionOk="0" fill="none" h="1" w="29205">
                <a:moveTo>
                  <a:pt x="0" y="0"/>
                </a:moveTo>
                <a:lnTo>
                  <a:pt x="2920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7"/>
          <p:cNvSpPr/>
          <p:nvPr/>
        </p:nvSpPr>
        <p:spPr>
          <a:xfrm>
            <a:off x="2848263" y="3444293"/>
            <a:ext cx="30103" cy="30103"/>
          </a:xfrm>
          <a:custGeom>
            <a:rect b="b" l="l" r="r" t="t"/>
            <a:pathLst>
              <a:path extrusionOk="0" fill="none" h="2146" w="2146">
                <a:moveTo>
                  <a:pt x="0" y="2145"/>
                </a:moveTo>
                <a:lnTo>
                  <a:pt x="2145" y="2145"/>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7"/>
          <p:cNvSpPr/>
          <p:nvPr/>
        </p:nvSpPr>
        <p:spPr>
          <a:xfrm>
            <a:off x="2878356" y="3081768"/>
            <a:ext cx="14" cy="307090"/>
          </a:xfrm>
          <a:custGeom>
            <a:rect b="b" l="l" r="r" t="t"/>
            <a:pathLst>
              <a:path extrusionOk="0" fill="none" h="21892" w="1">
                <a:moveTo>
                  <a:pt x="0" y="21892"/>
                </a:moveTo>
                <a:lnTo>
                  <a:pt x="0" y="1"/>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7"/>
          <p:cNvSpPr/>
          <p:nvPr/>
        </p:nvSpPr>
        <p:spPr>
          <a:xfrm>
            <a:off x="2878356" y="3024319"/>
            <a:ext cx="30103" cy="29416"/>
          </a:xfrm>
          <a:custGeom>
            <a:rect b="b" l="l" r="r" t="t"/>
            <a:pathLst>
              <a:path extrusionOk="0" fill="none" h="2097" w="2146">
                <a:moveTo>
                  <a:pt x="0" y="2097"/>
                </a:moveTo>
                <a:lnTo>
                  <a:pt x="0" y="0"/>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7"/>
          <p:cNvSpPr/>
          <p:nvPr/>
        </p:nvSpPr>
        <p:spPr>
          <a:xfrm>
            <a:off x="2970695" y="3024319"/>
            <a:ext cx="341962" cy="14"/>
          </a:xfrm>
          <a:custGeom>
            <a:rect b="b" l="l" r="r" t="t"/>
            <a:pathLst>
              <a:path extrusionOk="0" fill="none" h="1" w="24378">
                <a:moveTo>
                  <a:pt x="0" y="0"/>
                </a:moveTo>
                <a:lnTo>
                  <a:pt x="24378"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7"/>
          <p:cNvSpPr/>
          <p:nvPr/>
        </p:nvSpPr>
        <p:spPr>
          <a:xfrm>
            <a:off x="3344151" y="3024319"/>
            <a:ext cx="29416" cy="29416"/>
          </a:xfrm>
          <a:custGeom>
            <a:rect b="b" l="l" r="r" t="t"/>
            <a:pathLst>
              <a:path extrusionOk="0" fill="none" h="2097" w="2097">
                <a:moveTo>
                  <a:pt x="0" y="0"/>
                </a:moveTo>
                <a:lnTo>
                  <a:pt x="2097" y="0"/>
                </a:lnTo>
                <a:lnTo>
                  <a:pt x="2097" y="2097"/>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7"/>
          <p:cNvSpPr/>
          <p:nvPr/>
        </p:nvSpPr>
        <p:spPr>
          <a:xfrm>
            <a:off x="3373557" y="3107076"/>
            <a:ext cx="14" cy="292053"/>
          </a:xfrm>
          <a:custGeom>
            <a:rect b="b" l="l" r="r" t="t"/>
            <a:pathLst>
              <a:path extrusionOk="0" fill="none" h="20820" w="1">
                <a:moveTo>
                  <a:pt x="1" y="1"/>
                </a:moveTo>
                <a:lnTo>
                  <a:pt x="1" y="20819"/>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7"/>
          <p:cNvSpPr/>
          <p:nvPr/>
        </p:nvSpPr>
        <p:spPr>
          <a:xfrm>
            <a:off x="3373557" y="3425816"/>
            <a:ext cx="14" cy="30103"/>
          </a:xfrm>
          <a:custGeom>
            <a:rect b="b" l="l" r="r" t="t"/>
            <a:pathLst>
              <a:path extrusionOk="0" fill="none" h="2146" w="1">
                <a:moveTo>
                  <a:pt x="1" y="1"/>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7"/>
          <p:cNvSpPr/>
          <p:nvPr/>
        </p:nvSpPr>
        <p:spPr>
          <a:xfrm>
            <a:off x="1673154" y="2077680"/>
            <a:ext cx="29430" cy="14"/>
          </a:xfrm>
          <a:custGeom>
            <a:rect b="b" l="l" r="r" t="t"/>
            <a:pathLst>
              <a:path extrusionOk="0" fill="none" h="1" w="2098">
                <a:moveTo>
                  <a:pt x="1" y="0"/>
                </a:moveTo>
                <a:lnTo>
                  <a:pt x="2097"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7"/>
          <p:cNvSpPr/>
          <p:nvPr/>
        </p:nvSpPr>
        <p:spPr>
          <a:xfrm>
            <a:off x="1736762" y="2077680"/>
            <a:ext cx="50625" cy="14"/>
          </a:xfrm>
          <a:custGeom>
            <a:rect b="b" l="l" r="r" t="t"/>
            <a:pathLst>
              <a:path extrusionOk="0" fill="none" h="1" w="3609">
                <a:moveTo>
                  <a:pt x="1" y="0"/>
                </a:moveTo>
                <a:lnTo>
                  <a:pt x="3609"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7"/>
          <p:cNvSpPr/>
          <p:nvPr/>
        </p:nvSpPr>
        <p:spPr>
          <a:xfrm>
            <a:off x="1804480" y="2077680"/>
            <a:ext cx="30103" cy="29416"/>
          </a:xfrm>
          <a:custGeom>
            <a:rect b="b" l="l" r="r" t="t"/>
            <a:pathLst>
              <a:path extrusionOk="0" fill="none" h="2097" w="2146">
                <a:moveTo>
                  <a:pt x="1" y="0"/>
                </a:moveTo>
                <a:lnTo>
                  <a:pt x="2146" y="0"/>
                </a:lnTo>
                <a:lnTo>
                  <a:pt x="2146"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7"/>
          <p:cNvSpPr/>
          <p:nvPr/>
        </p:nvSpPr>
        <p:spPr>
          <a:xfrm>
            <a:off x="1833900" y="2169332"/>
            <a:ext cx="14" cy="464394"/>
          </a:xfrm>
          <a:custGeom>
            <a:rect b="b" l="l" r="r" t="t"/>
            <a:pathLst>
              <a:path extrusionOk="0" fill="none" h="33106" w="1">
                <a:moveTo>
                  <a:pt x="0" y="0"/>
                </a:moveTo>
                <a:lnTo>
                  <a:pt x="0" y="3310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7"/>
          <p:cNvSpPr/>
          <p:nvPr/>
        </p:nvSpPr>
        <p:spPr>
          <a:xfrm>
            <a:off x="1834573" y="2665217"/>
            <a:ext cx="29430" cy="30117"/>
          </a:xfrm>
          <a:custGeom>
            <a:rect b="b" l="l" r="r" t="t"/>
            <a:pathLst>
              <a:path extrusionOk="0" fill="none" h="2147" w="2098">
                <a:moveTo>
                  <a:pt x="1" y="1"/>
                </a:moveTo>
                <a:lnTo>
                  <a:pt x="1" y="2146"/>
                </a:lnTo>
                <a:lnTo>
                  <a:pt x="2097"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7"/>
          <p:cNvSpPr/>
          <p:nvPr/>
        </p:nvSpPr>
        <p:spPr>
          <a:xfrm>
            <a:off x="1923504" y="2695323"/>
            <a:ext cx="681189" cy="14"/>
          </a:xfrm>
          <a:custGeom>
            <a:rect b="b" l="l" r="r" t="t"/>
            <a:pathLst>
              <a:path extrusionOk="0" fill="none" h="1" w="48561">
                <a:moveTo>
                  <a:pt x="0" y="0"/>
                </a:moveTo>
                <a:lnTo>
                  <a:pt x="4856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7"/>
          <p:cNvSpPr/>
          <p:nvPr/>
        </p:nvSpPr>
        <p:spPr>
          <a:xfrm>
            <a:off x="2634164" y="2695323"/>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7"/>
          <p:cNvSpPr/>
          <p:nvPr/>
        </p:nvSpPr>
        <p:spPr>
          <a:xfrm>
            <a:off x="2608856" y="2648129"/>
            <a:ext cx="119697" cy="102934"/>
          </a:xfrm>
          <a:custGeom>
            <a:rect b="b" l="l" r="r" t="t"/>
            <a:pathLst>
              <a:path extrusionOk="0" h="7338" w="8533">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7"/>
          <p:cNvSpPr/>
          <p:nvPr/>
        </p:nvSpPr>
        <p:spPr>
          <a:xfrm>
            <a:off x="1611594" y="3639226"/>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7"/>
          <p:cNvSpPr/>
          <p:nvPr/>
        </p:nvSpPr>
        <p:spPr>
          <a:xfrm>
            <a:off x="1724458" y="3609808"/>
            <a:ext cx="30103" cy="30117"/>
          </a:xfrm>
          <a:custGeom>
            <a:rect b="b" l="l" r="r" t="t"/>
            <a:pathLst>
              <a:path extrusionOk="0" fill="none" h="2147" w="2146">
                <a:moveTo>
                  <a:pt x="0"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7"/>
          <p:cNvSpPr/>
          <p:nvPr/>
        </p:nvSpPr>
        <p:spPr>
          <a:xfrm>
            <a:off x="1754551" y="3238402"/>
            <a:ext cx="14" cy="313935"/>
          </a:xfrm>
          <a:custGeom>
            <a:rect b="b" l="l" r="r" t="t"/>
            <a:pathLst>
              <a:path extrusionOk="0" fill="none" h="22380" w="1">
                <a:moveTo>
                  <a:pt x="1" y="22379"/>
                </a:moveTo>
                <a:lnTo>
                  <a:pt x="1"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7"/>
          <p:cNvSpPr/>
          <p:nvPr/>
        </p:nvSpPr>
        <p:spPr>
          <a:xfrm>
            <a:off x="1754551" y="3179578"/>
            <a:ext cx="30103" cy="30117"/>
          </a:xfrm>
          <a:custGeom>
            <a:rect b="b" l="l" r="r" t="t"/>
            <a:pathLst>
              <a:path extrusionOk="0" fill="none" h="2147" w="2146">
                <a:moveTo>
                  <a:pt x="1" y="2146"/>
                </a:moveTo>
                <a:lnTo>
                  <a:pt x="1" y="1"/>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7"/>
          <p:cNvSpPr/>
          <p:nvPr/>
        </p:nvSpPr>
        <p:spPr>
          <a:xfrm>
            <a:off x="1840732" y="3179578"/>
            <a:ext cx="871318" cy="14"/>
          </a:xfrm>
          <a:custGeom>
            <a:rect b="b" l="l" r="r" t="t"/>
            <a:pathLst>
              <a:path extrusionOk="0" fill="none" h="1" w="62115">
                <a:moveTo>
                  <a:pt x="1" y="1"/>
                </a:moveTo>
                <a:lnTo>
                  <a:pt x="62115"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7"/>
          <p:cNvSpPr/>
          <p:nvPr/>
        </p:nvSpPr>
        <p:spPr>
          <a:xfrm>
            <a:off x="2740183" y="3179578"/>
            <a:ext cx="30103" cy="30117"/>
          </a:xfrm>
          <a:custGeom>
            <a:rect b="b" l="l" r="r" t="t"/>
            <a:pathLst>
              <a:path extrusionOk="0" fill="none" h="2147" w="2146">
                <a:moveTo>
                  <a:pt x="1" y="1"/>
                </a:moveTo>
                <a:lnTo>
                  <a:pt x="2146" y="1"/>
                </a:lnTo>
                <a:lnTo>
                  <a:pt x="2146"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7"/>
          <p:cNvSpPr/>
          <p:nvPr/>
        </p:nvSpPr>
        <p:spPr>
          <a:xfrm>
            <a:off x="2770275" y="3289706"/>
            <a:ext cx="14" cy="30103"/>
          </a:xfrm>
          <a:custGeom>
            <a:rect b="b" l="l" r="r" t="t"/>
            <a:pathLst>
              <a:path extrusionOk="0" fill="none" h="2146" w="1">
                <a:moveTo>
                  <a:pt x="1" y="0"/>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7"/>
          <p:cNvSpPr/>
          <p:nvPr/>
        </p:nvSpPr>
        <p:spPr>
          <a:xfrm>
            <a:off x="2699147" y="3284235"/>
            <a:ext cx="119697" cy="102639"/>
          </a:xfrm>
          <a:custGeom>
            <a:rect b="b" l="l" r="r" t="t"/>
            <a:pathLst>
              <a:path extrusionOk="0" h="7317" w="8533">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7"/>
          <p:cNvSpPr/>
          <p:nvPr/>
        </p:nvSpPr>
        <p:spPr>
          <a:xfrm>
            <a:off x="2526098" y="3007905"/>
            <a:ext cx="14" cy="29416"/>
          </a:xfrm>
          <a:custGeom>
            <a:rect b="b" l="l" r="r" t="t"/>
            <a:pathLst>
              <a:path extrusionOk="0" fill="none" h="2097" w="1">
                <a:moveTo>
                  <a:pt x="0" y="2097"/>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7"/>
          <p:cNvSpPr/>
          <p:nvPr/>
        </p:nvSpPr>
        <p:spPr>
          <a:xfrm>
            <a:off x="2526098" y="2548944"/>
            <a:ext cx="14" cy="404890"/>
          </a:xfrm>
          <a:custGeom>
            <a:rect b="b" l="l" r="r" t="t"/>
            <a:pathLst>
              <a:path extrusionOk="0" fill="none" h="28864" w="1">
                <a:moveTo>
                  <a:pt x="0" y="28864"/>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7"/>
          <p:cNvSpPr/>
          <p:nvPr/>
        </p:nvSpPr>
        <p:spPr>
          <a:xfrm>
            <a:off x="2526785" y="2492168"/>
            <a:ext cx="29416" cy="30117"/>
          </a:xfrm>
          <a:custGeom>
            <a:rect b="b" l="l" r="r" t="t"/>
            <a:pathLst>
              <a:path extrusionOk="0" fill="none" h="2147" w="2097">
                <a:moveTo>
                  <a:pt x="0" y="2146"/>
                </a:moveTo>
                <a:lnTo>
                  <a:pt x="0" y="1"/>
                </a:lnTo>
                <a:lnTo>
                  <a:pt x="2097"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7"/>
          <p:cNvSpPr/>
          <p:nvPr/>
        </p:nvSpPr>
        <p:spPr>
          <a:xfrm>
            <a:off x="2615014" y="2492168"/>
            <a:ext cx="904830" cy="14"/>
          </a:xfrm>
          <a:custGeom>
            <a:rect b="b" l="l" r="r" t="t"/>
            <a:pathLst>
              <a:path extrusionOk="0" fill="none" h="1" w="64504">
                <a:moveTo>
                  <a:pt x="1" y="1"/>
                </a:moveTo>
                <a:lnTo>
                  <a:pt x="64504"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7"/>
          <p:cNvSpPr/>
          <p:nvPr/>
        </p:nvSpPr>
        <p:spPr>
          <a:xfrm>
            <a:off x="3549342" y="2462076"/>
            <a:ext cx="30117" cy="30103"/>
          </a:xfrm>
          <a:custGeom>
            <a:rect b="b" l="l" r="r" t="t"/>
            <a:pathLst>
              <a:path extrusionOk="0" fill="none" h="2146" w="2147">
                <a:moveTo>
                  <a:pt x="1"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7"/>
          <p:cNvSpPr/>
          <p:nvPr/>
        </p:nvSpPr>
        <p:spPr>
          <a:xfrm>
            <a:off x="3579448" y="2350587"/>
            <a:ext cx="14" cy="67037"/>
          </a:xfrm>
          <a:custGeom>
            <a:rect b="b" l="l" r="r" t="t"/>
            <a:pathLst>
              <a:path extrusionOk="0" fill="none" h="4779" w="1">
                <a:moveTo>
                  <a:pt x="0" y="4779"/>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7"/>
          <p:cNvSpPr/>
          <p:nvPr/>
        </p:nvSpPr>
        <p:spPr>
          <a:xfrm>
            <a:off x="3579448" y="2297922"/>
            <a:ext cx="14" cy="30103"/>
          </a:xfrm>
          <a:custGeom>
            <a:rect b="b" l="l" r="r" t="t"/>
            <a:pathLst>
              <a:path extrusionOk="0" fill="none" h="2146" w="1">
                <a:moveTo>
                  <a:pt x="0" y="2146"/>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7"/>
          <p:cNvSpPr/>
          <p:nvPr/>
        </p:nvSpPr>
        <p:spPr>
          <a:xfrm>
            <a:off x="2473432" y="3007217"/>
            <a:ext cx="103284" cy="103284"/>
          </a:xfrm>
          <a:custGeom>
            <a:rect b="b" l="l" r="r" t="t"/>
            <a:pathLst>
              <a:path extrusionOk="0" h="7363" w="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7"/>
          <p:cNvSpPr/>
          <p:nvPr/>
        </p:nvSpPr>
        <p:spPr>
          <a:xfrm>
            <a:off x="2811324" y="1640604"/>
            <a:ext cx="14" cy="30103"/>
          </a:xfrm>
          <a:custGeom>
            <a:rect b="b" l="l" r="r" t="t"/>
            <a:pathLst>
              <a:path extrusionOk="0" fill="none" h="2146" w="1">
                <a:moveTo>
                  <a:pt x="0" y="1"/>
                </a:moveTo>
                <a:lnTo>
                  <a:pt x="0"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7"/>
          <p:cNvSpPr/>
          <p:nvPr/>
        </p:nvSpPr>
        <p:spPr>
          <a:xfrm>
            <a:off x="2811324" y="1728160"/>
            <a:ext cx="14" cy="547143"/>
          </a:xfrm>
          <a:custGeom>
            <a:rect b="b" l="l" r="r" t="t"/>
            <a:pathLst>
              <a:path extrusionOk="0" fill="none" h="39005" w="1">
                <a:moveTo>
                  <a:pt x="0" y="0"/>
                </a:moveTo>
                <a:lnTo>
                  <a:pt x="0" y="39004"/>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7"/>
          <p:cNvSpPr/>
          <p:nvPr/>
        </p:nvSpPr>
        <p:spPr>
          <a:xfrm>
            <a:off x="2781905" y="2304754"/>
            <a:ext cx="30103" cy="29430"/>
          </a:xfrm>
          <a:custGeom>
            <a:rect b="b" l="l" r="r" t="t"/>
            <a:pathLst>
              <a:path extrusionOk="0" fill="none" h="2098" w="2146">
                <a:moveTo>
                  <a:pt x="2146" y="1"/>
                </a:moveTo>
                <a:lnTo>
                  <a:pt x="2146" y="2097"/>
                </a:lnTo>
                <a:lnTo>
                  <a:pt x="1"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7"/>
          <p:cNvSpPr/>
          <p:nvPr/>
        </p:nvSpPr>
        <p:spPr>
          <a:xfrm>
            <a:off x="2296272" y="2334173"/>
            <a:ext cx="428147" cy="14"/>
          </a:xfrm>
          <a:custGeom>
            <a:rect b="b" l="l" r="r" t="t"/>
            <a:pathLst>
              <a:path extrusionOk="0" fill="none" h="1" w="30522">
                <a:moveTo>
                  <a:pt x="30521" y="0"/>
                </a:moveTo>
                <a:lnTo>
                  <a:pt x="1"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7"/>
          <p:cNvSpPr/>
          <p:nvPr/>
        </p:nvSpPr>
        <p:spPr>
          <a:xfrm>
            <a:off x="2237448" y="2334173"/>
            <a:ext cx="30103" cy="30103"/>
          </a:xfrm>
          <a:custGeom>
            <a:rect b="b" l="l" r="r" t="t"/>
            <a:pathLst>
              <a:path extrusionOk="0" fill="none" h="2146" w="2146">
                <a:moveTo>
                  <a:pt x="2146" y="0"/>
                </a:moveTo>
                <a:lnTo>
                  <a:pt x="1" y="0"/>
                </a:ln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7"/>
          <p:cNvSpPr/>
          <p:nvPr/>
        </p:nvSpPr>
        <p:spPr>
          <a:xfrm>
            <a:off x="2237448" y="2418993"/>
            <a:ext cx="14" cy="411034"/>
          </a:xfrm>
          <a:custGeom>
            <a:rect b="b" l="l" r="r" t="t"/>
            <a:pathLst>
              <a:path extrusionOk="0" fill="none" h="29302" w="1">
                <a:moveTo>
                  <a:pt x="1" y="0"/>
                </a:moveTo>
                <a:lnTo>
                  <a:pt x="1" y="29302"/>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7"/>
          <p:cNvSpPr/>
          <p:nvPr/>
        </p:nvSpPr>
        <p:spPr>
          <a:xfrm>
            <a:off x="2237448" y="2857429"/>
            <a:ext cx="14" cy="30103"/>
          </a:xfrm>
          <a:custGeom>
            <a:rect b="b" l="l" r="r" t="t"/>
            <a:pathLst>
              <a:path extrusionOk="0" fill="none" h="2146" w="1">
                <a:moveTo>
                  <a:pt x="1" y="0"/>
                </a:moveTo>
                <a:lnTo>
                  <a:pt x="1" y="214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7"/>
          <p:cNvSpPr/>
          <p:nvPr/>
        </p:nvSpPr>
        <p:spPr>
          <a:xfrm>
            <a:off x="2166320" y="2837592"/>
            <a:ext cx="119697" cy="102639"/>
          </a:xfrm>
          <a:custGeom>
            <a:rect b="b" l="l" r="r" t="t"/>
            <a:pathLst>
              <a:path extrusionOk="0" h="7317" w="8533">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7"/>
          <p:cNvSpPr/>
          <p:nvPr/>
        </p:nvSpPr>
        <p:spPr>
          <a:xfrm>
            <a:off x="3392577" y="1895425"/>
            <a:ext cx="5154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000" u="none" cap="none" strike="noStrike">
                <a:solidFill>
                  <a:schemeClr val="accent1"/>
                </a:solidFill>
                <a:latin typeface="Arial"/>
                <a:ea typeface="Arial"/>
                <a:cs typeface="Arial"/>
                <a:sym typeface="Arial"/>
              </a:rPr>
              <a:t>JS</a:t>
            </a:r>
            <a:endParaRPr b="1" i="0" sz="2000" u="none" cap="none" strike="noStrike">
              <a:solidFill>
                <a:schemeClr val="accent1"/>
              </a:solidFill>
              <a:latin typeface="Arial"/>
              <a:ea typeface="Arial"/>
              <a:cs typeface="Arial"/>
              <a:sym typeface="Arial"/>
            </a:endParaRPr>
          </a:p>
        </p:txBody>
      </p:sp>
      <p:sp>
        <p:nvSpPr>
          <p:cNvPr id="312" name="Google Shape;312;p17"/>
          <p:cNvSpPr/>
          <p:nvPr/>
        </p:nvSpPr>
        <p:spPr>
          <a:xfrm>
            <a:off x="3189151" y="3471475"/>
            <a:ext cx="10944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000" u="none" cap="none" strike="noStrike">
                <a:solidFill>
                  <a:schemeClr val="accent1"/>
                </a:solidFill>
                <a:latin typeface="Arial"/>
                <a:ea typeface="Arial"/>
                <a:cs typeface="Arial"/>
                <a:sym typeface="Arial"/>
              </a:rPr>
              <a:t>Python</a:t>
            </a:r>
            <a:endParaRPr b="1" i="0" sz="2000" u="none" cap="none" strike="noStrike">
              <a:solidFill>
                <a:schemeClr val="accent1"/>
              </a:solidFill>
              <a:latin typeface="Arial"/>
              <a:ea typeface="Arial"/>
              <a:cs typeface="Arial"/>
              <a:sym typeface="Arial"/>
            </a:endParaRPr>
          </a:p>
        </p:txBody>
      </p:sp>
      <p:sp>
        <p:nvSpPr>
          <p:cNvPr id="313" name="Google Shape;313;p17"/>
          <p:cNvSpPr/>
          <p:nvPr/>
        </p:nvSpPr>
        <p:spPr>
          <a:xfrm>
            <a:off x="2565975" y="1184400"/>
            <a:ext cx="806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000" u="none" cap="none" strike="noStrike">
                <a:solidFill>
                  <a:schemeClr val="accent1"/>
                </a:solidFill>
                <a:latin typeface="Arial"/>
                <a:ea typeface="Arial"/>
                <a:cs typeface="Arial"/>
                <a:sym typeface="Arial"/>
              </a:rPr>
              <a:t>CSS</a:t>
            </a:r>
            <a:endParaRPr b="1" i="0" sz="2000" u="none" cap="none" strike="noStrike">
              <a:solidFill>
                <a:schemeClr val="accent1"/>
              </a:solidFill>
              <a:latin typeface="Arial"/>
              <a:ea typeface="Arial"/>
              <a:cs typeface="Arial"/>
              <a:sym typeface="Arial"/>
            </a:endParaRPr>
          </a:p>
        </p:txBody>
      </p:sp>
      <p:sp>
        <p:nvSpPr>
          <p:cNvPr id="314" name="Google Shape;314;p17"/>
          <p:cNvSpPr/>
          <p:nvPr/>
        </p:nvSpPr>
        <p:spPr>
          <a:xfrm>
            <a:off x="658052" y="3453200"/>
            <a:ext cx="1023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000" u="none" cap="none" strike="noStrike">
                <a:solidFill>
                  <a:schemeClr val="accent1"/>
                </a:solidFill>
                <a:latin typeface="Arial"/>
                <a:ea typeface="Arial"/>
                <a:cs typeface="Arial"/>
                <a:sym typeface="Arial"/>
              </a:rPr>
              <a:t>HTML</a:t>
            </a:r>
            <a:endParaRPr b="1" i="0" sz="2000" u="none" cap="none" strike="noStrike">
              <a:solidFill>
                <a:schemeClr val="accent1"/>
              </a:solidFill>
              <a:latin typeface="Arial"/>
              <a:ea typeface="Arial"/>
              <a:cs typeface="Arial"/>
              <a:sym typeface="Arial"/>
            </a:endParaRPr>
          </a:p>
        </p:txBody>
      </p:sp>
      <p:sp>
        <p:nvSpPr>
          <p:cNvPr id="315" name="Google Shape;315;p17"/>
          <p:cNvSpPr/>
          <p:nvPr/>
        </p:nvSpPr>
        <p:spPr>
          <a:xfrm>
            <a:off x="766200" y="1810875"/>
            <a:ext cx="11874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000" u="none" cap="none" strike="noStrike">
                <a:solidFill>
                  <a:schemeClr val="accent1"/>
                </a:solidFill>
                <a:latin typeface="Arial"/>
                <a:ea typeface="Arial"/>
                <a:cs typeface="Arial"/>
                <a:sym typeface="Arial"/>
              </a:rPr>
              <a:t>Django</a:t>
            </a:r>
            <a:endParaRPr b="1" i="0" sz="2000" u="none" cap="none" strike="noStrike">
              <a:solidFill>
                <a:schemeClr val="accen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8"/>
          <p:cNvSpPr txBox="1"/>
          <p:nvPr>
            <p:ph idx="1" type="subTitle"/>
          </p:nvPr>
        </p:nvSpPr>
        <p:spPr>
          <a:xfrm>
            <a:off x="-2012857" y="1094452"/>
            <a:ext cx="18894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t/>
            </a:r>
            <a:endParaRPr/>
          </a:p>
        </p:txBody>
      </p:sp>
      <p:sp>
        <p:nvSpPr>
          <p:cNvPr id="321" name="Google Shape;321;p18"/>
          <p:cNvSpPr txBox="1"/>
          <p:nvPr>
            <p:ph idx="2" type="subTitle"/>
          </p:nvPr>
        </p:nvSpPr>
        <p:spPr>
          <a:xfrm>
            <a:off x="311700" y="2076168"/>
            <a:ext cx="8641231" cy="256419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lang="en-IN" sz="1800"/>
              <a:t>Github link of the project source code:</a:t>
            </a:r>
            <a:endParaRPr/>
          </a:p>
          <a:p>
            <a:pPr indent="0" lvl="0" marL="0" rtl="0" algn="ctr">
              <a:lnSpc>
                <a:spcPct val="100000"/>
              </a:lnSpc>
              <a:spcBef>
                <a:spcPts val="0"/>
              </a:spcBef>
              <a:spcAft>
                <a:spcPts val="0"/>
              </a:spcAft>
              <a:buSzPts val="1100"/>
              <a:buNone/>
            </a:pPr>
            <a:r>
              <a:t/>
            </a:r>
            <a:endParaRPr sz="1800"/>
          </a:p>
          <a:p>
            <a:pPr indent="0" lvl="0" marL="0" rtl="0" algn="ctr">
              <a:lnSpc>
                <a:spcPct val="100000"/>
              </a:lnSpc>
              <a:spcBef>
                <a:spcPts val="0"/>
              </a:spcBef>
              <a:spcAft>
                <a:spcPts val="0"/>
              </a:spcAft>
              <a:buSzPts val="1100"/>
              <a:buNone/>
            </a:pPr>
            <a:r>
              <a:rPr lang="en-IN" sz="1800" u="sng">
                <a:solidFill>
                  <a:schemeClr val="hlink"/>
                </a:solidFill>
                <a:latin typeface="Times New Roman"/>
                <a:ea typeface="Times New Roman"/>
                <a:cs typeface="Times New Roman"/>
                <a:sym typeface="Times New Roman"/>
                <a:hlinkClick r:id="rId3"/>
              </a:rPr>
              <a:t>https://github.com/Muskan0/ecommerce_project</a:t>
            </a:r>
            <a:endParaRPr sz="1800">
              <a:latin typeface="Times New Roman"/>
              <a:ea typeface="Times New Roman"/>
              <a:cs typeface="Times New Roman"/>
              <a:sym typeface="Times New Roman"/>
            </a:endParaRPr>
          </a:p>
        </p:txBody>
      </p:sp>
      <p:sp>
        <p:nvSpPr>
          <p:cNvPr id="322" name="Google Shape;322;p18"/>
          <p:cNvSpPr txBox="1"/>
          <p:nvPr>
            <p:ph idx="3" type="subTitle"/>
          </p:nvPr>
        </p:nvSpPr>
        <p:spPr>
          <a:xfrm>
            <a:off x="-2199457" y="3011918"/>
            <a:ext cx="1889400" cy="50250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Clr>
                <a:srgbClr val="FFFFFF"/>
              </a:buClr>
              <a:buSzPts val="1100"/>
              <a:buNone/>
            </a:pPr>
            <a:r>
              <a:t/>
            </a:r>
            <a:endParaRPr/>
          </a:p>
        </p:txBody>
      </p:sp>
      <p:sp>
        <p:nvSpPr>
          <p:cNvPr id="323" name="Google Shape;323;p18"/>
          <p:cNvSpPr txBox="1"/>
          <p:nvPr>
            <p:ph type="ctrTitle"/>
          </p:nvPr>
        </p:nvSpPr>
        <p:spPr>
          <a:xfrm>
            <a:off x="-2106157" y="71063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t/>
            </a:r>
            <a:endParaRPr/>
          </a:p>
        </p:txBody>
      </p:sp>
      <p:sp>
        <p:nvSpPr>
          <p:cNvPr id="324" name="Google Shape;324;p18"/>
          <p:cNvSpPr txBox="1"/>
          <p:nvPr>
            <p:ph idx="4" type="ctrTitle"/>
          </p:nvPr>
        </p:nvSpPr>
        <p:spPr>
          <a:xfrm>
            <a:off x="-2199457" y="2358639"/>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t/>
            </a:r>
            <a:endParaRPr/>
          </a:p>
        </p:txBody>
      </p:sp>
      <p:sp>
        <p:nvSpPr>
          <p:cNvPr id="325" name="Google Shape;325;p18"/>
          <p:cNvSpPr txBox="1"/>
          <p:nvPr>
            <p:ph idx="5" type="ctrTitle"/>
          </p:nvPr>
        </p:nvSpPr>
        <p:spPr>
          <a:xfrm flipH="1" rot="10800000">
            <a:off x="-519579" y="547195"/>
            <a:ext cx="45719" cy="45719"/>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t/>
            </a:r>
            <a:endParaRPr/>
          </a:p>
        </p:txBody>
      </p:sp>
      <p:sp>
        <p:nvSpPr>
          <p:cNvPr id="326" name="Google Shape;326;p1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IN"/>
              <a:t>Github Link</a:t>
            </a:r>
            <a:endParaRPr/>
          </a:p>
        </p:txBody>
      </p:sp>
      <p:sp>
        <p:nvSpPr>
          <p:cNvPr id="327" name="Google Shape;327;p18"/>
          <p:cNvSpPr/>
          <p:nvPr/>
        </p:nvSpPr>
        <p:spPr>
          <a:xfrm>
            <a:off x="229144" y="402617"/>
            <a:ext cx="994973" cy="729634"/>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8" name="Google Shape;328;p18"/>
          <p:cNvGrpSpPr/>
          <p:nvPr/>
        </p:nvGrpSpPr>
        <p:grpSpPr>
          <a:xfrm>
            <a:off x="-1108191" y="3971498"/>
            <a:ext cx="70961" cy="450323"/>
            <a:chOff x="-20645372" y="1305300"/>
            <a:chExt cx="30964972" cy="11629404"/>
          </a:xfrm>
        </p:grpSpPr>
        <p:sp>
          <p:nvSpPr>
            <p:cNvPr id="329" name="Google Shape;329;p18"/>
            <p:cNvSpPr/>
            <p:nvPr/>
          </p:nvSpPr>
          <p:spPr>
            <a:xfrm>
              <a:off x="-20645372" y="8563929"/>
              <a:ext cx="5236725" cy="4370775"/>
            </a:xfrm>
            <a:custGeom>
              <a:rect b="b" l="l" r="r" t="t"/>
              <a:pathLst>
                <a:path extrusionOk="0" h="174831" w="209469">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8"/>
            <p:cNvSpPr/>
            <p:nvPr/>
          </p:nvSpPr>
          <p:spPr>
            <a:xfrm>
              <a:off x="8826600" y="2050775"/>
              <a:ext cx="917300" cy="917300"/>
            </a:xfrm>
            <a:custGeom>
              <a:rect b="b" l="l" r="r" t="t"/>
              <a:pathLst>
                <a:path extrusionOk="0" h="36692" w="36692">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8"/>
            <p:cNvSpPr/>
            <p:nvPr/>
          </p:nvSpPr>
          <p:spPr>
            <a:xfrm>
              <a:off x="8248175" y="1305300"/>
              <a:ext cx="2071425" cy="2406175"/>
            </a:xfrm>
            <a:custGeom>
              <a:rect b="b" l="l" r="r" t="t"/>
              <a:pathLst>
                <a:path extrusionOk="0" h="96247" w="82857">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2" name="Google Shape;332;p18"/>
          <p:cNvGrpSpPr/>
          <p:nvPr/>
        </p:nvGrpSpPr>
        <p:grpSpPr>
          <a:xfrm>
            <a:off x="7570167" y="233730"/>
            <a:ext cx="1002833" cy="837003"/>
            <a:chOff x="12618250" y="628300"/>
            <a:chExt cx="5236725" cy="4370775"/>
          </a:xfrm>
        </p:grpSpPr>
        <p:sp>
          <p:nvSpPr>
            <p:cNvPr id="333" name="Google Shape;333;p18"/>
            <p:cNvSpPr/>
            <p:nvPr/>
          </p:nvSpPr>
          <p:spPr>
            <a:xfrm>
              <a:off x="12618250" y="628300"/>
              <a:ext cx="5236725" cy="4370775"/>
            </a:xfrm>
            <a:custGeom>
              <a:rect b="b" l="l" r="r" t="t"/>
              <a:pathLst>
                <a:path extrusionOk="0" h="174831" w="209469">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8"/>
            <p:cNvSpPr/>
            <p:nvPr/>
          </p:nvSpPr>
          <p:spPr>
            <a:xfrm>
              <a:off x="14145450" y="1440150"/>
              <a:ext cx="2050900" cy="2127575"/>
            </a:xfrm>
            <a:custGeom>
              <a:rect b="b" l="l" r="r" t="t"/>
              <a:pathLst>
                <a:path extrusionOk="0" h="85103" w="82036">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5" name="Google Shape;335;p18"/>
          <p:cNvSpPr/>
          <p:nvPr/>
        </p:nvSpPr>
        <p:spPr>
          <a:xfrm>
            <a:off x="571000" y="503135"/>
            <a:ext cx="311260" cy="414990"/>
          </a:xfrm>
          <a:custGeom>
            <a:rect b="b" l="l" r="r" t="t"/>
            <a:pathLst>
              <a:path extrusionOk="0" h="208800" w="156609">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6" name="Google Shape;336;p1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9"/>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IN"/>
              <a:t>PROJECT STAGES</a:t>
            </a:r>
            <a:endParaRPr/>
          </a:p>
        </p:txBody>
      </p:sp>
      <p:sp>
        <p:nvSpPr>
          <p:cNvPr id="342" name="Google Shape;342;p19"/>
          <p:cNvSpPr txBox="1"/>
          <p:nvPr>
            <p:ph idx="4294967295" type="ctrTitle"/>
          </p:nvPr>
        </p:nvSpPr>
        <p:spPr>
          <a:xfrm>
            <a:off x="2518705" y="1288384"/>
            <a:ext cx="890588" cy="23653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800"/>
              <a:buFont typeface="Roboto Black"/>
              <a:buNone/>
            </a:pPr>
            <a:r>
              <a:rPr b="0" i="0" lang="en-IN" sz="1000" u="none" cap="none" strike="noStrike">
                <a:solidFill>
                  <a:srgbClr val="FFFFFF"/>
                </a:solidFill>
                <a:latin typeface="Roboto Black"/>
                <a:ea typeface="Roboto Black"/>
                <a:cs typeface="Roboto Black"/>
                <a:sym typeface="Roboto Black"/>
              </a:rPr>
              <a:t>2.</a:t>
            </a:r>
            <a:br>
              <a:rPr b="0" i="0" lang="en-IN" sz="1000" u="none" cap="none" strike="noStrike">
                <a:solidFill>
                  <a:srgbClr val="FFFFFF"/>
                </a:solidFill>
                <a:latin typeface="Roboto Black"/>
                <a:ea typeface="Roboto Black"/>
                <a:cs typeface="Roboto Black"/>
                <a:sym typeface="Roboto Black"/>
              </a:rPr>
            </a:br>
            <a:r>
              <a:rPr b="0" i="0" lang="en-IN" sz="1000" u="none" cap="none" strike="noStrike">
                <a:solidFill>
                  <a:srgbClr val="FFFFFF"/>
                </a:solidFill>
                <a:latin typeface="Roboto Black"/>
                <a:ea typeface="Roboto Black"/>
                <a:cs typeface="Roboto Black"/>
                <a:sym typeface="Roboto Black"/>
              </a:rPr>
              <a:t>Made the</a:t>
            </a:r>
            <a:br>
              <a:rPr b="0" i="0" lang="en-IN" sz="1000" u="none" cap="none" strike="noStrike">
                <a:solidFill>
                  <a:srgbClr val="FFFFFF"/>
                </a:solidFill>
                <a:latin typeface="Roboto Black"/>
                <a:ea typeface="Roboto Black"/>
                <a:cs typeface="Roboto Black"/>
                <a:sym typeface="Roboto Black"/>
              </a:rPr>
            </a:br>
            <a:r>
              <a:rPr b="0" i="0" lang="en-IN" sz="1000" u="none" cap="none" strike="noStrike">
                <a:solidFill>
                  <a:srgbClr val="FFFFFF"/>
                </a:solidFill>
                <a:latin typeface="Roboto Black"/>
                <a:ea typeface="Roboto Black"/>
                <a:cs typeface="Roboto Black"/>
                <a:sym typeface="Roboto Black"/>
              </a:rPr>
              <a:t>Database</a:t>
            </a:r>
            <a:br>
              <a:rPr b="0" i="0" lang="en-IN" sz="1000" u="none" cap="none" strike="noStrike">
                <a:solidFill>
                  <a:srgbClr val="FFFFFF"/>
                </a:solidFill>
                <a:latin typeface="Roboto Black"/>
                <a:ea typeface="Roboto Black"/>
                <a:cs typeface="Roboto Black"/>
                <a:sym typeface="Roboto Black"/>
              </a:rPr>
            </a:br>
            <a:r>
              <a:rPr b="0" i="0" lang="en-IN" sz="1000" u="none" cap="none" strike="noStrike">
                <a:solidFill>
                  <a:srgbClr val="FFFFFF"/>
                </a:solidFill>
                <a:latin typeface="Roboto Black"/>
                <a:ea typeface="Roboto Black"/>
                <a:cs typeface="Roboto Black"/>
                <a:sym typeface="Roboto Black"/>
              </a:rPr>
              <a:t>models</a:t>
            </a:r>
            <a:endParaRPr b="0" i="0" sz="1000" u="none" cap="none" strike="noStrike">
              <a:solidFill>
                <a:srgbClr val="FFFFFF"/>
              </a:solidFill>
              <a:latin typeface="Roboto Black"/>
              <a:ea typeface="Roboto Black"/>
              <a:cs typeface="Roboto Black"/>
              <a:sym typeface="Roboto Black"/>
            </a:endParaRPr>
          </a:p>
        </p:txBody>
      </p:sp>
      <p:sp>
        <p:nvSpPr>
          <p:cNvPr id="343" name="Google Shape;343;p19"/>
          <p:cNvSpPr txBox="1"/>
          <p:nvPr>
            <p:ph idx="4294967295" type="ctrTitle"/>
          </p:nvPr>
        </p:nvSpPr>
        <p:spPr>
          <a:xfrm>
            <a:off x="3484080" y="4095832"/>
            <a:ext cx="1149350" cy="68421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800"/>
              <a:buFont typeface="Roboto Black"/>
              <a:buNone/>
            </a:pPr>
            <a:r>
              <a:rPr b="0" i="0" lang="en-IN" sz="1000" u="none" cap="none" strike="noStrike">
                <a:solidFill>
                  <a:srgbClr val="FFFFFF"/>
                </a:solidFill>
                <a:latin typeface="Roboto Black"/>
                <a:ea typeface="Roboto Black"/>
                <a:cs typeface="Roboto Black"/>
                <a:sym typeface="Roboto Black"/>
              </a:rPr>
              <a:t> 3.</a:t>
            </a:r>
            <a:br>
              <a:rPr b="0" i="0" lang="en-IN" sz="1000" u="none" cap="none" strike="noStrike">
                <a:solidFill>
                  <a:srgbClr val="FFFFFF"/>
                </a:solidFill>
                <a:latin typeface="Roboto Black"/>
                <a:ea typeface="Roboto Black"/>
                <a:cs typeface="Roboto Black"/>
                <a:sym typeface="Roboto Black"/>
              </a:rPr>
            </a:br>
            <a:r>
              <a:rPr b="0" i="0" lang="en-IN" sz="1000" u="none" cap="none" strike="noStrike">
                <a:solidFill>
                  <a:srgbClr val="FFFFFF"/>
                </a:solidFill>
                <a:latin typeface="Roboto Black"/>
                <a:ea typeface="Roboto Black"/>
                <a:cs typeface="Roboto Black"/>
                <a:sym typeface="Roboto Black"/>
              </a:rPr>
              <a:t>Authenticated</a:t>
            </a:r>
            <a:br>
              <a:rPr b="0" i="0" lang="en-IN" sz="1000" u="none" cap="none" strike="noStrike">
                <a:solidFill>
                  <a:srgbClr val="FFFFFF"/>
                </a:solidFill>
                <a:latin typeface="Roboto Black"/>
                <a:ea typeface="Roboto Black"/>
                <a:cs typeface="Roboto Black"/>
                <a:sym typeface="Roboto Black"/>
              </a:rPr>
            </a:br>
            <a:r>
              <a:rPr b="0" i="0" lang="en-IN" sz="1000" u="none" cap="none" strike="noStrike">
                <a:solidFill>
                  <a:srgbClr val="FFFFFF"/>
                </a:solidFill>
                <a:latin typeface="Roboto Black"/>
                <a:ea typeface="Roboto Black"/>
                <a:cs typeface="Roboto Black"/>
                <a:sym typeface="Roboto Black"/>
              </a:rPr>
              <a:t>user</a:t>
            </a:r>
            <a:br>
              <a:rPr b="0" i="0" lang="en-IN" sz="1000" u="none" cap="none" strike="noStrike">
                <a:solidFill>
                  <a:srgbClr val="FFFFFF"/>
                </a:solidFill>
                <a:latin typeface="Roboto Black"/>
                <a:ea typeface="Roboto Black"/>
                <a:cs typeface="Roboto Black"/>
                <a:sym typeface="Roboto Black"/>
              </a:rPr>
            </a:br>
            <a:r>
              <a:rPr b="0" i="0" lang="en-IN" sz="1000" u="none" cap="none" strike="noStrike">
                <a:solidFill>
                  <a:srgbClr val="FFFFFF"/>
                </a:solidFill>
                <a:latin typeface="Roboto Black"/>
                <a:ea typeface="Roboto Black"/>
                <a:cs typeface="Roboto Black"/>
                <a:sym typeface="Roboto Black"/>
              </a:rPr>
              <a:t>Functionality</a:t>
            </a:r>
            <a:endParaRPr b="0" i="0" sz="1000" u="none" cap="none" strike="noStrike">
              <a:solidFill>
                <a:srgbClr val="FFFFFF"/>
              </a:solidFill>
              <a:latin typeface="Roboto Black"/>
              <a:ea typeface="Roboto Black"/>
              <a:cs typeface="Roboto Black"/>
              <a:sym typeface="Roboto Black"/>
            </a:endParaRPr>
          </a:p>
        </p:txBody>
      </p:sp>
      <p:sp>
        <p:nvSpPr>
          <p:cNvPr id="344" name="Google Shape;344;p19"/>
          <p:cNvSpPr txBox="1"/>
          <p:nvPr>
            <p:ph idx="4294967295" type="ctrTitle"/>
          </p:nvPr>
        </p:nvSpPr>
        <p:spPr>
          <a:xfrm>
            <a:off x="4407293" y="1386546"/>
            <a:ext cx="1409700" cy="45561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800"/>
              <a:buFont typeface="Roboto Black"/>
              <a:buNone/>
            </a:pPr>
            <a:r>
              <a:rPr b="0" i="0" lang="en-IN" sz="1000" u="none" cap="none" strike="noStrike">
                <a:solidFill>
                  <a:srgbClr val="FFFFFF"/>
                </a:solidFill>
                <a:latin typeface="Roboto Black"/>
                <a:ea typeface="Roboto Black"/>
                <a:cs typeface="Roboto Black"/>
                <a:sym typeface="Roboto Black"/>
              </a:rPr>
              <a:t>4.</a:t>
            </a:r>
            <a:br>
              <a:rPr b="0" i="0" lang="en-IN" sz="1000" u="none" cap="none" strike="noStrike">
                <a:solidFill>
                  <a:srgbClr val="FFFFFF"/>
                </a:solidFill>
                <a:latin typeface="Roboto Black"/>
                <a:ea typeface="Roboto Black"/>
                <a:cs typeface="Roboto Black"/>
                <a:sym typeface="Roboto Black"/>
              </a:rPr>
            </a:br>
            <a:r>
              <a:rPr b="0" i="0" lang="en-IN" sz="1000" u="none" cap="none" strike="noStrike">
                <a:solidFill>
                  <a:srgbClr val="FFFFFF"/>
                </a:solidFill>
                <a:latin typeface="Roboto Black"/>
                <a:ea typeface="Roboto Black"/>
                <a:cs typeface="Roboto Black"/>
                <a:sym typeface="Roboto Black"/>
              </a:rPr>
              <a:t>Guest-user</a:t>
            </a:r>
            <a:br>
              <a:rPr b="0" i="0" lang="en-IN" sz="1000" u="none" cap="none" strike="noStrike">
                <a:solidFill>
                  <a:srgbClr val="FFFFFF"/>
                </a:solidFill>
                <a:latin typeface="Roboto Black"/>
                <a:ea typeface="Roboto Black"/>
                <a:cs typeface="Roboto Black"/>
                <a:sym typeface="Roboto Black"/>
              </a:rPr>
            </a:br>
            <a:r>
              <a:rPr b="0" i="0" lang="en-IN" sz="1000" u="none" cap="none" strike="noStrike">
                <a:solidFill>
                  <a:srgbClr val="FFFFFF"/>
                </a:solidFill>
                <a:latin typeface="Roboto Black"/>
                <a:ea typeface="Roboto Black"/>
                <a:cs typeface="Roboto Black"/>
                <a:sym typeface="Roboto Black"/>
              </a:rPr>
              <a:t>Functionality</a:t>
            </a:r>
            <a:endParaRPr b="0" i="0" sz="1000" u="none" cap="none" strike="noStrike">
              <a:solidFill>
                <a:srgbClr val="FFFFFF"/>
              </a:solidFill>
              <a:latin typeface="Roboto Black"/>
              <a:ea typeface="Roboto Black"/>
              <a:cs typeface="Roboto Black"/>
              <a:sym typeface="Roboto Black"/>
            </a:endParaRPr>
          </a:p>
        </p:txBody>
      </p:sp>
      <p:sp>
        <p:nvSpPr>
          <p:cNvPr id="345" name="Google Shape;345;p19"/>
          <p:cNvSpPr txBox="1"/>
          <p:nvPr>
            <p:ph idx="4294967295" type="ctrTitle"/>
          </p:nvPr>
        </p:nvSpPr>
        <p:spPr>
          <a:xfrm>
            <a:off x="5599115" y="4133563"/>
            <a:ext cx="10668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800"/>
              <a:buFont typeface="Roboto Black"/>
              <a:buNone/>
            </a:pPr>
            <a:r>
              <a:rPr b="0" i="0" lang="en-IN" sz="1000" u="none" cap="none" strike="noStrike">
                <a:solidFill>
                  <a:srgbClr val="FFFFFF"/>
                </a:solidFill>
                <a:latin typeface="Roboto Black"/>
                <a:ea typeface="Roboto Black"/>
                <a:cs typeface="Roboto Black"/>
                <a:sym typeface="Roboto Black"/>
              </a:rPr>
              <a:t> 5. </a:t>
            </a:r>
            <a:br>
              <a:rPr b="0" i="0" lang="en-IN" sz="1000" u="none" cap="none" strike="noStrike">
                <a:solidFill>
                  <a:srgbClr val="FFFFFF"/>
                </a:solidFill>
                <a:latin typeface="Roboto Black"/>
                <a:ea typeface="Roboto Black"/>
                <a:cs typeface="Roboto Black"/>
                <a:sym typeface="Roboto Black"/>
              </a:rPr>
            </a:br>
            <a:r>
              <a:rPr b="0" i="0" lang="en-IN" sz="1000" u="none" cap="none" strike="noStrike">
                <a:solidFill>
                  <a:srgbClr val="FFFFFF"/>
                </a:solidFill>
                <a:latin typeface="Roboto Black"/>
                <a:ea typeface="Roboto Black"/>
                <a:cs typeface="Roboto Black"/>
                <a:sym typeface="Roboto Black"/>
              </a:rPr>
              <a:t>Payment </a:t>
            </a:r>
            <a:br>
              <a:rPr b="0" i="0" lang="en-IN" sz="1000" u="none" cap="none" strike="noStrike">
                <a:solidFill>
                  <a:srgbClr val="FFFFFF"/>
                </a:solidFill>
                <a:latin typeface="Roboto Black"/>
                <a:ea typeface="Roboto Black"/>
                <a:cs typeface="Roboto Black"/>
                <a:sym typeface="Roboto Black"/>
              </a:rPr>
            </a:br>
            <a:r>
              <a:rPr b="0" i="0" lang="en-IN" sz="1000" u="none" cap="none" strike="noStrike">
                <a:solidFill>
                  <a:srgbClr val="FFFFFF"/>
                </a:solidFill>
                <a:latin typeface="Roboto Black"/>
                <a:ea typeface="Roboto Black"/>
                <a:cs typeface="Roboto Black"/>
                <a:sym typeface="Roboto Black"/>
              </a:rPr>
              <a:t>Integration</a:t>
            </a:r>
            <a:endParaRPr b="0" i="0" sz="1000" u="none" cap="none" strike="noStrike">
              <a:solidFill>
                <a:srgbClr val="FFFFFF"/>
              </a:solidFill>
              <a:latin typeface="Roboto Black"/>
              <a:ea typeface="Roboto Black"/>
              <a:cs typeface="Roboto Black"/>
              <a:sym typeface="Roboto Black"/>
            </a:endParaRPr>
          </a:p>
        </p:txBody>
      </p:sp>
      <p:sp>
        <p:nvSpPr>
          <p:cNvPr id="346" name="Google Shape;346;p19"/>
          <p:cNvSpPr txBox="1"/>
          <p:nvPr>
            <p:ph idx="4294967295" type="ctrTitle"/>
          </p:nvPr>
        </p:nvSpPr>
        <p:spPr>
          <a:xfrm>
            <a:off x="1431724" y="2641295"/>
            <a:ext cx="885825" cy="19685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800"/>
              <a:buFont typeface="Roboto Black"/>
              <a:buNone/>
            </a:pPr>
            <a:r>
              <a:rPr b="0" i="0" lang="en-IN" sz="1000" u="none" cap="none" strike="noStrike">
                <a:solidFill>
                  <a:srgbClr val="FFFFFF"/>
                </a:solidFill>
                <a:latin typeface="Roboto Black"/>
                <a:ea typeface="Roboto Black"/>
                <a:cs typeface="Roboto Black"/>
                <a:sym typeface="Roboto Black"/>
              </a:rPr>
              <a:t>1. </a:t>
            </a:r>
            <a:br>
              <a:rPr b="0" i="0" lang="en-IN" sz="1000" u="none" cap="none" strike="noStrike">
                <a:solidFill>
                  <a:srgbClr val="FFFFFF"/>
                </a:solidFill>
                <a:latin typeface="Roboto Black"/>
                <a:ea typeface="Roboto Black"/>
                <a:cs typeface="Roboto Black"/>
                <a:sym typeface="Roboto Black"/>
              </a:rPr>
            </a:br>
            <a:r>
              <a:rPr b="0" i="0" lang="en-IN" sz="1000" u="none" cap="none" strike="noStrike">
                <a:solidFill>
                  <a:srgbClr val="FFFFFF"/>
                </a:solidFill>
                <a:latin typeface="Roboto Black"/>
                <a:ea typeface="Roboto Black"/>
                <a:cs typeface="Roboto Black"/>
                <a:sym typeface="Roboto Black"/>
              </a:rPr>
              <a:t>Made the</a:t>
            </a:r>
            <a:br>
              <a:rPr b="0" i="0" lang="en-IN" sz="1000" u="none" cap="none" strike="noStrike">
                <a:solidFill>
                  <a:srgbClr val="FFFFFF"/>
                </a:solidFill>
                <a:latin typeface="Roboto Black"/>
                <a:ea typeface="Roboto Black"/>
                <a:cs typeface="Roboto Black"/>
                <a:sym typeface="Roboto Black"/>
              </a:rPr>
            </a:br>
            <a:r>
              <a:rPr b="0" i="0" lang="en-IN" sz="1000" u="none" cap="none" strike="noStrike">
                <a:solidFill>
                  <a:srgbClr val="FFFFFF"/>
                </a:solidFill>
                <a:latin typeface="Roboto Black"/>
                <a:ea typeface="Roboto Black"/>
                <a:cs typeface="Roboto Black"/>
                <a:sym typeface="Roboto Black"/>
              </a:rPr>
              <a:t>templates</a:t>
            </a:r>
            <a:endParaRPr b="0" i="0" sz="1000" u="none" cap="none" strike="noStrike">
              <a:solidFill>
                <a:srgbClr val="FFFFFF"/>
              </a:solidFill>
              <a:latin typeface="Roboto Black"/>
              <a:ea typeface="Roboto Black"/>
              <a:cs typeface="Roboto Black"/>
              <a:sym typeface="Roboto Black"/>
            </a:endParaRPr>
          </a:p>
        </p:txBody>
      </p:sp>
      <p:sp>
        <p:nvSpPr>
          <p:cNvPr id="347" name="Google Shape;347;p19"/>
          <p:cNvSpPr txBox="1"/>
          <p:nvPr>
            <p:ph idx="4294967295" type="ctrTitle"/>
          </p:nvPr>
        </p:nvSpPr>
        <p:spPr>
          <a:xfrm>
            <a:off x="6962295" y="2854873"/>
            <a:ext cx="885825" cy="1968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800"/>
              <a:buFont typeface="Roboto Black"/>
              <a:buNone/>
            </a:pPr>
            <a:r>
              <a:rPr b="0" i="0" lang="en-IN" sz="1000" u="none" cap="none" strike="noStrike">
                <a:solidFill>
                  <a:srgbClr val="FFFFFF"/>
                </a:solidFill>
                <a:latin typeface="Roboto Black"/>
                <a:ea typeface="Roboto Black"/>
                <a:cs typeface="Roboto Black"/>
                <a:sym typeface="Roboto Black"/>
              </a:rPr>
              <a:t>FINAL</a:t>
            </a:r>
            <a:endParaRPr b="0" i="0" sz="1000" u="none" cap="none" strike="noStrike">
              <a:solidFill>
                <a:srgbClr val="FFFFFF"/>
              </a:solidFill>
              <a:latin typeface="Roboto Black"/>
              <a:ea typeface="Roboto Black"/>
              <a:cs typeface="Roboto Black"/>
              <a:sym typeface="Roboto Black"/>
            </a:endParaRPr>
          </a:p>
          <a:p>
            <a:pPr indent="0" lvl="0" marL="0" marR="0" rtl="0" algn="l">
              <a:lnSpc>
                <a:spcPct val="100000"/>
              </a:lnSpc>
              <a:spcBef>
                <a:spcPts val="0"/>
              </a:spcBef>
              <a:spcAft>
                <a:spcPts val="0"/>
              </a:spcAft>
              <a:buClr>
                <a:srgbClr val="FFFFFF"/>
              </a:buClr>
              <a:buSzPts val="2800"/>
              <a:buFont typeface="Roboto Black"/>
              <a:buNone/>
            </a:pPr>
            <a:r>
              <a:rPr b="0" i="0" lang="en-IN" sz="1000" u="none" cap="none" strike="noStrike">
                <a:solidFill>
                  <a:srgbClr val="FFFFFF"/>
                </a:solidFill>
                <a:latin typeface="Roboto Black"/>
                <a:ea typeface="Roboto Black"/>
                <a:cs typeface="Roboto Black"/>
                <a:sym typeface="Roboto Black"/>
              </a:rPr>
              <a:t>VERSION</a:t>
            </a:r>
            <a:endParaRPr b="0" i="0" sz="1000" u="none" cap="none" strike="noStrike">
              <a:solidFill>
                <a:srgbClr val="FFFFFF"/>
              </a:solidFill>
              <a:latin typeface="Roboto Black"/>
              <a:ea typeface="Roboto Black"/>
              <a:cs typeface="Roboto Black"/>
              <a:sym typeface="Roboto Black"/>
            </a:endParaRPr>
          </a:p>
        </p:txBody>
      </p:sp>
      <p:sp>
        <p:nvSpPr>
          <p:cNvPr id="348" name="Google Shape;348;p19"/>
          <p:cNvSpPr/>
          <p:nvPr/>
        </p:nvSpPr>
        <p:spPr>
          <a:xfrm>
            <a:off x="2293016" y="2645636"/>
            <a:ext cx="4557964" cy="779241"/>
          </a:xfrm>
          <a:custGeom>
            <a:rect b="b" l="l" r="r" t="t"/>
            <a:pathLst>
              <a:path extrusionOk="0" h="48817" w="285542">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9"/>
          <p:cNvSpPr/>
          <p:nvPr/>
        </p:nvSpPr>
        <p:spPr>
          <a:xfrm>
            <a:off x="2707594" y="2718904"/>
            <a:ext cx="632722" cy="632706"/>
          </a:xfrm>
          <a:custGeom>
            <a:rect b="b" l="l" r="r" t="t"/>
            <a:pathLst>
              <a:path extrusionOk="0" h="39637" w="39638">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9"/>
          <p:cNvSpPr/>
          <p:nvPr/>
        </p:nvSpPr>
        <p:spPr>
          <a:xfrm>
            <a:off x="2963999" y="2667282"/>
            <a:ext cx="119894" cy="57465"/>
          </a:xfrm>
          <a:custGeom>
            <a:rect b="b" l="l" r="r" t="t"/>
            <a:pathLst>
              <a:path extrusionOk="0" h="3600" w="7511">
                <a:moveTo>
                  <a:pt x="3756" y="1"/>
                </a:moveTo>
                <a:lnTo>
                  <a:pt x="1" y="3599"/>
                </a:lnTo>
                <a:lnTo>
                  <a:pt x="7511" y="3599"/>
                </a:lnTo>
                <a:lnTo>
                  <a:pt x="375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9"/>
          <p:cNvSpPr/>
          <p:nvPr/>
        </p:nvSpPr>
        <p:spPr>
          <a:xfrm>
            <a:off x="2959003" y="2002124"/>
            <a:ext cx="129887" cy="129871"/>
          </a:xfrm>
          <a:custGeom>
            <a:rect b="b" l="l" r="r" t="t"/>
            <a:pathLst>
              <a:path extrusionOk="0" h="8136" w="8137">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9"/>
          <p:cNvSpPr/>
          <p:nvPr/>
        </p:nvSpPr>
        <p:spPr>
          <a:xfrm>
            <a:off x="2987320" y="2030426"/>
            <a:ext cx="73268" cy="73268"/>
          </a:xfrm>
          <a:custGeom>
            <a:rect b="b" l="l" r="r" t="t"/>
            <a:pathLst>
              <a:path extrusionOk="0" h="4590" w="459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9"/>
          <p:cNvSpPr/>
          <p:nvPr/>
        </p:nvSpPr>
        <p:spPr>
          <a:xfrm>
            <a:off x="3023938" y="2122003"/>
            <a:ext cx="16" cy="617717"/>
          </a:xfrm>
          <a:custGeom>
            <a:rect b="b" l="l" r="r" t="t"/>
            <a:pathLst>
              <a:path extrusionOk="0" fill="none" h="38698" w="1">
                <a:moveTo>
                  <a:pt x="1" y="38698"/>
                </a:moveTo>
                <a:lnTo>
                  <a:pt x="1" y="0"/>
                </a:lnTo>
              </a:path>
            </a:pathLst>
          </a:custGeom>
          <a:solidFill>
            <a:schemeClr val="accent1"/>
          </a:solidFill>
          <a:ln cap="rnd" cmpd="sng" w="24775">
            <a:solidFill>
              <a:srgbClr val="48FFD5"/>
            </a:solidFill>
            <a:prstDash val="solid"/>
            <a:miter lim="5215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9"/>
          <p:cNvSpPr/>
          <p:nvPr/>
        </p:nvSpPr>
        <p:spPr>
          <a:xfrm>
            <a:off x="2793344" y="2804639"/>
            <a:ext cx="460390" cy="460390"/>
          </a:xfrm>
          <a:custGeom>
            <a:rect b="b" l="l" r="r" t="t"/>
            <a:pathLst>
              <a:path extrusionOk="0" h="28842" w="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9"/>
          <p:cNvSpPr/>
          <p:nvPr/>
        </p:nvSpPr>
        <p:spPr>
          <a:xfrm>
            <a:off x="2793344" y="2804639"/>
            <a:ext cx="460390" cy="460390"/>
          </a:xfrm>
          <a:custGeom>
            <a:rect b="b" l="l" r="r" t="t"/>
            <a:pathLst>
              <a:path extrusionOk="0" h="28842" w="28842">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6" name="Google Shape;356;p19"/>
          <p:cNvGrpSpPr/>
          <p:nvPr/>
        </p:nvGrpSpPr>
        <p:grpSpPr>
          <a:xfrm>
            <a:off x="2905736" y="2888729"/>
            <a:ext cx="235607" cy="294716"/>
            <a:chOff x="2905736" y="2888729"/>
            <a:chExt cx="235607" cy="294716"/>
          </a:xfrm>
        </p:grpSpPr>
        <p:sp>
          <p:nvSpPr>
            <p:cNvPr id="357" name="Google Shape;357;p19"/>
            <p:cNvSpPr/>
            <p:nvPr/>
          </p:nvSpPr>
          <p:spPr>
            <a:xfrm>
              <a:off x="2956513" y="2888729"/>
              <a:ext cx="184830" cy="184830"/>
            </a:xfrm>
            <a:custGeom>
              <a:rect b="b" l="l" r="r" t="t"/>
              <a:pathLst>
                <a:path extrusionOk="0" h="11579" w="11579">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9"/>
            <p:cNvSpPr/>
            <p:nvPr/>
          </p:nvSpPr>
          <p:spPr>
            <a:xfrm>
              <a:off x="2978158" y="2928683"/>
              <a:ext cx="123231" cy="105400"/>
            </a:xfrm>
            <a:custGeom>
              <a:rect b="b" l="l" r="r" t="t"/>
              <a:pathLst>
                <a:path extrusionOk="0" h="6603" w="772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9"/>
            <p:cNvSpPr/>
            <p:nvPr/>
          </p:nvSpPr>
          <p:spPr>
            <a:xfrm>
              <a:off x="2905736" y="3051898"/>
              <a:ext cx="130717" cy="131547"/>
            </a:xfrm>
            <a:custGeom>
              <a:rect b="b" l="l" r="r" t="t"/>
              <a:pathLst>
                <a:path extrusionOk="0" h="8241" w="8189">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9"/>
            <p:cNvSpPr/>
            <p:nvPr/>
          </p:nvSpPr>
          <p:spPr>
            <a:xfrm>
              <a:off x="2923215" y="3081030"/>
              <a:ext cx="84936" cy="72550"/>
            </a:xfrm>
            <a:custGeom>
              <a:rect b="b" l="l" r="r" t="t"/>
              <a:pathLst>
                <a:path extrusionOk="0" h="4545" w="5321">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1" name="Google Shape;361;p19"/>
          <p:cNvSpPr/>
          <p:nvPr/>
        </p:nvSpPr>
        <p:spPr>
          <a:xfrm>
            <a:off x="5031941" y="2002124"/>
            <a:ext cx="130717" cy="129871"/>
          </a:xfrm>
          <a:custGeom>
            <a:rect b="b" l="l" r="r" t="t"/>
            <a:pathLst>
              <a:path extrusionOk="0" h="8136" w="8189">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9"/>
          <p:cNvSpPr/>
          <p:nvPr/>
        </p:nvSpPr>
        <p:spPr>
          <a:xfrm>
            <a:off x="4780532" y="2718904"/>
            <a:ext cx="633552" cy="632706"/>
          </a:xfrm>
          <a:custGeom>
            <a:rect b="b" l="l" r="r" t="t"/>
            <a:pathLst>
              <a:path extrusionOk="0" h="39637" w="3969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9"/>
          <p:cNvSpPr/>
          <p:nvPr/>
        </p:nvSpPr>
        <p:spPr>
          <a:xfrm>
            <a:off x="5036937" y="2667282"/>
            <a:ext cx="120724" cy="57465"/>
          </a:xfrm>
          <a:custGeom>
            <a:rect b="b" l="l" r="r" t="t"/>
            <a:pathLst>
              <a:path extrusionOk="0" h="3600" w="7563">
                <a:moveTo>
                  <a:pt x="3808" y="1"/>
                </a:moveTo>
                <a:lnTo>
                  <a:pt x="1" y="3599"/>
                </a:lnTo>
                <a:lnTo>
                  <a:pt x="7563" y="3599"/>
                </a:lnTo>
                <a:lnTo>
                  <a:pt x="3808"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9"/>
          <p:cNvSpPr/>
          <p:nvPr/>
        </p:nvSpPr>
        <p:spPr>
          <a:xfrm>
            <a:off x="5097707" y="2067044"/>
            <a:ext cx="16" cy="690171"/>
          </a:xfrm>
          <a:custGeom>
            <a:rect b="b" l="l" r="r" t="t"/>
            <a:pathLst>
              <a:path extrusionOk="0" fill="none" h="43237" w="1">
                <a:moveTo>
                  <a:pt x="1" y="43236"/>
                </a:moveTo>
                <a:lnTo>
                  <a:pt x="1" y="1"/>
                </a:lnTo>
              </a:path>
            </a:pathLst>
          </a:custGeom>
          <a:solidFill>
            <a:schemeClr val="accent1"/>
          </a:solidFill>
          <a:ln cap="rnd" cmpd="sng" w="24775">
            <a:solidFill>
              <a:srgbClr val="48FFD5"/>
            </a:solidFill>
            <a:prstDash val="solid"/>
            <a:miter lim="5215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9"/>
          <p:cNvSpPr/>
          <p:nvPr/>
        </p:nvSpPr>
        <p:spPr>
          <a:xfrm>
            <a:off x="5061073" y="2030426"/>
            <a:ext cx="72454" cy="72438"/>
          </a:xfrm>
          <a:custGeom>
            <a:rect b="b" l="l" r="r" t="t"/>
            <a:pathLst>
              <a:path extrusionOk="0" h="4538" w="4539">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9"/>
          <p:cNvSpPr/>
          <p:nvPr/>
        </p:nvSpPr>
        <p:spPr>
          <a:xfrm>
            <a:off x="4867112" y="2804639"/>
            <a:ext cx="460390" cy="460390"/>
          </a:xfrm>
          <a:custGeom>
            <a:rect b="b" l="l" r="r" t="t"/>
            <a:pathLst>
              <a:path extrusionOk="0" h="28842" w="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9"/>
          <p:cNvSpPr/>
          <p:nvPr/>
        </p:nvSpPr>
        <p:spPr>
          <a:xfrm>
            <a:off x="4867112" y="2804639"/>
            <a:ext cx="460390" cy="460390"/>
          </a:xfrm>
          <a:custGeom>
            <a:rect b="b" l="l" r="r" t="t"/>
            <a:pathLst>
              <a:path extrusionOk="0" h="28842" w="28842">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9"/>
          <p:cNvSpPr/>
          <p:nvPr/>
        </p:nvSpPr>
        <p:spPr>
          <a:xfrm>
            <a:off x="3995480" y="3937673"/>
            <a:ext cx="129887" cy="130717"/>
          </a:xfrm>
          <a:custGeom>
            <a:rect b="b" l="l" r="r" t="t"/>
            <a:pathLst>
              <a:path extrusionOk="0" h="8189" w="8137">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9"/>
          <p:cNvSpPr/>
          <p:nvPr/>
        </p:nvSpPr>
        <p:spPr>
          <a:xfrm>
            <a:off x="3744055" y="2718904"/>
            <a:ext cx="632722" cy="632706"/>
          </a:xfrm>
          <a:custGeom>
            <a:rect b="b" l="l" r="r" t="t"/>
            <a:pathLst>
              <a:path extrusionOk="0" h="39637" w="39638">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9"/>
          <p:cNvSpPr/>
          <p:nvPr/>
        </p:nvSpPr>
        <p:spPr>
          <a:xfrm>
            <a:off x="3998800" y="3344938"/>
            <a:ext cx="119910" cy="57465"/>
          </a:xfrm>
          <a:custGeom>
            <a:rect b="b" l="l" r="r" t="t"/>
            <a:pathLst>
              <a:path extrusionOk="0" h="3600" w="7512">
                <a:moveTo>
                  <a:pt x="1" y="0"/>
                </a:moveTo>
                <a:lnTo>
                  <a:pt x="3756" y="3599"/>
                </a:lnTo>
                <a:lnTo>
                  <a:pt x="751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9"/>
          <p:cNvSpPr/>
          <p:nvPr/>
        </p:nvSpPr>
        <p:spPr>
          <a:xfrm>
            <a:off x="4060415" y="3250025"/>
            <a:ext cx="16" cy="752600"/>
          </a:xfrm>
          <a:custGeom>
            <a:rect b="b" l="l" r="r" t="t"/>
            <a:pathLst>
              <a:path extrusionOk="0" fill="none" h="47148" w="1">
                <a:moveTo>
                  <a:pt x="0" y="47148"/>
                </a:moveTo>
                <a:lnTo>
                  <a:pt x="0" y="1"/>
                </a:lnTo>
              </a:path>
            </a:pathLst>
          </a:custGeom>
          <a:solidFill>
            <a:schemeClr val="accent1"/>
          </a:solidFill>
          <a:ln cap="flat" cmpd="sng" w="24775">
            <a:solidFill>
              <a:srgbClr val="48FFD5"/>
            </a:solidFill>
            <a:prstDash val="solid"/>
            <a:miter lim="5215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9"/>
          <p:cNvSpPr/>
          <p:nvPr/>
        </p:nvSpPr>
        <p:spPr>
          <a:xfrm>
            <a:off x="4024612" y="3966821"/>
            <a:ext cx="72454" cy="72438"/>
          </a:xfrm>
          <a:custGeom>
            <a:rect b="b" l="l" r="r" t="t"/>
            <a:pathLst>
              <a:path extrusionOk="0" h="4538" w="4539">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9"/>
          <p:cNvSpPr/>
          <p:nvPr/>
        </p:nvSpPr>
        <p:spPr>
          <a:xfrm>
            <a:off x="3830635" y="2804639"/>
            <a:ext cx="460390" cy="460390"/>
          </a:xfrm>
          <a:custGeom>
            <a:rect b="b" l="l" r="r" t="t"/>
            <a:pathLst>
              <a:path extrusionOk="0" h="28842" w="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9"/>
          <p:cNvSpPr/>
          <p:nvPr/>
        </p:nvSpPr>
        <p:spPr>
          <a:xfrm>
            <a:off x="3830635" y="2804639"/>
            <a:ext cx="460390" cy="460390"/>
          </a:xfrm>
          <a:custGeom>
            <a:rect b="b" l="l" r="r" t="t"/>
            <a:pathLst>
              <a:path extrusionOk="0" h="28842" w="28842">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9"/>
          <p:cNvSpPr/>
          <p:nvPr/>
        </p:nvSpPr>
        <p:spPr>
          <a:xfrm>
            <a:off x="6068402" y="3937673"/>
            <a:ext cx="130733" cy="130717"/>
          </a:xfrm>
          <a:custGeom>
            <a:rect b="b" l="l" r="r" t="t"/>
            <a:pathLst>
              <a:path extrusionOk="0" h="8189" w="819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9"/>
          <p:cNvSpPr/>
          <p:nvPr/>
        </p:nvSpPr>
        <p:spPr>
          <a:xfrm>
            <a:off x="5816993" y="2718904"/>
            <a:ext cx="633552" cy="632706"/>
          </a:xfrm>
          <a:custGeom>
            <a:rect b="b" l="l" r="r" t="t"/>
            <a:pathLst>
              <a:path extrusionOk="0" h="39637" w="3969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9"/>
          <p:cNvSpPr/>
          <p:nvPr/>
        </p:nvSpPr>
        <p:spPr>
          <a:xfrm>
            <a:off x="6072568" y="3344938"/>
            <a:ext cx="119894" cy="57465"/>
          </a:xfrm>
          <a:custGeom>
            <a:rect b="b" l="l" r="r" t="t"/>
            <a:pathLst>
              <a:path extrusionOk="0" h="3600" w="7511">
                <a:moveTo>
                  <a:pt x="1" y="0"/>
                </a:moveTo>
                <a:lnTo>
                  <a:pt x="3756" y="3599"/>
                </a:lnTo>
                <a:lnTo>
                  <a:pt x="751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9"/>
          <p:cNvSpPr/>
          <p:nvPr/>
        </p:nvSpPr>
        <p:spPr>
          <a:xfrm>
            <a:off x="6134184" y="3161784"/>
            <a:ext cx="16" cy="840841"/>
          </a:xfrm>
          <a:custGeom>
            <a:rect b="b" l="l" r="r" t="t"/>
            <a:pathLst>
              <a:path extrusionOk="0" fill="none" h="52676" w="1">
                <a:moveTo>
                  <a:pt x="0" y="52676"/>
                </a:moveTo>
                <a:lnTo>
                  <a:pt x="0" y="1"/>
                </a:lnTo>
              </a:path>
            </a:pathLst>
          </a:custGeom>
          <a:solidFill>
            <a:schemeClr val="accent1"/>
          </a:solidFill>
          <a:ln cap="rnd" cmpd="sng" w="24775">
            <a:solidFill>
              <a:srgbClr val="48FFD5"/>
            </a:solidFill>
            <a:prstDash val="solid"/>
            <a:miter lim="5215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9"/>
          <p:cNvSpPr/>
          <p:nvPr/>
        </p:nvSpPr>
        <p:spPr>
          <a:xfrm>
            <a:off x="6097550" y="3965975"/>
            <a:ext cx="72438" cy="72454"/>
          </a:xfrm>
          <a:custGeom>
            <a:rect b="b" l="l" r="r" t="t"/>
            <a:pathLst>
              <a:path extrusionOk="0" h="4539" w="4538">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9"/>
          <p:cNvSpPr/>
          <p:nvPr/>
        </p:nvSpPr>
        <p:spPr>
          <a:xfrm>
            <a:off x="5903573" y="2804639"/>
            <a:ext cx="460390" cy="460390"/>
          </a:xfrm>
          <a:custGeom>
            <a:rect b="b" l="l" r="r" t="t"/>
            <a:pathLst>
              <a:path extrusionOk="0" h="28842" w="28842">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9"/>
          <p:cNvSpPr/>
          <p:nvPr/>
        </p:nvSpPr>
        <p:spPr>
          <a:xfrm>
            <a:off x="5903573" y="2804639"/>
            <a:ext cx="460390" cy="460390"/>
          </a:xfrm>
          <a:custGeom>
            <a:rect b="b" l="l" r="r" t="t"/>
            <a:pathLst>
              <a:path extrusionOk="0" h="28842" w="28842">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2" name="Google Shape;382;p19"/>
          <p:cNvGrpSpPr/>
          <p:nvPr/>
        </p:nvGrpSpPr>
        <p:grpSpPr>
          <a:xfrm>
            <a:off x="4985744" y="2902518"/>
            <a:ext cx="222293" cy="237986"/>
            <a:chOff x="5029650" y="894850"/>
            <a:chExt cx="1559950" cy="1670075"/>
          </a:xfrm>
        </p:grpSpPr>
        <p:sp>
          <p:nvSpPr>
            <p:cNvPr id="383" name="Google Shape;383;p19"/>
            <p:cNvSpPr/>
            <p:nvPr/>
          </p:nvSpPr>
          <p:spPr>
            <a:xfrm>
              <a:off x="5029650" y="2203275"/>
              <a:ext cx="243300" cy="361650"/>
            </a:xfrm>
            <a:custGeom>
              <a:rect b="b" l="l" r="r" t="t"/>
              <a:pathLst>
                <a:path extrusionOk="0" h="14466" w="9732">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9"/>
            <p:cNvSpPr/>
            <p:nvPr/>
          </p:nvSpPr>
          <p:spPr>
            <a:xfrm>
              <a:off x="5356750" y="1941900"/>
              <a:ext cx="241675" cy="623025"/>
            </a:xfrm>
            <a:custGeom>
              <a:rect b="b" l="l" r="r" t="t"/>
              <a:pathLst>
                <a:path extrusionOk="0" h="24921" w="9667">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9"/>
            <p:cNvSpPr/>
            <p:nvPr/>
          </p:nvSpPr>
          <p:spPr>
            <a:xfrm>
              <a:off x="5836725" y="894850"/>
              <a:ext cx="752875" cy="1670075"/>
            </a:xfrm>
            <a:custGeom>
              <a:rect b="b" l="l" r="r" t="t"/>
              <a:pathLst>
                <a:path extrusionOk="0" h="66803" w="30115">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9"/>
            <p:cNvSpPr/>
            <p:nvPr/>
          </p:nvSpPr>
          <p:spPr>
            <a:xfrm>
              <a:off x="5680575" y="1678900"/>
              <a:ext cx="243300" cy="886025"/>
            </a:xfrm>
            <a:custGeom>
              <a:rect b="b" l="l" r="r" t="t"/>
              <a:pathLst>
                <a:path extrusionOk="0" h="35441" w="9732">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7" name="Google Shape;387;p19"/>
          <p:cNvGrpSpPr/>
          <p:nvPr/>
        </p:nvGrpSpPr>
        <p:grpSpPr>
          <a:xfrm>
            <a:off x="6035044" y="2913719"/>
            <a:ext cx="196025" cy="243061"/>
            <a:chOff x="736175" y="1051000"/>
            <a:chExt cx="1678300" cy="2081000"/>
          </a:xfrm>
        </p:grpSpPr>
        <p:sp>
          <p:nvSpPr>
            <p:cNvPr id="388" name="Google Shape;388;p19"/>
            <p:cNvSpPr/>
            <p:nvPr/>
          </p:nvSpPr>
          <p:spPr>
            <a:xfrm>
              <a:off x="849600" y="1051000"/>
              <a:ext cx="1449800" cy="1414800"/>
            </a:xfrm>
            <a:custGeom>
              <a:rect b="b" l="l" r="r" t="t"/>
              <a:pathLst>
                <a:path extrusionOk="0" h="56592" w="57992">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9"/>
            <p:cNvSpPr/>
            <p:nvPr/>
          </p:nvSpPr>
          <p:spPr>
            <a:xfrm>
              <a:off x="736175" y="2326550"/>
              <a:ext cx="677250" cy="795600"/>
            </a:xfrm>
            <a:custGeom>
              <a:rect b="b" l="l" r="r" t="t"/>
              <a:pathLst>
                <a:path extrusionOk="0" h="31824" w="2709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9"/>
            <p:cNvSpPr/>
            <p:nvPr/>
          </p:nvSpPr>
          <p:spPr>
            <a:xfrm>
              <a:off x="1727350" y="2349550"/>
              <a:ext cx="687125" cy="782450"/>
            </a:xfrm>
            <a:custGeom>
              <a:rect b="b" l="l" r="r" t="t"/>
              <a:pathLst>
                <a:path extrusionOk="0" h="31298" w="27485">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9"/>
            <p:cNvSpPr/>
            <p:nvPr/>
          </p:nvSpPr>
          <p:spPr>
            <a:xfrm>
              <a:off x="1291750" y="1488225"/>
              <a:ext cx="565475" cy="535900"/>
            </a:xfrm>
            <a:custGeom>
              <a:rect b="b" l="l" r="r" t="t"/>
              <a:pathLst>
                <a:path extrusionOk="0" h="21436" w="22619">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19"/>
          <p:cNvGrpSpPr/>
          <p:nvPr/>
        </p:nvGrpSpPr>
        <p:grpSpPr>
          <a:xfrm>
            <a:off x="3979968" y="2921659"/>
            <a:ext cx="160902" cy="226360"/>
            <a:chOff x="2790850" y="955650"/>
            <a:chExt cx="1984000" cy="2791125"/>
          </a:xfrm>
        </p:grpSpPr>
        <p:sp>
          <p:nvSpPr>
            <p:cNvPr id="393" name="Google Shape;393;p19"/>
            <p:cNvSpPr/>
            <p:nvPr/>
          </p:nvSpPr>
          <p:spPr>
            <a:xfrm>
              <a:off x="3259325" y="955650"/>
              <a:ext cx="1048750" cy="1364350"/>
            </a:xfrm>
            <a:custGeom>
              <a:rect b="b" l="l" r="r" t="t"/>
              <a:pathLst>
                <a:path extrusionOk="0" h="54574" w="4195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9"/>
            <p:cNvSpPr/>
            <p:nvPr/>
          </p:nvSpPr>
          <p:spPr>
            <a:xfrm>
              <a:off x="2790850" y="2370925"/>
              <a:ext cx="1984000" cy="1375850"/>
            </a:xfrm>
            <a:custGeom>
              <a:rect b="b" l="l" r="r" t="t"/>
              <a:pathLst>
                <a:path extrusionOk="0" h="55034" w="7936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95" name="Google Shape;395;p19"/>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0"/>
          <p:cNvSpPr txBox="1"/>
          <p:nvPr>
            <p:ph idx="3" type="subTitle"/>
          </p:nvPr>
        </p:nvSpPr>
        <p:spPr>
          <a:xfrm>
            <a:off x="616944" y="825559"/>
            <a:ext cx="8215356" cy="4022887"/>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100"/>
              <a:buFont typeface="Arial"/>
              <a:buChar char="•"/>
            </a:pPr>
            <a:r>
              <a:rPr lang="en-IN" sz="1600"/>
              <a:t>We created the Django project using Pycharm. Pycharm creates a virtual environment for us and provides ability to run the tasks of the manage.py utility.</a:t>
            </a:r>
            <a:endParaRPr/>
          </a:p>
          <a:p>
            <a:pPr indent="-273050" lvl="0" marL="457200" rtl="0" algn="l">
              <a:lnSpc>
                <a:spcPct val="100000"/>
              </a:lnSpc>
              <a:spcBef>
                <a:spcPts val="0"/>
              </a:spcBef>
              <a:spcAft>
                <a:spcPts val="0"/>
              </a:spcAft>
              <a:buSzPts val="1100"/>
              <a:buFont typeface="Arial"/>
              <a:buNone/>
            </a:pPr>
            <a:r>
              <a:t/>
            </a:r>
            <a:endParaRPr sz="1600"/>
          </a:p>
          <a:p>
            <a:pPr indent="-342900" lvl="0" marL="457200" rtl="0" algn="l">
              <a:lnSpc>
                <a:spcPct val="100000"/>
              </a:lnSpc>
              <a:spcBef>
                <a:spcPts val="0"/>
              </a:spcBef>
              <a:spcAft>
                <a:spcPts val="0"/>
              </a:spcAft>
              <a:buSzPts val="1100"/>
              <a:buFont typeface="Arial"/>
              <a:buChar char="•"/>
            </a:pPr>
            <a:r>
              <a:rPr lang="en-IN" sz="1600"/>
              <a:t>We created the templates under templates/store in the store app.</a:t>
            </a:r>
            <a:endParaRPr/>
          </a:p>
          <a:p>
            <a:pPr indent="-342900" lvl="1" marL="914400" rtl="0" algn="l">
              <a:lnSpc>
                <a:spcPct val="100000"/>
              </a:lnSpc>
              <a:spcBef>
                <a:spcPts val="0"/>
              </a:spcBef>
              <a:spcAft>
                <a:spcPts val="0"/>
              </a:spcAft>
              <a:buSzPts val="1100"/>
              <a:buFont typeface="Arial"/>
              <a:buAutoNum type="arabicPeriod"/>
            </a:pPr>
            <a:r>
              <a:rPr b="1" lang="en-IN" sz="1600"/>
              <a:t>Main.html </a:t>
            </a:r>
            <a:r>
              <a:rPr lang="en-IN" sz="1600"/>
              <a:t>→ Template which all will inherit from</a:t>
            </a:r>
            <a:endParaRPr/>
          </a:p>
          <a:p>
            <a:pPr indent="-342900" lvl="1" marL="914400" rtl="0" algn="l">
              <a:lnSpc>
                <a:spcPct val="100000"/>
              </a:lnSpc>
              <a:spcBef>
                <a:spcPts val="0"/>
              </a:spcBef>
              <a:spcAft>
                <a:spcPts val="0"/>
              </a:spcAft>
              <a:buSzPts val="1100"/>
              <a:buFont typeface="Arial"/>
              <a:buAutoNum type="arabicPeriod"/>
            </a:pPr>
            <a:r>
              <a:rPr b="1" lang="en-IN" sz="1600"/>
              <a:t>Store.html</a:t>
            </a:r>
            <a:r>
              <a:rPr lang="en-IN" sz="1600"/>
              <a:t> → Home page/store front with all products</a:t>
            </a:r>
            <a:endParaRPr/>
          </a:p>
          <a:p>
            <a:pPr indent="-342900" lvl="1" marL="914400" rtl="0" algn="l">
              <a:lnSpc>
                <a:spcPct val="100000"/>
              </a:lnSpc>
              <a:spcBef>
                <a:spcPts val="0"/>
              </a:spcBef>
              <a:spcAft>
                <a:spcPts val="0"/>
              </a:spcAft>
              <a:buSzPts val="1100"/>
              <a:buFont typeface="Arial"/>
              <a:buAutoNum type="arabicPeriod"/>
            </a:pPr>
            <a:r>
              <a:rPr b="1" lang="en-IN" sz="1600"/>
              <a:t>Cart.html</a:t>
            </a:r>
            <a:r>
              <a:rPr lang="en-IN" sz="1600"/>
              <a:t> → Users shopping cart</a:t>
            </a:r>
            <a:endParaRPr/>
          </a:p>
          <a:p>
            <a:pPr indent="-342900" lvl="1" marL="914400" rtl="0" algn="l">
              <a:lnSpc>
                <a:spcPct val="100000"/>
              </a:lnSpc>
              <a:spcBef>
                <a:spcPts val="0"/>
              </a:spcBef>
              <a:spcAft>
                <a:spcPts val="0"/>
              </a:spcAft>
              <a:buSzPts val="1100"/>
              <a:buFont typeface="Arial"/>
              <a:buAutoNum type="arabicPeriod"/>
            </a:pPr>
            <a:r>
              <a:rPr b="1" lang="en-IN" sz="1600"/>
              <a:t>Checkout.html</a:t>
            </a:r>
            <a:r>
              <a:rPr lang="en-IN" sz="1600"/>
              <a:t> → Checkout page</a:t>
            </a:r>
            <a:endParaRPr/>
          </a:p>
          <a:p>
            <a:pPr indent="-273050" lvl="0" marL="457200" rtl="0" algn="l">
              <a:lnSpc>
                <a:spcPct val="100000"/>
              </a:lnSpc>
              <a:spcBef>
                <a:spcPts val="0"/>
              </a:spcBef>
              <a:spcAft>
                <a:spcPts val="0"/>
              </a:spcAft>
              <a:buSzPts val="1100"/>
              <a:buFont typeface="Arial"/>
              <a:buNone/>
            </a:pPr>
            <a:r>
              <a:t/>
            </a:r>
            <a:endParaRPr sz="1600"/>
          </a:p>
          <a:p>
            <a:pPr indent="0" lvl="0" marL="114300" rtl="0" algn="l">
              <a:lnSpc>
                <a:spcPct val="100000"/>
              </a:lnSpc>
              <a:spcBef>
                <a:spcPts val="0"/>
              </a:spcBef>
              <a:spcAft>
                <a:spcPts val="0"/>
              </a:spcAft>
              <a:buSzPts val="1100"/>
              <a:buNone/>
            </a:pPr>
            <a:r>
              <a:t/>
            </a:r>
            <a:endParaRPr sz="1600"/>
          </a:p>
          <a:p>
            <a:pPr indent="-342900" lvl="0" marL="457200" rtl="0" algn="l">
              <a:lnSpc>
                <a:spcPct val="100000"/>
              </a:lnSpc>
              <a:spcBef>
                <a:spcPts val="0"/>
              </a:spcBef>
              <a:spcAft>
                <a:spcPts val="0"/>
              </a:spcAft>
              <a:buSzPts val="1100"/>
              <a:buFont typeface="Arial"/>
              <a:buChar char="•"/>
            </a:pPr>
            <a:r>
              <a:rPr lang="en-IN" sz="1600"/>
              <a:t>Inside store app in views.py file, we created views and rendered the templates we created. All the urls were created in urlpatterns list in url.py.</a:t>
            </a:r>
            <a:endParaRPr/>
          </a:p>
          <a:p>
            <a:pPr indent="-273050" lvl="0" marL="457200" rtl="0" algn="l">
              <a:lnSpc>
                <a:spcPct val="100000"/>
              </a:lnSpc>
              <a:spcBef>
                <a:spcPts val="0"/>
              </a:spcBef>
              <a:spcAft>
                <a:spcPts val="0"/>
              </a:spcAft>
              <a:buSzPts val="1100"/>
              <a:buFont typeface="Arial"/>
              <a:buNone/>
            </a:pPr>
            <a:r>
              <a:t/>
            </a:r>
            <a:endParaRPr sz="1600"/>
          </a:p>
          <a:p>
            <a:pPr indent="-342900" lvl="0" marL="457200" rtl="0" algn="l">
              <a:lnSpc>
                <a:spcPct val="100000"/>
              </a:lnSpc>
              <a:spcBef>
                <a:spcPts val="0"/>
              </a:spcBef>
              <a:spcAft>
                <a:spcPts val="0"/>
              </a:spcAft>
              <a:buSzPts val="1100"/>
              <a:buFont typeface="Arial"/>
              <a:buChar char="•"/>
            </a:pPr>
            <a:r>
              <a:rPr lang="en-IN" sz="1600"/>
              <a:t>All the required css and styling were added. All the paths(static folder that contains css, images, js) were added to settings.py and other configurations had been done at this stage.</a:t>
            </a:r>
            <a:endParaRPr/>
          </a:p>
        </p:txBody>
      </p:sp>
      <p:sp>
        <p:nvSpPr>
          <p:cNvPr id="401" name="Google Shape;401;p20"/>
          <p:cNvSpPr txBox="1"/>
          <p:nvPr>
            <p:ph idx="6" type="ctrTitle"/>
          </p:nvPr>
        </p:nvSpPr>
        <p:spPr>
          <a:xfrm>
            <a:off x="311700" y="21896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FFFFFF"/>
              </a:buClr>
              <a:buSzPts val="3000"/>
              <a:buFont typeface="Roboto Black"/>
              <a:buNone/>
            </a:pPr>
            <a:r>
              <a:rPr lang="en-IN"/>
              <a:t>Setup and Templates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