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6" r:id="rId2"/>
    <p:sldId id="263" r:id="rId3"/>
    <p:sldId id="259" r:id="rId4"/>
    <p:sldId id="282" r:id="rId5"/>
    <p:sldId id="323" r:id="rId6"/>
    <p:sldId id="257" r:id="rId7"/>
    <p:sldId id="313" r:id="rId8"/>
    <p:sldId id="314" r:id="rId9"/>
    <p:sldId id="268" r:id="rId10"/>
    <p:sldId id="315" r:id="rId11"/>
    <p:sldId id="316" r:id="rId12"/>
    <p:sldId id="317" r:id="rId13"/>
    <p:sldId id="273" r:id="rId14"/>
    <p:sldId id="319" r:id="rId15"/>
    <p:sldId id="320" r:id="rId16"/>
    <p:sldId id="321" r:id="rId17"/>
    <p:sldId id="322" r:id="rId18"/>
    <p:sldId id="279" r:id="rId19"/>
    <p:sldId id="325" r:id="rId20"/>
    <p:sldId id="258" r:id="rId21"/>
  </p:sldIdLst>
  <p:sldSz cx="9144000" cy="5143500" type="screen16x9"/>
  <p:notesSz cx="6858000" cy="9144000"/>
  <p:embeddedFontLst>
    <p:embeddedFont>
      <p:font typeface="Barlow Condensed" panose="00000506000000000000" pitchFamily="2" charset="0"/>
      <p:regular r:id="rId23"/>
      <p:bold r:id="rId24"/>
      <p:italic r:id="rId25"/>
      <p:boldItalic r:id="rId26"/>
    </p:embeddedFont>
    <p:embeddedFont>
      <p:font typeface="Public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AB12B-586E-4D55-A5E7-623484E8C122}">
  <a:tblStyle styleId="{0FAAB12B-586E-4D55-A5E7-623484E8C1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1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4DF0D9B3-3FF6-6E59-52B4-B62E5753B4BF}"/>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13EFACF2-1026-5658-B004-40064F0254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8E0A68FB-1826-CF57-19DE-9F7F439507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err="1"/>
              <a:t>SentimentIntensityAnalyzer</a:t>
            </a:r>
            <a:r>
              <a:rPr lang="en-US" b="1"/>
              <a:t> (NLTK):</a:t>
            </a:r>
            <a:r>
              <a:rPr lang="en-US"/>
              <a:t> Ideal for analyzing sentiment intensity in text, detects positive, negative, and neutral tones, especially useful for Reddit's diverse user language.</a:t>
            </a:r>
          </a:p>
          <a:p>
            <a:pPr marL="0" lvl="0" indent="0" algn="l" rtl="0">
              <a:spcBef>
                <a:spcPts val="0"/>
              </a:spcBef>
              <a:spcAft>
                <a:spcPts val="0"/>
              </a:spcAft>
              <a:buNone/>
            </a:pPr>
            <a:r>
              <a:rPr lang="en-US" b="1" err="1"/>
              <a:t>WordNetLemmatizer</a:t>
            </a:r>
            <a:r>
              <a:rPr lang="en-US" b="1"/>
              <a:t> (NLTK):</a:t>
            </a:r>
            <a:r>
              <a:rPr lang="en-US"/>
              <a:t> Reduces words to their root form, improving model accuracy by consolidating variations of words into a single token.</a:t>
            </a:r>
          </a:p>
          <a:p>
            <a:pPr marL="0" lvl="0" indent="0" algn="l" rtl="0">
              <a:spcBef>
                <a:spcPts val="0"/>
              </a:spcBef>
              <a:spcAft>
                <a:spcPts val="0"/>
              </a:spcAft>
              <a:buNone/>
            </a:pPr>
            <a:r>
              <a:rPr lang="en-US" b="1"/>
              <a:t>Complement Naive Bayes (</a:t>
            </a:r>
            <a:r>
              <a:rPr lang="en-US" b="1" err="1"/>
              <a:t>Sklearn</a:t>
            </a:r>
            <a:r>
              <a:rPr lang="en-US" b="1"/>
              <a:t>):</a:t>
            </a:r>
            <a:r>
              <a:rPr lang="en-US"/>
              <a:t> Optimized for imbalanced data, which is typical in sentiment analysis tasks, providing better accuracy and performance on large datasets like Reddit posts.</a:t>
            </a:r>
          </a:p>
          <a:p>
            <a:pPr marL="0" lvl="0" indent="0" algn="l" rtl="0">
              <a:spcBef>
                <a:spcPts val="0"/>
              </a:spcBef>
              <a:spcAft>
                <a:spcPts val="0"/>
              </a:spcAft>
              <a:buNone/>
            </a:pPr>
            <a:r>
              <a:rPr lang="en-US" b="1" err="1"/>
              <a:t>TfidfVectorizer</a:t>
            </a:r>
            <a:r>
              <a:rPr lang="en-US" b="1"/>
              <a:t> (</a:t>
            </a:r>
            <a:r>
              <a:rPr lang="en-US" b="1" err="1"/>
              <a:t>Sklearn</a:t>
            </a:r>
            <a:r>
              <a:rPr lang="en-US" b="1"/>
              <a:t>):</a:t>
            </a:r>
            <a:r>
              <a:rPr lang="en-US"/>
              <a:t> Converts text data into numerical vectors based on term frequency and inverse document frequency, helping the model understand the importance of words in posts</a:t>
            </a:r>
          </a:p>
          <a:p>
            <a:pPr marL="0" lvl="0" indent="0" algn="l" rtl="0">
              <a:spcBef>
                <a:spcPts val="0"/>
              </a:spcBef>
              <a:spcAft>
                <a:spcPts val="0"/>
              </a:spcAft>
              <a:buNone/>
            </a:pPr>
            <a:r>
              <a:rPr lang="en-US"/>
              <a:t>.</a:t>
            </a:r>
            <a:r>
              <a:rPr lang="en-US" b="1" err="1"/>
              <a:t>SelectKBest</a:t>
            </a:r>
            <a:r>
              <a:rPr lang="en-US" b="1"/>
              <a:t> &amp; chi2 (</a:t>
            </a:r>
            <a:r>
              <a:rPr lang="en-US" b="1" err="1"/>
              <a:t>Sklearn</a:t>
            </a:r>
            <a:r>
              <a:rPr lang="en-US" b="1"/>
              <a:t>):</a:t>
            </a:r>
            <a:r>
              <a:rPr lang="en-US"/>
              <a:t> Feature selection techniques that optimize model performance by selecting the most relevant features for sentiment analysis</a:t>
            </a:r>
          </a:p>
          <a:p>
            <a:pPr marL="0" lvl="0" indent="0" algn="l" rtl="0">
              <a:spcBef>
                <a:spcPts val="0"/>
              </a:spcBef>
              <a:spcAft>
                <a:spcPts val="0"/>
              </a:spcAft>
              <a:buNone/>
            </a:pPr>
            <a:r>
              <a:rPr lang="en-US"/>
              <a:t>.</a:t>
            </a:r>
            <a:r>
              <a:rPr lang="en-US" b="1"/>
              <a:t>Classification Metrics (</a:t>
            </a:r>
            <a:r>
              <a:rPr lang="en-US" b="1" err="1"/>
              <a:t>Sklearn</a:t>
            </a:r>
            <a:r>
              <a:rPr lang="en-US" b="1"/>
              <a:t>):</a:t>
            </a:r>
            <a:r>
              <a:rPr lang="en-US"/>
              <a:t> Helps evaluate model performance using metrics like accuracy, confusion matrix, and classification report, ensuring the quality of sentiment predictions.</a:t>
            </a:r>
            <a:endParaRPr/>
          </a:p>
        </p:txBody>
      </p:sp>
    </p:spTree>
    <p:extLst>
      <p:ext uri="{BB962C8B-B14F-4D97-AF65-F5344CB8AC3E}">
        <p14:creationId xmlns:p14="http://schemas.microsoft.com/office/powerpoint/2010/main" val="29946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F2D5DDF7-2744-9985-34CC-9764CBDB5879}"/>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146A363C-5603-1727-104A-1D45B0A77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946050D6-415D-D2B1-3A2B-496F890EAE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6256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C45FB11F-E706-AF16-31A1-D7BC202B9346}"/>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27708811-FA0E-C55C-1F6D-B10DF416A4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67915E4C-D5EB-B039-E74C-1708AE9C1C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865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7"/>
        <p:cNvGrpSpPr/>
        <p:nvPr/>
      </p:nvGrpSpPr>
      <p:grpSpPr>
        <a:xfrm>
          <a:off x="0" y="0"/>
          <a:ext cx="0" cy="0"/>
          <a:chOff x="0" y="0"/>
          <a:chExt cx="0" cy="0"/>
        </a:xfrm>
      </p:grpSpPr>
      <p:sp>
        <p:nvSpPr>
          <p:cNvPr id="3178" name="Google Shape;3178;ga9c7a5b44b_2_21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9" name="Google Shape;3179;ga9c7a5b44b_2_21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Contextual Understanding:</a:t>
            </a:r>
            <a:r>
              <a:rPr lang="en-US"/>
              <a:t> BERT captures the context of words in a sentence, which is crucial for accurately understanding nuanced sentiments in Reddit posts</a:t>
            </a:r>
          </a:p>
          <a:p>
            <a:pPr marL="0" lvl="0" indent="0" algn="l" rtl="0">
              <a:spcBef>
                <a:spcPts val="0"/>
              </a:spcBef>
              <a:spcAft>
                <a:spcPts val="0"/>
              </a:spcAft>
              <a:buNone/>
            </a:pPr>
            <a:r>
              <a:rPr lang="en-US" b="1"/>
              <a:t>Pre-trained on Large Datasets:</a:t>
            </a:r>
            <a:r>
              <a:rPr lang="en-US"/>
              <a:t> BERT has been pre-trained on vast text data, making it highly effective for sentiment analysis tasks with minimal fine-tuning</a:t>
            </a:r>
          </a:p>
          <a:p>
            <a:pPr marL="0" lvl="0" indent="0" algn="l" rtl="0">
              <a:spcBef>
                <a:spcPts val="0"/>
              </a:spcBef>
              <a:spcAft>
                <a:spcPts val="0"/>
              </a:spcAft>
              <a:buNone/>
            </a:pPr>
            <a:r>
              <a:rPr lang="en-US" b="1"/>
              <a:t>Better Handling of Complex Sentiments:</a:t>
            </a:r>
            <a:r>
              <a:rPr lang="en-US"/>
              <a:t> BERT can differentiate between positive, negative, and neutral sentiments, even in complex, context-dependent language often seen on Reddit</a:t>
            </a:r>
          </a:p>
          <a:p>
            <a:pPr marL="0" lvl="0" indent="0" algn="l" rtl="0">
              <a:spcBef>
                <a:spcPts val="0"/>
              </a:spcBef>
              <a:spcAft>
                <a:spcPts val="0"/>
              </a:spcAft>
              <a:buNone/>
            </a:pPr>
            <a:r>
              <a:rPr lang="en-US" b="1"/>
              <a:t>State-of-the-Art Performance:</a:t>
            </a:r>
            <a:r>
              <a:rPr lang="en-US"/>
              <a:t> BERT provides cutting-edge accuracy in natural language processing tasks, making it suitable for precise sentiment prediction.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F4FF5A4A-845D-E1BD-157F-E6B7C31614A9}"/>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EC6E1BEC-7107-B9AF-2994-35211EC815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6ACB51B2-2473-74BB-DA71-53EF7969FB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Pandas (import pandas as pd)</a:t>
            </a:r>
            <a:r>
              <a:rPr lang="en-US"/>
              <a:t>: Used for data manipulation and preprocessing, such as handling and cleaning Reddit data.</a:t>
            </a:r>
          </a:p>
          <a:p>
            <a:pPr marL="0" lvl="0" indent="0" algn="l" rtl="0">
              <a:spcBef>
                <a:spcPts val="0"/>
              </a:spcBef>
              <a:spcAft>
                <a:spcPts val="0"/>
              </a:spcAft>
              <a:buNone/>
            </a:pPr>
            <a:r>
              <a:rPr lang="en-US" b="1"/>
              <a:t>Regular Expressions (import re)</a:t>
            </a:r>
            <a:r>
              <a:rPr lang="en-US"/>
              <a:t>: Utilized to clean text data (remove special characters, URLs) for better input into the model.</a:t>
            </a:r>
          </a:p>
          <a:p>
            <a:pPr marL="0" lvl="0" indent="0" algn="l" rtl="0">
              <a:spcBef>
                <a:spcPts val="0"/>
              </a:spcBef>
              <a:spcAft>
                <a:spcPts val="0"/>
              </a:spcAft>
              <a:buNone/>
            </a:pPr>
            <a:r>
              <a:rPr lang="en-US" b="1" err="1"/>
              <a:t>PyTorch</a:t>
            </a:r>
            <a:r>
              <a:rPr lang="en-US" b="1"/>
              <a:t> (import torch)</a:t>
            </a:r>
            <a:r>
              <a:rPr lang="en-US"/>
              <a:t>: Framework for building and training the BERT model, enabling GPU acceleration for faster computations.</a:t>
            </a:r>
          </a:p>
          <a:p>
            <a:pPr marL="0" lvl="0" indent="0" algn="l" rtl="0">
              <a:spcBef>
                <a:spcPts val="0"/>
              </a:spcBef>
              <a:spcAft>
                <a:spcPts val="0"/>
              </a:spcAft>
              <a:buNone/>
            </a:pPr>
            <a:r>
              <a:rPr lang="en-US" b="1"/>
              <a:t>Train-Test Split (</a:t>
            </a:r>
            <a:r>
              <a:rPr lang="en-US" b="1" err="1"/>
              <a:t>train_test_split</a:t>
            </a:r>
            <a:r>
              <a:rPr lang="en-US" b="1"/>
              <a:t>)</a:t>
            </a:r>
            <a:r>
              <a:rPr lang="en-US"/>
              <a:t>: Splits the dataset into training and testing sets, ensuring model validation.</a:t>
            </a:r>
          </a:p>
          <a:p>
            <a:pPr marL="0" lvl="0" indent="0" algn="l" rtl="0">
              <a:spcBef>
                <a:spcPts val="0"/>
              </a:spcBef>
              <a:spcAft>
                <a:spcPts val="0"/>
              </a:spcAft>
              <a:buNone/>
            </a:pPr>
            <a:r>
              <a:rPr lang="en-US" b="1"/>
              <a:t>BERT Tokenizer (</a:t>
            </a:r>
            <a:r>
              <a:rPr lang="en-US" b="1" err="1"/>
              <a:t>BertTokenizer</a:t>
            </a:r>
            <a:r>
              <a:rPr lang="en-US" b="1"/>
              <a:t>)</a:t>
            </a:r>
            <a:r>
              <a:rPr lang="en-US"/>
              <a:t>: Converts text into tokens that the BERT model can understand.</a:t>
            </a:r>
          </a:p>
          <a:p>
            <a:pPr marL="0" lvl="0" indent="0" algn="l" rtl="0">
              <a:spcBef>
                <a:spcPts val="0"/>
              </a:spcBef>
              <a:spcAft>
                <a:spcPts val="0"/>
              </a:spcAft>
              <a:buNone/>
            </a:pPr>
            <a:r>
              <a:rPr lang="en-US" b="1"/>
              <a:t>BERT Model (</a:t>
            </a:r>
            <a:r>
              <a:rPr lang="en-US" b="1" err="1"/>
              <a:t>BertForSequenceClassification</a:t>
            </a:r>
            <a:r>
              <a:rPr lang="en-US" b="1"/>
              <a:t>)</a:t>
            </a:r>
            <a:r>
              <a:rPr lang="en-US"/>
              <a:t>: Pre-trained BERT model fine-tuned for sentiment classification, leveraging its language understanding for sentiment analysis.</a:t>
            </a:r>
          </a:p>
          <a:p>
            <a:pPr marL="0" lvl="0" indent="0" algn="l" rtl="0">
              <a:spcBef>
                <a:spcPts val="0"/>
              </a:spcBef>
              <a:spcAft>
                <a:spcPts val="0"/>
              </a:spcAft>
              <a:buNone/>
            </a:pPr>
            <a:r>
              <a:rPr lang="en-US" b="1"/>
              <a:t>Trainer and </a:t>
            </a:r>
            <a:r>
              <a:rPr lang="en-US" b="1" err="1"/>
              <a:t>TrainingArguments</a:t>
            </a:r>
            <a:r>
              <a:rPr lang="en-US"/>
              <a:t>: Simplify the training process by managing training loops, evaluation, and hyperparameter tuning for better model performance.</a:t>
            </a:r>
            <a:endParaRPr/>
          </a:p>
        </p:txBody>
      </p:sp>
    </p:spTree>
    <p:extLst>
      <p:ext uri="{BB962C8B-B14F-4D97-AF65-F5344CB8AC3E}">
        <p14:creationId xmlns:p14="http://schemas.microsoft.com/office/powerpoint/2010/main" val="37964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C8D5A6D5-E361-7A7A-BF07-68A9715FABA4}"/>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964F13BB-848B-1D83-F729-E5FE356741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A65F595E-D6F0-E5FA-B82D-8A86115F14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157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B3A64B1F-F67D-D474-3240-71E1B6E141FA}"/>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328458D0-E5DE-61A9-D567-DFA132BA1B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181C41FE-348B-35A1-593D-6F850C9B93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810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35262067-E302-9BB1-8665-0E8EAF158263}"/>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D62AECFF-D1FD-48C9-6624-6845344011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3CD5E04D-45DA-10DA-8E15-FD547DDFC0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Sentiment Distribution</a:t>
            </a:r>
            <a:r>
              <a:rPr lang="en-US"/>
              <a:t>: The majority of Trump-related Reddit posts are neutral (46.6%), suggesting that discussions are primarily factual or non-</a:t>
            </a:r>
            <a:r>
              <a:rPr lang="en-US" err="1"/>
              <a:t>polarizing.</a:t>
            </a:r>
            <a:r>
              <a:rPr lang="en-US" b="1" err="1"/>
              <a:t>Negative</a:t>
            </a:r>
            <a:r>
              <a:rPr lang="en-US" b="1"/>
              <a:t> Sentiment</a:t>
            </a:r>
            <a:r>
              <a:rPr lang="en-US"/>
              <a:t>: A significant portion (33%) reflects dissatisfaction or criticism, which may highlight areas of concern among the </a:t>
            </a:r>
            <a:r>
              <a:rPr lang="en-US" err="1"/>
              <a:t>public.</a:t>
            </a:r>
            <a:r>
              <a:rPr lang="en-US" b="1" err="1"/>
              <a:t>Positive</a:t>
            </a:r>
            <a:r>
              <a:rPr lang="en-US" b="1"/>
              <a:t> Sentiment</a:t>
            </a:r>
            <a:r>
              <a:rPr lang="en-US"/>
              <a:t>: At 19.6%, the positive sentiment indicates support or approval but is relatively smaller compared to neutral and negative </a:t>
            </a:r>
            <a:r>
              <a:rPr lang="en-US" err="1"/>
              <a:t>sentime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b="1"/>
              <a:t>Balanced Conversations</a:t>
            </a:r>
            <a:r>
              <a:rPr lang="en-US"/>
              <a:t>: The dominance of neutral posts suggests a diverse and balanced discussion environment on </a:t>
            </a:r>
            <a:r>
              <a:rPr lang="en-US" err="1"/>
              <a:t>Reddit.</a:t>
            </a:r>
            <a:r>
              <a:rPr lang="en-US" b="1" err="1"/>
              <a:t>Polarized</a:t>
            </a:r>
            <a:r>
              <a:rPr lang="en-US" b="1"/>
              <a:t> Opinions</a:t>
            </a:r>
            <a:r>
              <a:rPr lang="en-US"/>
              <a:t>: A combined 52.6% of posts are either positive or negative, showing considerable polarization in public </a:t>
            </a:r>
            <a:r>
              <a:rPr lang="en-US" err="1"/>
              <a:t>opinion.</a:t>
            </a:r>
            <a:r>
              <a:rPr lang="en-US" b="1" err="1"/>
              <a:t>Actionable</a:t>
            </a:r>
            <a:r>
              <a:rPr lang="en-US" b="1"/>
              <a:t> Insights</a:t>
            </a:r>
            <a:r>
              <a:rPr lang="en-US"/>
              <a:t>: Stakeholders can utilize this analysis to identify issues for strategic responses and further understand public concerns.</a:t>
            </a:r>
            <a:endParaRPr/>
          </a:p>
        </p:txBody>
      </p:sp>
    </p:spTree>
    <p:extLst>
      <p:ext uri="{BB962C8B-B14F-4D97-AF65-F5344CB8AC3E}">
        <p14:creationId xmlns:p14="http://schemas.microsoft.com/office/powerpoint/2010/main" val="114814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5"/>
        <p:cNvGrpSpPr/>
        <p:nvPr/>
      </p:nvGrpSpPr>
      <p:grpSpPr>
        <a:xfrm>
          <a:off x="0" y="0"/>
          <a:ext cx="0" cy="0"/>
          <a:chOff x="0" y="0"/>
          <a:chExt cx="0" cy="0"/>
        </a:xfrm>
      </p:grpSpPr>
      <p:sp>
        <p:nvSpPr>
          <p:cNvPr id="3826" name="Google Shape;3826;ga9c7a5b44b_2_16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7" name="Google Shape;3827;ga9c7a5b44b_2_16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0C567B02-3222-E437-EBA5-32D4B15C4A56}"/>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5E8CF7F0-0075-1F7C-C575-4DCA66A0E3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842A525E-4FE0-BF44-796E-142CC62620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err="1"/>
              <a:t>hroughout</a:t>
            </a:r>
            <a:r>
              <a:rPr lang="en-US"/>
              <a:t> our project, we encountered several technical challenges that required troubleshooting:</a:t>
            </a:r>
          </a:p>
          <a:p>
            <a:pPr>
              <a:buFont typeface="Arial" panose="020B0604020202020204" pitchFamily="34" charset="0"/>
              <a:buChar char="•"/>
            </a:pPr>
            <a:r>
              <a:rPr lang="en-US" b="1"/>
              <a:t>Data Handling and Collection</a:t>
            </a:r>
            <a:r>
              <a:rPr lang="en-US"/>
              <a:t>: While using PRAW to extract Reddit data, we ran into configuration and authorization issues, which slowed down the data collection process.</a:t>
            </a:r>
          </a:p>
          <a:p>
            <a:pPr>
              <a:buFont typeface="Arial" panose="020B0604020202020204" pitchFamily="34" charset="0"/>
              <a:buChar char="•"/>
            </a:pPr>
            <a:r>
              <a:rPr lang="en-US" b="1"/>
              <a:t>Hadoop Configuration</a:t>
            </a:r>
            <a:r>
              <a:rPr lang="en-US"/>
              <a:t>: HDFS posed problems with root user permissions, which prevented it from starting properly, requiring adjustments to user privileges.</a:t>
            </a:r>
          </a:p>
          <a:p>
            <a:pPr>
              <a:buFont typeface="Arial" panose="020B0604020202020204" pitchFamily="34" charset="0"/>
              <a:buChar char="•"/>
            </a:pPr>
            <a:r>
              <a:rPr lang="en-US" b="1"/>
              <a:t>Service Management</a:t>
            </a:r>
            <a:r>
              <a:rPr lang="en-US"/>
              <a:t>: Starting Hadoop services was complicated due to user privilege conflicts and localhost restrictions, which required further debugging.</a:t>
            </a:r>
          </a:p>
          <a:p>
            <a:pPr>
              <a:buFont typeface="Arial" panose="020B0604020202020204" pitchFamily="34" charset="0"/>
              <a:buChar char="•"/>
            </a:pPr>
            <a:r>
              <a:rPr lang="en-US" b="1"/>
              <a:t>Execution Environment</a:t>
            </a:r>
            <a:r>
              <a:rPr lang="en-US"/>
              <a:t>: Running Hadoop in a Docker container introduced additional challenges. User privilege conflicts in the environment disrupted connectivity with HDFS.</a:t>
            </a:r>
          </a:p>
          <a:p>
            <a:pPr>
              <a:buFont typeface="Arial" panose="020B0604020202020204" pitchFamily="34" charset="0"/>
              <a:buChar char="•"/>
            </a:pPr>
            <a:r>
              <a:rPr lang="en-US" b="1"/>
              <a:t>BERT Training</a:t>
            </a:r>
            <a:r>
              <a:rPr lang="en-US"/>
              <a:t>: One major challenge was the time required to fine-tune BERT for sentiment analysis. The entire process, including training and testing, took 5 hours due to its computational demands.</a:t>
            </a:r>
          </a:p>
          <a:p>
            <a:pPr marL="0" lvl="0" indent="0" algn="l" rtl="0">
              <a:spcBef>
                <a:spcPts val="0"/>
              </a:spcBef>
              <a:spcAft>
                <a:spcPts val="0"/>
              </a:spcAft>
              <a:buNone/>
            </a:pPr>
            <a:endParaRPr/>
          </a:p>
        </p:txBody>
      </p:sp>
    </p:spTree>
    <p:extLst>
      <p:ext uri="{BB962C8B-B14F-4D97-AF65-F5344CB8AC3E}">
        <p14:creationId xmlns:p14="http://schemas.microsoft.com/office/powerpoint/2010/main" val="371220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a9c7a5b44b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a9c7a5b44b_2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"In today's hyper-connected world, elections aren't just about votes—they're about voices. How can we decode millions of digital conversations to understand voter sentiment and empower </a:t>
            </a:r>
            <a:r>
              <a:rPr lang="en-US" err="1"/>
              <a:t>decision-makers?"Mention</a:t>
            </a:r>
            <a:r>
              <a:rPr lang="en-US"/>
              <a:t> the latest election, highlighting its high voter engagement and the role of online platforms in shaping public opinion. "This project leverages cutting-edge technologies like HDFS and BERT to analyze Reddit data, offering insights into voter behavior and sentiment during the recent elections.“</a:t>
            </a:r>
          </a:p>
          <a:p>
            <a:r>
              <a:rPr lang="en-US"/>
              <a:t>Key stakeholders- </a:t>
            </a:r>
            <a:r>
              <a:rPr lang="en-US" b="1"/>
              <a:t>Policymakers</a:t>
            </a:r>
            <a:r>
              <a:rPr lang="en-US"/>
              <a:t>: Use sentiment insights to align policies with public priorities and address pressing concerns </a:t>
            </a:r>
            <a:r>
              <a:rPr lang="en-US" err="1"/>
              <a:t>effectively.</a:t>
            </a:r>
            <a:r>
              <a:rPr lang="en-US" b="1" err="1"/>
              <a:t>Political</a:t>
            </a:r>
            <a:r>
              <a:rPr lang="en-US" b="1"/>
              <a:t> Campaign Teams</a:t>
            </a:r>
            <a:r>
              <a:rPr lang="en-US"/>
              <a:t>: Tailor messaging, identify key voter issues, and optimize strategies based on real-time sentiment </a:t>
            </a:r>
            <a:r>
              <a:rPr lang="en-US" err="1"/>
              <a:t>trends.</a:t>
            </a:r>
            <a:r>
              <a:rPr lang="en-US" b="1" err="1"/>
              <a:t>Media</a:t>
            </a:r>
            <a:r>
              <a:rPr lang="en-US" b="1"/>
              <a:t> Analysts</a:t>
            </a:r>
            <a:r>
              <a:rPr lang="en-US"/>
              <a:t>: Track public discourse to shape election narratives and highlight emerging voter </a:t>
            </a:r>
            <a:r>
              <a:rPr lang="en-US" err="1"/>
              <a:t>concerns.</a:t>
            </a:r>
            <a:r>
              <a:rPr lang="en-US" b="1" err="1"/>
              <a:t>Voters</a:t>
            </a:r>
            <a:r>
              <a:rPr lang="en-US"/>
              <a:t>: Benefit indirectly from improved campaigns and policies that reflect their true needs and </a:t>
            </a:r>
            <a:r>
              <a:rPr lang="en-US" err="1"/>
              <a:t>opinions.</a:t>
            </a:r>
            <a:r>
              <a:rPr lang="en-US" b="1" err="1"/>
              <a:t>Academia</a:t>
            </a:r>
            <a:r>
              <a:rPr lang="en-US" b="1"/>
              <a:t> and Researchers</a:t>
            </a:r>
            <a:r>
              <a:rPr lang="en-US"/>
              <a:t>: Leverage sentiment data for studies on political trends, public behavior, and electoral </a:t>
            </a:r>
            <a:r>
              <a:rPr lang="en-US" err="1"/>
              <a:t>dynamics.</a:t>
            </a:r>
            <a:r>
              <a:rPr lang="en-US" b="1" err="1"/>
              <a:t>Tech</a:t>
            </a:r>
            <a:r>
              <a:rPr lang="en-US" b="1"/>
              <a:t> Providers</a:t>
            </a:r>
            <a:r>
              <a:rPr lang="en-US"/>
              <a:t>: Ensure robust data collection, storage, and analytical tools for accurate and actionable sentiment analysis.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9653453a3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9653453a3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8ceba84788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8ceba84788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This project focuses on using </a:t>
            </a:r>
            <a:r>
              <a:rPr lang="en-US" b="1"/>
              <a:t>big data technologies to analyze voter sentiments effectively</a:t>
            </a:r>
            <a:r>
              <a:rPr lang="en-US"/>
              <a:t>. By </a:t>
            </a:r>
            <a:r>
              <a:rPr lang="en-US" b="1"/>
              <a:t>gathering data </a:t>
            </a:r>
            <a:r>
              <a:rPr lang="en-US"/>
              <a:t>from various sources, such as social media, news articles, and public forums, we aim to understand the opinions and emotions of voters over time. The vast scale of data makes traditional storage and processing methods insufficient, leading us to leverage distributed systems for storage (HDFS) and advanced processing tools (Apache Spark). The ultimate goal is to predict sentiment trends and provide insights that could guide decisions in areas such as public policymaking and social engagement.</a:t>
            </a: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2"/>
        <p:cNvGrpSpPr/>
        <p:nvPr/>
      </p:nvGrpSpPr>
      <p:grpSpPr>
        <a:xfrm>
          <a:off x="0" y="0"/>
          <a:ext cx="0" cy="0"/>
          <a:chOff x="0" y="0"/>
          <a:chExt cx="0" cy="0"/>
        </a:xfrm>
      </p:grpSpPr>
      <p:sp>
        <p:nvSpPr>
          <p:cNvPr id="4283" name="Google Shape;4283;ga9c7a5b44b_2_10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4" name="Google Shape;4284;ga9c7a5b44b_2_10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963FC9F4-5170-D43A-A3F8-F0A8C8FA5894}"/>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C213EC02-4DBE-7144-E7C6-A90D79C3C2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214CDF9C-F57D-1DB5-1EE6-E6B4E72F33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715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8ceba84788_0_29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7DD6D82B-A5A5-AEDF-886A-4F4FA6F1F444}"/>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5BF0D845-D0DF-C307-CE06-73C2C0574D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BAD3DE83-E898-668D-5A62-E59CBF67AD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977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a:extLst>
            <a:ext uri="{FF2B5EF4-FFF2-40B4-BE49-F238E27FC236}">
              <a16:creationId xmlns:a16="http://schemas.microsoft.com/office/drawing/2014/main" id="{3400AADE-A901-D72C-9634-BD0994FE683B}"/>
            </a:ext>
          </a:extLst>
        </p:cNvPr>
        <p:cNvGrpSpPr/>
        <p:nvPr/>
      </p:nvGrpSpPr>
      <p:grpSpPr>
        <a:xfrm>
          <a:off x="0" y="0"/>
          <a:ext cx="0" cy="0"/>
          <a:chOff x="0" y="0"/>
          <a:chExt cx="0" cy="0"/>
        </a:xfrm>
      </p:grpSpPr>
      <p:sp>
        <p:nvSpPr>
          <p:cNvPr id="749" name="Google Shape;749;g8ceba84788_0_2923:notes">
            <a:extLst>
              <a:ext uri="{FF2B5EF4-FFF2-40B4-BE49-F238E27FC236}">
                <a16:creationId xmlns:a16="http://schemas.microsoft.com/office/drawing/2014/main" id="{478533E1-D053-A8CE-A4A5-CE983B279A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8ceba84788_0_2923:notes">
            <a:extLst>
              <a:ext uri="{FF2B5EF4-FFF2-40B4-BE49-F238E27FC236}">
                <a16:creationId xmlns:a16="http://schemas.microsoft.com/office/drawing/2014/main" id="{784D7EEE-D70E-A8DB-0D2D-505297E0AF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38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a9c7a5b44b_2_20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a9c7a5b44b_2_20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Efficient with Text Data:</a:t>
            </a:r>
            <a:r>
              <a:rPr lang="en-US"/>
              <a:t> Handles Reddit's unstructured and text-heavy content effectively, even with large volumes of posts and comments</a:t>
            </a:r>
          </a:p>
          <a:p>
            <a:pPr marL="0" lvl="0" indent="0" algn="l" rtl="0">
              <a:spcBef>
                <a:spcPts val="0"/>
              </a:spcBef>
              <a:spcAft>
                <a:spcPts val="0"/>
              </a:spcAft>
              <a:buNone/>
            </a:pPr>
            <a:r>
              <a:rPr lang="en-US" b="1"/>
              <a:t>Adaptable to Sparse Features:</a:t>
            </a:r>
            <a:r>
              <a:rPr lang="en-US"/>
              <a:t> Works well with the sparse nature of term-frequency representations in Reddit data</a:t>
            </a:r>
            <a:br>
              <a:rPr lang="en-US"/>
            </a:br>
            <a:r>
              <a:rPr lang="en-US" b="1"/>
              <a:t>Scalable for Big Data:</a:t>
            </a:r>
            <a:r>
              <a:rPr lang="en-US"/>
              <a:t> Processes Reddit’s large datasets efficiently, aligning with HDFS storage capabilities.</a:t>
            </a:r>
          </a:p>
          <a:p>
            <a:pPr marL="0" lvl="0" indent="0" algn="l" rtl="0">
              <a:spcBef>
                <a:spcPts val="0"/>
              </a:spcBef>
              <a:spcAft>
                <a:spcPts val="0"/>
              </a:spcAft>
              <a:buNone/>
            </a:pPr>
            <a:r>
              <a:rPr lang="en-US" b="1"/>
              <a:t>Quick to Implement:</a:t>
            </a:r>
            <a:r>
              <a:rPr lang="en-US"/>
              <a:t> Naïve Bayes enables fast training and prediction, ideal for dynamic and evolving Reddit discussions.</a:t>
            </a:r>
          </a:p>
          <a:p>
            <a:pPr marL="0" lvl="0" indent="0" algn="l" rtl="0">
              <a:spcBef>
                <a:spcPts val="0"/>
              </a:spcBef>
              <a:spcAft>
                <a:spcPts val="0"/>
              </a:spcAft>
              <a:buNone/>
            </a:pPr>
            <a:r>
              <a:rPr lang="en-US" b="1"/>
              <a:t>Proven NLP Accuracy:</a:t>
            </a:r>
            <a:r>
              <a:rPr lang="en-US"/>
              <a:t> Excels in sentiment classification tasks, even when text includes diverse tones, slang, and varying vocabulary typical of Reddit posts.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76575" y="1497975"/>
            <a:ext cx="3757800" cy="13869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2"/>
              </a:buClr>
              <a:buSzPts val="5200"/>
              <a:buNone/>
              <a:defRPr sz="4600"/>
            </a:lvl1pPr>
            <a:lvl2pPr lvl="1" algn="ctr" rtl="0">
              <a:spcBef>
                <a:spcPts val="0"/>
              </a:spcBef>
              <a:spcAft>
                <a:spcPts val="0"/>
              </a:spcAft>
              <a:buClr>
                <a:schemeClr val="accent2"/>
              </a:buClr>
              <a:buSzPts val="5200"/>
              <a:buNone/>
              <a:defRPr sz="5200">
                <a:solidFill>
                  <a:schemeClr val="accent2"/>
                </a:solidFill>
              </a:defRPr>
            </a:lvl2pPr>
            <a:lvl3pPr lvl="2" algn="ctr" rtl="0">
              <a:spcBef>
                <a:spcPts val="0"/>
              </a:spcBef>
              <a:spcAft>
                <a:spcPts val="0"/>
              </a:spcAft>
              <a:buClr>
                <a:schemeClr val="accent2"/>
              </a:buClr>
              <a:buSzPts val="5200"/>
              <a:buNone/>
              <a:defRPr sz="5200">
                <a:solidFill>
                  <a:schemeClr val="accent2"/>
                </a:solidFill>
              </a:defRPr>
            </a:lvl3pPr>
            <a:lvl4pPr lvl="3" algn="ctr" rtl="0">
              <a:spcBef>
                <a:spcPts val="0"/>
              </a:spcBef>
              <a:spcAft>
                <a:spcPts val="0"/>
              </a:spcAft>
              <a:buClr>
                <a:schemeClr val="accent2"/>
              </a:buClr>
              <a:buSzPts val="5200"/>
              <a:buNone/>
              <a:defRPr sz="5200">
                <a:solidFill>
                  <a:schemeClr val="accent2"/>
                </a:solidFill>
              </a:defRPr>
            </a:lvl4pPr>
            <a:lvl5pPr lvl="4" algn="ctr" rtl="0">
              <a:spcBef>
                <a:spcPts val="0"/>
              </a:spcBef>
              <a:spcAft>
                <a:spcPts val="0"/>
              </a:spcAft>
              <a:buClr>
                <a:schemeClr val="accent2"/>
              </a:buClr>
              <a:buSzPts val="5200"/>
              <a:buNone/>
              <a:defRPr sz="5200">
                <a:solidFill>
                  <a:schemeClr val="accent2"/>
                </a:solidFill>
              </a:defRPr>
            </a:lvl5pPr>
            <a:lvl6pPr lvl="5" algn="ctr" rtl="0">
              <a:spcBef>
                <a:spcPts val="0"/>
              </a:spcBef>
              <a:spcAft>
                <a:spcPts val="0"/>
              </a:spcAft>
              <a:buClr>
                <a:schemeClr val="accent2"/>
              </a:buClr>
              <a:buSzPts val="5200"/>
              <a:buNone/>
              <a:defRPr sz="5200">
                <a:solidFill>
                  <a:schemeClr val="accent2"/>
                </a:solidFill>
              </a:defRPr>
            </a:lvl6pPr>
            <a:lvl7pPr lvl="6" algn="ctr" rtl="0">
              <a:spcBef>
                <a:spcPts val="0"/>
              </a:spcBef>
              <a:spcAft>
                <a:spcPts val="0"/>
              </a:spcAft>
              <a:buClr>
                <a:schemeClr val="accent2"/>
              </a:buClr>
              <a:buSzPts val="5200"/>
              <a:buNone/>
              <a:defRPr sz="5200">
                <a:solidFill>
                  <a:schemeClr val="accent2"/>
                </a:solidFill>
              </a:defRPr>
            </a:lvl7pPr>
            <a:lvl8pPr lvl="7" algn="ctr" rtl="0">
              <a:spcBef>
                <a:spcPts val="0"/>
              </a:spcBef>
              <a:spcAft>
                <a:spcPts val="0"/>
              </a:spcAft>
              <a:buClr>
                <a:schemeClr val="accent2"/>
              </a:buClr>
              <a:buSzPts val="5200"/>
              <a:buNone/>
              <a:defRPr sz="5200">
                <a:solidFill>
                  <a:schemeClr val="accent2"/>
                </a:solidFill>
              </a:defRPr>
            </a:lvl8pPr>
            <a:lvl9pPr lvl="8" algn="ctr" rtl="0">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4989250" y="2884875"/>
            <a:ext cx="3444900" cy="790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0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23">
    <p:spTree>
      <p:nvGrpSpPr>
        <p:cNvPr id="1" name="Shape 2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subTitle" idx="1"/>
          </p:nvPr>
        </p:nvSpPr>
        <p:spPr>
          <a:xfrm>
            <a:off x="721625" y="2233331"/>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 name="Google Shape;21;p4"/>
          <p:cNvSpPr txBox="1">
            <a:spLocks noGrp="1"/>
          </p:cNvSpPr>
          <p:nvPr>
            <p:ph type="subTitle" idx="2"/>
          </p:nvPr>
        </p:nvSpPr>
        <p:spPr>
          <a:xfrm>
            <a:off x="721625" y="189883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4"/>
          <p:cNvSpPr txBox="1">
            <a:spLocks noGrp="1"/>
          </p:cNvSpPr>
          <p:nvPr>
            <p:ph type="subTitle" idx="3"/>
          </p:nvPr>
        </p:nvSpPr>
        <p:spPr>
          <a:xfrm>
            <a:off x="3404144" y="2233331"/>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 name="Google Shape;23;p4"/>
          <p:cNvSpPr txBox="1">
            <a:spLocks noGrp="1"/>
          </p:cNvSpPr>
          <p:nvPr>
            <p:ph type="subTitle" idx="4"/>
          </p:nvPr>
        </p:nvSpPr>
        <p:spPr>
          <a:xfrm>
            <a:off x="3404144" y="189883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4" name="Google Shape;24;p4"/>
          <p:cNvSpPr txBox="1">
            <a:spLocks noGrp="1"/>
          </p:cNvSpPr>
          <p:nvPr>
            <p:ph type="subTitle" idx="5"/>
          </p:nvPr>
        </p:nvSpPr>
        <p:spPr>
          <a:xfrm>
            <a:off x="6086662" y="2233331"/>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4"/>
          <p:cNvSpPr txBox="1">
            <a:spLocks noGrp="1"/>
          </p:cNvSpPr>
          <p:nvPr>
            <p:ph type="subTitle" idx="6"/>
          </p:nvPr>
        </p:nvSpPr>
        <p:spPr>
          <a:xfrm>
            <a:off x="6086662" y="189883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4"/>
          <p:cNvSpPr txBox="1">
            <a:spLocks noGrp="1"/>
          </p:cNvSpPr>
          <p:nvPr>
            <p:ph type="subTitle" idx="7"/>
          </p:nvPr>
        </p:nvSpPr>
        <p:spPr>
          <a:xfrm>
            <a:off x="721625" y="4084725"/>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7" name="Google Shape;27;p4"/>
          <p:cNvSpPr txBox="1">
            <a:spLocks noGrp="1"/>
          </p:cNvSpPr>
          <p:nvPr>
            <p:ph type="subTitle" idx="8"/>
          </p:nvPr>
        </p:nvSpPr>
        <p:spPr>
          <a:xfrm>
            <a:off x="721625" y="373966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4"/>
          <p:cNvSpPr txBox="1">
            <a:spLocks noGrp="1"/>
          </p:cNvSpPr>
          <p:nvPr>
            <p:ph type="subTitle" idx="9"/>
          </p:nvPr>
        </p:nvSpPr>
        <p:spPr>
          <a:xfrm>
            <a:off x="3404144" y="4084725"/>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4"/>
          <p:cNvSpPr txBox="1">
            <a:spLocks noGrp="1"/>
          </p:cNvSpPr>
          <p:nvPr>
            <p:ph type="subTitle" idx="13"/>
          </p:nvPr>
        </p:nvSpPr>
        <p:spPr>
          <a:xfrm>
            <a:off x="3404144" y="373966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4"/>
          <p:cNvSpPr txBox="1">
            <a:spLocks noGrp="1"/>
          </p:cNvSpPr>
          <p:nvPr>
            <p:ph type="subTitle" idx="14"/>
          </p:nvPr>
        </p:nvSpPr>
        <p:spPr>
          <a:xfrm>
            <a:off x="6086662" y="4084725"/>
            <a:ext cx="2401200" cy="669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1" name="Google Shape;31;p4"/>
          <p:cNvSpPr txBox="1">
            <a:spLocks noGrp="1"/>
          </p:cNvSpPr>
          <p:nvPr>
            <p:ph type="subTitle" idx="15"/>
          </p:nvPr>
        </p:nvSpPr>
        <p:spPr>
          <a:xfrm>
            <a:off x="6086662" y="3739661"/>
            <a:ext cx="2401200" cy="41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 name="Google Shape;32;p4"/>
          <p:cNvSpPr txBox="1">
            <a:spLocks noGrp="1"/>
          </p:cNvSpPr>
          <p:nvPr>
            <p:ph type="title" idx="16" hasCustomPrompt="1"/>
          </p:nvPr>
        </p:nvSpPr>
        <p:spPr>
          <a:xfrm>
            <a:off x="1443825" y="1520000"/>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3" name="Google Shape;33;p4"/>
          <p:cNvSpPr txBox="1">
            <a:spLocks noGrp="1"/>
          </p:cNvSpPr>
          <p:nvPr>
            <p:ph type="title" idx="17" hasCustomPrompt="1"/>
          </p:nvPr>
        </p:nvSpPr>
        <p:spPr>
          <a:xfrm>
            <a:off x="1443825" y="3361625"/>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4" name="Google Shape;34;p4"/>
          <p:cNvSpPr txBox="1">
            <a:spLocks noGrp="1"/>
          </p:cNvSpPr>
          <p:nvPr>
            <p:ph type="title" idx="18" hasCustomPrompt="1"/>
          </p:nvPr>
        </p:nvSpPr>
        <p:spPr>
          <a:xfrm>
            <a:off x="4126405" y="1520031"/>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 name="Google Shape;35;p4"/>
          <p:cNvSpPr txBox="1">
            <a:spLocks noGrp="1"/>
          </p:cNvSpPr>
          <p:nvPr>
            <p:ph type="title" idx="19" hasCustomPrompt="1"/>
          </p:nvPr>
        </p:nvSpPr>
        <p:spPr>
          <a:xfrm>
            <a:off x="4126476" y="3361625"/>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6" name="Google Shape;36;p4"/>
          <p:cNvSpPr txBox="1">
            <a:spLocks noGrp="1"/>
          </p:cNvSpPr>
          <p:nvPr>
            <p:ph type="title" idx="20" hasCustomPrompt="1"/>
          </p:nvPr>
        </p:nvSpPr>
        <p:spPr>
          <a:xfrm>
            <a:off x="6808802" y="1520031"/>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7" name="Google Shape;37;p4"/>
          <p:cNvSpPr txBox="1">
            <a:spLocks noGrp="1"/>
          </p:cNvSpPr>
          <p:nvPr>
            <p:ph type="title" idx="21" hasCustomPrompt="1"/>
          </p:nvPr>
        </p:nvSpPr>
        <p:spPr>
          <a:xfrm>
            <a:off x="6808727" y="3361625"/>
            <a:ext cx="956400" cy="419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38" name="Google Shape;38;p4"/>
          <p:cNvGrpSpPr/>
          <p:nvPr/>
        </p:nvGrpSpPr>
        <p:grpSpPr>
          <a:xfrm rot="8873883">
            <a:off x="-1569674" y="-994238"/>
            <a:ext cx="4582588" cy="2177116"/>
            <a:chOff x="238125" y="1284825"/>
            <a:chExt cx="7143775" cy="3134400"/>
          </a:xfrm>
        </p:grpSpPr>
        <p:sp>
          <p:nvSpPr>
            <p:cNvPr id="39" name="Google Shape;39;p4"/>
            <p:cNvSpPr/>
            <p:nvPr/>
          </p:nvSpPr>
          <p:spPr>
            <a:xfrm>
              <a:off x="403125" y="1688475"/>
              <a:ext cx="6978775" cy="2730750"/>
            </a:xfrm>
            <a:custGeom>
              <a:avLst/>
              <a:gdLst/>
              <a:ahLst/>
              <a:cxnLst/>
              <a:rect l="l" t="t" r="r" b="b"/>
              <a:pathLst>
                <a:path w="279151" h="109230" extrusionOk="0">
                  <a:moveTo>
                    <a:pt x="223184" y="1"/>
                  </a:moveTo>
                  <a:lnTo>
                    <a:pt x="222283" y="25"/>
                  </a:lnTo>
                  <a:lnTo>
                    <a:pt x="221381" y="50"/>
                  </a:lnTo>
                  <a:lnTo>
                    <a:pt x="220480" y="98"/>
                  </a:lnTo>
                  <a:lnTo>
                    <a:pt x="219579" y="171"/>
                  </a:lnTo>
                  <a:lnTo>
                    <a:pt x="218678" y="269"/>
                  </a:lnTo>
                  <a:lnTo>
                    <a:pt x="217874" y="366"/>
                  </a:lnTo>
                  <a:lnTo>
                    <a:pt x="217046" y="488"/>
                  </a:lnTo>
                  <a:lnTo>
                    <a:pt x="216267" y="610"/>
                  </a:lnTo>
                  <a:lnTo>
                    <a:pt x="215463" y="756"/>
                  </a:lnTo>
                  <a:lnTo>
                    <a:pt x="214660" y="902"/>
                  </a:lnTo>
                  <a:lnTo>
                    <a:pt x="213880" y="1072"/>
                  </a:lnTo>
                  <a:lnTo>
                    <a:pt x="213101" y="1267"/>
                  </a:lnTo>
                  <a:lnTo>
                    <a:pt x="212322" y="1462"/>
                  </a:lnTo>
                  <a:lnTo>
                    <a:pt x="211542" y="1681"/>
                  </a:lnTo>
                  <a:lnTo>
                    <a:pt x="210763" y="1925"/>
                  </a:lnTo>
                  <a:lnTo>
                    <a:pt x="210008" y="2168"/>
                  </a:lnTo>
                  <a:lnTo>
                    <a:pt x="209253" y="2436"/>
                  </a:lnTo>
                  <a:lnTo>
                    <a:pt x="208498" y="2704"/>
                  </a:lnTo>
                  <a:lnTo>
                    <a:pt x="207767" y="2996"/>
                  </a:lnTo>
                  <a:lnTo>
                    <a:pt x="207037" y="3313"/>
                  </a:lnTo>
                  <a:lnTo>
                    <a:pt x="206306" y="3630"/>
                  </a:lnTo>
                  <a:lnTo>
                    <a:pt x="205575" y="3971"/>
                  </a:lnTo>
                  <a:lnTo>
                    <a:pt x="204869" y="4336"/>
                  </a:lnTo>
                  <a:lnTo>
                    <a:pt x="204163" y="4701"/>
                  </a:lnTo>
                  <a:lnTo>
                    <a:pt x="203481" y="5091"/>
                  </a:lnTo>
                  <a:lnTo>
                    <a:pt x="202775" y="5481"/>
                  </a:lnTo>
                  <a:lnTo>
                    <a:pt x="202093" y="5895"/>
                  </a:lnTo>
                  <a:lnTo>
                    <a:pt x="201435" y="6333"/>
                  </a:lnTo>
                  <a:lnTo>
                    <a:pt x="200778" y="6796"/>
                  </a:lnTo>
                  <a:lnTo>
                    <a:pt x="200120" y="7258"/>
                  </a:lnTo>
                  <a:lnTo>
                    <a:pt x="199462" y="7721"/>
                  </a:lnTo>
                  <a:lnTo>
                    <a:pt x="198829" y="8233"/>
                  </a:lnTo>
                  <a:lnTo>
                    <a:pt x="198220" y="8744"/>
                  </a:lnTo>
                  <a:lnTo>
                    <a:pt x="197587" y="9255"/>
                  </a:lnTo>
                  <a:lnTo>
                    <a:pt x="196978" y="9791"/>
                  </a:lnTo>
                  <a:lnTo>
                    <a:pt x="196394" y="10351"/>
                  </a:lnTo>
                  <a:lnTo>
                    <a:pt x="195809" y="10936"/>
                  </a:lnTo>
                  <a:lnTo>
                    <a:pt x="194859" y="11910"/>
                  </a:lnTo>
                  <a:lnTo>
                    <a:pt x="193958" y="12933"/>
                  </a:lnTo>
                  <a:lnTo>
                    <a:pt x="193057" y="13980"/>
                  </a:lnTo>
                  <a:lnTo>
                    <a:pt x="192180" y="15052"/>
                  </a:lnTo>
                  <a:lnTo>
                    <a:pt x="191352" y="16148"/>
                  </a:lnTo>
                  <a:lnTo>
                    <a:pt x="190524" y="17244"/>
                  </a:lnTo>
                  <a:lnTo>
                    <a:pt x="189696" y="18388"/>
                  </a:lnTo>
                  <a:lnTo>
                    <a:pt x="188893" y="19533"/>
                  </a:lnTo>
                  <a:lnTo>
                    <a:pt x="187334" y="21847"/>
                  </a:lnTo>
                  <a:lnTo>
                    <a:pt x="185775" y="24209"/>
                  </a:lnTo>
                  <a:lnTo>
                    <a:pt x="184217" y="26547"/>
                  </a:lnTo>
                  <a:lnTo>
                    <a:pt x="182658" y="28885"/>
                  </a:lnTo>
                  <a:lnTo>
                    <a:pt x="181854" y="30030"/>
                  </a:lnTo>
                  <a:lnTo>
                    <a:pt x="181026" y="31174"/>
                  </a:lnTo>
                  <a:lnTo>
                    <a:pt x="180198" y="32295"/>
                  </a:lnTo>
                  <a:lnTo>
                    <a:pt x="179370" y="33391"/>
                  </a:lnTo>
                  <a:lnTo>
                    <a:pt x="178493" y="34486"/>
                  </a:lnTo>
                  <a:lnTo>
                    <a:pt x="177592" y="35534"/>
                  </a:lnTo>
                  <a:lnTo>
                    <a:pt x="176691" y="36557"/>
                  </a:lnTo>
                  <a:lnTo>
                    <a:pt x="175741" y="37555"/>
                  </a:lnTo>
                  <a:lnTo>
                    <a:pt x="174767" y="38529"/>
                  </a:lnTo>
                  <a:lnTo>
                    <a:pt x="173769" y="39455"/>
                  </a:lnTo>
                  <a:lnTo>
                    <a:pt x="172721" y="40331"/>
                  </a:lnTo>
                  <a:lnTo>
                    <a:pt x="172186" y="40770"/>
                  </a:lnTo>
                  <a:lnTo>
                    <a:pt x="171625" y="41184"/>
                  </a:lnTo>
                  <a:lnTo>
                    <a:pt x="171090" y="41598"/>
                  </a:lnTo>
                  <a:lnTo>
                    <a:pt x="170505" y="41988"/>
                  </a:lnTo>
                  <a:lnTo>
                    <a:pt x="169945" y="42377"/>
                  </a:lnTo>
                  <a:lnTo>
                    <a:pt x="169336" y="42743"/>
                  </a:lnTo>
                  <a:lnTo>
                    <a:pt x="168752" y="43108"/>
                  </a:lnTo>
                  <a:lnTo>
                    <a:pt x="168143" y="43449"/>
                  </a:lnTo>
                  <a:lnTo>
                    <a:pt x="167510" y="43790"/>
                  </a:lnTo>
                  <a:lnTo>
                    <a:pt x="166876" y="44106"/>
                  </a:lnTo>
                  <a:lnTo>
                    <a:pt x="166267" y="44399"/>
                  </a:lnTo>
                  <a:lnTo>
                    <a:pt x="165634" y="44667"/>
                  </a:lnTo>
                  <a:lnTo>
                    <a:pt x="165025" y="44910"/>
                  </a:lnTo>
                  <a:lnTo>
                    <a:pt x="164416" y="45129"/>
                  </a:lnTo>
                  <a:lnTo>
                    <a:pt x="163783" y="45324"/>
                  </a:lnTo>
                  <a:lnTo>
                    <a:pt x="163174" y="45519"/>
                  </a:lnTo>
                  <a:lnTo>
                    <a:pt x="162566" y="45665"/>
                  </a:lnTo>
                  <a:lnTo>
                    <a:pt x="161957" y="45811"/>
                  </a:lnTo>
                  <a:lnTo>
                    <a:pt x="161323" y="45933"/>
                  </a:lnTo>
                  <a:lnTo>
                    <a:pt x="160715" y="46030"/>
                  </a:lnTo>
                  <a:lnTo>
                    <a:pt x="160106" y="46128"/>
                  </a:lnTo>
                  <a:lnTo>
                    <a:pt x="159497" y="46177"/>
                  </a:lnTo>
                  <a:lnTo>
                    <a:pt x="158888" y="46250"/>
                  </a:lnTo>
                  <a:lnTo>
                    <a:pt x="158279" y="46274"/>
                  </a:lnTo>
                  <a:lnTo>
                    <a:pt x="157646" y="46298"/>
                  </a:lnTo>
                  <a:lnTo>
                    <a:pt x="157037" y="46298"/>
                  </a:lnTo>
                  <a:lnTo>
                    <a:pt x="155819" y="46250"/>
                  </a:lnTo>
                  <a:lnTo>
                    <a:pt x="154602" y="46177"/>
                  </a:lnTo>
                  <a:lnTo>
                    <a:pt x="153384" y="46030"/>
                  </a:lnTo>
                  <a:lnTo>
                    <a:pt x="152166" y="45860"/>
                  </a:lnTo>
                  <a:lnTo>
                    <a:pt x="150924" y="45641"/>
                  </a:lnTo>
                  <a:lnTo>
                    <a:pt x="149706" y="45397"/>
                  </a:lnTo>
                  <a:lnTo>
                    <a:pt x="148489" y="45105"/>
                  </a:lnTo>
                  <a:lnTo>
                    <a:pt x="147271" y="44813"/>
                  </a:lnTo>
                  <a:lnTo>
                    <a:pt x="146053" y="44472"/>
                  </a:lnTo>
                  <a:lnTo>
                    <a:pt x="144836" y="44155"/>
                  </a:lnTo>
                  <a:lnTo>
                    <a:pt x="142376" y="43449"/>
                  </a:lnTo>
                  <a:lnTo>
                    <a:pt x="139916" y="42743"/>
                  </a:lnTo>
                  <a:lnTo>
                    <a:pt x="137481" y="42061"/>
                  </a:lnTo>
                  <a:lnTo>
                    <a:pt x="136238" y="41744"/>
                  </a:lnTo>
                  <a:lnTo>
                    <a:pt x="135021" y="41452"/>
                  </a:lnTo>
                  <a:lnTo>
                    <a:pt x="133779" y="41184"/>
                  </a:lnTo>
                  <a:lnTo>
                    <a:pt x="132537" y="40965"/>
                  </a:lnTo>
                  <a:lnTo>
                    <a:pt x="131295" y="40770"/>
                  </a:lnTo>
                  <a:lnTo>
                    <a:pt x="130052" y="40624"/>
                  </a:lnTo>
                  <a:lnTo>
                    <a:pt x="128835" y="40502"/>
                  </a:lnTo>
                  <a:lnTo>
                    <a:pt x="127568" y="40453"/>
                  </a:lnTo>
                  <a:lnTo>
                    <a:pt x="125523" y="40453"/>
                  </a:lnTo>
                  <a:lnTo>
                    <a:pt x="124500" y="40502"/>
                  </a:lnTo>
                  <a:lnTo>
                    <a:pt x="123501" y="40575"/>
                  </a:lnTo>
                  <a:lnTo>
                    <a:pt x="122503" y="40648"/>
                  </a:lnTo>
                  <a:lnTo>
                    <a:pt x="121504" y="40770"/>
                  </a:lnTo>
                  <a:lnTo>
                    <a:pt x="120530" y="40916"/>
                  </a:lnTo>
                  <a:lnTo>
                    <a:pt x="119556" y="41086"/>
                  </a:lnTo>
                  <a:lnTo>
                    <a:pt x="118582" y="41257"/>
                  </a:lnTo>
                  <a:lnTo>
                    <a:pt x="117607" y="41476"/>
                  </a:lnTo>
                  <a:lnTo>
                    <a:pt x="116658" y="41695"/>
                  </a:lnTo>
                  <a:lnTo>
                    <a:pt x="115708" y="41963"/>
                  </a:lnTo>
                  <a:lnTo>
                    <a:pt x="114782" y="42231"/>
                  </a:lnTo>
                  <a:lnTo>
                    <a:pt x="113857" y="42523"/>
                  </a:lnTo>
                  <a:lnTo>
                    <a:pt x="112931" y="42840"/>
                  </a:lnTo>
                  <a:lnTo>
                    <a:pt x="112006" y="43181"/>
                  </a:lnTo>
                  <a:lnTo>
                    <a:pt x="111105" y="43522"/>
                  </a:lnTo>
                  <a:lnTo>
                    <a:pt x="110204" y="43912"/>
                  </a:lnTo>
                  <a:lnTo>
                    <a:pt x="109303" y="44301"/>
                  </a:lnTo>
                  <a:lnTo>
                    <a:pt x="108426" y="44691"/>
                  </a:lnTo>
                  <a:lnTo>
                    <a:pt x="107549" y="45129"/>
                  </a:lnTo>
                  <a:lnTo>
                    <a:pt x="106672" y="45568"/>
                  </a:lnTo>
                  <a:lnTo>
                    <a:pt x="105795" y="46030"/>
                  </a:lnTo>
                  <a:lnTo>
                    <a:pt x="104943" y="46493"/>
                  </a:lnTo>
                  <a:lnTo>
                    <a:pt x="104091" y="46980"/>
                  </a:lnTo>
                  <a:lnTo>
                    <a:pt x="103238" y="47492"/>
                  </a:lnTo>
                  <a:lnTo>
                    <a:pt x="102410" y="48003"/>
                  </a:lnTo>
                  <a:lnTo>
                    <a:pt x="101558" y="48539"/>
                  </a:lnTo>
                  <a:lnTo>
                    <a:pt x="99926" y="49659"/>
                  </a:lnTo>
                  <a:lnTo>
                    <a:pt x="98294" y="50804"/>
                  </a:lnTo>
                  <a:lnTo>
                    <a:pt x="96711" y="51997"/>
                  </a:lnTo>
                  <a:lnTo>
                    <a:pt x="95128" y="53239"/>
                  </a:lnTo>
                  <a:lnTo>
                    <a:pt x="93594" y="54530"/>
                  </a:lnTo>
                  <a:lnTo>
                    <a:pt x="92084" y="55845"/>
                  </a:lnTo>
                  <a:lnTo>
                    <a:pt x="90574" y="57185"/>
                  </a:lnTo>
                  <a:lnTo>
                    <a:pt x="89113" y="58573"/>
                  </a:lnTo>
                  <a:lnTo>
                    <a:pt x="87651" y="59961"/>
                  </a:lnTo>
                  <a:lnTo>
                    <a:pt x="86215" y="61374"/>
                  </a:lnTo>
                  <a:lnTo>
                    <a:pt x="84826" y="62810"/>
                  </a:lnTo>
                  <a:lnTo>
                    <a:pt x="83438" y="64247"/>
                  </a:lnTo>
                  <a:lnTo>
                    <a:pt x="82074" y="65709"/>
                  </a:lnTo>
                  <a:lnTo>
                    <a:pt x="80735" y="67170"/>
                  </a:lnTo>
                  <a:lnTo>
                    <a:pt x="78105" y="70068"/>
                  </a:lnTo>
                  <a:lnTo>
                    <a:pt x="75547" y="72942"/>
                  </a:lnTo>
                  <a:lnTo>
                    <a:pt x="73282" y="75475"/>
                  </a:lnTo>
                  <a:lnTo>
                    <a:pt x="70993" y="78032"/>
                  </a:lnTo>
                  <a:lnTo>
                    <a:pt x="68655" y="80589"/>
                  </a:lnTo>
                  <a:lnTo>
                    <a:pt x="67462" y="81880"/>
                  </a:lnTo>
                  <a:lnTo>
                    <a:pt x="66244" y="83146"/>
                  </a:lnTo>
                  <a:lnTo>
                    <a:pt x="65026" y="84388"/>
                  </a:lnTo>
                  <a:lnTo>
                    <a:pt x="63784" y="85630"/>
                  </a:lnTo>
                  <a:lnTo>
                    <a:pt x="62518" y="86848"/>
                  </a:lnTo>
                  <a:lnTo>
                    <a:pt x="61251" y="88066"/>
                  </a:lnTo>
                  <a:lnTo>
                    <a:pt x="59961" y="89259"/>
                  </a:lnTo>
                  <a:lnTo>
                    <a:pt x="58670" y="90404"/>
                  </a:lnTo>
                  <a:lnTo>
                    <a:pt x="57330" y="91548"/>
                  </a:lnTo>
                  <a:lnTo>
                    <a:pt x="55991" y="92669"/>
                  </a:lnTo>
                  <a:lnTo>
                    <a:pt x="54627" y="93740"/>
                  </a:lnTo>
                  <a:lnTo>
                    <a:pt x="53239" y="94788"/>
                  </a:lnTo>
                  <a:lnTo>
                    <a:pt x="51851" y="95810"/>
                  </a:lnTo>
                  <a:lnTo>
                    <a:pt x="50414" y="96785"/>
                  </a:lnTo>
                  <a:lnTo>
                    <a:pt x="48977" y="97710"/>
                  </a:lnTo>
                  <a:lnTo>
                    <a:pt x="47491" y="98611"/>
                  </a:lnTo>
                  <a:lnTo>
                    <a:pt x="46005" y="99464"/>
                  </a:lnTo>
                  <a:lnTo>
                    <a:pt x="44471" y="100267"/>
                  </a:lnTo>
                  <a:lnTo>
                    <a:pt x="42937" y="101022"/>
                  </a:lnTo>
                  <a:lnTo>
                    <a:pt x="42157" y="101388"/>
                  </a:lnTo>
                  <a:lnTo>
                    <a:pt x="41354" y="101729"/>
                  </a:lnTo>
                  <a:lnTo>
                    <a:pt x="40574" y="102045"/>
                  </a:lnTo>
                  <a:lnTo>
                    <a:pt x="39771" y="102362"/>
                  </a:lnTo>
                  <a:lnTo>
                    <a:pt x="38967" y="102678"/>
                  </a:lnTo>
                  <a:lnTo>
                    <a:pt x="38139" y="102971"/>
                  </a:lnTo>
                  <a:lnTo>
                    <a:pt x="37311" y="103238"/>
                  </a:lnTo>
                  <a:lnTo>
                    <a:pt x="36483" y="103482"/>
                  </a:lnTo>
                  <a:lnTo>
                    <a:pt x="35655" y="103726"/>
                  </a:lnTo>
                  <a:lnTo>
                    <a:pt x="34802" y="103969"/>
                  </a:lnTo>
                  <a:lnTo>
                    <a:pt x="33974" y="104164"/>
                  </a:lnTo>
                  <a:lnTo>
                    <a:pt x="33098" y="104359"/>
                  </a:lnTo>
                  <a:lnTo>
                    <a:pt x="32245" y="104554"/>
                  </a:lnTo>
                  <a:lnTo>
                    <a:pt x="31368" y="104700"/>
                  </a:lnTo>
                  <a:lnTo>
                    <a:pt x="30273" y="104870"/>
                  </a:lnTo>
                  <a:lnTo>
                    <a:pt x="29152" y="105016"/>
                  </a:lnTo>
                  <a:lnTo>
                    <a:pt x="28032" y="105114"/>
                  </a:lnTo>
                  <a:lnTo>
                    <a:pt x="26887" y="105162"/>
                  </a:lnTo>
                  <a:lnTo>
                    <a:pt x="25743" y="105187"/>
                  </a:lnTo>
                  <a:lnTo>
                    <a:pt x="24598" y="105162"/>
                  </a:lnTo>
                  <a:lnTo>
                    <a:pt x="23429" y="105114"/>
                  </a:lnTo>
                  <a:lnTo>
                    <a:pt x="22284" y="105016"/>
                  </a:lnTo>
                  <a:lnTo>
                    <a:pt x="21115" y="104895"/>
                  </a:lnTo>
                  <a:lnTo>
                    <a:pt x="19971" y="104724"/>
                  </a:lnTo>
                  <a:lnTo>
                    <a:pt x="18826" y="104505"/>
                  </a:lnTo>
                  <a:lnTo>
                    <a:pt x="17681" y="104261"/>
                  </a:lnTo>
                  <a:lnTo>
                    <a:pt x="16561" y="103969"/>
                  </a:lnTo>
                  <a:lnTo>
                    <a:pt x="15441" y="103653"/>
                  </a:lnTo>
                  <a:lnTo>
                    <a:pt x="14345" y="103263"/>
                  </a:lnTo>
                  <a:lnTo>
                    <a:pt x="13273" y="102873"/>
                  </a:lnTo>
                  <a:lnTo>
                    <a:pt x="12202" y="102410"/>
                  </a:lnTo>
                  <a:lnTo>
                    <a:pt x="11154" y="101923"/>
                  </a:lnTo>
                  <a:lnTo>
                    <a:pt x="10131" y="101412"/>
                  </a:lnTo>
                  <a:lnTo>
                    <a:pt x="9133" y="100827"/>
                  </a:lnTo>
                  <a:lnTo>
                    <a:pt x="8183" y="100219"/>
                  </a:lnTo>
                  <a:lnTo>
                    <a:pt x="7233" y="99585"/>
                  </a:lnTo>
                  <a:lnTo>
                    <a:pt x="6332" y="98879"/>
                  </a:lnTo>
                  <a:lnTo>
                    <a:pt x="5455" y="98148"/>
                  </a:lnTo>
                  <a:lnTo>
                    <a:pt x="4627" y="97393"/>
                  </a:lnTo>
                  <a:lnTo>
                    <a:pt x="3824" y="96565"/>
                  </a:lnTo>
                  <a:lnTo>
                    <a:pt x="3458" y="96151"/>
                  </a:lnTo>
                  <a:lnTo>
                    <a:pt x="3069" y="95713"/>
                  </a:lnTo>
                  <a:lnTo>
                    <a:pt x="2728" y="95275"/>
                  </a:lnTo>
                  <a:lnTo>
                    <a:pt x="2362" y="94812"/>
                  </a:lnTo>
                  <a:lnTo>
                    <a:pt x="2021" y="94349"/>
                  </a:lnTo>
                  <a:lnTo>
                    <a:pt x="1705" y="93886"/>
                  </a:lnTo>
                  <a:lnTo>
                    <a:pt x="1388" y="93399"/>
                  </a:lnTo>
                  <a:lnTo>
                    <a:pt x="1096" y="92888"/>
                  </a:lnTo>
                  <a:lnTo>
                    <a:pt x="804" y="92401"/>
                  </a:lnTo>
                  <a:lnTo>
                    <a:pt x="511" y="91889"/>
                  </a:lnTo>
                  <a:lnTo>
                    <a:pt x="268" y="91354"/>
                  </a:lnTo>
                  <a:lnTo>
                    <a:pt x="0" y="90818"/>
                  </a:lnTo>
                  <a:lnTo>
                    <a:pt x="0" y="90818"/>
                  </a:lnTo>
                  <a:lnTo>
                    <a:pt x="463" y="91816"/>
                  </a:lnTo>
                  <a:lnTo>
                    <a:pt x="950" y="92791"/>
                  </a:lnTo>
                  <a:lnTo>
                    <a:pt x="1461" y="93740"/>
                  </a:lnTo>
                  <a:lnTo>
                    <a:pt x="1997" y="94690"/>
                  </a:lnTo>
                  <a:lnTo>
                    <a:pt x="2557" y="95591"/>
                  </a:lnTo>
                  <a:lnTo>
                    <a:pt x="3142" y="96468"/>
                  </a:lnTo>
                  <a:lnTo>
                    <a:pt x="3726" y="97320"/>
                  </a:lnTo>
                  <a:lnTo>
                    <a:pt x="4359" y="98148"/>
                  </a:lnTo>
                  <a:lnTo>
                    <a:pt x="4993" y="98952"/>
                  </a:lnTo>
                  <a:lnTo>
                    <a:pt x="5650" y="99707"/>
                  </a:lnTo>
                  <a:lnTo>
                    <a:pt x="6332" y="100462"/>
                  </a:lnTo>
                  <a:lnTo>
                    <a:pt x="7038" y="101193"/>
                  </a:lnTo>
                  <a:lnTo>
                    <a:pt x="7769" y="101875"/>
                  </a:lnTo>
                  <a:lnTo>
                    <a:pt x="8500" y="102532"/>
                  </a:lnTo>
                  <a:lnTo>
                    <a:pt x="9279" y="103165"/>
                  </a:lnTo>
                  <a:lnTo>
                    <a:pt x="10058" y="103774"/>
                  </a:lnTo>
                  <a:lnTo>
                    <a:pt x="10862" y="104359"/>
                  </a:lnTo>
                  <a:lnTo>
                    <a:pt x="11690" y="104895"/>
                  </a:lnTo>
                  <a:lnTo>
                    <a:pt x="12543" y="105406"/>
                  </a:lnTo>
                  <a:lnTo>
                    <a:pt x="13419" y="105893"/>
                  </a:lnTo>
                  <a:lnTo>
                    <a:pt x="14296" y="106356"/>
                  </a:lnTo>
                  <a:lnTo>
                    <a:pt x="15222" y="106770"/>
                  </a:lnTo>
                  <a:lnTo>
                    <a:pt x="16147" y="107160"/>
                  </a:lnTo>
                  <a:lnTo>
                    <a:pt x="17097" y="107500"/>
                  </a:lnTo>
                  <a:lnTo>
                    <a:pt x="18071" y="107841"/>
                  </a:lnTo>
                  <a:lnTo>
                    <a:pt x="19045" y="108134"/>
                  </a:lnTo>
                  <a:lnTo>
                    <a:pt x="20068" y="108377"/>
                  </a:lnTo>
                  <a:lnTo>
                    <a:pt x="21091" y="108596"/>
                  </a:lnTo>
                  <a:lnTo>
                    <a:pt x="22138" y="108791"/>
                  </a:lnTo>
                  <a:lnTo>
                    <a:pt x="23210" y="108962"/>
                  </a:lnTo>
                  <a:lnTo>
                    <a:pt x="24306" y="109084"/>
                  </a:lnTo>
                  <a:lnTo>
                    <a:pt x="25402" y="109157"/>
                  </a:lnTo>
                  <a:lnTo>
                    <a:pt x="26205" y="109205"/>
                  </a:lnTo>
                  <a:lnTo>
                    <a:pt x="27009" y="109230"/>
                  </a:lnTo>
                  <a:lnTo>
                    <a:pt x="28568" y="109230"/>
                  </a:lnTo>
                  <a:lnTo>
                    <a:pt x="29347" y="109205"/>
                  </a:lnTo>
                  <a:lnTo>
                    <a:pt x="30102" y="109181"/>
                  </a:lnTo>
                  <a:lnTo>
                    <a:pt x="30881" y="109132"/>
                  </a:lnTo>
                  <a:lnTo>
                    <a:pt x="31636" y="109059"/>
                  </a:lnTo>
                  <a:lnTo>
                    <a:pt x="33122" y="108889"/>
                  </a:lnTo>
                  <a:lnTo>
                    <a:pt x="34608" y="108669"/>
                  </a:lnTo>
                  <a:lnTo>
                    <a:pt x="36069" y="108377"/>
                  </a:lnTo>
                  <a:lnTo>
                    <a:pt x="37506" y="108061"/>
                  </a:lnTo>
                  <a:lnTo>
                    <a:pt x="38918" y="107671"/>
                  </a:lnTo>
                  <a:lnTo>
                    <a:pt x="40307" y="107257"/>
                  </a:lnTo>
                  <a:lnTo>
                    <a:pt x="41670" y="106770"/>
                  </a:lnTo>
                  <a:lnTo>
                    <a:pt x="43034" y="106258"/>
                  </a:lnTo>
                  <a:lnTo>
                    <a:pt x="44374" y="105674"/>
                  </a:lnTo>
                  <a:lnTo>
                    <a:pt x="45689" y="105065"/>
                  </a:lnTo>
                  <a:lnTo>
                    <a:pt x="47004" y="104432"/>
                  </a:lnTo>
                  <a:lnTo>
                    <a:pt x="48270" y="103726"/>
                  </a:lnTo>
                  <a:lnTo>
                    <a:pt x="49561" y="102995"/>
                  </a:lnTo>
                  <a:lnTo>
                    <a:pt x="50803" y="102240"/>
                  </a:lnTo>
                  <a:lnTo>
                    <a:pt x="52045" y="101436"/>
                  </a:lnTo>
                  <a:lnTo>
                    <a:pt x="53263" y="100608"/>
                  </a:lnTo>
                  <a:lnTo>
                    <a:pt x="54481" y="99731"/>
                  </a:lnTo>
                  <a:lnTo>
                    <a:pt x="55674" y="98855"/>
                  </a:lnTo>
                  <a:lnTo>
                    <a:pt x="56868" y="97929"/>
                  </a:lnTo>
                  <a:lnTo>
                    <a:pt x="58037" y="96955"/>
                  </a:lnTo>
                  <a:lnTo>
                    <a:pt x="59206" y="95981"/>
                  </a:lnTo>
                  <a:lnTo>
                    <a:pt x="60350" y="94982"/>
                  </a:lnTo>
                  <a:lnTo>
                    <a:pt x="61495" y="93960"/>
                  </a:lnTo>
                  <a:lnTo>
                    <a:pt x="62615" y="92912"/>
                  </a:lnTo>
                  <a:lnTo>
                    <a:pt x="63735" y="91841"/>
                  </a:lnTo>
                  <a:lnTo>
                    <a:pt x="64856" y="90769"/>
                  </a:lnTo>
                  <a:lnTo>
                    <a:pt x="65952" y="89649"/>
                  </a:lnTo>
                  <a:lnTo>
                    <a:pt x="67048" y="88529"/>
                  </a:lnTo>
                  <a:lnTo>
                    <a:pt x="69215" y="86264"/>
                  </a:lnTo>
                  <a:lnTo>
                    <a:pt x="71358" y="83950"/>
                  </a:lnTo>
                  <a:lnTo>
                    <a:pt x="73477" y="81588"/>
                  </a:lnTo>
                  <a:lnTo>
                    <a:pt x="75596" y="79225"/>
                  </a:lnTo>
                  <a:lnTo>
                    <a:pt x="79785" y="74500"/>
                  </a:lnTo>
                  <a:lnTo>
                    <a:pt x="81855" y="72138"/>
                  </a:lnTo>
                  <a:lnTo>
                    <a:pt x="83950" y="69824"/>
                  </a:lnTo>
                  <a:lnTo>
                    <a:pt x="86044" y="67560"/>
                  </a:lnTo>
                  <a:lnTo>
                    <a:pt x="88139" y="65343"/>
                  </a:lnTo>
                  <a:lnTo>
                    <a:pt x="89210" y="64247"/>
                  </a:lnTo>
                  <a:lnTo>
                    <a:pt x="90257" y="63176"/>
                  </a:lnTo>
                  <a:lnTo>
                    <a:pt x="91329" y="62153"/>
                  </a:lnTo>
                  <a:lnTo>
                    <a:pt x="92401" y="61106"/>
                  </a:lnTo>
                  <a:lnTo>
                    <a:pt x="93472" y="60107"/>
                  </a:lnTo>
                  <a:lnTo>
                    <a:pt x="94568" y="59133"/>
                  </a:lnTo>
                  <a:lnTo>
                    <a:pt x="95640" y="58183"/>
                  </a:lnTo>
                  <a:lnTo>
                    <a:pt x="96736" y="57258"/>
                  </a:lnTo>
                  <a:lnTo>
                    <a:pt x="97856" y="56357"/>
                  </a:lnTo>
                  <a:lnTo>
                    <a:pt x="98976" y="55504"/>
                  </a:lnTo>
                  <a:lnTo>
                    <a:pt x="100097" y="54676"/>
                  </a:lnTo>
                  <a:lnTo>
                    <a:pt x="101217" y="53872"/>
                  </a:lnTo>
                  <a:lnTo>
                    <a:pt x="102508" y="52996"/>
                  </a:lnTo>
                  <a:lnTo>
                    <a:pt x="103823" y="52168"/>
                  </a:lnTo>
                  <a:lnTo>
                    <a:pt x="105162" y="51364"/>
                  </a:lnTo>
                  <a:lnTo>
                    <a:pt x="106526" y="50585"/>
                  </a:lnTo>
                  <a:lnTo>
                    <a:pt x="107890" y="49854"/>
                  </a:lnTo>
                  <a:lnTo>
                    <a:pt x="109278" y="49148"/>
                  </a:lnTo>
                  <a:lnTo>
                    <a:pt x="110691" y="48490"/>
                  </a:lnTo>
                  <a:lnTo>
                    <a:pt x="112128" y="47881"/>
                  </a:lnTo>
                  <a:lnTo>
                    <a:pt x="113565" y="47297"/>
                  </a:lnTo>
                  <a:lnTo>
                    <a:pt x="115050" y="46785"/>
                  </a:lnTo>
                  <a:lnTo>
                    <a:pt x="116511" y="46298"/>
                  </a:lnTo>
                  <a:lnTo>
                    <a:pt x="118021" y="45860"/>
                  </a:lnTo>
                  <a:lnTo>
                    <a:pt x="119531" y="45470"/>
                  </a:lnTo>
                  <a:lnTo>
                    <a:pt x="121041" y="45154"/>
                  </a:lnTo>
                  <a:lnTo>
                    <a:pt x="121821" y="45007"/>
                  </a:lnTo>
                  <a:lnTo>
                    <a:pt x="122576" y="44886"/>
                  </a:lnTo>
                  <a:lnTo>
                    <a:pt x="123355" y="44764"/>
                  </a:lnTo>
                  <a:lnTo>
                    <a:pt x="124134" y="44667"/>
                  </a:lnTo>
                  <a:lnTo>
                    <a:pt x="125011" y="44569"/>
                  </a:lnTo>
                  <a:lnTo>
                    <a:pt x="125912" y="44520"/>
                  </a:lnTo>
                  <a:lnTo>
                    <a:pt x="126789" y="44472"/>
                  </a:lnTo>
                  <a:lnTo>
                    <a:pt x="127690" y="44472"/>
                  </a:lnTo>
                  <a:lnTo>
                    <a:pt x="128567" y="44496"/>
                  </a:lnTo>
                  <a:lnTo>
                    <a:pt x="129419" y="44520"/>
                  </a:lnTo>
                  <a:lnTo>
                    <a:pt x="130296" y="44593"/>
                  </a:lnTo>
                  <a:lnTo>
                    <a:pt x="131148" y="44667"/>
                  </a:lnTo>
                  <a:lnTo>
                    <a:pt x="132025" y="44764"/>
                  </a:lnTo>
                  <a:lnTo>
                    <a:pt x="132878" y="44886"/>
                  </a:lnTo>
                  <a:lnTo>
                    <a:pt x="133730" y="45032"/>
                  </a:lnTo>
                  <a:lnTo>
                    <a:pt x="134582" y="45178"/>
                  </a:lnTo>
                  <a:lnTo>
                    <a:pt x="136263" y="45519"/>
                  </a:lnTo>
                  <a:lnTo>
                    <a:pt x="137968" y="45933"/>
                  </a:lnTo>
                  <a:lnTo>
                    <a:pt x="139648" y="46347"/>
                  </a:lnTo>
                  <a:lnTo>
                    <a:pt x="141329" y="46810"/>
                  </a:lnTo>
                  <a:lnTo>
                    <a:pt x="144689" y="47760"/>
                  </a:lnTo>
                  <a:lnTo>
                    <a:pt x="146370" y="48247"/>
                  </a:lnTo>
                  <a:lnTo>
                    <a:pt x="148075" y="48709"/>
                  </a:lnTo>
                  <a:lnTo>
                    <a:pt x="149780" y="49148"/>
                  </a:lnTo>
                  <a:lnTo>
                    <a:pt x="151509" y="49537"/>
                  </a:lnTo>
                  <a:lnTo>
                    <a:pt x="152873" y="49830"/>
                  </a:lnTo>
                  <a:lnTo>
                    <a:pt x="154212" y="50024"/>
                  </a:lnTo>
                  <a:lnTo>
                    <a:pt x="154894" y="50122"/>
                  </a:lnTo>
                  <a:lnTo>
                    <a:pt x="155552" y="50195"/>
                  </a:lnTo>
                  <a:lnTo>
                    <a:pt x="156233" y="50244"/>
                  </a:lnTo>
                  <a:lnTo>
                    <a:pt x="156891" y="50292"/>
                  </a:lnTo>
                  <a:lnTo>
                    <a:pt x="157549" y="50317"/>
                  </a:lnTo>
                  <a:lnTo>
                    <a:pt x="158864" y="50317"/>
                  </a:lnTo>
                  <a:lnTo>
                    <a:pt x="159497" y="50292"/>
                  </a:lnTo>
                  <a:lnTo>
                    <a:pt x="160154" y="50268"/>
                  </a:lnTo>
                  <a:lnTo>
                    <a:pt x="160788" y="50195"/>
                  </a:lnTo>
                  <a:lnTo>
                    <a:pt x="161445" y="50122"/>
                  </a:lnTo>
                  <a:lnTo>
                    <a:pt x="162078" y="50049"/>
                  </a:lnTo>
                  <a:lnTo>
                    <a:pt x="162712" y="49927"/>
                  </a:lnTo>
                  <a:lnTo>
                    <a:pt x="163345" y="49805"/>
                  </a:lnTo>
                  <a:lnTo>
                    <a:pt x="163978" y="49684"/>
                  </a:lnTo>
                  <a:lnTo>
                    <a:pt x="164587" y="49513"/>
                  </a:lnTo>
                  <a:lnTo>
                    <a:pt x="165220" y="49343"/>
                  </a:lnTo>
                  <a:lnTo>
                    <a:pt x="165829" y="49148"/>
                  </a:lnTo>
                  <a:lnTo>
                    <a:pt x="166438" y="48929"/>
                  </a:lnTo>
                  <a:lnTo>
                    <a:pt x="167047" y="48709"/>
                  </a:lnTo>
                  <a:lnTo>
                    <a:pt x="167656" y="48466"/>
                  </a:lnTo>
                  <a:lnTo>
                    <a:pt x="168264" y="48198"/>
                  </a:lnTo>
                  <a:lnTo>
                    <a:pt x="168873" y="47930"/>
                  </a:lnTo>
                  <a:lnTo>
                    <a:pt x="169482" y="47613"/>
                  </a:lnTo>
                  <a:lnTo>
                    <a:pt x="170067" y="47297"/>
                  </a:lnTo>
                  <a:lnTo>
                    <a:pt x="170651" y="46956"/>
                  </a:lnTo>
                  <a:lnTo>
                    <a:pt x="171236" y="46591"/>
                  </a:lnTo>
                  <a:lnTo>
                    <a:pt x="171820" y="46225"/>
                  </a:lnTo>
                  <a:lnTo>
                    <a:pt x="172892" y="45470"/>
                  </a:lnTo>
                  <a:lnTo>
                    <a:pt x="173939" y="44691"/>
                  </a:lnTo>
                  <a:lnTo>
                    <a:pt x="174938" y="43863"/>
                  </a:lnTo>
                  <a:lnTo>
                    <a:pt x="175887" y="43010"/>
                  </a:lnTo>
                  <a:lnTo>
                    <a:pt x="176837" y="42134"/>
                  </a:lnTo>
                  <a:lnTo>
                    <a:pt x="177738" y="41233"/>
                  </a:lnTo>
                  <a:lnTo>
                    <a:pt x="178615" y="40283"/>
                  </a:lnTo>
                  <a:lnTo>
                    <a:pt x="179443" y="39333"/>
                  </a:lnTo>
                  <a:lnTo>
                    <a:pt x="180271" y="38359"/>
                  </a:lnTo>
                  <a:lnTo>
                    <a:pt x="181075" y="37360"/>
                  </a:lnTo>
                  <a:lnTo>
                    <a:pt x="181854" y="36337"/>
                  </a:lnTo>
                  <a:lnTo>
                    <a:pt x="182634" y="35315"/>
                  </a:lnTo>
                  <a:lnTo>
                    <a:pt x="183389" y="34267"/>
                  </a:lnTo>
                  <a:lnTo>
                    <a:pt x="184144" y="33196"/>
                  </a:lnTo>
                  <a:lnTo>
                    <a:pt x="185580" y="31053"/>
                  </a:lnTo>
                  <a:lnTo>
                    <a:pt x="188454" y="26742"/>
                  </a:lnTo>
                  <a:lnTo>
                    <a:pt x="189891" y="24574"/>
                  </a:lnTo>
                  <a:lnTo>
                    <a:pt x="191377" y="22455"/>
                  </a:lnTo>
                  <a:lnTo>
                    <a:pt x="192132" y="21408"/>
                  </a:lnTo>
                  <a:lnTo>
                    <a:pt x="192887" y="20361"/>
                  </a:lnTo>
                  <a:lnTo>
                    <a:pt x="193690" y="19338"/>
                  </a:lnTo>
                  <a:lnTo>
                    <a:pt x="194494" y="18340"/>
                  </a:lnTo>
                  <a:lnTo>
                    <a:pt x="195322" y="17365"/>
                  </a:lnTo>
                  <a:lnTo>
                    <a:pt x="196150" y="16391"/>
                  </a:lnTo>
                  <a:lnTo>
                    <a:pt x="197027" y="15466"/>
                  </a:lnTo>
                  <a:lnTo>
                    <a:pt x="197928" y="14540"/>
                  </a:lnTo>
                  <a:lnTo>
                    <a:pt x="198561" y="13956"/>
                  </a:lnTo>
                  <a:lnTo>
                    <a:pt x="199195" y="13371"/>
                  </a:lnTo>
                  <a:lnTo>
                    <a:pt x="199852" y="12811"/>
                  </a:lnTo>
                  <a:lnTo>
                    <a:pt x="200510" y="12275"/>
                  </a:lnTo>
                  <a:lnTo>
                    <a:pt x="201167" y="11740"/>
                  </a:lnTo>
                  <a:lnTo>
                    <a:pt x="201849" y="11228"/>
                  </a:lnTo>
                  <a:lnTo>
                    <a:pt x="202531" y="10741"/>
                  </a:lnTo>
                  <a:lnTo>
                    <a:pt x="203237" y="10278"/>
                  </a:lnTo>
                  <a:lnTo>
                    <a:pt x="203944" y="9816"/>
                  </a:lnTo>
                  <a:lnTo>
                    <a:pt x="204674" y="9377"/>
                  </a:lnTo>
                  <a:lnTo>
                    <a:pt x="205405" y="8963"/>
                  </a:lnTo>
                  <a:lnTo>
                    <a:pt x="206136" y="8549"/>
                  </a:lnTo>
                  <a:lnTo>
                    <a:pt x="206891" y="8160"/>
                  </a:lnTo>
                  <a:lnTo>
                    <a:pt x="207646" y="7794"/>
                  </a:lnTo>
                  <a:lnTo>
                    <a:pt x="208401" y="7453"/>
                  </a:lnTo>
                  <a:lnTo>
                    <a:pt x="209180" y="7112"/>
                  </a:lnTo>
                  <a:lnTo>
                    <a:pt x="209959" y="6796"/>
                  </a:lnTo>
                  <a:lnTo>
                    <a:pt x="210739" y="6503"/>
                  </a:lnTo>
                  <a:lnTo>
                    <a:pt x="211518" y="6211"/>
                  </a:lnTo>
                  <a:lnTo>
                    <a:pt x="212322" y="5968"/>
                  </a:lnTo>
                  <a:lnTo>
                    <a:pt x="213125" y="5700"/>
                  </a:lnTo>
                  <a:lnTo>
                    <a:pt x="213953" y="5481"/>
                  </a:lnTo>
                  <a:lnTo>
                    <a:pt x="214757" y="5261"/>
                  </a:lnTo>
                  <a:lnTo>
                    <a:pt x="215585" y="5067"/>
                  </a:lnTo>
                  <a:lnTo>
                    <a:pt x="216413" y="4872"/>
                  </a:lnTo>
                  <a:lnTo>
                    <a:pt x="217241" y="4701"/>
                  </a:lnTo>
                  <a:lnTo>
                    <a:pt x="218069" y="4555"/>
                  </a:lnTo>
                  <a:lnTo>
                    <a:pt x="218922" y="4433"/>
                  </a:lnTo>
                  <a:lnTo>
                    <a:pt x="219774" y="4312"/>
                  </a:lnTo>
                  <a:lnTo>
                    <a:pt x="220626" y="4214"/>
                  </a:lnTo>
                  <a:lnTo>
                    <a:pt x="221479" y="4117"/>
                  </a:lnTo>
                  <a:lnTo>
                    <a:pt x="222331" y="4068"/>
                  </a:lnTo>
                  <a:lnTo>
                    <a:pt x="223403" y="3995"/>
                  </a:lnTo>
                  <a:lnTo>
                    <a:pt x="224450" y="3946"/>
                  </a:lnTo>
                  <a:lnTo>
                    <a:pt x="226545" y="3946"/>
                  </a:lnTo>
                  <a:lnTo>
                    <a:pt x="227592" y="3971"/>
                  </a:lnTo>
                  <a:lnTo>
                    <a:pt x="228615" y="4019"/>
                  </a:lnTo>
                  <a:lnTo>
                    <a:pt x="229638" y="4092"/>
                  </a:lnTo>
                  <a:lnTo>
                    <a:pt x="230660" y="4190"/>
                  </a:lnTo>
                  <a:lnTo>
                    <a:pt x="231683" y="4312"/>
                  </a:lnTo>
                  <a:lnTo>
                    <a:pt x="232682" y="4458"/>
                  </a:lnTo>
                  <a:lnTo>
                    <a:pt x="233705" y="4604"/>
                  </a:lnTo>
                  <a:lnTo>
                    <a:pt x="234703" y="4799"/>
                  </a:lnTo>
                  <a:lnTo>
                    <a:pt x="235677" y="4993"/>
                  </a:lnTo>
                  <a:lnTo>
                    <a:pt x="236676" y="5213"/>
                  </a:lnTo>
                  <a:lnTo>
                    <a:pt x="237650" y="5432"/>
                  </a:lnTo>
                  <a:lnTo>
                    <a:pt x="238624" y="5700"/>
                  </a:lnTo>
                  <a:lnTo>
                    <a:pt x="239598" y="5968"/>
                  </a:lnTo>
                  <a:lnTo>
                    <a:pt x="240573" y="6260"/>
                  </a:lnTo>
                  <a:lnTo>
                    <a:pt x="241522" y="6577"/>
                  </a:lnTo>
                  <a:lnTo>
                    <a:pt x="242472" y="6893"/>
                  </a:lnTo>
                  <a:lnTo>
                    <a:pt x="243422" y="7234"/>
                  </a:lnTo>
                  <a:lnTo>
                    <a:pt x="244372" y="7599"/>
                  </a:lnTo>
                  <a:lnTo>
                    <a:pt x="245297" y="7965"/>
                  </a:lnTo>
                  <a:lnTo>
                    <a:pt x="246223" y="8354"/>
                  </a:lnTo>
                  <a:lnTo>
                    <a:pt x="247148" y="8768"/>
                  </a:lnTo>
                  <a:lnTo>
                    <a:pt x="248074" y="9182"/>
                  </a:lnTo>
                  <a:lnTo>
                    <a:pt x="248999" y="9621"/>
                  </a:lnTo>
                  <a:lnTo>
                    <a:pt x="249900" y="10059"/>
                  </a:lnTo>
                  <a:lnTo>
                    <a:pt x="251703" y="10985"/>
                  </a:lnTo>
                  <a:lnTo>
                    <a:pt x="253480" y="11983"/>
                  </a:lnTo>
                  <a:lnTo>
                    <a:pt x="255234" y="13006"/>
                  </a:lnTo>
                  <a:lnTo>
                    <a:pt x="256963" y="14102"/>
                  </a:lnTo>
                  <a:lnTo>
                    <a:pt x="258692" y="15222"/>
                  </a:lnTo>
                  <a:lnTo>
                    <a:pt x="260373" y="16391"/>
                  </a:lnTo>
                  <a:lnTo>
                    <a:pt x="262053" y="17585"/>
                  </a:lnTo>
                  <a:lnTo>
                    <a:pt x="263709" y="18827"/>
                  </a:lnTo>
                  <a:lnTo>
                    <a:pt x="265341" y="20069"/>
                  </a:lnTo>
                  <a:lnTo>
                    <a:pt x="266948" y="21360"/>
                  </a:lnTo>
                  <a:lnTo>
                    <a:pt x="268532" y="22675"/>
                  </a:lnTo>
                  <a:lnTo>
                    <a:pt x="270115" y="24014"/>
                  </a:lnTo>
                  <a:lnTo>
                    <a:pt x="271673" y="25378"/>
                  </a:lnTo>
                  <a:lnTo>
                    <a:pt x="273208" y="26742"/>
                  </a:lnTo>
                  <a:lnTo>
                    <a:pt x="274718" y="28106"/>
                  </a:lnTo>
                  <a:lnTo>
                    <a:pt x="276203" y="29518"/>
                  </a:lnTo>
                  <a:lnTo>
                    <a:pt x="277689" y="30906"/>
                  </a:lnTo>
                  <a:lnTo>
                    <a:pt x="279150" y="32295"/>
                  </a:lnTo>
                  <a:lnTo>
                    <a:pt x="278906" y="31759"/>
                  </a:lnTo>
                  <a:lnTo>
                    <a:pt x="278639" y="31223"/>
                  </a:lnTo>
                  <a:lnTo>
                    <a:pt x="278054" y="30127"/>
                  </a:lnTo>
                  <a:lnTo>
                    <a:pt x="277396" y="29080"/>
                  </a:lnTo>
                  <a:lnTo>
                    <a:pt x="276715" y="28008"/>
                  </a:lnTo>
                  <a:lnTo>
                    <a:pt x="275960" y="26961"/>
                  </a:lnTo>
                  <a:lnTo>
                    <a:pt x="275180" y="25938"/>
                  </a:lnTo>
                  <a:lnTo>
                    <a:pt x="274328" y="24915"/>
                  </a:lnTo>
                  <a:lnTo>
                    <a:pt x="273451" y="23917"/>
                  </a:lnTo>
                  <a:lnTo>
                    <a:pt x="272526" y="22918"/>
                  </a:lnTo>
                  <a:lnTo>
                    <a:pt x="271576" y="21944"/>
                  </a:lnTo>
                  <a:lnTo>
                    <a:pt x="270577" y="20970"/>
                  </a:lnTo>
                  <a:lnTo>
                    <a:pt x="269530" y="20020"/>
                  </a:lnTo>
                  <a:lnTo>
                    <a:pt x="268483" y="19095"/>
                  </a:lnTo>
                  <a:lnTo>
                    <a:pt x="267387" y="18169"/>
                  </a:lnTo>
                  <a:lnTo>
                    <a:pt x="266291" y="17268"/>
                  </a:lnTo>
                  <a:lnTo>
                    <a:pt x="265171" y="16391"/>
                  </a:lnTo>
                  <a:lnTo>
                    <a:pt x="264026" y="15539"/>
                  </a:lnTo>
                  <a:lnTo>
                    <a:pt x="262857" y="14686"/>
                  </a:lnTo>
                  <a:lnTo>
                    <a:pt x="261688" y="13883"/>
                  </a:lnTo>
                  <a:lnTo>
                    <a:pt x="260495" y="13079"/>
                  </a:lnTo>
                  <a:lnTo>
                    <a:pt x="259326" y="12275"/>
                  </a:lnTo>
                  <a:lnTo>
                    <a:pt x="258132" y="11520"/>
                  </a:lnTo>
                  <a:lnTo>
                    <a:pt x="256939" y="10790"/>
                  </a:lnTo>
                  <a:lnTo>
                    <a:pt x="255745" y="10084"/>
                  </a:lnTo>
                  <a:lnTo>
                    <a:pt x="254552" y="9377"/>
                  </a:lnTo>
                  <a:lnTo>
                    <a:pt x="253383" y="8720"/>
                  </a:lnTo>
                  <a:lnTo>
                    <a:pt x="252214" y="8086"/>
                  </a:lnTo>
                  <a:lnTo>
                    <a:pt x="251069" y="7453"/>
                  </a:lnTo>
                  <a:lnTo>
                    <a:pt x="249949" y="6869"/>
                  </a:lnTo>
                  <a:lnTo>
                    <a:pt x="248829" y="6309"/>
                  </a:lnTo>
                  <a:lnTo>
                    <a:pt x="246661" y="5261"/>
                  </a:lnTo>
                  <a:lnTo>
                    <a:pt x="245030" y="4531"/>
                  </a:lnTo>
                  <a:lnTo>
                    <a:pt x="243349" y="3849"/>
                  </a:lnTo>
                  <a:lnTo>
                    <a:pt x="241669" y="3191"/>
                  </a:lnTo>
                  <a:lnTo>
                    <a:pt x="239964" y="2607"/>
                  </a:lnTo>
                  <a:lnTo>
                    <a:pt x="238235" y="2095"/>
                  </a:lnTo>
                  <a:lnTo>
                    <a:pt x="237382" y="1852"/>
                  </a:lnTo>
                  <a:lnTo>
                    <a:pt x="236505" y="1608"/>
                  </a:lnTo>
                  <a:lnTo>
                    <a:pt x="235629" y="1389"/>
                  </a:lnTo>
                  <a:lnTo>
                    <a:pt x="234752" y="1194"/>
                  </a:lnTo>
                  <a:lnTo>
                    <a:pt x="233875" y="1024"/>
                  </a:lnTo>
                  <a:lnTo>
                    <a:pt x="232998" y="853"/>
                  </a:lnTo>
                  <a:lnTo>
                    <a:pt x="232122" y="683"/>
                  </a:lnTo>
                  <a:lnTo>
                    <a:pt x="231245" y="537"/>
                  </a:lnTo>
                  <a:lnTo>
                    <a:pt x="230344" y="415"/>
                  </a:lnTo>
                  <a:lnTo>
                    <a:pt x="229467" y="317"/>
                  </a:lnTo>
                  <a:lnTo>
                    <a:pt x="228566" y="220"/>
                  </a:lnTo>
                  <a:lnTo>
                    <a:pt x="227665" y="147"/>
                  </a:lnTo>
                  <a:lnTo>
                    <a:pt x="226764" y="74"/>
                  </a:lnTo>
                  <a:lnTo>
                    <a:pt x="225887" y="25"/>
                  </a:lnTo>
                  <a:lnTo>
                    <a:pt x="224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313600" y="1489400"/>
              <a:ext cx="6978775" cy="2730725"/>
            </a:xfrm>
            <a:custGeom>
              <a:avLst/>
              <a:gdLst/>
              <a:ahLst/>
              <a:cxnLst/>
              <a:rect l="l" t="t" r="r" b="b"/>
              <a:pathLst>
                <a:path w="279151" h="109229" extrusionOk="0">
                  <a:moveTo>
                    <a:pt x="223185" y="0"/>
                  </a:moveTo>
                  <a:lnTo>
                    <a:pt x="222283" y="24"/>
                  </a:lnTo>
                  <a:lnTo>
                    <a:pt x="221382" y="49"/>
                  </a:lnTo>
                  <a:lnTo>
                    <a:pt x="220481" y="122"/>
                  </a:lnTo>
                  <a:lnTo>
                    <a:pt x="219580" y="195"/>
                  </a:lnTo>
                  <a:lnTo>
                    <a:pt x="218679" y="268"/>
                  </a:lnTo>
                  <a:lnTo>
                    <a:pt x="217875" y="365"/>
                  </a:lnTo>
                  <a:lnTo>
                    <a:pt x="217072" y="487"/>
                  </a:lnTo>
                  <a:lnTo>
                    <a:pt x="216268" y="609"/>
                  </a:lnTo>
                  <a:lnTo>
                    <a:pt x="215464" y="755"/>
                  </a:lnTo>
                  <a:lnTo>
                    <a:pt x="214685" y="925"/>
                  </a:lnTo>
                  <a:lnTo>
                    <a:pt x="213881" y="1096"/>
                  </a:lnTo>
                  <a:lnTo>
                    <a:pt x="213102" y="1266"/>
                  </a:lnTo>
                  <a:lnTo>
                    <a:pt x="212322" y="1486"/>
                  </a:lnTo>
                  <a:lnTo>
                    <a:pt x="211567" y="1680"/>
                  </a:lnTo>
                  <a:lnTo>
                    <a:pt x="210788" y="1924"/>
                  </a:lnTo>
                  <a:lnTo>
                    <a:pt x="210033" y="2168"/>
                  </a:lnTo>
                  <a:lnTo>
                    <a:pt x="209278" y="2435"/>
                  </a:lnTo>
                  <a:lnTo>
                    <a:pt x="208523" y="2703"/>
                  </a:lnTo>
                  <a:lnTo>
                    <a:pt x="207793" y="2996"/>
                  </a:lnTo>
                  <a:lnTo>
                    <a:pt x="207062" y="3312"/>
                  </a:lnTo>
                  <a:lnTo>
                    <a:pt x="206331" y="3629"/>
                  </a:lnTo>
                  <a:lnTo>
                    <a:pt x="205601" y="3970"/>
                  </a:lnTo>
                  <a:lnTo>
                    <a:pt x="204894" y="4311"/>
                  </a:lnTo>
                  <a:lnTo>
                    <a:pt x="204188" y="4700"/>
                  </a:lnTo>
                  <a:lnTo>
                    <a:pt x="203506" y="5066"/>
                  </a:lnTo>
                  <a:lnTo>
                    <a:pt x="202800" y="5480"/>
                  </a:lnTo>
                  <a:lnTo>
                    <a:pt x="202142" y="5894"/>
                  </a:lnTo>
                  <a:lnTo>
                    <a:pt x="201460" y="6332"/>
                  </a:lnTo>
                  <a:lnTo>
                    <a:pt x="200803" y="6771"/>
                  </a:lnTo>
                  <a:lnTo>
                    <a:pt x="200145" y="7233"/>
                  </a:lnTo>
                  <a:lnTo>
                    <a:pt x="199512" y="7696"/>
                  </a:lnTo>
                  <a:lnTo>
                    <a:pt x="198879" y="8207"/>
                  </a:lnTo>
                  <a:lnTo>
                    <a:pt x="198246" y="8719"/>
                  </a:lnTo>
                  <a:lnTo>
                    <a:pt x="197637" y="9230"/>
                  </a:lnTo>
                  <a:lnTo>
                    <a:pt x="197028" y="9766"/>
                  </a:lnTo>
                  <a:lnTo>
                    <a:pt x="196443" y="10326"/>
                  </a:lnTo>
                  <a:lnTo>
                    <a:pt x="195859" y="10911"/>
                  </a:lnTo>
                  <a:lnTo>
                    <a:pt x="194909" y="11909"/>
                  </a:lnTo>
                  <a:lnTo>
                    <a:pt x="193984" y="12932"/>
                  </a:lnTo>
                  <a:lnTo>
                    <a:pt x="193083" y="13979"/>
                  </a:lnTo>
                  <a:lnTo>
                    <a:pt x="192206" y="15051"/>
                  </a:lnTo>
                  <a:lnTo>
                    <a:pt x="191353" y="16147"/>
                  </a:lnTo>
                  <a:lnTo>
                    <a:pt x="190525" y="17267"/>
                  </a:lnTo>
                  <a:lnTo>
                    <a:pt x="189697" y="18412"/>
                  </a:lnTo>
                  <a:lnTo>
                    <a:pt x="188894" y="19581"/>
                  </a:lnTo>
                  <a:lnTo>
                    <a:pt x="187311" y="21919"/>
                  </a:lnTo>
                  <a:lnTo>
                    <a:pt x="185727" y="24281"/>
                  </a:lnTo>
                  <a:lnTo>
                    <a:pt x="184169" y="26668"/>
                  </a:lnTo>
                  <a:lnTo>
                    <a:pt x="182586" y="29006"/>
                  </a:lnTo>
                  <a:lnTo>
                    <a:pt x="181782" y="30175"/>
                  </a:lnTo>
                  <a:lnTo>
                    <a:pt x="180954" y="31320"/>
                  </a:lnTo>
                  <a:lnTo>
                    <a:pt x="180102" y="32440"/>
                  </a:lnTo>
                  <a:lnTo>
                    <a:pt x="179249" y="33560"/>
                  </a:lnTo>
                  <a:lnTo>
                    <a:pt x="178372" y="34632"/>
                  </a:lnTo>
                  <a:lnTo>
                    <a:pt x="177471" y="35703"/>
                  </a:lnTo>
                  <a:lnTo>
                    <a:pt x="176546" y="36726"/>
                  </a:lnTo>
                  <a:lnTo>
                    <a:pt x="175596" y="37725"/>
                  </a:lnTo>
                  <a:lnTo>
                    <a:pt x="174598" y="38699"/>
                  </a:lnTo>
                  <a:lnTo>
                    <a:pt x="173575" y="39624"/>
                  </a:lnTo>
                  <a:lnTo>
                    <a:pt x="172527" y="40525"/>
                  </a:lnTo>
                  <a:lnTo>
                    <a:pt x="171992" y="40940"/>
                  </a:lnTo>
                  <a:lnTo>
                    <a:pt x="171431" y="41354"/>
                  </a:lnTo>
                  <a:lnTo>
                    <a:pt x="170871" y="41768"/>
                  </a:lnTo>
                  <a:lnTo>
                    <a:pt x="170287" y="42157"/>
                  </a:lnTo>
                  <a:lnTo>
                    <a:pt x="169702" y="42547"/>
                  </a:lnTo>
                  <a:lnTo>
                    <a:pt x="169093" y="42912"/>
                  </a:lnTo>
                  <a:lnTo>
                    <a:pt x="168485" y="43278"/>
                  </a:lnTo>
                  <a:lnTo>
                    <a:pt x="167876" y="43618"/>
                  </a:lnTo>
                  <a:lnTo>
                    <a:pt x="167243" y="43935"/>
                  </a:lnTo>
                  <a:lnTo>
                    <a:pt x="166585" y="44252"/>
                  </a:lnTo>
                  <a:lnTo>
                    <a:pt x="165976" y="44544"/>
                  </a:lnTo>
                  <a:lnTo>
                    <a:pt x="165367" y="44787"/>
                  </a:lnTo>
                  <a:lnTo>
                    <a:pt x="164734" y="45031"/>
                  </a:lnTo>
                  <a:lnTo>
                    <a:pt x="164125" y="45250"/>
                  </a:lnTo>
                  <a:lnTo>
                    <a:pt x="163516" y="45445"/>
                  </a:lnTo>
                  <a:lnTo>
                    <a:pt x="162907" y="45616"/>
                  </a:lnTo>
                  <a:lnTo>
                    <a:pt x="162274" y="45762"/>
                  </a:lnTo>
                  <a:lnTo>
                    <a:pt x="161665" y="45883"/>
                  </a:lnTo>
                  <a:lnTo>
                    <a:pt x="161057" y="46005"/>
                  </a:lnTo>
                  <a:lnTo>
                    <a:pt x="160448" y="46103"/>
                  </a:lnTo>
                  <a:lnTo>
                    <a:pt x="159839" y="46176"/>
                  </a:lnTo>
                  <a:lnTo>
                    <a:pt x="159206" y="46224"/>
                  </a:lnTo>
                  <a:lnTo>
                    <a:pt x="158597" y="46273"/>
                  </a:lnTo>
                  <a:lnTo>
                    <a:pt x="157988" y="46297"/>
                  </a:lnTo>
                  <a:lnTo>
                    <a:pt x="157379" y="46322"/>
                  </a:lnTo>
                  <a:lnTo>
                    <a:pt x="156770" y="46322"/>
                  </a:lnTo>
                  <a:lnTo>
                    <a:pt x="155552" y="46273"/>
                  </a:lnTo>
                  <a:lnTo>
                    <a:pt x="154310" y="46176"/>
                  </a:lnTo>
                  <a:lnTo>
                    <a:pt x="153093" y="46030"/>
                  </a:lnTo>
                  <a:lnTo>
                    <a:pt x="151875" y="45835"/>
                  </a:lnTo>
                  <a:lnTo>
                    <a:pt x="150657" y="45616"/>
                  </a:lnTo>
                  <a:lnTo>
                    <a:pt x="149439" y="45372"/>
                  </a:lnTo>
                  <a:lnTo>
                    <a:pt x="148222" y="45080"/>
                  </a:lnTo>
                  <a:lnTo>
                    <a:pt x="147004" y="44763"/>
                  </a:lnTo>
                  <a:lnTo>
                    <a:pt x="145786" y="44447"/>
                  </a:lnTo>
                  <a:lnTo>
                    <a:pt x="144569" y="44106"/>
                  </a:lnTo>
                  <a:lnTo>
                    <a:pt x="142109" y="43399"/>
                  </a:lnTo>
                  <a:lnTo>
                    <a:pt x="139673" y="42693"/>
                  </a:lnTo>
                  <a:lnTo>
                    <a:pt x="138431" y="42352"/>
                  </a:lnTo>
                  <a:lnTo>
                    <a:pt x="137214" y="42011"/>
                  </a:lnTo>
                  <a:lnTo>
                    <a:pt x="135996" y="41694"/>
                  </a:lnTo>
                  <a:lnTo>
                    <a:pt x="134754" y="41427"/>
                  </a:lnTo>
                  <a:lnTo>
                    <a:pt x="133536" y="41159"/>
                  </a:lnTo>
                  <a:lnTo>
                    <a:pt x="132294" y="40940"/>
                  </a:lnTo>
                  <a:lnTo>
                    <a:pt x="131052" y="40745"/>
                  </a:lnTo>
                  <a:lnTo>
                    <a:pt x="129834" y="40599"/>
                  </a:lnTo>
                  <a:lnTo>
                    <a:pt x="128592" y="40501"/>
                  </a:lnTo>
                  <a:lnTo>
                    <a:pt x="127350" y="40452"/>
                  </a:lnTo>
                  <a:lnTo>
                    <a:pt x="126303" y="40452"/>
                  </a:lnTo>
                  <a:lnTo>
                    <a:pt x="125256" y="40477"/>
                  </a:lnTo>
                  <a:lnTo>
                    <a:pt x="124233" y="40525"/>
                  </a:lnTo>
                  <a:lnTo>
                    <a:pt x="123210" y="40599"/>
                  </a:lnTo>
                  <a:lnTo>
                    <a:pt x="122187" y="40696"/>
                  </a:lnTo>
                  <a:lnTo>
                    <a:pt x="121188" y="40818"/>
                  </a:lnTo>
                  <a:lnTo>
                    <a:pt x="120190" y="40988"/>
                  </a:lnTo>
                  <a:lnTo>
                    <a:pt x="119191" y="41159"/>
                  </a:lnTo>
                  <a:lnTo>
                    <a:pt x="118217" y="41354"/>
                  </a:lnTo>
                  <a:lnTo>
                    <a:pt x="117243" y="41573"/>
                  </a:lnTo>
                  <a:lnTo>
                    <a:pt x="116269" y="41816"/>
                  </a:lnTo>
                  <a:lnTo>
                    <a:pt x="115319" y="42084"/>
                  </a:lnTo>
                  <a:lnTo>
                    <a:pt x="114369" y="42352"/>
                  </a:lnTo>
                  <a:lnTo>
                    <a:pt x="113444" y="42669"/>
                  </a:lnTo>
                  <a:lnTo>
                    <a:pt x="112494" y="43010"/>
                  </a:lnTo>
                  <a:lnTo>
                    <a:pt x="111568" y="43351"/>
                  </a:lnTo>
                  <a:lnTo>
                    <a:pt x="110643" y="43716"/>
                  </a:lnTo>
                  <a:lnTo>
                    <a:pt x="109742" y="44106"/>
                  </a:lnTo>
                  <a:lnTo>
                    <a:pt x="108841" y="44495"/>
                  </a:lnTo>
                  <a:lnTo>
                    <a:pt x="107940" y="44934"/>
                  </a:lnTo>
                  <a:lnTo>
                    <a:pt x="107063" y="45372"/>
                  </a:lnTo>
                  <a:lnTo>
                    <a:pt x="106162" y="45835"/>
                  </a:lnTo>
                  <a:lnTo>
                    <a:pt x="105309" y="46297"/>
                  </a:lnTo>
                  <a:lnTo>
                    <a:pt x="104433" y="46785"/>
                  </a:lnTo>
                  <a:lnTo>
                    <a:pt x="103580" y="47296"/>
                  </a:lnTo>
                  <a:lnTo>
                    <a:pt x="102728" y="47807"/>
                  </a:lnTo>
                  <a:lnTo>
                    <a:pt x="101875" y="48343"/>
                  </a:lnTo>
                  <a:lnTo>
                    <a:pt x="101023" y="48903"/>
                  </a:lnTo>
                  <a:lnTo>
                    <a:pt x="100195" y="49463"/>
                  </a:lnTo>
                  <a:lnTo>
                    <a:pt x="99367" y="50048"/>
                  </a:lnTo>
                  <a:lnTo>
                    <a:pt x="97735" y="51217"/>
                  </a:lnTo>
                  <a:lnTo>
                    <a:pt x="96128" y="52459"/>
                  </a:lnTo>
                  <a:lnTo>
                    <a:pt x="94545" y="53725"/>
                  </a:lnTo>
                  <a:lnTo>
                    <a:pt x="92986" y="55041"/>
                  </a:lnTo>
                  <a:lnTo>
                    <a:pt x="91452" y="56404"/>
                  </a:lnTo>
                  <a:lnTo>
                    <a:pt x="89942" y="57768"/>
                  </a:lnTo>
                  <a:lnTo>
                    <a:pt x="88456" y="59181"/>
                  </a:lnTo>
                  <a:lnTo>
                    <a:pt x="86995" y="60618"/>
                  </a:lnTo>
                  <a:lnTo>
                    <a:pt x="85558" y="62055"/>
                  </a:lnTo>
                  <a:lnTo>
                    <a:pt x="84145" y="63516"/>
                  </a:lnTo>
                  <a:lnTo>
                    <a:pt x="82757" y="65001"/>
                  </a:lnTo>
                  <a:lnTo>
                    <a:pt x="81369" y="66463"/>
                  </a:lnTo>
                  <a:lnTo>
                    <a:pt x="80005" y="67948"/>
                  </a:lnTo>
                  <a:lnTo>
                    <a:pt x="77350" y="70895"/>
                  </a:lnTo>
                  <a:lnTo>
                    <a:pt x="74769" y="73818"/>
                  </a:lnTo>
                  <a:lnTo>
                    <a:pt x="72553" y="76302"/>
                  </a:lnTo>
                  <a:lnTo>
                    <a:pt x="70312" y="78810"/>
                  </a:lnTo>
                  <a:lnTo>
                    <a:pt x="67998" y="81319"/>
                  </a:lnTo>
                  <a:lnTo>
                    <a:pt x="66829" y="82561"/>
                  </a:lnTo>
                  <a:lnTo>
                    <a:pt x="65636" y="83779"/>
                  </a:lnTo>
                  <a:lnTo>
                    <a:pt x="64443" y="84996"/>
                  </a:lnTo>
                  <a:lnTo>
                    <a:pt x="63225" y="86214"/>
                  </a:lnTo>
                  <a:lnTo>
                    <a:pt x="61983" y="87407"/>
                  </a:lnTo>
                  <a:lnTo>
                    <a:pt x="60741" y="88576"/>
                  </a:lnTo>
                  <a:lnTo>
                    <a:pt x="59450" y="89721"/>
                  </a:lnTo>
                  <a:lnTo>
                    <a:pt x="58184" y="90841"/>
                  </a:lnTo>
                  <a:lnTo>
                    <a:pt x="56868" y="91962"/>
                  </a:lnTo>
                  <a:lnTo>
                    <a:pt x="55553" y="93033"/>
                  </a:lnTo>
                  <a:lnTo>
                    <a:pt x="54214" y="94080"/>
                  </a:lnTo>
                  <a:lnTo>
                    <a:pt x="52850" y="95103"/>
                  </a:lnTo>
                  <a:lnTo>
                    <a:pt x="51462" y="96078"/>
                  </a:lnTo>
                  <a:lnTo>
                    <a:pt x="50049" y="97027"/>
                  </a:lnTo>
                  <a:lnTo>
                    <a:pt x="48637" y="97928"/>
                  </a:lnTo>
                  <a:lnTo>
                    <a:pt x="47175" y="98805"/>
                  </a:lnTo>
                  <a:lnTo>
                    <a:pt x="45714" y="99633"/>
                  </a:lnTo>
                  <a:lnTo>
                    <a:pt x="44229" y="100413"/>
                  </a:lnTo>
                  <a:lnTo>
                    <a:pt x="42694" y="101143"/>
                  </a:lnTo>
                  <a:lnTo>
                    <a:pt x="41160" y="101825"/>
                  </a:lnTo>
                  <a:lnTo>
                    <a:pt x="40381" y="102142"/>
                  </a:lnTo>
                  <a:lnTo>
                    <a:pt x="39601" y="102434"/>
                  </a:lnTo>
                  <a:lnTo>
                    <a:pt x="38797" y="102726"/>
                  </a:lnTo>
                  <a:lnTo>
                    <a:pt x="37994" y="103018"/>
                  </a:lnTo>
                  <a:lnTo>
                    <a:pt x="37190" y="103286"/>
                  </a:lnTo>
                  <a:lnTo>
                    <a:pt x="36386" y="103530"/>
                  </a:lnTo>
                  <a:lnTo>
                    <a:pt x="35558" y="103773"/>
                  </a:lnTo>
                  <a:lnTo>
                    <a:pt x="34730" y="103993"/>
                  </a:lnTo>
                  <a:lnTo>
                    <a:pt x="33902" y="104187"/>
                  </a:lnTo>
                  <a:lnTo>
                    <a:pt x="33074" y="104382"/>
                  </a:lnTo>
                  <a:lnTo>
                    <a:pt x="32222" y="104553"/>
                  </a:lnTo>
                  <a:lnTo>
                    <a:pt x="31369" y="104723"/>
                  </a:lnTo>
                  <a:lnTo>
                    <a:pt x="30273" y="104894"/>
                  </a:lnTo>
                  <a:lnTo>
                    <a:pt x="29153" y="105016"/>
                  </a:lnTo>
                  <a:lnTo>
                    <a:pt x="28033" y="105113"/>
                  </a:lnTo>
                  <a:lnTo>
                    <a:pt x="26888" y="105186"/>
                  </a:lnTo>
                  <a:lnTo>
                    <a:pt x="24599" y="105186"/>
                  </a:lnTo>
                  <a:lnTo>
                    <a:pt x="23430" y="105113"/>
                  </a:lnTo>
                  <a:lnTo>
                    <a:pt x="22285" y="105040"/>
                  </a:lnTo>
                  <a:lnTo>
                    <a:pt x="21116" y="104894"/>
                  </a:lnTo>
                  <a:lnTo>
                    <a:pt x="19972" y="104723"/>
                  </a:lnTo>
                  <a:lnTo>
                    <a:pt x="18827" y="104504"/>
                  </a:lnTo>
                  <a:lnTo>
                    <a:pt x="17682" y="104261"/>
                  </a:lnTo>
                  <a:lnTo>
                    <a:pt x="16562" y="103968"/>
                  </a:lnTo>
                  <a:lnTo>
                    <a:pt x="15442" y="103652"/>
                  </a:lnTo>
                  <a:lnTo>
                    <a:pt x="14346" y="103286"/>
                  </a:lnTo>
                  <a:lnTo>
                    <a:pt x="13274" y="102872"/>
                  </a:lnTo>
                  <a:lnTo>
                    <a:pt x="12202" y="102434"/>
                  </a:lnTo>
                  <a:lnTo>
                    <a:pt x="11155" y="101947"/>
                  </a:lnTo>
                  <a:lnTo>
                    <a:pt x="10132" y="101411"/>
                  </a:lnTo>
                  <a:lnTo>
                    <a:pt x="9134" y="100851"/>
                  </a:lnTo>
                  <a:lnTo>
                    <a:pt x="8184" y="100242"/>
                  </a:lnTo>
                  <a:lnTo>
                    <a:pt x="7234" y="99585"/>
                  </a:lnTo>
                  <a:lnTo>
                    <a:pt x="6333" y="98903"/>
                  </a:lnTo>
                  <a:lnTo>
                    <a:pt x="5456" y="98172"/>
                  </a:lnTo>
                  <a:lnTo>
                    <a:pt x="4628" y="97393"/>
                  </a:lnTo>
                  <a:lnTo>
                    <a:pt x="3825" y="96589"/>
                  </a:lnTo>
                  <a:lnTo>
                    <a:pt x="3459" y="96151"/>
                  </a:lnTo>
                  <a:lnTo>
                    <a:pt x="3070" y="95712"/>
                  </a:lnTo>
                  <a:lnTo>
                    <a:pt x="2729" y="95274"/>
                  </a:lnTo>
                  <a:lnTo>
                    <a:pt x="2363" y="94835"/>
                  </a:lnTo>
                  <a:lnTo>
                    <a:pt x="2022" y="94373"/>
                  </a:lnTo>
                  <a:lnTo>
                    <a:pt x="1706" y="93886"/>
                  </a:lnTo>
                  <a:lnTo>
                    <a:pt x="1389" y="93399"/>
                  </a:lnTo>
                  <a:lnTo>
                    <a:pt x="1097" y="92911"/>
                  </a:lnTo>
                  <a:lnTo>
                    <a:pt x="805" y="92400"/>
                  </a:lnTo>
                  <a:lnTo>
                    <a:pt x="512" y="91889"/>
                  </a:lnTo>
                  <a:lnTo>
                    <a:pt x="269" y="91353"/>
                  </a:lnTo>
                  <a:lnTo>
                    <a:pt x="1" y="90817"/>
                  </a:lnTo>
                  <a:lnTo>
                    <a:pt x="1" y="90817"/>
                  </a:lnTo>
                  <a:lnTo>
                    <a:pt x="464" y="91816"/>
                  </a:lnTo>
                  <a:lnTo>
                    <a:pt x="975" y="92790"/>
                  </a:lnTo>
                  <a:lnTo>
                    <a:pt x="1462" y="93764"/>
                  </a:lnTo>
                  <a:lnTo>
                    <a:pt x="1998" y="94689"/>
                  </a:lnTo>
                  <a:lnTo>
                    <a:pt x="2558" y="95590"/>
                  </a:lnTo>
                  <a:lnTo>
                    <a:pt x="3143" y="96467"/>
                  </a:lnTo>
                  <a:lnTo>
                    <a:pt x="3727" y="97320"/>
                  </a:lnTo>
                  <a:lnTo>
                    <a:pt x="4360" y="98148"/>
                  </a:lnTo>
                  <a:lnTo>
                    <a:pt x="4994" y="98951"/>
                  </a:lnTo>
                  <a:lnTo>
                    <a:pt x="5651" y="99731"/>
                  </a:lnTo>
                  <a:lnTo>
                    <a:pt x="6333" y="100461"/>
                  </a:lnTo>
                  <a:lnTo>
                    <a:pt x="7039" y="101192"/>
                  </a:lnTo>
                  <a:lnTo>
                    <a:pt x="7770" y="101874"/>
                  </a:lnTo>
                  <a:lnTo>
                    <a:pt x="8501" y="102531"/>
                  </a:lnTo>
                  <a:lnTo>
                    <a:pt x="9280" y="103165"/>
                  </a:lnTo>
                  <a:lnTo>
                    <a:pt x="10059" y="103773"/>
                  </a:lnTo>
                  <a:lnTo>
                    <a:pt x="10863" y="104358"/>
                  </a:lnTo>
                  <a:lnTo>
                    <a:pt x="11691" y="104894"/>
                  </a:lnTo>
                  <a:lnTo>
                    <a:pt x="12543" y="105405"/>
                  </a:lnTo>
                  <a:lnTo>
                    <a:pt x="13420" y="105892"/>
                  </a:lnTo>
                  <a:lnTo>
                    <a:pt x="14297" y="106355"/>
                  </a:lnTo>
                  <a:lnTo>
                    <a:pt x="15222" y="106769"/>
                  </a:lnTo>
                  <a:lnTo>
                    <a:pt x="16148" y="107159"/>
                  </a:lnTo>
                  <a:lnTo>
                    <a:pt x="17098" y="107524"/>
                  </a:lnTo>
                  <a:lnTo>
                    <a:pt x="18072" y="107841"/>
                  </a:lnTo>
                  <a:lnTo>
                    <a:pt x="19046" y="108133"/>
                  </a:lnTo>
                  <a:lnTo>
                    <a:pt x="20069" y="108401"/>
                  </a:lnTo>
                  <a:lnTo>
                    <a:pt x="21092" y="108620"/>
                  </a:lnTo>
                  <a:lnTo>
                    <a:pt x="22139" y="108815"/>
                  </a:lnTo>
                  <a:lnTo>
                    <a:pt x="23211" y="108961"/>
                  </a:lnTo>
                  <a:lnTo>
                    <a:pt x="24307" y="109083"/>
                  </a:lnTo>
                  <a:lnTo>
                    <a:pt x="25403" y="109156"/>
                  </a:lnTo>
                  <a:lnTo>
                    <a:pt x="26206" y="109204"/>
                  </a:lnTo>
                  <a:lnTo>
                    <a:pt x="27010" y="109229"/>
                  </a:lnTo>
                  <a:lnTo>
                    <a:pt x="28569" y="109229"/>
                  </a:lnTo>
                  <a:lnTo>
                    <a:pt x="29348" y="109204"/>
                  </a:lnTo>
                  <a:lnTo>
                    <a:pt x="30103" y="109180"/>
                  </a:lnTo>
                  <a:lnTo>
                    <a:pt x="30882" y="109131"/>
                  </a:lnTo>
                  <a:lnTo>
                    <a:pt x="31637" y="109058"/>
                  </a:lnTo>
                  <a:lnTo>
                    <a:pt x="33123" y="108888"/>
                  </a:lnTo>
                  <a:lnTo>
                    <a:pt x="34609" y="108669"/>
                  </a:lnTo>
                  <a:lnTo>
                    <a:pt x="36070" y="108401"/>
                  </a:lnTo>
                  <a:lnTo>
                    <a:pt x="37507" y="108060"/>
                  </a:lnTo>
                  <a:lnTo>
                    <a:pt x="38919" y="107694"/>
                  </a:lnTo>
                  <a:lnTo>
                    <a:pt x="40307" y="107256"/>
                  </a:lnTo>
                  <a:lnTo>
                    <a:pt x="41696" y="106769"/>
                  </a:lnTo>
                  <a:lnTo>
                    <a:pt x="43035" y="106258"/>
                  </a:lnTo>
                  <a:lnTo>
                    <a:pt x="44375" y="105697"/>
                  </a:lnTo>
                  <a:lnTo>
                    <a:pt x="45690" y="105089"/>
                  </a:lnTo>
                  <a:lnTo>
                    <a:pt x="47005" y="104431"/>
                  </a:lnTo>
                  <a:lnTo>
                    <a:pt x="48296" y="103749"/>
                  </a:lnTo>
                  <a:lnTo>
                    <a:pt x="49562" y="103018"/>
                  </a:lnTo>
                  <a:lnTo>
                    <a:pt x="50804" y="102239"/>
                  </a:lnTo>
                  <a:lnTo>
                    <a:pt x="52046" y="101435"/>
                  </a:lnTo>
                  <a:lnTo>
                    <a:pt x="53264" y="100607"/>
                  </a:lnTo>
                  <a:lnTo>
                    <a:pt x="54482" y="99755"/>
                  </a:lnTo>
                  <a:lnTo>
                    <a:pt x="55675" y="98854"/>
                  </a:lnTo>
                  <a:lnTo>
                    <a:pt x="56868" y="97928"/>
                  </a:lnTo>
                  <a:lnTo>
                    <a:pt x="58037" y="96979"/>
                  </a:lnTo>
                  <a:lnTo>
                    <a:pt x="59206" y="95980"/>
                  </a:lnTo>
                  <a:lnTo>
                    <a:pt x="60351" y="94982"/>
                  </a:lnTo>
                  <a:lnTo>
                    <a:pt x="61496" y="93959"/>
                  </a:lnTo>
                  <a:lnTo>
                    <a:pt x="62616" y="92911"/>
                  </a:lnTo>
                  <a:lnTo>
                    <a:pt x="63736" y="91840"/>
                  </a:lnTo>
                  <a:lnTo>
                    <a:pt x="64857" y="90768"/>
                  </a:lnTo>
                  <a:lnTo>
                    <a:pt x="65953" y="89672"/>
                  </a:lnTo>
                  <a:lnTo>
                    <a:pt x="67049" y="88552"/>
                  </a:lnTo>
                  <a:lnTo>
                    <a:pt x="69216" y="86263"/>
                  </a:lnTo>
                  <a:lnTo>
                    <a:pt x="71359" y="83949"/>
                  </a:lnTo>
                  <a:lnTo>
                    <a:pt x="73478" y="81611"/>
                  </a:lnTo>
                  <a:lnTo>
                    <a:pt x="75597" y="79249"/>
                  </a:lnTo>
                  <a:lnTo>
                    <a:pt x="79786" y="74500"/>
                  </a:lnTo>
                  <a:lnTo>
                    <a:pt x="81856" y="72162"/>
                  </a:lnTo>
                  <a:lnTo>
                    <a:pt x="83951" y="69848"/>
                  </a:lnTo>
                  <a:lnTo>
                    <a:pt x="86045" y="67559"/>
                  </a:lnTo>
                  <a:lnTo>
                    <a:pt x="88139" y="65342"/>
                  </a:lnTo>
                  <a:lnTo>
                    <a:pt x="89211" y="64271"/>
                  </a:lnTo>
                  <a:lnTo>
                    <a:pt x="90258" y="63199"/>
                  </a:lnTo>
                  <a:lnTo>
                    <a:pt x="91330" y="62152"/>
                  </a:lnTo>
                  <a:lnTo>
                    <a:pt x="92401" y="61129"/>
                  </a:lnTo>
                  <a:lnTo>
                    <a:pt x="93473" y="60131"/>
                  </a:lnTo>
                  <a:lnTo>
                    <a:pt x="94569" y="59132"/>
                  </a:lnTo>
                  <a:lnTo>
                    <a:pt x="95641" y="58182"/>
                  </a:lnTo>
                  <a:lnTo>
                    <a:pt x="96761" y="57257"/>
                  </a:lnTo>
                  <a:lnTo>
                    <a:pt x="97857" y="56380"/>
                  </a:lnTo>
                  <a:lnTo>
                    <a:pt x="98977" y="55503"/>
                  </a:lnTo>
                  <a:lnTo>
                    <a:pt x="100097" y="54675"/>
                  </a:lnTo>
                  <a:lnTo>
                    <a:pt x="101218" y="53872"/>
                  </a:lnTo>
                  <a:lnTo>
                    <a:pt x="102509" y="53019"/>
                  </a:lnTo>
                  <a:lnTo>
                    <a:pt x="103824" y="52167"/>
                  </a:lnTo>
                  <a:lnTo>
                    <a:pt x="105163" y="51363"/>
                  </a:lnTo>
                  <a:lnTo>
                    <a:pt x="106527" y="50608"/>
                  </a:lnTo>
                  <a:lnTo>
                    <a:pt x="107891" y="49853"/>
                  </a:lnTo>
                  <a:lnTo>
                    <a:pt x="109279" y="49171"/>
                  </a:lnTo>
                  <a:lnTo>
                    <a:pt x="110692" y="48514"/>
                  </a:lnTo>
                  <a:lnTo>
                    <a:pt x="112129" y="47880"/>
                  </a:lnTo>
                  <a:lnTo>
                    <a:pt x="113590" y="47320"/>
                  </a:lnTo>
                  <a:lnTo>
                    <a:pt x="115051" y="46785"/>
                  </a:lnTo>
                  <a:lnTo>
                    <a:pt x="116512" y="46297"/>
                  </a:lnTo>
                  <a:lnTo>
                    <a:pt x="118022" y="45859"/>
                  </a:lnTo>
                  <a:lnTo>
                    <a:pt x="119532" y="45494"/>
                  </a:lnTo>
                  <a:lnTo>
                    <a:pt x="121042" y="45153"/>
                  </a:lnTo>
                  <a:lnTo>
                    <a:pt x="121822" y="45007"/>
                  </a:lnTo>
                  <a:lnTo>
                    <a:pt x="122577" y="44885"/>
                  </a:lnTo>
                  <a:lnTo>
                    <a:pt x="123356" y="44763"/>
                  </a:lnTo>
                  <a:lnTo>
                    <a:pt x="124135" y="44666"/>
                  </a:lnTo>
                  <a:lnTo>
                    <a:pt x="125036" y="44593"/>
                  </a:lnTo>
                  <a:lnTo>
                    <a:pt x="125913" y="44520"/>
                  </a:lnTo>
                  <a:lnTo>
                    <a:pt x="126814" y="44495"/>
                  </a:lnTo>
                  <a:lnTo>
                    <a:pt x="127691" y="44471"/>
                  </a:lnTo>
                  <a:lnTo>
                    <a:pt x="128568" y="44495"/>
                  </a:lnTo>
                  <a:lnTo>
                    <a:pt x="129420" y="44544"/>
                  </a:lnTo>
                  <a:lnTo>
                    <a:pt x="130297" y="44593"/>
                  </a:lnTo>
                  <a:lnTo>
                    <a:pt x="131174" y="44666"/>
                  </a:lnTo>
                  <a:lnTo>
                    <a:pt x="132026" y="44787"/>
                  </a:lnTo>
                  <a:lnTo>
                    <a:pt x="132878" y="44885"/>
                  </a:lnTo>
                  <a:lnTo>
                    <a:pt x="133731" y="45031"/>
                  </a:lnTo>
                  <a:lnTo>
                    <a:pt x="134583" y="45177"/>
                  </a:lnTo>
                  <a:lnTo>
                    <a:pt x="136288" y="45542"/>
                  </a:lnTo>
                  <a:lnTo>
                    <a:pt x="137969" y="45932"/>
                  </a:lnTo>
                  <a:lnTo>
                    <a:pt x="139649" y="46370"/>
                  </a:lnTo>
                  <a:lnTo>
                    <a:pt x="141329" y="46809"/>
                  </a:lnTo>
                  <a:lnTo>
                    <a:pt x="144690" y="47783"/>
                  </a:lnTo>
                  <a:lnTo>
                    <a:pt x="146371" y="48246"/>
                  </a:lnTo>
                  <a:lnTo>
                    <a:pt x="148076" y="48709"/>
                  </a:lnTo>
                  <a:lnTo>
                    <a:pt x="149780" y="49147"/>
                  </a:lnTo>
                  <a:lnTo>
                    <a:pt x="151510" y="49561"/>
                  </a:lnTo>
                  <a:lnTo>
                    <a:pt x="152873" y="49829"/>
                  </a:lnTo>
                  <a:lnTo>
                    <a:pt x="154213" y="50048"/>
                  </a:lnTo>
                  <a:lnTo>
                    <a:pt x="155552" y="50194"/>
                  </a:lnTo>
                  <a:lnTo>
                    <a:pt x="156234" y="50267"/>
                  </a:lnTo>
                  <a:lnTo>
                    <a:pt x="156892" y="50292"/>
                  </a:lnTo>
                  <a:lnTo>
                    <a:pt x="157549" y="50316"/>
                  </a:lnTo>
                  <a:lnTo>
                    <a:pt x="158207" y="50340"/>
                  </a:lnTo>
                  <a:lnTo>
                    <a:pt x="158865" y="50316"/>
                  </a:lnTo>
                  <a:lnTo>
                    <a:pt x="159498" y="50292"/>
                  </a:lnTo>
                  <a:lnTo>
                    <a:pt x="160155" y="50267"/>
                  </a:lnTo>
                  <a:lnTo>
                    <a:pt x="160789" y="50218"/>
                  </a:lnTo>
                  <a:lnTo>
                    <a:pt x="161446" y="50145"/>
                  </a:lnTo>
                  <a:lnTo>
                    <a:pt x="162079" y="50048"/>
                  </a:lnTo>
                  <a:lnTo>
                    <a:pt x="162713" y="49951"/>
                  </a:lnTo>
                  <a:lnTo>
                    <a:pt x="163346" y="49829"/>
                  </a:lnTo>
                  <a:lnTo>
                    <a:pt x="163979" y="49683"/>
                  </a:lnTo>
                  <a:lnTo>
                    <a:pt x="164588" y="49512"/>
                  </a:lnTo>
                  <a:lnTo>
                    <a:pt x="165221" y="49342"/>
                  </a:lnTo>
                  <a:lnTo>
                    <a:pt x="165830" y="49147"/>
                  </a:lnTo>
                  <a:lnTo>
                    <a:pt x="166439" y="48952"/>
                  </a:lnTo>
                  <a:lnTo>
                    <a:pt x="167072" y="48709"/>
                  </a:lnTo>
                  <a:lnTo>
                    <a:pt x="167681" y="48465"/>
                  </a:lnTo>
                  <a:lnTo>
                    <a:pt x="168265" y="48197"/>
                  </a:lnTo>
                  <a:lnTo>
                    <a:pt x="168874" y="47929"/>
                  </a:lnTo>
                  <a:lnTo>
                    <a:pt x="169483" y="47613"/>
                  </a:lnTo>
                  <a:lnTo>
                    <a:pt x="170068" y="47296"/>
                  </a:lnTo>
                  <a:lnTo>
                    <a:pt x="170652" y="46955"/>
                  </a:lnTo>
                  <a:lnTo>
                    <a:pt x="171237" y="46614"/>
                  </a:lnTo>
                  <a:lnTo>
                    <a:pt x="171821" y="46224"/>
                  </a:lnTo>
                  <a:lnTo>
                    <a:pt x="172893" y="45469"/>
                  </a:lnTo>
                  <a:lnTo>
                    <a:pt x="173940" y="44690"/>
                  </a:lnTo>
                  <a:lnTo>
                    <a:pt x="174938" y="43862"/>
                  </a:lnTo>
                  <a:lnTo>
                    <a:pt x="175888" y="43010"/>
                  </a:lnTo>
                  <a:lnTo>
                    <a:pt x="176838" y="42133"/>
                  </a:lnTo>
                  <a:lnTo>
                    <a:pt x="177739" y="41232"/>
                  </a:lnTo>
                  <a:lnTo>
                    <a:pt x="178616" y="40306"/>
                  </a:lnTo>
                  <a:lnTo>
                    <a:pt x="179444" y="39332"/>
                  </a:lnTo>
                  <a:lnTo>
                    <a:pt x="180272" y="38358"/>
                  </a:lnTo>
                  <a:lnTo>
                    <a:pt x="181076" y="37359"/>
                  </a:lnTo>
                  <a:lnTo>
                    <a:pt x="181879" y="36337"/>
                  </a:lnTo>
                  <a:lnTo>
                    <a:pt x="182634" y="35314"/>
                  </a:lnTo>
                  <a:lnTo>
                    <a:pt x="183389" y="34266"/>
                  </a:lnTo>
                  <a:lnTo>
                    <a:pt x="184144" y="33219"/>
                  </a:lnTo>
                  <a:lnTo>
                    <a:pt x="185581" y="31076"/>
                  </a:lnTo>
                  <a:lnTo>
                    <a:pt x="188455" y="26741"/>
                  </a:lnTo>
                  <a:lnTo>
                    <a:pt x="189892" y="24573"/>
                  </a:lnTo>
                  <a:lnTo>
                    <a:pt x="191378" y="22455"/>
                  </a:lnTo>
                  <a:lnTo>
                    <a:pt x="192133" y="21407"/>
                  </a:lnTo>
                  <a:lnTo>
                    <a:pt x="192888" y="20360"/>
                  </a:lnTo>
                  <a:lnTo>
                    <a:pt x="193691" y="19362"/>
                  </a:lnTo>
                  <a:lnTo>
                    <a:pt x="194495" y="18339"/>
                  </a:lnTo>
                  <a:lnTo>
                    <a:pt x="195323" y="17365"/>
                  </a:lnTo>
                  <a:lnTo>
                    <a:pt x="196151" y="16415"/>
                  </a:lnTo>
                  <a:lnTo>
                    <a:pt x="197028" y="15465"/>
                  </a:lnTo>
                  <a:lnTo>
                    <a:pt x="197929" y="14540"/>
                  </a:lnTo>
                  <a:lnTo>
                    <a:pt x="198562" y="13955"/>
                  </a:lnTo>
                  <a:lnTo>
                    <a:pt x="199195" y="13371"/>
                  </a:lnTo>
                  <a:lnTo>
                    <a:pt x="199853" y="12810"/>
                  </a:lnTo>
                  <a:lnTo>
                    <a:pt x="200511" y="12275"/>
                  </a:lnTo>
                  <a:lnTo>
                    <a:pt x="201168" y="11739"/>
                  </a:lnTo>
                  <a:lnTo>
                    <a:pt x="201850" y="11227"/>
                  </a:lnTo>
                  <a:lnTo>
                    <a:pt x="202532" y="10740"/>
                  </a:lnTo>
                  <a:lnTo>
                    <a:pt x="203238" y="10278"/>
                  </a:lnTo>
                  <a:lnTo>
                    <a:pt x="203945" y="9815"/>
                  </a:lnTo>
                  <a:lnTo>
                    <a:pt x="204675" y="9376"/>
                  </a:lnTo>
                  <a:lnTo>
                    <a:pt x="205406" y="8962"/>
                  </a:lnTo>
                  <a:lnTo>
                    <a:pt x="206136" y="8573"/>
                  </a:lnTo>
                  <a:lnTo>
                    <a:pt x="206891" y="8183"/>
                  </a:lnTo>
                  <a:lnTo>
                    <a:pt x="207646" y="7818"/>
                  </a:lnTo>
                  <a:lnTo>
                    <a:pt x="208401" y="7452"/>
                  </a:lnTo>
                  <a:lnTo>
                    <a:pt x="209181" y="7136"/>
                  </a:lnTo>
                  <a:lnTo>
                    <a:pt x="209960" y="6819"/>
                  </a:lnTo>
                  <a:lnTo>
                    <a:pt x="210739" y="6503"/>
                  </a:lnTo>
                  <a:lnTo>
                    <a:pt x="211519" y="6235"/>
                  </a:lnTo>
                  <a:lnTo>
                    <a:pt x="212322" y="5967"/>
                  </a:lnTo>
                  <a:lnTo>
                    <a:pt x="213126" y="5723"/>
                  </a:lnTo>
                  <a:lnTo>
                    <a:pt x="213954" y="5480"/>
                  </a:lnTo>
                  <a:lnTo>
                    <a:pt x="214758" y="5261"/>
                  </a:lnTo>
                  <a:lnTo>
                    <a:pt x="215586" y="5066"/>
                  </a:lnTo>
                  <a:lnTo>
                    <a:pt x="216414" y="4895"/>
                  </a:lnTo>
                  <a:lnTo>
                    <a:pt x="217242" y="4725"/>
                  </a:lnTo>
                  <a:lnTo>
                    <a:pt x="218094" y="4579"/>
                  </a:lnTo>
                  <a:lnTo>
                    <a:pt x="218923" y="4432"/>
                  </a:lnTo>
                  <a:lnTo>
                    <a:pt x="219775" y="4311"/>
                  </a:lnTo>
                  <a:lnTo>
                    <a:pt x="220627" y="4213"/>
                  </a:lnTo>
                  <a:lnTo>
                    <a:pt x="221480" y="4140"/>
                  </a:lnTo>
                  <a:lnTo>
                    <a:pt x="222332" y="4067"/>
                  </a:lnTo>
                  <a:lnTo>
                    <a:pt x="223404" y="3994"/>
                  </a:lnTo>
                  <a:lnTo>
                    <a:pt x="224451" y="3970"/>
                  </a:lnTo>
                  <a:lnTo>
                    <a:pt x="225498" y="3945"/>
                  </a:lnTo>
                  <a:lnTo>
                    <a:pt x="226545" y="3945"/>
                  </a:lnTo>
                  <a:lnTo>
                    <a:pt x="227593" y="3994"/>
                  </a:lnTo>
                  <a:lnTo>
                    <a:pt x="228616" y="4043"/>
                  </a:lnTo>
                  <a:lnTo>
                    <a:pt x="229638" y="4116"/>
                  </a:lnTo>
                  <a:lnTo>
                    <a:pt x="230661" y="4213"/>
                  </a:lnTo>
                  <a:lnTo>
                    <a:pt x="231684" y="4311"/>
                  </a:lnTo>
                  <a:lnTo>
                    <a:pt x="232707" y="4457"/>
                  </a:lnTo>
                  <a:lnTo>
                    <a:pt x="233706" y="4627"/>
                  </a:lnTo>
                  <a:lnTo>
                    <a:pt x="234704" y="4798"/>
                  </a:lnTo>
                  <a:lnTo>
                    <a:pt x="235703" y="4993"/>
                  </a:lnTo>
                  <a:lnTo>
                    <a:pt x="236677" y="5212"/>
                  </a:lnTo>
                  <a:lnTo>
                    <a:pt x="237651" y="5455"/>
                  </a:lnTo>
                  <a:lnTo>
                    <a:pt x="238625" y="5699"/>
                  </a:lnTo>
                  <a:lnTo>
                    <a:pt x="239599" y="5967"/>
                  </a:lnTo>
                  <a:lnTo>
                    <a:pt x="240574" y="6259"/>
                  </a:lnTo>
                  <a:lnTo>
                    <a:pt x="241523" y="6576"/>
                  </a:lnTo>
                  <a:lnTo>
                    <a:pt x="242473" y="6892"/>
                  </a:lnTo>
                  <a:lnTo>
                    <a:pt x="243423" y="7233"/>
                  </a:lnTo>
                  <a:lnTo>
                    <a:pt x="244373" y="7599"/>
                  </a:lnTo>
                  <a:lnTo>
                    <a:pt x="245298" y="7964"/>
                  </a:lnTo>
                  <a:lnTo>
                    <a:pt x="246224" y="8354"/>
                  </a:lnTo>
                  <a:lnTo>
                    <a:pt x="247149" y="8768"/>
                  </a:lnTo>
                  <a:lnTo>
                    <a:pt x="248075" y="9182"/>
                  </a:lnTo>
                  <a:lnTo>
                    <a:pt x="249000" y="9620"/>
                  </a:lnTo>
                  <a:lnTo>
                    <a:pt x="249901" y="10058"/>
                  </a:lnTo>
                  <a:lnTo>
                    <a:pt x="251704" y="11008"/>
                  </a:lnTo>
                  <a:lnTo>
                    <a:pt x="253481" y="11982"/>
                  </a:lnTo>
                  <a:lnTo>
                    <a:pt x="255235" y="13030"/>
                  </a:lnTo>
                  <a:lnTo>
                    <a:pt x="256964" y="14101"/>
                  </a:lnTo>
                  <a:lnTo>
                    <a:pt x="258693" y="15221"/>
                  </a:lnTo>
                  <a:lnTo>
                    <a:pt x="260374" y="16390"/>
                  </a:lnTo>
                  <a:lnTo>
                    <a:pt x="262054" y="17584"/>
                  </a:lnTo>
                  <a:lnTo>
                    <a:pt x="263710" y="18826"/>
                  </a:lnTo>
                  <a:lnTo>
                    <a:pt x="265342" y="20092"/>
                  </a:lnTo>
                  <a:lnTo>
                    <a:pt x="266949" y="21383"/>
                  </a:lnTo>
                  <a:lnTo>
                    <a:pt x="268557" y="22698"/>
                  </a:lnTo>
                  <a:lnTo>
                    <a:pt x="270115" y="24013"/>
                  </a:lnTo>
                  <a:lnTo>
                    <a:pt x="271674" y="25377"/>
                  </a:lnTo>
                  <a:lnTo>
                    <a:pt x="273208" y="26741"/>
                  </a:lnTo>
                  <a:lnTo>
                    <a:pt x="274718" y="28129"/>
                  </a:lnTo>
                  <a:lnTo>
                    <a:pt x="276204" y="29517"/>
                  </a:lnTo>
                  <a:lnTo>
                    <a:pt x="277690" y="30906"/>
                  </a:lnTo>
                  <a:lnTo>
                    <a:pt x="279151" y="32294"/>
                  </a:lnTo>
                  <a:lnTo>
                    <a:pt x="278907" y="31782"/>
                  </a:lnTo>
                  <a:lnTo>
                    <a:pt x="278664" y="31295"/>
                  </a:lnTo>
                  <a:lnTo>
                    <a:pt x="278128" y="30321"/>
                  </a:lnTo>
                  <a:lnTo>
                    <a:pt x="277568" y="29396"/>
                  </a:lnTo>
                  <a:lnTo>
                    <a:pt x="276959" y="28519"/>
                  </a:lnTo>
                  <a:lnTo>
                    <a:pt x="276301" y="27666"/>
                  </a:lnTo>
                  <a:lnTo>
                    <a:pt x="275620" y="26838"/>
                  </a:lnTo>
                  <a:lnTo>
                    <a:pt x="274913" y="26035"/>
                  </a:lnTo>
                  <a:lnTo>
                    <a:pt x="274183" y="25255"/>
                  </a:lnTo>
                  <a:lnTo>
                    <a:pt x="273428" y="24500"/>
                  </a:lnTo>
                  <a:lnTo>
                    <a:pt x="272624" y="23745"/>
                  </a:lnTo>
                  <a:lnTo>
                    <a:pt x="271820" y="23015"/>
                  </a:lnTo>
                  <a:lnTo>
                    <a:pt x="271017" y="22284"/>
                  </a:lnTo>
                  <a:lnTo>
                    <a:pt x="269336" y="20847"/>
                  </a:lnTo>
                  <a:lnTo>
                    <a:pt x="267631" y="19386"/>
                  </a:lnTo>
                  <a:lnTo>
                    <a:pt x="266414" y="18363"/>
                  </a:lnTo>
                  <a:lnTo>
                    <a:pt x="265196" y="17365"/>
                  </a:lnTo>
                  <a:lnTo>
                    <a:pt x="263978" y="16366"/>
                  </a:lnTo>
                  <a:lnTo>
                    <a:pt x="262736" y="15368"/>
                  </a:lnTo>
                  <a:lnTo>
                    <a:pt x="261470" y="14418"/>
                  </a:lnTo>
                  <a:lnTo>
                    <a:pt x="260203" y="13468"/>
                  </a:lnTo>
                  <a:lnTo>
                    <a:pt x="258912" y="12542"/>
                  </a:lnTo>
                  <a:lnTo>
                    <a:pt x="257622" y="11617"/>
                  </a:lnTo>
                  <a:lnTo>
                    <a:pt x="256307" y="10740"/>
                  </a:lnTo>
                  <a:lnTo>
                    <a:pt x="254967" y="9888"/>
                  </a:lnTo>
                  <a:lnTo>
                    <a:pt x="253628" y="9035"/>
                  </a:lnTo>
                  <a:lnTo>
                    <a:pt x="252264" y="8232"/>
                  </a:lnTo>
                  <a:lnTo>
                    <a:pt x="250900" y="7452"/>
                  </a:lnTo>
                  <a:lnTo>
                    <a:pt x="249512" y="6697"/>
                  </a:lnTo>
                  <a:lnTo>
                    <a:pt x="248099" y="5967"/>
                  </a:lnTo>
                  <a:lnTo>
                    <a:pt x="246662" y="5285"/>
                  </a:lnTo>
                  <a:lnTo>
                    <a:pt x="245030" y="4530"/>
                  </a:lnTo>
                  <a:lnTo>
                    <a:pt x="243374" y="3848"/>
                  </a:lnTo>
                  <a:lnTo>
                    <a:pt x="241670" y="3190"/>
                  </a:lnTo>
                  <a:lnTo>
                    <a:pt x="239965" y="2606"/>
                  </a:lnTo>
                  <a:lnTo>
                    <a:pt x="238260" y="2094"/>
                  </a:lnTo>
                  <a:lnTo>
                    <a:pt x="237383" y="1851"/>
                  </a:lnTo>
                  <a:lnTo>
                    <a:pt x="236531" y="1607"/>
                  </a:lnTo>
                  <a:lnTo>
                    <a:pt x="235654" y="1388"/>
                  </a:lnTo>
                  <a:lnTo>
                    <a:pt x="234777" y="1193"/>
                  </a:lnTo>
                  <a:lnTo>
                    <a:pt x="233900" y="1023"/>
                  </a:lnTo>
                  <a:lnTo>
                    <a:pt x="232999" y="852"/>
                  </a:lnTo>
                  <a:lnTo>
                    <a:pt x="232123" y="682"/>
                  </a:lnTo>
                  <a:lnTo>
                    <a:pt x="231246" y="536"/>
                  </a:lnTo>
                  <a:lnTo>
                    <a:pt x="230345" y="414"/>
                  </a:lnTo>
                  <a:lnTo>
                    <a:pt x="229468" y="317"/>
                  </a:lnTo>
                  <a:lnTo>
                    <a:pt x="228567" y="219"/>
                  </a:lnTo>
                  <a:lnTo>
                    <a:pt x="227666" y="146"/>
                  </a:lnTo>
                  <a:lnTo>
                    <a:pt x="226765" y="73"/>
                  </a:lnTo>
                  <a:lnTo>
                    <a:pt x="225864" y="24"/>
                  </a:lnTo>
                  <a:lnTo>
                    <a:pt x="224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38125" y="1284825"/>
              <a:ext cx="6978150" cy="2731350"/>
            </a:xfrm>
            <a:custGeom>
              <a:avLst/>
              <a:gdLst/>
              <a:ahLst/>
              <a:cxnLst/>
              <a:rect l="l" t="t" r="r" b="b"/>
              <a:pathLst>
                <a:path w="279126" h="109254" extrusionOk="0">
                  <a:moveTo>
                    <a:pt x="0" y="90841"/>
                  </a:moveTo>
                  <a:lnTo>
                    <a:pt x="244" y="91377"/>
                  </a:lnTo>
                  <a:lnTo>
                    <a:pt x="308" y="91507"/>
                  </a:lnTo>
                  <a:lnTo>
                    <a:pt x="308" y="91507"/>
                  </a:lnTo>
                  <a:lnTo>
                    <a:pt x="0" y="90841"/>
                  </a:lnTo>
                  <a:close/>
                  <a:moveTo>
                    <a:pt x="224060" y="0"/>
                  </a:moveTo>
                  <a:lnTo>
                    <a:pt x="223159" y="24"/>
                  </a:lnTo>
                  <a:lnTo>
                    <a:pt x="222258" y="24"/>
                  </a:lnTo>
                  <a:lnTo>
                    <a:pt x="221357" y="73"/>
                  </a:lnTo>
                  <a:lnTo>
                    <a:pt x="220456" y="122"/>
                  </a:lnTo>
                  <a:lnTo>
                    <a:pt x="219555" y="195"/>
                  </a:lnTo>
                  <a:lnTo>
                    <a:pt x="218654" y="292"/>
                  </a:lnTo>
                  <a:lnTo>
                    <a:pt x="217850" y="390"/>
                  </a:lnTo>
                  <a:lnTo>
                    <a:pt x="217046" y="511"/>
                  </a:lnTo>
                  <a:lnTo>
                    <a:pt x="216243" y="633"/>
                  </a:lnTo>
                  <a:lnTo>
                    <a:pt x="215439" y="779"/>
                  </a:lnTo>
                  <a:lnTo>
                    <a:pt x="214635" y="925"/>
                  </a:lnTo>
                  <a:lnTo>
                    <a:pt x="213856" y="1120"/>
                  </a:lnTo>
                  <a:lnTo>
                    <a:pt x="213077" y="1291"/>
                  </a:lnTo>
                  <a:lnTo>
                    <a:pt x="212297" y="1510"/>
                  </a:lnTo>
                  <a:lnTo>
                    <a:pt x="211518" y="1729"/>
                  </a:lnTo>
                  <a:lnTo>
                    <a:pt x="210739" y="1948"/>
                  </a:lnTo>
                  <a:lnTo>
                    <a:pt x="209984" y="2192"/>
                  </a:lnTo>
                  <a:lnTo>
                    <a:pt x="209229" y="2460"/>
                  </a:lnTo>
                  <a:lnTo>
                    <a:pt x="208474" y="2752"/>
                  </a:lnTo>
                  <a:lnTo>
                    <a:pt x="207743" y="3044"/>
                  </a:lnTo>
                  <a:lnTo>
                    <a:pt x="206988" y="3337"/>
                  </a:lnTo>
                  <a:lnTo>
                    <a:pt x="206257" y="3677"/>
                  </a:lnTo>
                  <a:lnTo>
                    <a:pt x="205551" y="4018"/>
                  </a:lnTo>
                  <a:lnTo>
                    <a:pt x="204845" y="4359"/>
                  </a:lnTo>
                  <a:lnTo>
                    <a:pt x="204138" y="4749"/>
                  </a:lnTo>
                  <a:lnTo>
                    <a:pt x="203432" y="5114"/>
                  </a:lnTo>
                  <a:lnTo>
                    <a:pt x="202750" y="5528"/>
                  </a:lnTo>
                  <a:lnTo>
                    <a:pt x="202068" y="5942"/>
                  </a:lnTo>
                  <a:lnTo>
                    <a:pt x="201386" y="6381"/>
                  </a:lnTo>
                  <a:lnTo>
                    <a:pt x="200729" y="6819"/>
                  </a:lnTo>
                  <a:lnTo>
                    <a:pt x="200071" y="7306"/>
                  </a:lnTo>
                  <a:lnTo>
                    <a:pt x="199414" y="7769"/>
                  </a:lnTo>
                  <a:lnTo>
                    <a:pt x="198780" y="8280"/>
                  </a:lnTo>
                  <a:lnTo>
                    <a:pt x="198172" y="8792"/>
                  </a:lnTo>
                  <a:lnTo>
                    <a:pt x="197538" y="9303"/>
                  </a:lnTo>
                  <a:lnTo>
                    <a:pt x="196954" y="9863"/>
                  </a:lnTo>
                  <a:lnTo>
                    <a:pt x="196345" y="10424"/>
                  </a:lnTo>
                  <a:lnTo>
                    <a:pt x="195761" y="11008"/>
                  </a:lnTo>
                  <a:lnTo>
                    <a:pt x="194811" y="11982"/>
                  </a:lnTo>
                  <a:lnTo>
                    <a:pt x="193885" y="13005"/>
                  </a:lnTo>
                  <a:lnTo>
                    <a:pt x="193009" y="14052"/>
                  </a:lnTo>
                  <a:lnTo>
                    <a:pt x="192132" y="15124"/>
                  </a:lnTo>
                  <a:lnTo>
                    <a:pt x="191279" y="16244"/>
                  </a:lnTo>
                  <a:lnTo>
                    <a:pt x="190451" y="17365"/>
                  </a:lnTo>
                  <a:lnTo>
                    <a:pt x="189623" y="18485"/>
                  </a:lnTo>
                  <a:lnTo>
                    <a:pt x="188820" y="19654"/>
                  </a:lnTo>
                  <a:lnTo>
                    <a:pt x="187237" y="21992"/>
                  </a:lnTo>
                  <a:lnTo>
                    <a:pt x="185678" y="24354"/>
                  </a:lnTo>
                  <a:lnTo>
                    <a:pt x="184119" y="26717"/>
                  </a:lnTo>
                  <a:lnTo>
                    <a:pt x="182536" y="29055"/>
                  </a:lnTo>
                  <a:lnTo>
                    <a:pt x="181732" y="30224"/>
                  </a:lnTo>
                  <a:lnTo>
                    <a:pt x="180904" y="31368"/>
                  </a:lnTo>
                  <a:lnTo>
                    <a:pt x="180076" y="32489"/>
                  </a:lnTo>
                  <a:lnTo>
                    <a:pt x="179224" y="33609"/>
                  </a:lnTo>
                  <a:lnTo>
                    <a:pt x="178347" y="34680"/>
                  </a:lnTo>
                  <a:lnTo>
                    <a:pt x="177446" y="35752"/>
                  </a:lnTo>
                  <a:lnTo>
                    <a:pt x="176521" y="36775"/>
                  </a:lnTo>
                  <a:lnTo>
                    <a:pt x="175546" y="37773"/>
                  </a:lnTo>
                  <a:lnTo>
                    <a:pt x="174572" y="38723"/>
                  </a:lnTo>
                  <a:lnTo>
                    <a:pt x="173549" y="39649"/>
                  </a:lnTo>
                  <a:lnTo>
                    <a:pt x="172502" y="40550"/>
                  </a:lnTo>
                  <a:lnTo>
                    <a:pt x="171942" y="40964"/>
                  </a:lnTo>
                  <a:lnTo>
                    <a:pt x="171406" y="41378"/>
                  </a:lnTo>
                  <a:lnTo>
                    <a:pt x="170846" y="41792"/>
                  </a:lnTo>
                  <a:lnTo>
                    <a:pt x="170262" y="42182"/>
                  </a:lnTo>
                  <a:lnTo>
                    <a:pt x="169677" y="42571"/>
                  </a:lnTo>
                  <a:lnTo>
                    <a:pt x="169093" y="42937"/>
                  </a:lnTo>
                  <a:lnTo>
                    <a:pt x="168484" y="43302"/>
                  </a:lnTo>
                  <a:lnTo>
                    <a:pt x="167850" y="43643"/>
                  </a:lnTo>
                  <a:lnTo>
                    <a:pt x="167217" y="43959"/>
                  </a:lnTo>
                  <a:lnTo>
                    <a:pt x="166584" y="44276"/>
                  </a:lnTo>
                  <a:lnTo>
                    <a:pt x="165975" y="44544"/>
                  </a:lnTo>
                  <a:lnTo>
                    <a:pt x="165366" y="44812"/>
                  </a:lnTo>
                  <a:lnTo>
                    <a:pt x="164757" y="45031"/>
                  </a:lnTo>
                  <a:lnTo>
                    <a:pt x="164149" y="45250"/>
                  </a:lnTo>
                  <a:lnTo>
                    <a:pt x="163540" y="45445"/>
                  </a:lnTo>
                  <a:lnTo>
                    <a:pt x="162931" y="45615"/>
                  </a:lnTo>
                  <a:lnTo>
                    <a:pt x="162322" y="45762"/>
                  </a:lnTo>
                  <a:lnTo>
                    <a:pt x="161713" y="45883"/>
                  </a:lnTo>
                  <a:lnTo>
                    <a:pt x="161104" y="46005"/>
                  </a:lnTo>
                  <a:lnTo>
                    <a:pt x="160495" y="46103"/>
                  </a:lnTo>
                  <a:lnTo>
                    <a:pt x="159887" y="46176"/>
                  </a:lnTo>
                  <a:lnTo>
                    <a:pt x="159278" y="46249"/>
                  </a:lnTo>
                  <a:lnTo>
                    <a:pt x="158669" y="46297"/>
                  </a:lnTo>
                  <a:lnTo>
                    <a:pt x="158084" y="46322"/>
                  </a:lnTo>
                  <a:lnTo>
                    <a:pt x="156867" y="46322"/>
                  </a:lnTo>
                  <a:lnTo>
                    <a:pt x="155649" y="46297"/>
                  </a:lnTo>
                  <a:lnTo>
                    <a:pt x="154456" y="46200"/>
                  </a:lnTo>
                  <a:lnTo>
                    <a:pt x="153238" y="46054"/>
                  </a:lnTo>
                  <a:lnTo>
                    <a:pt x="152044" y="45883"/>
                  </a:lnTo>
                  <a:lnTo>
                    <a:pt x="150827" y="45664"/>
                  </a:lnTo>
                  <a:lnTo>
                    <a:pt x="149633" y="45421"/>
                  </a:lnTo>
                  <a:lnTo>
                    <a:pt x="148416" y="45128"/>
                  </a:lnTo>
                  <a:lnTo>
                    <a:pt x="147222" y="44836"/>
                  </a:lnTo>
                  <a:lnTo>
                    <a:pt x="146005" y="44495"/>
                  </a:lnTo>
                  <a:lnTo>
                    <a:pt x="144811" y="44179"/>
                  </a:lnTo>
                  <a:lnTo>
                    <a:pt x="142376" y="43472"/>
                  </a:lnTo>
                  <a:lnTo>
                    <a:pt x="139965" y="42766"/>
                  </a:lnTo>
                  <a:lnTo>
                    <a:pt x="137554" y="42108"/>
                  </a:lnTo>
                  <a:lnTo>
                    <a:pt x="136336" y="41792"/>
                  </a:lnTo>
                  <a:lnTo>
                    <a:pt x="135118" y="41500"/>
                  </a:lnTo>
                  <a:lnTo>
                    <a:pt x="133900" y="41232"/>
                  </a:lnTo>
                  <a:lnTo>
                    <a:pt x="132683" y="41013"/>
                  </a:lnTo>
                  <a:lnTo>
                    <a:pt x="131465" y="40818"/>
                  </a:lnTo>
                  <a:lnTo>
                    <a:pt x="130247" y="40647"/>
                  </a:lnTo>
                  <a:lnTo>
                    <a:pt x="129030" y="40550"/>
                  </a:lnTo>
                  <a:lnTo>
                    <a:pt x="127787" y="40477"/>
                  </a:lnTo>
                  <a:lnTo>
                    <a:pt x="125742" y="40477"/>
                  </a:lnTo>
                  <a:lnTo>
                    <a:pt x="124719" y="40501"/>
                  </a:lnTo>
                  <a:lnTo>
                    <a:pt x="123696" y="40574"/>
                  </a:lnTo>
                  <a:lnTo>
                    <a:pt x="122697" y="40672"/>
                  </a:lnTo>
                  <a:lnTo>
                    <a:pt x="121699" y="40769"/>
                  </a:lnTo>
                  <a:lnTo>
                    <a:pt x="120700" y="40915"/>
                  </a:lnTo>
                  <a:lnTo>
                    <a:pt x="119726" y="41061"/>
                  </a:lnTo>
                  <a:lnTo>
                    <a:pt x="118752" y="41256"/>
                  </a:lnTo>
                  <a:lnTo>
                    <a:pt x="117802" y="41451"/>
                  </a:lnTo>
                  <a:lnTo>
                    <a:pt x="116828" y="41670"/>
                  </a:lnTo>
                  <a:lnTo>
                    <a:pt x="115878" y="41938"/>
                  </a:lnTo>
                  <a:lnTo>
                    <a:pt x="114953" y="42206"/>
                  </a:lnTo>
                  <a:lnTo>
                    <a:pt x="114003" y="42498"/>
                  </a:lnTo>
                  <a:lnTo>
                    <a:pt x="113077" y="42815"/>
                  </a:lnTo>
                  <a:lnTo>
                    <a:pt x="112152" y="43131"/>
                  </a:lnTo>
                  <a:lnTo>
                    <a:pt x="111251" y="43497"/>
                  </a:lnTo>
                  <a:lnTo>
                    <a:pt x="110350" y="43862"/>
                  </a:lnTo>
                  <a:lnTo>
                    <a:pt x="109449" y="44252"/>
                  </a:lnTo>
                  <a:lnTo>
                    <a:pt x="108547" y="44666"/>
                  </a:lnTo>
                  <a:lnTo>
                    <a:pt x="107671" y="45080"/>
                  </a:lnTo>
                  <a:lnTo>
                    <a:pt x="106794" y="45518"/>
                  </a:lnTo>
                  <a:lnTo>
                    <a:pt x="105917" y="45981"/>
                  </a:lnTo>
                  <a:lnTo>
                    <a:pt x="105040" y="46444"/>
                  </a:lnTo>
                  <a:lnTo>
                    <a:pt x="104188" y="46955"/>
                  </a:lnTo>
                  <a:lnTo>
                    <a:pt x="103336" y="47442"/>
                  </a:lnTo>
                  <a:lnTo>
                    <a:pt x="102508" y="47978"/>
                  </a:lnTo>
                  <a:lnTo>
                    <a:pt x="101655" y="48489"/>
                  </a:lnTo>
                  <a:lnTo>
                    <a:pt x="100827" y="49049"/>
                  </a:lnTo>
                  <a:lnTo>
                    <a:pt x="100023" y="49610"/>
                  </a:lnTo>
                  <a:lnTo>
                    <a:pt x="98392" y="50754"/>
                  </a:lnTo>
                  <a:lnTo>
                    <a:pt x="96784" y="51972"/>
                  </a:lnTo>
                  <a:lnTo>
                    <a:pt x="95201" y="53214"/>
                  </a:lnTo>
                  <a:lnTo>
                    <a:pt x="93643" y="54505"/>
                  </a:lnTo>
                  <a:lnTo>
                    <a:pt x="92133" y="55820"/>
                  </a:lnTo>
                  <a:lnTo>
                    <a:pt x="90623" y="57159"/>
                  </a:lnTo>
                  <a:lnTo>
                    <a:pt x="89137" y="58548"/>
                  </a:lnTo>
                  <a:lnTo>
                    <a:pt x="87676" y="59936"/>
                  </a:lnTo>
                  <a:lnTo>
                    <a:pt x="86263" y="61373"/>
                  </a:lnTo>
                  <a:lnTo>
                    <a:pt x="84851" y="62810"/>
                  </a:lnTo>
                  <a:lnTo>
                    <a:pt x="83438" y="64246"/>
                  </a:lnTo>
                  <a:lnTo>
                    <a:pt x="82074" y="65708"/>
                  </a:lnTo>
                  <a:lnTo>
                    <a:pt x="80735" y="67169"/>
                  </a:lnTo>
                  <a:lnTo>
                    <a:pt x="78080" y="70067"/>
                  </a:lnTo>
                  <a:lnTo>
                    <a:pt x="75523" y="72965"/>
                  </a:lnTo>
                  <a:lnTo>
                    <a:pt x="73282" y="75498"/>
                  </a:lnTo>
                  <a:lnTo>
                    <a:pt x="70993" y="78055"/>
                  </a:lnTo>
                  <a:lnTo>
                    <a:pt x="68631" y="80613"/>
                  </a:lnTo>
                  <a:lnTo>
                    <a:pt x="67437" y="81903"/>
                  </a:lnTo>
                  <a:lnTo>
                    <a:pt x="66244" y="83170"/>
                  </a:lnTo>
                  <a:lnTo>
                    <a:pt x="65002" y="84412"/>
                  </a:lnTo>
                  <a:lnTo>
                    <a:pt x="63784" y="85654"/>
                  </a:lnTo>
                  <a:lnTo>
                    <a:pt x="62518" y="86872"/>
                  </a:lnTo>
                  <a:lnTo>
                    <a:pt x="61251" y="88089"/>
                  </a:lnTo>
                  <a:lnTo>
                    <a:pt x="59960" y="89283"/>
                  </a:lnTo>
                  <a:lnTo>
                    <a:pt x="58645" y="90427"/>
                  </a:lnTo>
                  <a:lnTo>
                    <a:pt x="57330" y="91572"/>
                  </a:lnTo>
                  <a:lnTo>
                    <a:pt x="55991" y="92692"/>
                  </a:lnTo>
                  <a:lnTo>
                    <a:pt x="54627" y="93764"/>
                  </a:lnTo>
                  <a:lnTo>
                    <a:pt x="53239" y="94811"/>
                  </a:lnTo>
                  <a:lnTo>
                    <a:pt x="51826" y="95834"/>
                  </a:lnTo>
                  <a:lnTo>
                    <a:pt x="50414" y="96808"/>
                  </a:lnTo>
                  <a:lnTo>
                    <a:pt x="48952" y="97734"/>
                  </a:lnTo>
                  <a:lnTo>
                    <a:pt x="47491" y="98635"/>
                  </a:lnTo>
                  <a:lnTo>
                    <a:pt x="45981" y="99487"/>
                  </a:lnTo>
                  <a:lnTo>
                    <a:pt x="44471" y="100291"/>
                  </a:lnTo>
                  <a:lnTo>
                    <a:pt x="42912" y="101046"/>
                  </a:lnTo>
                  <a:lnTo>
                    <a:pt x="42133" y="101411"/>
                  </a:lnTo>
                  <a:lnTo>
                    <a:pt x="41354" y="101752"/>
                  </a:lnTo>
                  <a:lnTo>
                    <a:pt x="40550" y="102069"/>
                  </a:lnTo>
                  <a:lnTo>
                    <a:pt x="39746" y="102385"/>
                  </a:lnTo>
                  <a:lnTo>
                    <a:pt x="38943" y="102702"/>
                  </a:lnTo>
                  <a:lnTo>
                    <a:pt x="38139" y="102994"/>
                  </a:lnTo>
                  <a:lnTo>
                    <a:pt x="37311" y="103262"/>
                  </a:lnTo>
                  <a:lnTo>
                    <a:pt x="36483" y="103506"/>
                  </a:lnTo>
                  <a:lnTo>
                    <a:pt x="35655" y="103749"/>
                  </a:lnTo>
                  <a:lnTo>
                    <a:pt x="34802" y="103993"/>
                  </a:lnTo>
                  <a:lnTo>
                    <a:pt x="33950" y="104187"/>
                  </a:lnTo>
                  <a:lnTo>
                    <a:pt x="33098" y="104382"/>
                  </a:lnTo>
                  <a:lnTo>
                    <a:pt x="32221" y="104577"/>
                  </a:lnTo>
                  <a:lnTo>
                    <a:pt x="31368" y="104723"/>
                  </a:lnTo>
                  <a:lnTo>
                    <a:pt x="30248" y="104894"/>
                  </a:lnTo>
                  <a:lnTo>
                    <a:pt x="29152" y="105040"/>
                  </a:lnTo>
                  <a:lnTo>
                    <a:pt x="28008" y="105137"/>
                  </a:lnTo>
                  <a:lnTo>
                    <a:pt x="26863" y="105186"/>
                  </a:lnTo>
                  <a:lnTo>
                    <a:pt x="25718" y="105210"/>
                  </a:lnTo>
                  <a:lnTo>
                    <a:pt x="24574" y="105186"/>
                  </a:lnTo>
                  <a:lnTo>
                    <a:pt x="23429" y="105137"/>
                  </a:lnTo>
                  <a:lnTo>
                    <a:pt x="22260" y="105040"/>
                  </a:lnTo>
                  <a:lnTo>
                    <a:pt x="21115" y="104918"/>
                  </a:lnTo>
                  <a:lnTo>
                    <a:pt x="19971" y="104748"/>
                  </a:lnTo>
                  <a:lnTo>
                    <a:pt x="18826" y="104528"/>
                  </a:lnTo>
                  <a:lnTo>
                    <a:pt x="17681" y="104285"/>
                  </a:lnTo>
                  <a:lnTo>
                    <a:pt x="16561" y="103993"/>
                  </a:lnTo>
                  <a:lnTo>
                    <a:pt x="15441" y="103676"/>
                  </a:lnTo>
                  <a:lnTo>
                    <a:pt x="14345" y="103286"/>
                  </a:lnTo>
                  <a:lnTo>
                    <a:pt x="13249" y="102897"/>
                  </a:lnTo>
                  <a:lnTo>
                    <a:pt x="12177" y="102434"/>
                  </a:lnTo>
                  <a:lnTo>
                    <a:pt x="11154" y="101947"/>
                  </a:lnTo>
                  <a:lnTo>
                    <a:pt x="10131" y="101435"/>
                  </a:lnTo>
                  <a:lnTo>
                    <a:pt x="9133" y="100851"/>
                  </a:lnTo>
                  <a:lnTo>
                    <a:pt x="8159" y="100242"/>
                  </a:lnTo>
                  <a:lnTo>
                    <a:pt x="7233" y="99609"/>
                  </a:lnTo>
                  <a:lnTo>
                    <a:pt x="6308" y="98903"/>
                  </a:lnTo>
                  <a:lnTo>
                    <a:pt x="5455" y="98172"/>
                  </a:lnTo>
                  <a:lnTo>
                    <a:pt x="4603" y="97417"/>
                  </a:lnTo>
                  <a:lnTo>
                    <a:pt x="3824" y="96589"/>
                  </a:lnTo>
                  <a:lnTo>
                    <a:pt x="3434" y="96175"/>
                  </a:lnTo>
                  <a:lnTo>
                    <a:pt x="3069" y="95737"/>
                  </a:lnTo>
                  <a:lnTo>
                    <a:pt x="2703" y="95298"/>
                  </a:lnTo>
                  <a:lnTo>
                    <a:pt x="2362" y="94835"/>
                  </a:lnTo>
                  <a:lnTo>
                    <a:pt x="2021" y="94373"/>
                  </a:lnTo>
                  <a:lnTo>
                    <a:pt x="1680" y="93910"/>
                  </a:lnTo>
                  <a:lnTo>
                    <a:pt x="1388" y="93423"/>
                  </a:lnTo>
                  <a:lnTo>
                    <a:pt x="1072" y="92936"/>
                  </a:lnTo>
                  <a:lnTo>
                    <a:pt x="779" y="92424"/>
                  </a:lnTo>
                  <a:lnTo>
                    <a:pt x="511" y="91913"/>
                  </a:lnTo>
                  <a:lnTo>
                    <a:pt x="308" y="91507"/>
                  </a:lnTo>
                  <a:lnTo>
                    <a:pt x="308" y="91507"/>
                  </a:lnTo>
                  <a:lnTo>
                    <a:pt x="463" y="91840"/>
                  </a:lnTo>
                  <a:lnTo>
                    <a:pt x="950" y="92814"/>
                  </a:lnTo>
                  <a:lnTo>
                    <a:pt x="1461" y="93764"/>
                  </a:lnTo>
                  <a:lnTo>
                    <a:pt x="1997" y="94714"/>
                  </a:lnTo>
                  <a:lnTo>
                    <a:pt x="2557" y="95615"/>
                  </a:lnTo>
                  <a:lnTo>
                    <a:pt x="3117" y="96492"/>
                  </a:lnTo>
                  <a:lnTo>
                    <a:pt x="3726" y="97344"/>
                  </a:lnTo>
                  <a:lnTo>
                    <a:pt x="4335" y="98172"/>
                  </a:lnTo>
                  <a:lnTo>
                    <a:pt x="4968" y="98976"/>
                  </a:lnTo>
                  <a:lnTo>
                    <a:pt x="5650" y="99731"/>
                  </a:lnTo>
                  <a:lnTo>
                    <a:pt x="6332" y="100486"/>
                  </a:lnTo>
                  <a:lnTo>
                    <a:pt x="7014" y="101216"/>
                  </a:lnTo>
                  <a:lnTo>
                    <a:pt x="7745" y="101898"/>
                  </a:lnTo>
                  <a:lnTo>
                    <a:pt x="8500" y="102556"/>
                  </a:lnTo>
                  <a:lnTo>
                    <a:pt x="9255" y="103189"/>
                  </a:lnTo>
                  <a:lnTo>
                    <a:pt x="10058" y="103798"/>
                  </a:lnTo>
                  <a:lnTo>
                    <a:pt x="10862" y="104382"/>
                  </a:lnTo>
                  <a:lnTo>
                    <a:pt x="11690" y="104918"/>
                  </a:lnTo>
                  <a:lnTo>
                    <a:pt x="12543" y="105430"/>
                  </a:lnTo>
                  <a:lnTo>
                    <a:pt x="13395" y="105917"/>
                  </a:lnTo>
                  <a:lnTo>
                    <a:pt x="14296" y="106379"/>
                  </a:lnTo>
                  <a:lnTo>
                    <a:pt x="15197" y="106793"/>
                  </a:lnTo>
                  <a:lnTo>
                    <a:pt x="16123" y="107183"/>
                  </a:lnTo>
                  <a:lnTo>
                    <a:pt x="17072" y="107524"/>
                  </a:lnTo>
                  <a:lnTo>
                    <a:pt x="18047" y="107865"/>
                  </a:lnTo>
                  <a:lnTo>
                    <a:pt x="19045" y="108157"/>
                  </a:lnTo>
                  <a:lnTo>
                    <a:pt x="20044" y="108401"/>
                  </a:lnTo>
                  <a:lnTo>
                    <a:pt x="21091" y="108620"/>
                  </a:lnTo>
                  <a:lnTo>
                    <a:pt x="22138" y="108815"/>
                  </a:lnTo>
                  <a:lnTo>
                    <a:pt x="23210" y="108985"/>
                  </a:lnTo>
                  <a:lnTo>
                    <a:pt x="24281" y="109107"/>
                  </a:lnTo>
                  <a:lnTo>
                    <a:pt x="25402" y="109180"/>
                  </a:lnTo>
                  <a:lnTo>
                    <a:pt x="26181" y="109229"/>
                  </a:lnTo>
                  <a:lnTo>
                    <a:pt x="26985" y="109253"/>
                  </a:lnTo>
                  <a:lnTo>
                    <a:pt x="28543" y="109253"/>
                  </a:lnTo>
                  <a:lnTo>
                    <a:pt x="29298" y="109229"/>
                  </a:lnTo>
                  <a:lnTo>
                    <a:pt x="30078" y="109204"/>
                  </a:lnTo>
                  <a:lnTo>
                    <a:pt x="31588" y="109083"/>
                  </a:lnTo>
                  <a:lnTo>
                    <a:pt x="33073" y="108912"/>
                  </a:lnTo>
                  <a:lnTo>
                    <a:pt x="34535" y="108693"/>
                  </a:lnTo>
                  <a:lnTo>
                    <a:pt x="35971" y="108425"/>
                  </a:lnTo>
                  <a:lnTo>
                    <a:pt x="37408" y="108108"/>
                  </a:lnTo>
                  <a:lnTo>
                    <a:pt x="38821" y="107719"/>
                  </a:lnTo>
                  <a:lnTo>
                    <a:pt x="40185" y="107305"/>
                  </a:lnTo>
                  <a:lnTo>
                    <a:pt x="41573" y="106818"/>
                  </a:lnTo>
                  <a:lnTo>
                    <a:pt x="42912" y="106306"/>
                  </a:lnTo>
                  <a:lnTo>
                    <a:pt x="44228" y="105746"/>
                  </a:lnTo>
                  <a:lnTo>
                    <a:pt x="45543" y="105162"/>
                  </a:lnTo>
                  <a:lnTo>
                    <a:pt x="46858" y="104504"/>
                  </a:lnTo>
                  <a:lnTo>
                    <a:pt x="48124" y="103822"/>
                  </a:lnTo>
                  <a:lnTo>
                    <a:pt x="49391" y="103116"/>
                  </a:lnTo>
                  <a:lnTo>
                    <a:pt x="50633" y="102361"/>
                  </a:lnTo>
                  <a:lnTo>
                    <a:pt x="51875" y="101557"/>
                  </a:lnTo>
                  <a:lnTo>
                    <a:pt x="53093" y="100729"/>
                  </a:lnTo>
                  <a:lnTo>
                    <a:pt x="54286" y="99877"/>
                  </a:lnTo>
                  <a:lnTo>
                    <a:pt x="55479" y="99000"/>
                  </a:lnTo>
                  <a:lnTo>
                    <a:pt x="56673" y="98075"/>
                  </a:lnTo>
                  <a:lnTo>
                    <a:pt x="57842" y="97125"/>
                  </a:lnTo>
                  <a:lnTo>
                    <a:pt x="58986" y="96175"/>
                  </a:lnTo>
                  <a:lnTo>
                    <a:pt x="60131" y="95176"/>
                  </a:lnTo>
                  <a:lnTo>
                    <a:pt x="61251" y="94153"/>
                  </a:lnTo>
                  <a:lnTo>
                    <a:pt x="62396" y="93131"/>
                  </a:lnTo>
                  <a:lnTo>
                    <a:pt x="63492" y="92059"/>
                  </a:lnTo>
                  <a:lnTo>
                    <a:pt x="64612" y="90987"/>
                  </a:lnTo>
                  <a:lnTo>
                    <a:pt x="65708" y="89892"/>
                  </a:lnTo>
                  <a:lnTo>
                    <a:pt x="66780" y="88796"/>
                  </a:lnTo>
                  <a:lnTo>
                    <a:pt x="68947" y="86531"/>
                  </a:lnTo>
                  <a:lnTo>
                    <a:pt x="71066" y="84241"/>
                  </a:lnTo>
                  <a:lnTo>
                    <a:pt x="73185" y="81903"/>
                  </a:lnTo>
                  <a:lnTo>
                    <a:pt x="75279" y="79565"/>
                  </a:lnTo>
                  <a:lnTo>
                    <a:pt x="79420" y="74865"/>
                  </a:lnTo>
                  <a:lnTo>
                    <a:pt x="81490" y="72527"/>
                  </a:lnTo>
                  <a:lnTo>
                    <a:pt x="83560" y="70238"/>
                  </a:lnTo>
                  <a:lnTo>
                    <a:pt x="85630" y="67973"/>
                  </a:lnTo>
                  <a:lnTo>
                    <a:pt x="87724" y="65756"/>
                  </a:lnTo>
                  <a:lnTo>
                    <a:pt x="88772" y="64685"/>
                  </a:lnTo>
                  <a:lnTo>
                    <a:pt x="89819" y="63613"/>
                  </a:lnTo>
                  <a:lnTo>
                    <a:pt x="90866" y="62566"/>
                  </a:lnTo>
                  <a:lnTo>
                    <a:pt x="91938" y="61543"/>
                  </a:lnTo>
                  <a:lnTo>
                    <a:pt x="92985" y="60545"/>
                  </a:lnTo>
                  <a:lnTo>
                    <a:pt x="94057" y="59570"/>
                  </a:lnTo>
                  <a:lnTo>
                    <a:pt x="95128" y="58621"/>
                  </a:lnTo>
                  <a:lnTo>
                    <a:pt x="96224" y="57695"/>
                  </a:lnTo>
                  <a:lnTo>
                    <a:pt x="97320" y="56794"/>
                  </a:lnTo>
                  <a:lnTo>
                    <a:pt x="98416" y="55942"/>
                  </a:lnTo>
                  <a:lnTo>
                    <a:pt x="99512" y="55089"/>
                  </a:lnTo>
                  <a:lnTo>
                    <a:pt x="100632" y="54286"/>
                  </a:lnTo>
                  <a:lnTo>
                    <a:pt x="101947" y="53409"/>
                  </a:lnTo>
                  <a:lnTo>
                    <a:pt x="103263" y="52532"/>
                  </a:lnTo>
                  <a:lnTo>
                    <a:pt x="104626" y="51704"/>
                  </a:lnTo>
                  <a:lnTo>
                    <a:pt x="106015" y="50900"/>
                  </a:lnTo>
                  <a:lnTo>
                    <a:pt x="107403" y="50145"/>
                  </a:lnTo>
                  <a:lnTo>
                    <a:pt x="108815" y="49415"/>
                  </a:lnTo>
                  <a:lnTo>
                    <a:pt x="110252" y="48733"/>
                  </a:lnTo>
                  <a:lnTo>
                    <a:pt x="111714" y="48075"/>
                  </a:lnTo>
                  <a:lnTo>
                    <a:pt x="113175" y="47491"/>
                  </a:lnTo>
                  <a:lnTo>
                    <a:pt x="114660" y="46931"/>
                  </a:lnTo>
                  <a:lnTo>
                    <a:pt x="116170" y="46419"/>
                  </a:lnTo>
                  <a:lnTo>
                    <a:pt x="117680" y="45981"/>
                  </a:lnTo>
                  <a:lnTo>
                    <a:pt x="119215" y="45567"/>
                  </a:lnTo>
                  <a:lnTo>
                    <a:pt x="119994" y="45396"/>
                  </a:lnTo>
                  <a:lnTo>
                    <a:pt x="120773" y="45226"/>
                  </a:lnTo>
                  <a:lnTo>
                    <a:pt x="121553" y="45080"/>
                  </a:lnTo>
                  <a:lnTo>
                    <a:pt x="122332" y="44934"/>
                  </a:lnTo>
                  <a:lnTo>
                    <a:pt x="123136" y="44812"/>
                  </a:lnTo>
                  <a:lnTo>
                    <a:pt x="123915" y="44714"/>
                  </a:lnTo>
                  <a:lnTo>
                    <a:pt x="124816" y="44617"/>
                  </a:lnTo>
                  <a:lnTo>
                    <a:pt x="125693" y="44568"/>
                  </a:lnTo>
                  <a:lnTo>
                    <a:pt x="126570" y="44520"/>
                  </a:lnTo>
                  <a:lnTo>
                    <a:pt x="127422" y="44495"/>
                  </a:lnTo>
                  <a:lnTo>
                    <a:pt x="128299" y="44520"/>
                  </a:lnTo>
                  <a:lnTo>
                    <a:pt x="129151" y="44544"/>
                  </a:lnTo>
                  <a:lnTo>
                    <a:pt x="130028" y="44593"/>
                  </a:lnTo>
                  <a:lnTo>
                    <a:pt x="130880" y="44666"/>
                  </a:lnTo>
                  <a:lnTo>
                    <a:pt x="131709" y="44763"/>
                  </a:lnTo>
                  <a:lnTo>
                    <a:pt x="132561" y="44861"/>
                  </a:lnTo>
                  <a:lnTo>
                    <a:pt x="133413" y="45007"/>
                  </a:lnTo>
                  <a:lnTo>
                    <a:pt x="134241" y="45153"/>
                  </a:lnTo>
                  <a:lnTo>
                    <a:pt x="135922" y="45469"/>
                  </a:lnTo>
                  <a:lnTo>
                    <a:pt x="137602" y="45859"/>
                  </a:lnTo>
                  <a:lnTo>
                    <a:pt x="139258" y="46273"/>
                  </a:lnTo>
                  <a:lnTo>
                    <a:pt x="140914" y="46711"/>
                  </a:lnTo>
                  <a:lnTo>
                    <a:pt x="144251" y="47661"/>
                  </a:lnTo>
                  <a:lnTo>
                    <a:pt x="145907" y="48124"/>
                  </a:lnTo>
                  <a:lnTo>
                    <a:pt x="147588" y="48587"/>
                  </a:lnTo>
                  <a:lnTo>
                    <a:pt x="149268" y="49025"/>
                  </a:lnTo>
                  <a:lnTo>
                    <a:pt x="150973" y="49439"/>
                  </a:lnTo>
                  <a:lnTo>
                    <a:pt x="152361" y="49756"/>
                  </a:lnTo>
                  <a:lnTo>
                    <a:pt x="153749" y="49999"/>
                  </a:lnTo>
                  <a:lnTo>
                    <a:pt x="154456" y="50097"/>
                  </a:lnTo>
                  <a:lnTo>
                    <a:pt x="155137" y="50170"/>
                  </a:lnTo>
                  <a:lnTo>
                    <a:pt x="155819" y="50243"/>
                  </a:lnTo>
                  <a:lnTo>
                    <a:pt x="156501" y="50292"/>
                  </a:lnTo>
                  <a:lnTo>
                    <a:pt x="157183" y="50316"/>
                  </a:lnTo>
                  <a:lnTo>
                    <a:pt x="157865" y="50340"/>
                  </a:lnTo>
                  <a:lnTo>
                    <a:pt x="158523" y="50340"/>
                  </a:lnTo>
                  <a:lnTo>
                    <a:pt x="159205" y="50316"/>
                  </a:lnTo>
                  <a:lnTo>
                    <a:pt x="159862" y="50292"/>
                  </a:lnTo>
                  <a:lnTo>
                    <a:pt x="160520" y="50243"/>
                  </a:lnTo>
                  <a:lnTo>
                    <a:pt x="161177" y="50170"/>
                  </a:lnTo>
                  <a:lnTo>
                    <a:pt x="161835" y="50097"/>
                  </a:lnTo>
                  <a:lnTo>
                    <a:pt x="162492" y="49999"/>
                  </a:lnTo>
                  <a:lnTo>
                    <a:pt x="163150" y="49877"/>
                  </a:lnTo>
                  <a:lnTo>
                    <a:pt x="163783" y="49731"/>
                  </a:lnTo>
                  <a:lnTo>
                    <a:pt x="164416" y="49585"/>
                  </a:lnTo>
                  <a:lnTo>
                    <a:pt x="165074" y="49390"/>
                  </a:lnTo>
                  <a:lnTo>
                    <a:pt x="165707" y="49196"/>
                  </a:lnTo>
                  <a:lnTo>
                    <a:pt x="166340" y="49001"/>
                  </a:lnTo>
                  <a:lnTo>
                    <a:pt x="166974" y="48757"/>
                  </a:lnTo>
                  <a:lnTo>
                    <a:pt x="167583" y="48514"/>
                  </a:lnTo>
                  <a:lnTo>
                    <a:pt x="168216" y="48246"/>
                  </a:lnTo>
                  <a:lnTo>
                    <a:pt x="168825" y="47954"/>
                  </a:lnTo>
                  <a:lnTo>
                    <a:pt x="169458" y="47637"/>
                  </a:lnTo>
                  <a:lnTo>
                    <a:pt x="170067" y="47320"/>
                  </a:lnTo>
                  <a:lnTo>
                    <a:pt x="170676" y="46955"/>
                  </a:lnTo>
                  <a:lnTo>
                    <a:pt x="171260" y="46590"/>
                  </a:lnTo>
                  <a:lnTo>
                    <a:pt x="171869" y="46200"/>
                  </a:lnTo>
                  <a:lnTo>
                    <a:pt x="172940" y="45445"/>
                  </a:lnTo>
                  <a:lnTo>
                    <a:pt x="173988" y="44666"/>
                  </a:lnTo>
                  <a:lnTo>
                    <a:pt x="174962" y="43838"/>
                  </a:lnTo>
                  <a:lnTo>
                    <a:pt x="175936" y="42985"/>
                  </a:lnTo>
                  <a:lnTo>
                    <a:pt x="176862" y="42108"/>
                  </a:lnTo>
                  <a:lnTo>
                    <a:pt x="177763" y="41207"/>
                  </a:lnTo>
                  <a:lnTo>
                    <a:pt x="178639" y="40258"/>
                  </a:lnTo>
                  <a:lnTo>
                    <a:pt x="179492" y="39308"/>
                  </a:lnTo>
                  <a:lnTo>
                    <a:pt x="180320" y="38334"/>
                  </a:lnTo>
                  <a:lnTo>
                    <a:pt x="181124" y="37335"/>
                  </a:lnTo>
                  <a:lnTo>
                    <a:pt x="181903" y="36312"/>
                  </a:lnTo>
                  <a:lnTo>
                    <a:pt x="182658" y="35265"/>
                  </a:lnTo>
                  <a:lnTo>
                    <a:pt x="183413" y="34218"/>
                  </a:lnTo>
                  <a:lnTo>
                    <a:pt x="184168" y="33170"/>
                  </a:lnTo>
                  <a:lnTo>
                    <a:pt x="185629" y="31027"/>
                  </a:lnTo>
                  <a:lnTo>
                    <a:pt x="188479" y="26692"/>
                  </a:lnTo>
                  <a:lnTo>
                    <a:pt x="189940" y="24549"/>
                  </a:lnTo>
                  <a:lnTo>
                    <a:pt x="191401" y="22406"/>
                  </a:lnTo>
                  <a:lnTo>
                    <a:pt x="192156" y="21359"/>
                  </a:lnTo>
                  <a:lnTo>
                    <a:pt x="192935" y="20336"/>
                  </a:lnTo>
                  <a:lnTo>
                    <a:pt x="193715" y="19313"/>
                  </a:lnTo>
                  <a:lnTo>
                    <a:pt x="194518" y="18314"/>
                  </a:lnTo>
                  <a:lnTo>
                    <a:pt x="195347" y="17340"/>
                  </a:lnTo>
                  <a:lnTo>
                    <a:pt x="196199" y="16366"/>
                  </a:lnTo>
                  <a:lnTo>
                    <a:pt x="197076" y="15441"/>
                  </a:lnTo>
                  <a:lnTo>
                    <a:pt x="197977" y="14515"/>
                  </a:lnTo>
                  <a:lnTo>
                    <a:pt x="198610" y="13931"/>
                  </a:lnTo>
                  <a:lnTo>
                    <a:pt x="199243" y="13346"/>
                  </a:lnTo>
                  <a:lnTo>
                    <a:pt x="199876" y="12786"/>
                  </a:lnTo>
                  <a:lnTo>
                    <a:pt x="200534" y="12250"/>
                  </a:lnTo>
                  <a:lnTo>
                    <a:pt x="201216" y="11714"/>
                  </a:lnTo>
                  <a:lnTo>
                    <a:pt x="201874" y="11227"/>
                  </a:lnTo>
                  <a:lnTo>
                    <a:pt x="202580" y="10740"/>
                  </a:lnTo>
                  <a:lnTo>
                    <a:pt x="203262" y="10253"/>
                  </a:lnTo>
                  <a:lnTo>
                    <a:pt x="203992" y="9815"/>
                  </a:lnTo>
                  <a:lnTo>
                    <a:pt x="204699" y="9376"/>
                  </a:lnTo>
                  <a:lnTo>
                    <a:pt x="205429" y="8962"/>
                  </a:lnTo>
                  <a:lnTo>
                    <a:pt x="206160" y="8548"/>
                  </a:lnTo>
                  <a:lnTo>
                    <a:pt x="206915" y="8183"/>
                  </a:lnTo>
                  <a:lnTo>
                    <a:pt x="207670" y="7818"/>
                  </a:lnTo>
                  <a:lnTo>
                    <a:pt x="208425" y="7452"/>
                  </a:lnTo>
                  <a:lnTo>
                    <a:pt x="209180" y="7136"/>
                  </a:lnTo>
                  <a:lnTo>
                    <a:pt x="209959" y="6819"/>
                  </a:lnTo>
                  <a:lnTo>
                    <a:pt x="210763" y="6503"/>
                  </a:lnTo>
                  <a:lnTo>
                    <a:pt x="211542" y="6235"/>
                  </a:lnTo>
                  <a:lnTo>
                    <a:pt x="212346" y="5967"/>
                  </a:lnTo>
                  <a:lnTo>
                    <a:pt x="213150" y="5723"/>
                  </a:lnTo>
                  <a:lnTo>
                    <a:pt x="213953" y="5480"/>
                  </a:lnTo>
                  <a:lnTo>
                    <a:pt x="214757" y="5285"/>
                  </a:lnTo>
                  <a:lnTo>
                    <a:pt x="215585" y="5090"/>
                  </a:lnTo>
                  <a:lnTo>
                    <a:pt x="216413" y="4895"/>
                  </a:lnTo>
                  <a:lnTo>
                    <a:pt x="217241" y="4725"/>
                  </a:lnTo>
                  <a:lnTo>
                    <a:pt x="218069" y="4579"/>
                  </a:lnTo>
                  <a:lnTo>
                    <a:pt x="218922" y="4457"/>
                  </a:lnTo>
                  <a:lnTo>
                    <a:pt x="219774" y="4335"/>
                  </a:lnTo>
                  <a:lnTo>
                    <a:pt x="220602" y="4238"/>
                  </a:lnTo>
                  <a:lnTo>
                    <a:pt x="221454" y="4140"/>
                  </a:lnTo>
                  <a:lnTo>
                    <a:pt x="222307" y="4092"/>
                  </a:lnTo>
                  <a:lnTo>
                    <a:pt x="223378" y="4018"/>
                  </a:lnTo>
                  <a:lnTo>
                    <a:pt x="224426" y="3970"/>
                  </a:lnTo>
                  <a:lnTo>
                    <a:pt x="226544" y="3970"/>
                  </a:lnTo>
                  <a:lnTo>
                    <a:pt x="227567" y="3994"/>
                  </a:lnTo>
                  <a:lnTo>
                    <a:pt x="228615" y="4043"/>
                  </a:lnTo>
                  <a:lnTo>
                    <a:pt x="229638" y="4116"/>
                  </a:lnTo>
                  <a:lnTo>
                    <a:pt x="230660" y="4213"/>
                  </a:lnTo>
                  <a:lnTo>
                    <a:pt x="231683" y="4335"/>
                  </a:lnTo>
                  <a:lnTo>
                    <a:pt x="232682" y="4481"/>
                  </a:lnTo>
                  <a:lnTo>
                    <a:pt x="233680" y="4627"/>
                  </a:lnTo>
                  <a:lnTo>
                    <a:pt x="234679" y="4822"/>
                  </a:lnTo>
                  <a:lnTo>
                    <a:pt x="235677" y="5017"/>
                  </a:lnTo>
                  <a:lnTo>
                    <a:pt x="236652" y="5236"/>
                  </a:lnTo>
                  <a:lnTo>
                    <a:pt x="237650" y="5455"/>
                  </a:lnTo>
                  <a:lnTo>
                    <a:pt x="238624" y="5723"/>
                  </a:lnTo>
                  <a:lnTo>
                    <a:pt x="239598" y="5991"/>
                  </a:lnTo>
                  <a:lnTo>
                    <a:pt x="240548" y="6283"/>
                  </a:lnTo>
                  <a:lnTo>
                    <a:pt x="241522" y="6600"/>
                  </a:lnTo>
                  <a:lnTo>
                    <a:pt x="242472" y="6917"/>
                  </a:lnTo>
                  <a:lnTo>
                    <a:pt x="243422" y="7258"/>
                  </a:lnTo>
                  <a:lnTo>
                    <a:pt x="244348" y="7623"/>
                  </a:lnTo>
                  <a:lnTo>
                    <a:pt x="245297" y="7988"/>
                  </a:lnTo>
                  <a:lnTo>
                    <a:pt x="246223" y="8378"/>
                  </a:lnTo>
                  <a:lnTo>
                    <a:pt x="247148" y="8792"/>
                  </a:lnTo>
                  <a:lnTo>
                    <a:pt x="248074" y="9206"/>
                  </a:lnTo>
                  <a:lnTo>
                    <a:pt x="248975" y="9644"/>
                  </a:lnTo>
                  <a:lnTo>
                    <a:pt x="249876" y="10083"/>
                  </a:lnTo>
                  <a:lnTo>
                    <a:pt x="251678" y="11008"/>
                  </a:lnTo>
                  <a:lnTo>
                    <a:pt x="253456" y="12007"/>
                  </a:lnTo>
                  <a:lnTo>
                    <a:pt x="255210" y="13030"/>
                  </a:lnTo>
                  <a:lnTo>
                    <a:pt x="256963" y="14125"/>
                  </a:lnTo>
                  <a:lnTo>
                    <a:pt x="258668" y="15246"/>
                  </a:lnTo>
                  <a:lnTo>
                    <a:pt x="260373" y="16415"/>
                  </a:lnTo>
                  <a:lnTo>
                    <a:pt x="262029" y="17608"/>
                  </a:lnTo>
                  <a:lnTo>
                    <a:pt x="263685" y="18850"/>
                  </a:lnTo>
                  <a:lnTo>
                    <a:pt x="265317" y="20092"/>
                  </a:lnTo>
                  <a:lnTo>
                    <a:pt x="266948" y="21383"/>
                  </a:lnTo>
                  <a:lnTo>
                    <a:pt x="268531" y="22698"/>
                  </a:lnTo>
                  <a:lnTo>
                    <a:pt x="270115" y="24038"/>
                  </a:lnTo>
                  <a:lnTo>
                    <a:pt x="271649" y="25401"/>
                  </a:lnTo>
                  <a:lnTo>
                    <a:pt x="273183" y="26765"/>
                  </a:lnTo>
                  <a:lnTo>
                    <a:pt x="274693" y="28154"/>
                  </a:lnTo>
                  <a:lnTo>
                    <a:pt x="276203" y="29542"/>
                  </a:lnTo>
                  <a:lnTo>
                    <a:pt x="277689" y="30930"/>
                  </a:lnTo>
                  <a:lnTo>
                    <a:pt x="279126" y="32318"/>
                  </a:lnTo>
                  <a:lnTo>
                    <a:pt x="278882" y="31782"/>
                  </a:lnTo>
                  <a:lnTo>
                    <a:pt x="278614" y="31246"/>
                  </a:lnTo>
                  <a:lnTo>
                    <a:pt x="278030" y="30151"/>
                  </a:lnTo>
                  <a:lnTo>
                    <a:pt x="277396" y="29103"/>
                  </a:lnTo>
                  <a:lnTo>
                    <a:pt x="276690" y="28032"/>
                  </a:lnTo>
                  <a:lnTo>
                    <a:pt x="275960" y="26985"/>
                  </a:lnTo>
                  <a:lnTo>
                    <a:pt x="275156" y="25962"/>
                  </a:lnTo>
                  <a:lnTo>
                    <a:pt x="274328" y="24939"/>
                  </a:lnTo>
                  <a:lnTo>
                    <a:pt x="273427" y="23940"/>
                  </a:lnTo>
                  <a:lnTo>
                    <a:pt x="272526" y="22942"/>
                  </a:lnTo>
                  <a:lnTo>
                    <a:pt x="271551" y="21968"/>
                  </a:lnTo>
                  <a:lnTo>
                    <a:pt x="270553" y="20993"/>
                  </a:lnTo>
                  <a:lnTo>
                    <a:pt x="269530" y="20044"/>
                  </a:lnTo>
                  <a:lnTo>
                    <a:pt x="268458" y="19118"/>
                  </a:lnTo>
                  <a:lnTo>
                    <a:pt x="267387" y="18193"/>
                  </a:lnTo>
                  <a:lnTo>
                    <a:pt x="266267" y="17292"/>
                  </a:lnTo>
                  <a:lnTo>
                    <a:pt x="265146" y="16415"/>
                  </a:lnTo>
                  <a:lnTo>
                    <a:pt x="264002" y="15562"/>
                  </a:lnTo>
                  <a:lnTo>
                    <a:pt x="262857" y="14710"/>
                  </a:lnTo>
                  <a:lnTo>
                    <a:pt x="261664" y="13906"/>
                  </a:lnTo>
                  <a:lnTo>
                    <a:pt x="260495" y="13103"/>
                  </a:lnTo>
                  <a:lnTo>
                    <a:pt x="259301" y="12323"/>
                  </a:lnTo>
                  <a:lnTo>
                    <a:pt x="258108" y="11544"/>
                  </a:lnTo>
                  <a:lnTo>
                    <a:pt x="256914" y="10813"/>
                  </a:lnTo>
                  <a:lnTo>
                    <a:pt x="255745" y="10107"/>
                  </a:lnTo>
                  <a:lnTo>
                    <a:pt x="254552" y="9401"/>
                  </a:lnTo>
                  <a:lnTo>
                    <a:pt x="253383" y="8743"/>
                  </a:lnTo>
                  <a:lnTo>
                    <a:pt x="252214" y="8110"/>
                  </a:lnTo>
                  <a:lnTo>
                    <a:pt x="251069" y="7477"/>
                  </a:lnTo>
                  <a:lnTo>
                    <a:pt x="249925" y="6892"/>
                  </a:lnTo>
                  <a:lnTo>
                    <a:pt x="248804" y="6332"/>
                  </a:lnTo>
                  <a:lnTo>
                    <a:pt x="246661" y="5285"/>
                  </a:lnTo>
                  <a:lnTo>
                    <a:pt x="245005" y="4554"/>
                  </a:lnTo>
                  <a:lnTo>
                    <a:pt x="243349" y="3872"/>
                  </a:lnTo>
                  <a:lnTo>
                    <a:pt x="241669" y="3215"/>
                  </a:lnTo>
                  <a:lnTo>
                    <a:pt x="239964" y="2630"/>
                  </a:lnTo>
                  <a:lnTo>
                    <a:pt x="238235" y="2119"/>
                  </a:lnTo>
                  <a:lnTo>
                    <a:pt x="237358" y="1875"/>
                  </a:lnTo>
                  <a:lnTo>
                    <a:pt x="236505" y="1632"/>
                  </a:lnTo>
                  <a:lnTo>
                    <a:pt x="235629" y="1413"/>
                  </a:lnTo>
                  <a:lnTo>
                    <a:pt x="234752" y="1218"/>
                  </a:lnTo>
                  <a:lnTo>
                    <a:pt x="233875" y="1023"/>
                  </a:lnTo>
                  <a:lnTo>
                    <a:pt x="232998" y="852"/>
                  </a:lnTo>
                  <a:lnTo>
                    <a:pt x="232097" y="706"/>
                  </a:lnTo>
                  <a:lnTo>
                    <a:pt x="231221" y="560"/>
                  </a:lnTo>
                  <a:lnTo>
                    <a:pt x="230344" y="438"/>
                  </a:lnTo>
                  <a:lnTo>
                    <a:pt x="229443" y="341"/>
                  </a:lnTo>
                  <a:lnTo>
                    <a:pt x="228542" y="244"/>
                  </a:lnTo>
                  <a:lnTo>
                    <a:pt x="227665" y="170"/>
                  </a:lnTo>
                  <a:lnTo>
                    <a:pt x="226764" y="97"/>
                  </a:lnTo>
                  <a:lnTo>
                    <a:pt x="225863" y="49"/>
                  </a:lnTo>
                  <a:lnTo>
                    <a:pt x="224961" y="24"/>
                  </a:lnTo>
                  <a:lnTo>
                    <a:pt x="22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rot="-1824645">
            <a:off x="6254773" y="3846765"/>
            <a:ext cx="4582387" cy="2176971"/>
            <a:chOff x="238125" y="1284825"/>
            <a:chExt cx="7143775" cy="3134400"/>
          </a:xfrm>
        </p:grpSpPr>
        <p:sp>
          <p:nvSpPr>
            <p:cNvPr id="43" name="Google Shape;43;p4"/>
            <p:cNvSpPr/>
            <p:nvPr/>
          </p:nvSpPr>
          <p:spPr>
            <a:xfrm>
              <a:off x="403125" y="1688475"/>
              <a:ext cx="6978775" cy="2730750"/>
            </a:xfrm>
            <a:custGeom>
              <a:avLst/>
              <a:gdLst/>
              <a:ahLst/>
              <a:cxnLst/>
              <a:rect l="l" t="t" r="r" b="b"/>
              <a:pathLst>
                <a:path w="279151" h="109230" extrusionOk="0">
                  <a:moveTo>
                    <a:pt x="223184" y="1"/>
                  </a:moveTo>
                  <a:lnTo>
                    <a:pt x="222283" y="25"/>
                  </a:lnTo>
                  <a:lnTo>
                    <a:pt x="221381" y="50"/>
                  </a:lnTo>
                  <a:lnTo>
                    <a:pt x="220480" y="98"/>
                  </a:lnTo>
                  <a:lnTo>
                    <a:pt x="219579" y="171"/>
                  </a:lnTo>
                  <a:lnTo>
                    <a:pt x="218678" y="269"/>
                  </a:lnTo>
                  <a:lnTo>
                    <a:pt x="217874" y="366"/>
                  </a:lnTo>
                  <a:lnTo>
                    <a:pt x="217046" y="488"/>
                  </a:lnTo>
                  <a:lnTo>
                    <a:pt x="216267" y="610"/>
                  </a:lnTo>
                  <a:lnTo>
                    <a:pt x="215463" y="756"/>
                  </a:lnTo>
                  <a:lnTo>
                    <a:pt x="214660" y="902"/>
                  </a:lnTo>
                  <a:lnTo>
                    <a:pt x="213880" y="1072"/>
                  </a:lnTo>
                  <a:lnTo>
                    <a:pt x="213101" y="1267"/>
                  </a:lnTo>
                  <a:lnTo>
                    <a:pt x="212322" y="1462"/>
                  </a:lnTo>
                  <a:lnTo>
                    <a:pt x="211542" y="1681"/>
                  </a:lnTo>
                  <a:lnTo>
                    <a:pt x="210763" y="1925"/>
                  </a:lnTo>
                  <a:lnTo>
                    <a:pt x="210008" y="2168"/>
                  </a:lnTo>
                  <a:lnTo>
                    <a:pt x="209253" y="2436"/>
                  </a:lnTo>
                  <a:lnTo>
                    <a:pt x="208498" y="2704"/>
                  </a:lnTo>
                  <a:lnTo>
                    <a:pt x="207767" y="2996"/>
                  </a:lnTo>
                  <a:lnTo>
                    <a:pt x="207037" y="3313"/>
                  </a:lnTo>
                  <a:lnTo>
                    <a:pt x="206306" y="3630"/>
                  </a:lnTo>
                  <a:lnTo>
                    <a:pt x="205575" y="3971"/>
                  </a:lnTo>
                  <a:lnTo>
                    <a:pt x="204869" y="4336"/>
                  </a:lnTo>
                  <a:lnTo>
                    <a:pt x="204163" y="4701"/>
                  </a:lnTo>
                  <a:lnTo>
                    <a:pt x="203481" y="5091"/>
                  </a:lnTo>
                  <a:lnTo>
                    <a:pt x="202775" y="5481"/>
                  </a:lnTo>
                  <a:lnTo>
                    <a:pt x="202093" y="5895"/>
                  </a:lnTo>
                  <a:lnTo>
                    <a:pt x="201435" y="6333"/>
                  </a:lnTo>
                  <a:lnTo>
                    <a:pt x="200778" y="6796"/>
                  </a:lnTo>
                  <a:lnTo>
                    <a:pt x="200120" y="7258"/>
                  </a:lnTo>
                  <a:lnTo>
                    <a:pt x="199462" y="7721"/>
                  </a:lnTo>
                  <a:lnTo>
                    <a:pt x="198829" y="8233"/>
                  </a:lnTo>
                  <a:lnTo>
                    <a:pt x="198220" y="8744"/>
                  </a:lnTo>
                  <a:lnTo>
                    <a:pt x="197587" y="9255"/>
                  </a:lnTo>
                  <a:lnTo>
                    <a:pt x="196978" y="9791"/>
                  </a:lnTo>
                  <a:lnTo>
                    <a:pt x="196394" y="10351"/>
                  </a:lnTo>
                  <a:lnTo>
                    <a:pt x="195809" y="10936"/>
                  </a:lnTo>
                  <a:lnTo>
                    <a:pt x="194859" y="11910"/>
                  </a:lnTo>
                  <a:lnTo>
                    <a:pt x="193958" y="12933"/>
                  </a:lnTo>
                  <a:lnTo>
                    <a:pt x="193057" y="13980"/>
                  </a:lnTo>
                  <a:lnTo>
                    <a:pt x="192180" y="15052"/>
                  </a:lnTo>
                  <a:lnTo>
                    <a:pt x="191352" y="16148"/>
                  </a:lnTo>
                  <a:lnTo>
                    <a:pt x="190524" y="17244"/>
                  </a:lnTo>
                  <a:lnTo>
                    <a:pt x="189696" y="18388"/>
                  </a:lnTo>
                  <a:lnTo>
                    <a:pt x="188893" y="19533"/>
                  </a:lnTo>
                  <a:lnTo>
                    <a:pt x="187334" y="21847"/>
                  </a:lnTo>
                  <a:lnTo>
                    <a:pt x="185775" y="24209"/>
                  </a:lnTo>
                  <a:lnTo>
                    <a:pt x="184217" y="26547"/>
                  </a:lnTo>
                  <a:lnTo>
                    <a:pt x="182658" y="28885"/>
                  </a:lnTo>
                  <a:lnTo>
                    <a:pt x="181854" y="30030"/>
                  </a:lnTo>
                  <a:lnTo>
                    <a:pt x="181026" y="31174"/>
                  </a:lnTo>
                  <a:lnTo>
                    <a:pt x="180198" y="32295"/>
                  </a:lnTo>
                  <a:lnTo>
                    <a:pt x="179370" y="33391"/>
                  </a:lnTo>
                  <a:lnTo>
                    <a:pt x="178493" y="34486"/>
                  </a:lnTo>
                  <a:lnTo>
                    <a:pt x="177592" y="35534"/>
                  </a:lnTo>
                  <a:lnTo>
                    <a:pt x="176691" y="36557"/>
                  </a:lnTo>
                  <a:lnTo>
                    <a:pt x="175741" y="37555"/>
                  </a:lnTo>
                  <a:lnTo>
                    <a:pt x="174767" y="38529"/>
                  </a:lnTo>
                  <a:lnTo>
                    <a:pt x="173769" y="39455"/>
                  </a:lnTo>
                  <a:lnTo>
                    <a:pt x="172721" y="40331"/>
                  </a:lnTo>
                  <a:lnTo>
                    <a:pt x="172186" y="40770"/>
                  </a:lnTo>
                  <a:lnTo>
                    <a:pt x="171625" y="41184"/>
                  </a:lnTo>
                  <a:lnTo>
                    <a:pt x="171090" y="41598"/>
                  </a:lnTo>
                  <a:lnTo>
                    <a:pt x="170505" y="41988"/>
                  </a:lnTo>
                  <a:lnTo>
                    <a:pt x="169945" y="42377"/>
                  </a:lnTo>
                  <a:lnTo>
                    <a:pt x="169336" y="42743"/>
                  </a:lnTo>
                  <a:lnTo>
                    <a:pt x="168752" y="43108"/>
                  </a:lnTo>
                  <a:lnTo>
                    <a:pt x="168143" y="43449"/>
                  </a:lnTo>
                  <a:lnTo>
                    <a:pt x="167510" y="43790"/>
                  </a:lnTo>
                  <a:lnTo>
                    <a:pt x="166876" y="44106"/>
                  </a:lnTo>
                  <a:lnTo>
                    <a:pt x="166267" y="44399"/>
                  </a:lnTo>
                  <a:lnTo>
                    <a:pt x="165634" y="44667"/>
                  </a:lnTo>
                  <a:lnTo>
                    <a:pt x="165025" y="44910"/>
                  </a:lnTo>
                  <a:lnTo>
                    <a:pt x="164416" y="45129"/>
                  </a:lnTo>
                  <a:lnTo>
                    <a:pt x="163783" y="45324"/>
                  </a:lnTo>
                  <a:lnTo>
                    <a:pt x="163174" y="45519"/>
                  </a:lnTo>
                  <a:lnTo>
                    <a:pt x="162566" y="45665"/>
                  </a:lnTo>
                  <a:lnTo>
                    <a:pt x="161957" y="45811"/>
                  </a:lnTo>
                  <a:lnTo>
                    <a:pt x="161323" y="45933"/>
                  </a:lnTo>
                  <a:lnTo>
                    <a:pt x="160715" y="46030"/>
                  </a:lnTo>
                  <a:lnTo>
                    <a:pt x="160106" y="46128"/>
                  </a:lnTo>
                  <a:lnTo>
                    <a:pt x="159497" y="46177"/>
                  </a:lnTo>
                  <a:lnTo>
                    <a:pt x="158888" y="46250"/>
                  </a:lnTo>
                  <a:lnTo>
                    <a:pt x="158279" y="46274"/>
                  </a:lnTo>
                  <a:lnTo>
                    <a:pt x="157646" y="46298"/>
                  </a:lnTo>
                  <a:lnTo>
                    <a:pt x="157037" y="46298"/>
                  </a:lnTo>
                  <a:lnTo>
                    <a:pt x="155819" y="46250"/>
                  </a:lnTo>
                  <a:lnTo>
                    <a:pt x="154602" y="46177"/>
                  </a:lnTo>
                  <a:lnTo>
                    <a:pt x="153384" y="46030"/>
                  </a:lnTo>
                  <a:lnTo>
                    <a:pt x="152166" y="45860"/>
                  </a:lnTo>
                  <a:lnTo>
                    <a:pt x="150924" y="45641"/>
                  </a:lnTo>
                  <a:lnTo>
                    <a:pt x="149706" y="45397"/>
                  </a:lnTo>
                  <a:lnTo>
                    <a:pt x="148489" y="45105"/>
                  </a:lnTo>
                  <a:lnTo>
                    <a:pt x="147271" y="44813"/>
                  </a:lnTo>
                  <a:lnTo>
                    <a:pt x="146053" y="44472"/>
                  </a:lnTo>
                  <a:lnTo>
                    <a:pt x="144836" y="44155"/>
                  </a:lnTo>
                  <a:lnTo>
                    <a:pt x="142376" y="43449"/>
                  </a:lnTo>
                  <a:lnTo>
                    <a:pt x="139916" y="42743"/>
                  </a:lnTo>
                  <a:lnTo>
                    <a:pt x="137481" y="42061"/>
                  </a:lnTo>
                  <a:lnTo>
                    <a:pt x="136238" y="41744"/>
                  </a:lnTo>
                  <a:lnTo>
                    <a:pt x="135021" y="41452"/>
                  </a:lnTo>
                  <a:lnTo>
                    <a:pt x="133779" y="41184"/>
                  </a:lnTo>
                  <a:lnTo>
                    <a:pt x="132537" y="40965"/>
                  </a:lnTo>
                  <a:lnTo>
                    <a:pt x="131295" y="40770"/>
                  </a:lnTo>
                  <a:lnTo>
                    <a:pt x="130052" y="40624"/>
                  </a:lnTo>
                  <a:lnTo>
                    <a:pt x="128835" y="40502"/>
                  </a:lnTo>
                  <a:lnTo>
                    <a:pt x="127568" y="40453"/>
                  </a:lnTo>
                  <a:lnTo>
                    <a:pt x="125523" y="40453"/>
                  </a:lnTo>
                  <a:lnTo>
                    <a:pt x="124500" y="40502"/>
                  </a:lnTo>
                  <a:lnTo>
                    <a:pt x="123501" y="40575"/>
                  </a:lnTo>
                  <a:lnTo>
                    <a:pt x="122503" y="40648"/>
                  </a:lnTo>
                  <a:lnTo>
                    <a:pt x="121504" y="40770"/>
                  </a:lnTo>
                  <a:lnTo>
                    <a:pt x="120530" y="40916"/>
                  </a:lnTo>
                  <a:lnTo>
                    <a:pt x="119556" y="41086"/>
                  </a:lnTo>
                  <a:lnTo>
                    <a:pt x="118582" y="41257"/>
                  </a:lnTo>
                  <a:lnTo>
                    <a:pt x="117607" y="41476"/>
                  </a:lnTo>
                  <a:lnTo>
                    <a:pt x="116658" y="41695"/>
                  </a:lnTo>
                  <a:lnTo>
                    <a:pt x="115708" y="41963"/>
                  </a:lnTo>
                  <a:lnTo>
                    <a:pt x="114782" y="42231"/>
                  </a:lnTo>
                  <a:lnTo>
                    <a:pt x="113857" y="42523"/>
                  </a:lnTo>
                  <a:lnTo>
                    <a:pt x="112931" y="42840"/>
                  </a:lnTo>
                  <a:lnTo>
                    <a:pt x="112006" y="43181"/>
                  </a:lnTo>
                  <a:lnTo>
                    <a:pt x="111105" y="43522"/>
                  </a:lnTo>
                  <a:lnTo>
                    <a:pt x="110204" y="43912"/>
                  </a:lnTo>
                  <a:lnTo>
                    <a:pt x="109303" y="44301"/>
                  </a:lnTo>
                  <a:lnTo>
                    <a:pt x="108426" y="44691"/>
                  </a:lnTo>
                  <a:lnTo>
                    <a:pt x="107549" y="45129"/>
                  </a:lnTo>
                  <a:lnTo>
                    <a:pt x="106672" y="45568"/>
                  </a:lnTo>
                  <a:lnTo>
                    <a:pt x="105795" y="46030"/>
                  </a:lnTo>
                  <a:lnTo>
                    <a:pt x="104943" y="46493"/>
                  </a:lnTo>
                  <a:lnTo>
                    <a:pt x="104091" y="46980"/>
                  </a:lnTo>
                  <a:lnTo>
                    <a:pt x="103238" y="47492"/>
                  </a:lnTo>
                  <a:lnTo>
                    <a:pt x="102410" y="48003"/>
                  </a:lnTo>
                  <a:lnTo>
                    <a:pt x="101558" y="48539"/>
                  </a:lnTo>
                  <a:lnTo>
                    <a:pt x="99926" y="49659"/>
                  </a:lnTo>
                  <a:lnTo>
                    <a:pt x="98294" y="50804"/>
                  </a:lnTo>
                  <a:lnTo>
                    <a:pt x="96711" y="51997"/>
                  </a:lnTo>
                  <a:lnTo>
                    <a:pt x="95128" y="53239"/>
                  </a:lnTo>
                  <a:lnTo>
                    <a:pt x="93594" y="54530"/>
                  </a:lnTo>
                  <a:lnTo>
                    <a:pt x="92084" y="55845"/>
                  </a:lnTo>
                  <a:lnTo>
                    <a:pt x="90574" y="57185"/>
                  </a:lnTo>
                  <a:lnTo>
                    <a:pt x="89113" y="58573"/>
                  </a:lnTo>
                  <a:lnTo>
                    <a:pt x="87651" y="59961"/>
                  </a:lnTo>
                  <a:lnTo>
                    <a:pt x="86215" y="61374"/>
                  </a:lnTo>
                  <a:lnTo>
                    <a:pt x="84826" y="62810"/>
                  </a:lnTo>
                  <a:lnTo>
                    <a:pt x="83438" y="64247"/>
                  </a:lnTo>
                  <a:lnTo>
                    <a:pt x="82074" y="65709"/>
                  </a:lnTo>
                  <a:lnTo>
                    <a:pt x="80735" y="67170"/>
                  </a:lnTo>
                  <a:lnTo>
                    <a:pt x="78105" y="70068"/>
                  </a:lnTo>
                  <a:lnTo>
                    <a:pt x="75547" y="72942"/>
                  </a:lnTo>
                  <a:lnTo>
                    <a:pt x="73282" y="75475"/>
                  </a:lnTo>
                  <a:lnTo>
                    <a:pt x="70993" y="78032"/>
                  </a:lnTo>
                  <a:lnTo>
                    <a:pt x="68655" y="80589"/>
                  </a:lnTo>
                  <a:lnTo>
                    <a:pt x="67462" y="81880"/>
                  </a:lnTo>
                  <a:lnTo>
                    <a:pt x="66244" y="83146"/>
                  </a:lnTo>
                  <a:lnTo>
                    <a:pt x="65026" y="84388"/>
                  </a:lnTo>
                  <a:lnTo>
                    <a:pt x="63784" y="85630"/>
                  </a:lnTo>
                  <a:lnTo>
                    <a:pt x="62518" y="86848"/>
                  </a:lnTo>
                  <a:lnTo>
                    <a:pt x="61251" y="88066"/>
                  </a:lnTo>
                  <a:lnTo>
                    <a:pt x="59961" y="89259"/>
                  </a:lnTo>
                  <a:lnTo>
                    <a:pt x="58670" y="90404"/>
                  </a:lnTo>
                  <a:lnTo>
                    <a:pt x="57330" y="91548"/>
                  </a:lnTo>
                  <a:lnTo>
                    <a:pt x="55991" y="92669"/>
                  </a:lnTo>
                  <a:lnTo>
                    <a:pt x="54627" y="93740"/>
                  </a:lnTo>
                  <a:lnTo>
                    <a:pt x="53239" y="94788"/>
                  </a:lnTo>
                  <a:lnTo>
                    <a:pt x="51851" y="95810"/>
                  </a:lnTo>
                  <a:lnTo>
                    <a:pt x="50414" y="96785"/>
                  </a:lnTo>
                  <a:lnTo>
                    <a:pt x="48977" y="97710"/>
                  </a:lnTo>
                  <a:lnTo>
                    <a:pt x="47491" y="98611"/>
                  </a:lnTo>
                  <a:lnTo>
                    <a:pt x="46005" y="99464"/>
                  </a:lnTo>
                  <a:lnTo>
                    <a:pt x="44471" y="100267"/>
                  </a:lnTo>
                  <a:lnTo>
                    <a:pt x="42937" y="101022"/>
                  </a:lnTo>
                  <a:lnTo>
                    <a:pt x="42157" y="101388"/>
                  </a:lnTo>
                  <a:lnTo>
                    <a:pt x="41354" y="101729"/>
                  </a:lnTo>
                  <a:lnTo>
                    <a:pt x="40574" y="102045"/>
                  </a:lnTo>
                  <a:lnTo>
                    <a:pt x="39771" y="102362"/>
                  </a:lnTo>
                  <a:lnTo>
                    <a:pt x="38967" y="102678"/>
                  </a:lnTo>
                  <a:lnTo>
                    <a:pt x="38139" y="102971"/>
                  </a:lnTo>
                  <a:lnTo>
                    <a:pt x="37311" y="103238"/>
                  </a:lnTo>
                  <a:lnTo>
                    <a:pt x="36483" y="103482"/>
                  </a:lnTo>
                  <a:lnTo>
                    <a:pt x="35655" y="103726"/>
                  </a:lnTo>
                  <a:lnTo>
                    <a:pt x="34802" y="103969"/>
                  </a:lnTo>
                  <a:lnTo>
                    <a:pt x="33974" y="104164"/>
                  </a:lnTo>
                  <a:lnTo>
                    <a:pt x="33098" y="104359"/>
                  </a:lnTo>
                  <a:lnTo>
                    <a:pt x="32245" y="104554"/>
                  </a:lnTo>
                  <a:lnTo>
                    <a:pt x="31368" y="104700"/>
                  </a:lnTo>
                  <a:lnTo>
                    <a:pt x="30273" y="104870"/>
                  </a:lnTo>
                  <a:lnTo>
                    <a:pt x="29152" y="105016"/>
                  </a:lnTo>
                  <a:lnTo>
                    <a:pt x="28032" y="105114"/>
                  </a:lnTo>
                  <a:lnTo>
                    <a:pt x="26887" y="105162"/>
                  </a:lnTo>
                  <a:lnTo>
                    <a:pt x="25743" y="105187"/>
                  </a:lnTo>
                  <a:lnTo>
                    <a:pt x="24598" y="105162"/>
                  </a:lnTo>
                  <a:lnTo>
                    <a:pt x="23429" y="105114"/>
                  </a:lnTo>
                  <a:lnTo>
                    <a:pt x="22284" y="105016"/>
                  </a:lnTo>
                  <a:lnTo>
                    <a:pt x="21115" y="104895"/>
                  </a:lnTo>
                  <a:lnTo>
                    <a:pt x="19971" y="104724"/>
                  </a:lnTo>
                  <a:lnTo>
                    <a:pt x="18826" y="104505"/>
                  </a:lnTo>
                  <a:lnTo>
                    <a:pt x="17681" y="104261"/>
                  </a:lnTo>
                  <a:lnTo>
                    <a:pt x="16561" y="103969"/>
                  </a:lnTo>
                  <a:lnTo>
                    <a:pt x="15441" y="103653"/>
                  </a:lnTo>
                  <a:lnTo>
                    <a:pt x="14345" y="103263"/>
                  </a:lnTo>
                  <a:lnTo>
                    <a:pt x="13273" y="102873"/>
                  </a:lnTo>
                  <a:lnTo>
                    <a:pt x="12202" y="102410"/>
                  </a:lnTo>
                  <a:lnTo>
                    <a:pt x="11154" y="101923"/>
                  </a:lnTo>
                  <a:lnTo>
                    <a:pt x="10131" y="101412"/>
                  </a:lnTo>
                  <a:lnTo>
                    <a:pt x="9133" y="100827"/>
                  </a:lnTo>
                  <a:lnTo>
                    <a:pt x="8183" y="100219"/>
                  </a:lnTo>
                  <a:lnTo>
                    <a:pt x="7233" y="99585"/>
                  </a:lnTo>
                  <a:lnTo>
                    <a:pt x="6332" y="98879"/>
                  </a:lnTo>
                  <a:lnTo>
                    <a:pt x="5455" y="98148"/>
                  </a:lnTo>
                  <a:lnTo>
                    <a:pt x="4627" y="97393"/>
                  </a:lnTo>
                  <a:lnTo>
                    <a:pt x="3824" y="96565"/>
                  </a:lnTo>
                  <a:lnTo>
                    <a:pt x="3458" y="96151"/>
                  </a:lnTo>
                  <a:lnTo>
                    <a:pt x="3069" y="95713"/>
                  </a:lnTo>
                  <a:lnTo>
                    <a:pt x="2728" y="95275"/>
                  </a:lnTo>
                  <a:lnTo>
                    <a:pt x="2362" y="94812"/>
                  </a:lnTo>
                  <a:lnTo>
                    <a:pt x="2021" y="94349"/>
                  </a:lnTo>
                  <a:lnTo>
                    <a:pt x="1705" y="93886"/>
                  </a:lnTo>
                  <a:lnTo>
                    <a:pt x="1388" y="93399"/>
                  </a:lnTo>
                  <a:lnTo>
                    <a:pt x="1096" y="92888"/>
                  </a:lnTo>
                  <a:lnTo>
                    <a:pt x="804" y="92401"/>
                  </a:lnTo>
                  <a:lnTo>
                    <a:pt x="511" y="91889"/>
                  </a:lnTo>
                  <a:lnTo>
                    <a:pt x="268" y="91354"/>
                  </a:lnTo>
                  <a:lnTo>
                    <a:pt x="0" y="90818"/>
                  </a:lnTo>
                  <a:lnTo>
                    <a:pt x="0" y="90818"/>
                  </a:lnTo>
                  <a:lnTo>
                    <a:pt x="463" y="91816"/>
                  </a:lnTo>
                  <a:lnTo>
                    <a:pt x="950" y="92791"/>
                  </a:lnTo>
                  <a:lnTo>
                    <a:pt x="1461" y="93740"/>
                  </a:lnTo>
                  <a:lnTo>
                    <a:pt x="1997" y="94690"/>
                  </a:lnTo>
                  <a:lnTo>
                    <a:pt x="2557" y="95591"/>
                  </a:lnTo>
                  <a:lnTo>
                    <a:pt x="3142" y="96468"/>
                  </a:lnTo>
                  <a:lnTo>
                    <a:pt x="3726" y="97320"/>
                  </a:lnTo>
                  <a:lnTo>
                    <a:pt x="4359" y="98148"/>
                  </a:lnTo>
                  <a:lnTo>
                    <a:pt x="4993" y="98952"/>
                  </a:lnTo>
                  <a:lnTo>
                    <a:pt x="5650" y="99707"/>
                  </a:lnTo>
                  <a:lnTo>
                    <a:pt x="6332" y="100462"/>
                  </a:lnTo>
                  <a:lnTo>
                    <a:pt x="7038" y="101193"/>
                  </a:lnTo>
                  <a:lnTo>
                    <a:pt x="7769" y="101875"/>
                  </a:lnTo>
                  <a:lnTo>
                    <a:pt x="8500" y="102532"/>
                  </a:lnTo>
                  <a:lnTo>
                    <a:pt x="9279" y="103165"/>
                  </a:lnTo>
                  <a:lnTo>
                    <a:pt x="10058" y="103774"/>
                  </a:lnTo>
                  <a:lnTo>
                    <a:pt x="10862" y="104359"/>
                  </a:lnTo>
                  <a:lnTo>
                    <a:pt x="11690" y="104895"/>
                  </a:lnTo>
                  <a:lnTo>
                    <a:pt x="12543" y="105406"/>
                  </a:lnTo>
                  <a:lnTo>
                    <a:pt x="13419" y="105893"/>
                  </a:lnTo>
                  <a:lnTo>
                    <a:pt x="14296" y="106356"/>
                  </a:lnTo>
                  <a:lnTo>
                    <a:pt x="15222" y="106770"/>
                  </a:lnTo>
                  <a:lnTo>
                    <a:pt x="16147" y="107160"/>
                  </a:lnTo>
                  <a:lnTo>
                    <a:pt x="17097" y="107500"/>
                  </a:lnTo>
                  <a:lnTo>
                    <a:pt x="18071" y="107841"/>
                  </a:lnTo>
                  <a:lnTo>
                    <a:pt x="19045" y="108134"/>
                  </a:lnTo>
                  <a:lnTo>
                    <a:pt x="20068" y="108377"/>
                  </a:lnTo>
                  <a:lnTo>
                    <a:pt x="21091" y="108596"/>
                  </a:lnTo>
                  <a:lnTo>
                    <a:pt x="22138" y="108791"/>
                  </a:lnTo>
                  <a:lnTo>
                    <a:pt x="23210" y="108962"/>
                  </a:lnTo>
                  <a:lnTo>
                    <a:pt x="24306" y="109084"/>
                  </a:lnTo>
                  <a:lnTo>
                    <a:pt x="25402" y="109157"/>
                  </a:lnTo>
                  <a:lnTo>
                    <a:pt x="26205" y="109205"/>
                  </a:lnTo>
                  <a:lnTo>
                    <a:pt x="27009" y="109230"/>
                  </a:lnTo>
                  <a:lnTo>
                    <a:pt x="28568" y="109230"/>
                  </a:lnTo>
                  <a:lnTo>
                    <a:pt x="29347" y="109205"/>
                  </a:lnTo>
                  <a:lnTo>
                    <a:pt x="30102" y="109181"/>
                  </a:lnTo>
                  <a:lnTo>
                    <a:pt x="30881" y="109132"/>
                  </a:lnTo>
                  <a:lnTo>
                    <a:pt x="31636" y="109059"/>
                  </a:lnTo>
                  <a:lnTo>
                    <a:pt x="33122" y="108889"/>
                  </a:lnTo>
                  <a:lnTo>
                    <a:pt x="34608" y="108669"/>
                  </a:lnTo>
                  <a:lnTo>
                    <a:pt x="36069" y="108377"/>
                  </a:lnTo>
                  <a:lnTo>
                    <a:pt x="37506" y="108061"/>
                  </a:lnTo>
                  <a:lnTo>
                    <a:pt x="38918" y="107671"/>
                  </a:lnTo>
                  <a:lnTo>
                    <a:pt x="40307" y="107257"/>
                  </a:lnTo>
                  <a:lnTo>
                    <a:pt x="41670" y="106770"/>
                  </a:lnTo>
                  <a:lnTo>
                    <a:pt x="43034" y="106258"/>
                  </a:lnTo>
                  <a:lnTo>
                    <a:pt x="44374" y="105674"/>
                  </a:lnTo>
                  <a:lnTo>
                    <a:pt x="45689" y="105065"/>
                  </a:lnTo>
                  <a:lnTo>
                    <a:pt x="47004" y="104432"/>
                  </a:lnTo>
                  <a:lnTo>
                    <a:pt x="48270" y="103726"/>
                  </a:lnTo>
                  <a:lnTo>
                    <a:pt x="49561" y="102995"/>
                  </a:lnTo>
                  <a:lnTo>
                    <a:pt x="50803" y="102240"/>
                  </a:lnTo>
                  <a:lnTo>
                    <a:pt x="52045" y="101436"/>
                  </a:lnTo>
                  <a:lnTo>
                    <a:pt x="53263" y="100608"/>
                  </a:lnTo>
                  <a:lnTo>
                    <a:pt x="54481" y="99731"/>
                  </a:lnTo>
                  <a:lnTo>
                    <a:pt x="55674" y="98855"/>
                  </a:lnTo>
                  <a:lnTo>
                    <a:pt x="56868" y="97929"/>
                  </a:lnTo>
                  <a:lnTo>
                    <a:pt x="58037" y="96955"/>
                  </a:lnTo>
                  <a:lnTo>
                    <a:pt x="59206" y="95981"/>
                  </a:lnTo>
                  <a:lnTo>
                    <a:pt x="60350" y="94982"/>
                  </a:lnTo>
                  <a:lnTo>
                    <a:pt x="61495" y="93960"/>
                  </a:lnTo>
                  <a:lnTo>
                    <a:pt x="62615" y="92912"/>
                  </a:lnTo>
                  <a:lnTo>
                    <a:pt x="63735" y="91841"/>
                  </a:lnTo>
                  <a:lnTo>
                    <a:pt x="64856" y="90769"/>
                  </a:lnTo>
                  <a:lnTo>
                    <a:pt x="65952" y="89649"/>
                  </a:lnTo>
                  <a:lnTo>
                    <a:pt x="67048" y="88529"/>
                  </a:lnTo>
                  <a:lnTo>
                    <a:pt x="69215" y="86264"/>
                  </a:lnTo>
                  <a:lnTo>
                    <a:pt x="71358" y="83950"/>
                  </a:lnTo>
                  <a:lnTo>
                    <a:pt x="73477" y="81588"/>
                  </a:lnTo>
                  <a:lnTo>
                    <a:pt x="75596" y="79225"/>
                  </a:lnTo>
                  <a:lnTo>
                    <a:pt x="79785" y="74500"/>
                  </a:lnTo>
                  <a:lnTo>
                    <a:pt x="81855" y="72138"/>
                  </a:lnTo>
                  <a:lnTo>
                    <a:pt x="83950" y="69824"/>
                  </a:lnTo>
                  <a:lnTo>
                    <a:pt x="86044" y="67560"/>
                  </a:lnTo>
                  <a:lnTo>
                    <a:pt x="88139" y="65343"/>
                  </a:lnTo>
                  <a:lnTo>
                    <a:pt x="89210" y="64247"/>
                  </a:lnTo>
                  <a:lnTo>
                    <a:pt x="90257" y="63176"/>
                  </a:lnTo>
                  <a:lnTo>
                    <a:pt x="91329" y="62153"/>
                  </a:lnTo>
                  <a:lnTo>
                    <a:pt x="92401" y="61106"/>
                  </a:lnTo>
                  <a:lnTo>
                    <a:pt x="93472" y="60107"/>
                  </a:lnTo>
                  <a:lnTo>
                    <a:pt x="94568" y="59133"/>
                  </a:lnTo>
                  <a:lnTo>
                    <a:pt x="95640" y="58183"/>
                  </a:lnTo>
                  <a:lnTo>
                    <a:pt x="96736" y="57258"/>
                  </a:lnTo>
                  <a:lnTo>
                    <a:pt x="97856" y="56357"/>
                  </a:lnTo>
                  <a:lnTo>
                    <a:pt x="98976" y="55504"/>
                  </a:lnTo>
                  <a:lnTo>
                    <a:pt x="100097" y="54676"/>
                  </a:lnTo>
                  <a:lnTo>
                    <a:pt x="101217" y="53872"/>
                  </a:lnTo>
                  <a:lnTo>
                    <a:pt x="102508" y="52996"/>
                  </a:lnTo>
                  <a:lnTo>
                    <a:pt x="103823" y="52168"/>
                  </a:lnTo>
                  <a:lnTo>
                    <a:pt x="105162" y="51364"/>
                  </a:lnTo>
                  <a:lnTo>
                    <a:pt x="106526" y="50585"/>
                  </a:lnTo>
                  <a:lnTo>
                    <a:pt x="107890" y="49854"/>
                  </a:lnTo>
                  <a:lnTo>
                    <a:pt x="109278" y="49148"/>
                  </a:lnTo>
                  <a:lnTo>
                    <a:pt x="110691" y="48490"/>
                  </a:lnTo>
                  <a:lnTo>
                    <a:pt x="112128" y="47881"/>
                  </a:lnTo>
                  <a:lnTo>
                    <a:pt x="113565" y="47297"/>
                  </a:lnTo>
                  <a:lnTo>
                    <a:pt x="115050" y="46785"/>
                  </a:lnTo>
                  <a:lnTo>
                    <a:pt x="116511" y="46298"/>
                  </a:lnTo>
                  <a:lnTo>
                    <a:pt x="118021" y="45860"/>
                  </a:lnTo>
                  <a:lnTo>
                    <a:pt x="119531" y="45470"/>
                  </a:lnTo>
                  <a:lnTo>
                    <a:pt x="121041" y="45154"/>
                  </a:lnTo>
                  <a:lnTo>
                    <a:pt x="121821" y="45007"/>
                  </a:lnTo>
                  <a:lnTo>
                    <a:pt x="122576" y="44886"/>
                  </a:lnTo>
                  <a:lnTo>
                    <a:pt x="123355" y="44764"/>
                  </a:lnTo>
                  <a:lnTo>
                    <a:pt x="124134" y="44667"/>
                  </a:lnTo>
                  <a:lnTo>
                    <a:pt x="125011" y="44569"/>
                  </a:lnTo>
                  <a:lnTo>
                    <a:pt x="125912" y="44520"/>
                  </a:lnTo>
                  <a:lnTo>
                    <a:pt x="126789" y="44472"/>
                  </a:lnTo>
                  <a:lnTo>
                    <a:pt x="127690" y="44472"/>
                  </a:lnTo>
                  <a:lnTo>
                    <a:pt x="128567" y="44496"/>
                  </a:lnTo>
                  <a:lnTo>
                    <a:pt x="129419" y="44520"/>
                  </a:lnTo>
                  <a:lnTo>
                    <a:pt x="130296" y="44593"/>
                  </a:lnTo>
                  <a:lnTo>
                    <a:pt x="131148" y="44667"/>
                  </a:lnTo>
                  <a:lnTo>
                    <a:pt x="132025" y="44764"/>
                  </a:lnTo>
                  <a:lnTo>
                    <a:pt x="132878" y="44886"/>
                  </a:lnTo>
                  <a:lnTo>
                    <a:pt x="133730" y="45032"/>
                  </a:lnTo>
                  <a:lnTo>
                    <a:pt x="134582" y="45178"/>
                  </a:lnTo>
                  <a:lnTo>
                    <a:pt x="136263" y="45519"/>
                  </a:lnTo>
                  <a:lnTo>
                    <a:pt x="137968" y="45933"/>
                  </a:lnTo>
                  <a:lnTo>
                    <a:pt x="139648" y="46347"/>
                  </a:lnTo>
                  <a:lnTo>
                    <a:pt x="141329" y="46810"/>
                  </a:lnTo>
                  <a:lnTo>
                    <a:pt x="144689" y="47760"/>
                  </a:lnTo>
                  <a:lnTo>
                    <a:pt x="146370" y="48247"/>
                  </a:lnTo>
                  <a:lnTo>
                    <a:pt x="148075" y="48709"/>
                  </a:lnTo>
                  <a:lnTo>
                    <a:pt x="149780" y="49148"/>
                  </a:lnTo>
                  <a:lnTo>
                    <a:pt x="151509" y="49537"/>
                  </a:lnTo>
                  <a:lnTo>
                    <a:pt x="152873" y="49830"/>
                  </a:lnTo>
                  <a:lnTo>
                    <a:pt x="154212" y="50024"/>
                  </a:lnTo>
                  <a:lnTo>
                    <a:pt x="154894" y="50122"/>
                  </a:lnTo>
                  <a:lnTo>
                    <a:pt x="155552" y="50195"/>
                  </a:lnTo>
                  <a:lnTo>
                    <a:pt x="156233" y="50244"/>
                  </a:lnTo>
                  <a:lnTo>
                    <a:pt x="156891" y="50292"/>
                  </a:lnTo>
                  <a:lnTo>
                    <a:pt x="157549" y="50317"/>
                  </a:lnTo>
                  <a:lnTo>
                    <a:pt x="158864" y="50317"/>
                  </a:lnTo>
                  <a:lnTo>
                    <a:pt x="159497" y="50292"/>
                  </a:lnTo>
                  <a:lnTo>
                    <a:pt x="160154" y="50268"/>
                  </a:lnTo>
                  <a:lnTo>
                    <a:pt x="160788" y="50195"/>
                  </a:lnTo>
                  <a:lnTo>
                    <a:pt x="161445" y="50122"/>
                  </a:lnTo>
                  <a:lnTo>
                    <a:pt x="162078" y="50049"/>
                  </a:lnTo>
                  <a:lnTo>
                    <a:pt x="162712" y="49927"/>
                  </a:lnTo>
                  <a:lnTo>
                    <a:pt x="163345" y="49805"/>
                  </a:lnTo>
                  <a:lnTo>
                    <a:pt x="163978" y="49684"/>
                  </a:lnTo>
                  <a:lnTo>
                    <a:pt x="164587" y="49513"/>
                  </a:lnTo>
                  <a:lnTo>
                    <a:pt x="165220" y="49343"/>
                  </a:lnTo>
                  <a:lnTo>
                    <a:pt x="165829" y="49148"/>
                  </a:lnTo>
                  <a:lnTo>
                    <a:pt x="166438" y="48929"/>
                  </a:lnTo>
                  <a:lnTo>
                    <a:pt x="167047" y="48709"/>
                  </a:lnTo>
                  <a:lnTo>
                    <a:pt x="167656" y="48466"/>
                  </a:lnTo>
                  <a:lnTo>
                    <a:pt x="168264" y="48198"/>
                  </a:lnTo>
                  <a:lnTo>
                    <a:pt x="168873" y="47930"/>
                  </a:lnTo>
                  <a:lnTo>
                    <a:pt x="169482" y="47613"/>
                  </a:lnTo>
                  <a:lnTo>
                    <a:pt x="170067" y="47297"/>
                  </a:lnTo>
                  <a:lnTo>
                    <a:pt x="170651" y="46956"/>
                  </a:lnTo>
                  <a:lnTo>
                    <a:pt x="171236" y="46591"/>
                  </a:lnTo>
                  <a:lnTo>
                    <a:pt x="171820" y="46225"/>
                  </a:lnTo>
                  <a:lnTo>
                    <a:pt x="172892" y="45470"/>
                  </a:lnTo>
                  <a:lnTo>
                    <a:pt x="173939" y="44691"/>
                  </a:lnTo>
                  <a:lnTo>
                    <a:pt x="174938" y="43863"/>
                  </a:lnTo>
                  <a:lnTo>
                    <a:pt x="175887" y="43010"/>
                  </a:lnTo>
                  <a:lnTo>
                    <a:pt x="176837" y="42134"/>
                  </a:lnTo>
                  <a:lnTo>
                    <a:pt x="177738" y="41233"/>
                  </a:lnTo>
                  <a:lnTo>
                    <a:pt x="178615" y="40283"/>
                  </a:lnTo>
                  <a:lnTo>
                    <a:pt x="179443" y="39333"/>
                  </a:lnTo>
                  <a:lnTo>
                    <a:pt x="180271" y="38359"/>
                  </a:lnTo>
                  <a:lnTo>
                    <a:pt x="181075" y="37360"/>
                  </a:lnTo>
                  <a:lnTo>
                    <a:pt x="181854" y="36337"/>
                  </a:lnTo>
                  <a:lnTo>
                    <a:pt x="182634" y="35315"/>
                  </a:lnTo>
                  <a:lnTo>
                    <a:pt x="183389" y="34267"/>
                  </a:lnTo>
                  <a:lnTo>
                    <a:pt x="184144" y="33196"/>
                  </a:lnTo>
                  <a:lnTo>
                    <a:pt x="185580" y="31053"/>
                  </a:lnTo>
                  <a:lnTo>
                    <a:pt x="188454" y="26742"/>
                  </a:lnTo>
                  <a:lnTo>
                    <a:pt x="189891" y="24574"/>
                  </a:lnTo>
                  <a:lnTo>
                    <a:pt x="191377" y="22455"/>
                  </a:lnTo>
                  <a:lnTo>
                    <a:pt x="192132" y="21408"/>
                  </a:lnTo>
                  <a:lnTo>
                    <a:pt x="192887" y="20361"/>
                  </a:lnTo>
                  <a:lnTo>
                    <a:pt x="193690" y="19338"/>
                  </a:lnTo>
                  <a:lnTo>
                    <a:pt x="194494" y="18340"/>
                  </a:lnTo>
                  <a:lnTo>
                    <a:pt x="195322" y="17365"/>
                  </a:lnTo>
                  <a:lnTo>
                    <a:pt x="196150" y="16391"/>
                  </a:lnTo>
                  <a:lnTo>
                    <a:pt x="197027" y="15466"/>
                  </a:lnTo>
                  <a:lnTo>
                    <a:pt x="197928" y="14540"/>
                  </a:lnTo>
                  <a:lnTo>
                    <a:pt x="198561" y="13956"/>
                  </a:lnTo>
                  <a:lnTo>
                    <a:pt x="199195" y="13371"/>
                  </a:lnTo>
                  <a:lnTo>
                    <a:pt x="199852" y="12811"/>
                  </a:lnTo>
                  <a:lnTo>
                    <a:pt x="200510" y="12275"/>
                  </a:lnTo>
                  <a:lnTo>
                    <a:pt x="201167" y="11740"/>
                  </a:lnTo>
                  <a:lnTo>
                    <a:pt x="201849" y="11228"/>
                  </a:lnTo>
                  <a:lnTo>
                    <a:pt x="202531" y="10741"/>
                  </a:lnTo>
                  <a:lnTo>
                    <a:pt x="203237" y="10278"/>
                  </a:lnTo>
                  <a:lnTo>
                    <a:pt x="203944" y="9816"/>
                  </a:lnTo>
                  <a:lnTo>
                    <a:pt x="204674" y="9377"/>
                  </a:lnTo>
                  <a:lnTo>
                    <a:pt x="205405" y="8963"/>
                  </a:lnTo>
                  <a:lnTo>
                    <a:pt x="206136" y="8549"/>
                  </a:lnTo>
                  <a:lnTo>
                    <a:pt x="206891" y="8160"/>
                  </a:lnTo>
                  <a:lnTo>
                    <a:pt x="207646" y="7794"/>
                  </a:lnTo>
                  <a:lnTo>
                    <a:pt x="208401" y="7453"/>
                  </a:lnTo>
                  <a:lnTo>
                    <a:pt x="209180" y="7112"/>
                  </a:lnTo>
                  <a:lnTo>
                    <a:pt x="209959" y="6796"/>
                  </a:lnTo>
                  <a:lnTo>
                    <a:pt x="210739" y="6503"/>
                  </a:lnTo>
                  <a:lnTo>
                    <a:pt x="211518" y="6211"/>
                  </a:lnTo>
                  <a:lnTo>
                    <a:pt x="212322" y="5968"/>
                  </a:lnTo>
                  <a:lnTo>
                    <a:pt x="213125" y="5700"/>
                  </a:lnTo>
                  <a:lnTo>
                    <a:pt x="213953" y="5481"/>
                  </a:lnTo>
                  <a:lnTo>
                    <a:pt x="214757" y="5261"/>
                  </a:lnTo>
                  <a:lnTo>
                    <a:pt x="215585" y="5067"/>
                  </a:lnTo>
                  <a:lnTo>
                    <a:pt x="216413" y="4872"/>
                  </a:lnTo>
                  <a:lnTo>
                    <a:pt x="217241" y="4701"/>
                  </a:lnTo>
                  <a:lnTo>
                    <a:pt x="218069" y="4555"/>
                  </a:lnTo>
                  <a:lnTo>
                    <a:pt x="218922" y="4433"/>
                  </a:lnTo>
                  <a:lnTo>
                    <a:pt x="219774" y="4312"/>
                  </a:lnTo>
                  <a:lnTo>
                    <a:pt x="220626" y="4214"/>
                  </a:lnTo>
                  <a:lnTo>
                    <a:pt x="221479" y="4117"/>
                  </a:lnTo>
                  <a:lnTo>
                    <a:pt x="222331" y="4068"/>
                  </a:lnTo>
                  <a:lnTo>
                    <a:pt x="223403" y="3995"/>
                  </a:lnTo>
                  <a:lnTo>
                    <a:pt x="224450" y="3946"/>
                  </a:lnTo>
                  <a:lnTo>
                    <a:pt x="226545" y="3946"/>
                  </a:lnTo>
                  <a:lnTo>
                    <a:pt x="227592" y="3971"/>
                  </a:lnTo>
                  <a:lnTo>
                    <a:pt x="228615" y="4019"/>
                  </a:lnTo>
                  <a:lnTo>
                    <a:pt x="229638" y="4092"/>
                  </a:lnTo>
                  <a:lnTo>
                    <a:pt x="230660" y="4190"/>
                  </a:lnTo>
                  <a:lnTo>
                    <a:pt x="231683" y="4312"/>
                  </a:lnTo>
                  <a:lnTo>
                    <a:pt x="232682" y="4458"/>
                  </a:lnTo>
                  <a:lnTo>
                    <a:pt x="233705" y="4604"/>
                  </a:lnTo>
                  <a:lnTo>
                    <a:pt x="234703" y="4799"/>
                  </a:lnTo>
                  <a:lnTo>
                    <a:pt x="235677" y="4993"/>
                  </a:lnTo>
                  <a:lnTo>
                    <a:pt x="236676" y="5213"/>
                  </a:lnTo>
                  <a:lnTo>
                    <a:pt x="237650" y="5432"/>
                  </a:lnTo>
                  <a:lnTo>
                    <a:pt x="238624" y="5700"/>
                  </a:lnTo>
                  <a:lnTo>
                    <a:pt x="239598" y="5968"/>
                  </a:lnTo>
                  <a:lnTo>
                    <a:pt x="240573" y="6260"/>
                  </a:lnTo>
                  <a:lnTo>
                    <a:pt x="241522" y="6577"/>
                  </a:lnTo>
                  <a:lnTo>
                    <a:pt x="242472" y="6893"/>
                  </a:lnTo>
                  <a:lnTo>
                    <a:pt x="243422" y="7234"/>
                  </a:lnTo>
                  <a:lnTo>
                    <a:pt x="244372" y="7599"/>
                  </a:lnTo>
                  <a:lnTo>
                    <a:pt x="245297" y="7965"/>
                  </a:lnTo>
                  <a:lnTo>
                    <a:pt x="246223" y="8354"/>
                  </a:lnTo>
                  <a:lnTo>
                    <a:pt x="247148" y="8768"/>
                  </a:lnTo>
                  <a:lnTo>
                    <a:pt x="248074" y="9182"/>
                  </a:lnTo>
                  <a:lnTo>
                    <a:pt x="248999" y="9621"/>
                  </a:lnTo>
                  <a:lnTo>
                    <a:pt x="249900" y="10059"/>
                  </a:lnTo>
                  <a:lnTo>
                    <a:pt x="251703" y="10985"/>
                  </a:lnTo>
                  <a:lnTo>
                    <a:pt x="253480" y="11983"/>
                  </a:lnTo>
                  <a:lnTo>
                    <a:pt x="255234" y="13006"/>
                  </a:lnTo>
                  <a:lnTo>
                    <a:pt x="256963" y="14102"/>
                  </a:lnTo>
                  <a:lnTo>
                    <a:pt x="258692" y="15222"/>
                  </a:lnTo>
                  <a:lnTo>
                    <a:pt x="260373" y="16391"/>
                  </a:lnTo>
                  <a:lnTo>
                    <a:pt x="262053" y="17585"/>
                  </a:lnTo>
                  <a:lnTo>
                    <a:pt x="263709" y="18827"/>
                  </a:lnTo>
                  <a:lnTo>
                    <a:pt x="265341" y="20069"/>
                  </a:lnTo>
                  <a:lnTo>
                    <a:pt x="266948" y="21360"/>
                  </a:lnTo>
                  <a:lnTo>
                    <a:pt x="268532" y="22675"/>
                  </a:lnTo>
                  <a:lnTo>
                    <a:pt x="270115" y="24014"/>
                  </a:lnTo>
                  <a:lnTo>
                    <a:pt x="271673" y="25378"/>
                  </a:lnTo>
                  <a:lnTo>
                    <a:pt x="273208" y="26742"/>
                  </a:lnTo>
                  <a:lnTo>
                    <a:pt x="274718" y="28106"/>
                  </a:lnTo>
                  <a:lnTo>
                    <a:pt x="276203" y="29518"/>
                  </a:lnTo>
                  <a:lnTo>
                    <a:pt x="277689" y="30906"/>
                  </a:lnTo>
                  <a:lnTo>
                    <a:pt x="279150" y="32295"/>
                  </a:lnTo>
                  <a:lnTo>
                    <a:pt x="278906" y="31759"/>
                  </a:lnTo>
                  <a:lnTo>
                    <a:pt x="278639" y="31223"/>
                  </a:lnTo>
                  <a:lnTo>
                    <a:pt x="278054" y="30127"/>
                  </a:lnTo>
                  <a:lnTo>
                    <a:pt x="277396" y="29080"/>
                  </a:lnTo>
                  <a:lnTo>
                    <a:pt x="276715" y="28008"/>
                  </a:lnTo>
                  <a:lnTo>
                    <a:pt x="275960" y="26961"/>
                  </a:lnTo>
                  <a:lnTo>
                    <a:pt x="275180" y="25938"/>
                  </a:lnTo>
                  <a:lnTo>
                    <a:pt x="274328" y="24915"/>
                  </a:lnTo>
                  <a:lnTo>
                    <a:pt x="273451" y="23917"/>
                  </a:lnTo>
                  <a:lnTo>
                    <a:pt x="272526" y="22918"/>
                  </a:lnTo>
                  <a:lnTo>
                    <a:pt x="271576" y="21944"/>
                  </a:lnTo>
                  <a:lnTo>
                    <a:pt x="270577" y="20970"/>
                  </a:lnTo>
                  <a:lnTo>
                    <a:pt x="269530" y="20020"/>
                  </a:lnTo>
                  <a:lnTo>
                    <a:pt x="268483" y="19095"/>
                  </a:lnTo>
                  <a:lnTo>
                    <a:pt x="267387" y="18169"/>
                  </a:lnTo>
                  <a:lnTo>
                    <a:pt x="266291" y="17268"/>
                  </a:lnTo>
                  <a:lnTo>
                    <a:pt x="265171" y="16391"/>
                  </a:lnTo>
                  <a:lnTo>
                    <a:pt x="264026" y="15539"/>
                  </a:lnTo>
                  <a:lnTo>
                    <a:pt x="262857" y="14686"/>
                  </a:lnTo>
                  <a:lnTo>
                    <a:pt x="261688" y="13883"/>
                  </a:lnTo>
                  <a:lnTo>
                    <a:pt x="260495" y="13079"/>
                  </a:lnTo>
                  <a:lnTo>
                    <a:pt x="259326" y="12275"/>
                  </a:lnTo>
                  <a:lnTo>
                    <a:pt x="258132" y="11520"/>
                  </a:lnTo>
                  <a:lnTo>
                    <a:pt x="256939" y="10790"/>
                  </a:lnTo>
                  <a:lnTo>
                    <a:pt x="255745" y="10084"/>
                  </a:lnTo>
                  <a:lnTo>
                    <a:pt x="254552" y="9377"/>
                  </a:lnTo>
                  <a:lnTo>
                    <a:pt x="253383" y="8720"/>
                  </a:lnTo>
                  <a:lnTo>
                    <a:pt x="252214" y="8086"/>
                  </a:lnTo>
                  <a:lnTo>
                    <a:pt x="251069" y="7453"/>
                  </a:lnTo>
                  <a:lnTo>
                    <a:pt x="249949" y="6869"/>
                  </a:lnTo>
                  <a:lnTo>
                    <a:pt x="248829" y="6309"/>
                  </a:lnTo>
                  <a:lnTo>
                    <a:pt x="246661" y="5261"/>
                  </a:lnTo>
                  <a:lnTo>
                    <a:pt x="245030" y="4531"/>
                  </a:lnTo>
                  <a:lnTo>
                    <a:pt x="243349" y="3849"/>
                  </a:lnTo>
                  <a:lnTo>
                    <a:pt x="241669" y="3191"/>
                  </a:lnTo>
                  <a:lnTo>
                    <a:pt x="239964" y="2607"/>
                  </a:lnTo>
                  <a:lnTo>
                    <a:pt x="238235" y="2095"/>
                  </a:lnTo>
                  <a:lnTo>
                    <a:pt x="237382" y="1852"/>
                  </a:lnTo>
                  <a:lnTo>
                    <a:pt x="236505" y="1608"/>
                  </a:lnTo>
                  <a:lnTo>
                    <a:pt x="235629" y="1389"/>
                  </a:lnTo>
                  <a:lnTo>
                    <a:pt x="234752" y="1194"/>
                  </a:lnTo>
                  <a:lnTo>
                    <a:pt x="233875" y="1024"/>
                  </a:lnTo>
                  <a:lnTo>
                    <a:pt x="232998" y="853"/>
                  </a:lnTo>
                  <a:lnTo>
                    <a:pt x="232122" y="683"/>
                  </a:lnTo>
                  <a:lnTo>
                    <a:pt x="231245" y="537"/>
                  </a:lnTo>
                  <a:lnTo>
                    <a:pt x="230344" y="415"/>
                  </a:lnTo>
                  <a:lnTo>
                    <a:pt x="229467" y="317"/>
                  </a:lnTo>
                  <a:lnTo>
                    <a:pt x="228566" y="220"/>
                  </a:lnTo>
                  <a:lnTo>
                    <a:pt x="227665" y="147"/>
                  </a:lnTo>
                  <a:lnTo>
                    <a:pt x="226764" y="74"/>
                  </a:lnTo>
                  <a:lnTo>
                    <a:pt x="225887" y="25"/>
                  </a:lnTo>
                  <a:lnTo>
                    <a:pt x="224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13600" y="1489400"/>
              <a:ext cx="6978775" cy="2730725"/>
            </a:xfrm>
            <a:custGeom>
              <a:avLst/>
              <a:gdLst/>
              <a:ahLst/>
              <a:cxnLst/>
              <a:rect l="l" t="t" r="r" b="b"/>
              <a:pathLst>
                <a:path w="279151" h="109229" extrusionOk="0">
                  <a:moveTo>
                    <a:pt x="223185" y="0"/>
                  </a:moveTo>
                  <a:lnTo>
                    <a:pt x="222283" y="24"/>
                  </a:lnTo>
                  <a:lnTo>
                    <a:pt x="221382" y="49"/>
                  </a:lnTo>
                  <a:lnTo>
                    <a:pt x="220481" y="122"/>
                  </a:lnTo>
                  <a:lnTo>
                    <a:pt x="219580" y="195"/>
                  </a:lnTo>
                  <a:lnTo>
                    <a:pt x="218679" y="268"/>
                  </a:lnTo>
                  <a:lnTo>
                    <a:pt x="217875" y="365"/>
                  </a:lnTo>
                  <a:lnTo>
                    <a:pt x="217072" y="487"/>
                  </a:lnTo>
                  <a:lnTo>
                    <a:pt x="216268" y="609"/>
                  </a:lnTo>
                  <a:lnTo>
                    <a:pt x="215464" y="755"/>
                  </a:lnTo>
                  <a:lnTo>
                    <a:pt x="214685" y="925"/>
                  </a:lnTo>
                  <a:lnTo>
                    <a:pt x="213881" y="1096"/>
                  </a:lnTo>
                  <a:lnTo>
                    <a:pt x="213102" y="1266"/>
                  </a:lnTo>
                  <a:lnTo>
                    <a:pt x="212322" y="1486"/>
                  </a:lnTo>
                  <a:lnTo>
                    <a:pt x="211567" y="1680"/>
                  </a:lnTo>
                  <a:lnTo>
                    <a:pt x="210788" y="1924"/>
                  </a:lnTo>
                  <a:lnTo>
                    <a:pt x="210033" y="2168"/>
                  </a:lnTo>
                  <a:lnTo>
                    <a:pt x="209278" y="2435"/>
                  </a:lnTo>
                  <a:lnTo>
                    <a:pt x="208523" y="2703"/>
                  </a:lnTo>
                  <a:lnTo>
                    <a:pt x="207793" y="2996"/>
                  </a:lnTo>
                  <a:lnTo>
                    <a:pt x="207062" y="3312"/>
                  </a:lnTo>
                  <a:lnTo>
                    <a:pt x="206331" y="3629"/>
                  </a:lnTo>
                  <a:lnTo>
                    <a:pt x="205601" y="3970"/>
                  </a:lnTo>
                  <a:lnTo>
                    <a:pt x="204894" y="4311"/>
                  </a:lnTo>
                  <a:lnTo>
                    <a:pt x="204188" y="4700"/>
                  </a:lnTo>
                  <a:lnTo>
                    <a:pt x="203506" y="5066"/>
                  </a:lnTo>
                  <a:lnTo>
                    <a:pt x="202800" y="5480"/>
                  </a:lnTo>
                  <a:lnTo>
                    <a:pt x="202142" y="5894"/>
                  </a:lnTo>
                  <a:lnTo>
                    <a:pt x="201460" y="6332"/>
                  </a:lnTo>
                  <a:lnTo>
                    <a:pt x="200803" y="6771"/>
                  </a:lnTo>
                  <a:lnTo>
                    <a:pt x="200145" y="7233"/>
                  </a:lnTo>
                  <a:lnTo>
                    <a:pt x="199512" y="7696"/>
                  </a:lnTo>
                  <a:lnTo>
                    <a:pt x="198879" y="8207"/>
                  </a:lnTo>
                  <a:lnTo>
                    <a:pt x="198246" y="8719"/>
                  </a:lnTo>
                  <a:lnTo>
                    <a:pt x="197637" y="9230"/>
                  </a:lnTo>
                  <a:lnTo>
                    <a:pt x="197028" y="9766"/>
                  </a:lnTo>
                  <a:lnTo>
                    <a:pt x="196443" y="10326"/>
                  </a:lnTo>
                  <a:lnTo>
                    <a:pt x="195859" y="10911"/>
                  </a:lnTo>
                  <a:lnTo>
                    <a:pt x="194909" y="11909"/>
                  </a:lnTo>
                  <a:lnTo>
                    <a:pt x="193984" y="12932"/>
                  </a:lnTo>
                  <a:lnTo>
                    <a:pt x="193083" y="13979"/>
                  </a:lnTo>
                  <a:lnTo>
                    <a:pt x="192206" y="15051"/>
                  </a:lnTo>
                  <a:lnTo>
                    <a:pt x="191353" y="16147"/>
                  </a:lnTo>
                  <a:lnTo>
                    <a:pt x="190525" y="17267"/>
                  </a:lnTo>
                  <a:lnTo>
                    <a:pt x="189697" y="18412"/>
                  </a:lnTo>
                  <a:lnTo>
                    <a:pt x="188894" y="19581"/>
                  </a:lnTo>
                  <a:lnTo>
                    <a:pt x="187311" y="21919"/>
                  </a:lnTo>
                  <a:lnTo>
                    <a:pt x="185727" y="24281"/>
                  </a:lnTo>
                  <a:lnTo>
                    <a:pt x="184169" y="26668"/>
                  </a:lnTo>
                  <a:lnTo>
                    <a:pt x="182586" y="29006"/>
                  </a:lnTo>
                  <a:lnTo>
                    <a:pt x="181782" y="30175"/>
                  </a:lnTo>
                  <a:lnTo>
                    <a:pt x="180954" y="31320"/>
                  </a:lnTo>
                  <a:lnTo>
                    <a:pt x="180102" y="32440"/>
                  </a:lnTo>
                  <a:lnTo>
                    <a:pt x="179249" y="33560"/>
                  </a:lnTo>
                  <a:lnTo>
                    <a:pt x="178372" y="34632"/>
                  </a:lnTo>
                  <a:lnTo>
                    <a:pt x="177471" y="35703"/>
                  </a:lnTo>
                  <a:lnTo>
                    <a:pt x="176546" y="36726"/>
                  </a:lnTo>
                  <a:lnTo>
                    <a:pt x="175596" y="37725"/>
                  </a:lnTo>
                  <a:lnTo>
                    <a:pt x="174598" y="38699"/>
                  </a:lnTo>
                  <a:lnTo>
                    <a:pt x="173575" y="39624"/>
                  </a:lnTo>
                  <a:lnTo>
                    <a:pt x="172527" y="40525"/>
                  </a:lnTo>
                  <a:lnTo>
                    <a:pt x="171992" y="40940"/>
                  </a:lnTo>
                  <a:lnTo>
                    <a:pt x="171431" y="41354"/>
                  </a:lnTo>
                  <a:lnTo>
                    <a:pt x="170871" y="41768"/>
                  </a:lnTo>
                  <a:lnTo>
                    <a:pt x="170287" y="42157"/>
                  </a:lnTo>
                  <a:lnTo>
                    <a:pt x="169702" y="42547"/>
                  </a:lnTo>
                  <a:lnTo>
                    <a:pt x="169093" y="42912"/>
                  </a:lnTo>
                  <a:lnTo>
                    <a:pt x="168485" y="43278"/>
                  </a:lnTo>
                  <a:lnTo>
                    <a:pt x="167876" y="43618"/>
                  </a:lnTo>
                  <a:lnTo>
                    <a:pt x="167243" y="43935"/>
                  </a:lnTo>
                  <a:lnTo>
                    <a:pt x="166585" y="44252"/>
                  </a:lnTo>
                  <a:lnTo>
                    <a:pt x="165976" y="44544"/>
                  </a:lnTo>
                  <a:lnTo>
                    <a:pt x="165367" y="44787"/>
                  </a:lnTo>
                  <a:lnTo>
                    <a:pt x="164734" y="45031"/>
                  </a:lnTo>
                  <a:lnTo>
                    <a:pt x="164125" y="45250"/>
                  </a:lnTo>
                  <a:lnTo>
                    <a:pt x="163516" y="45445"/>
                  </a:lnTo>
                  <a:lnTo>
                    <a:pt x="162907" y="45616"/>
                  </a:lnTo>
                  <a:lnTo>
                    <a:pt x="162274" y="45762"/>
                  </a:lnTo>
                  <a:lnTo>
                    <a:pt x="161665" y="45883"/>
                  </a:lnTo>
                  <a:lnTo>
                    <a:pt x="161057" y="46005"/>
                  </a:lnTo>
                  <a:lnTo>
                    <a:pt x="160448" y="46103"/>
                  </a:lnTo>
                  <a:lnTo>
                    <a:pt x="159839" y="46176"/>
                  </a:lnTo>
                  <a:lnTo>
                    <a:pt x="159206" y="46224"/>
                  </a:lnTo>
                  <a:lnTo>
                    <a:pt x="158597" y="46273"/>
                  </a:lnTo>
                  <a:lnTo>
                    <a:pt x="157988" y="46297"/>
                  </a:lnTo>
                  <a:lnTo>
                    <a:pt x="157379" y="46322"/>
                  </a:lnTo>
                  <a:lnTo>
                    <a:pt x="156770" y="46322"/>
                  </a:lnTo>
                  <a:lnTo>
                    <a:pt x="155552" y="46273"/>
                  </a:lnTo>
                  <a:lnTo>
                    <a:pt x="154310" y="46176"/>
                  </a:lnTo>
                  <a:lnTo>
                    <a:pt x="153093" y="46030"/>
                  </a:lnTo>
                  <a:lnTo>
                    <a:pt x="151875" y="45835"/>
                  </a:lnTo>
                  <a:lnTo>
                    <a:pt x="150657" y="45616"/>
                  </a:lnTo>
                  <a:lnTo>
                    <a:pt x="149439" y="45372"/>
                  </a:lnTo>
                  <a:lnTo>
                    <a:pt x="148222" y="45080"/>
                  </a:lnTo>
                  <a:lnTo>
                    <a:pt x="147004" y="44763"/>
                  </a:lnTo>
                  <a:lnTo>
                    <a:pt x="145786" y="44447"/>
                  </a:lnTo>
                  <a:lnTo>
                    <a:pt x="144569" y="44106"/>
                  </a:lnTo>
                  <a:lnTo>
                    <a:pt x="142109" y="43399"/>
                  </a:lnTo>
                  <a:lnTo>
                    <a:pt x="139673" y="42693"/>
                  </a:lnTo>
                  <a:lnTo>
                    <a:pt x="138431" y="42352"/>
                  </a:lnTo>
                  <a:lnTo>
                    <a:pt x="137214" y="42011"/>
                  </a:lnTo>
                  <a:lnTo>
                    <a:pt x="135996" y="41694"/>
                  </a:lnTo>
                  <a:lnTo>
                    <a:pt x="134754" y="41427"/>
                  </a:lnTo>
                  <a:lnTo>
                    <a:pt x="133536" y="41159"/>
                  </a:lnTo>
                  <a:lnTo>
                    <a:pt x="132294" y="40940"/>
                  </a:lnTo>
                  <a:lnTo>
                    <a:pt x="131052" y="40745"/>
                  </a:lnTo>
                  <a:lnTo>
                    <a:pt x="129834" y="40599"/>
                  </a:lnTo>
                  <a:lnTo>
                    <a:pt x="128592" y="40501"/>
                  </a:lnTo>
                  <a:lnTo>
                    <a:pt x="127350" y="40452"/>
                  </a:lnTo>
                  <a:lnTo>
                    <a:pt x="126303" y="40452"/>
                  </a:lnTo>
                  <a:lnTo>
                    <a:pt x="125256" y="40477"/>
                  </a:lnTo>
                  <a:lnTo>
                    <a:pt x="124233" y="40525"/>
                  </a:lnTo>
                  <a:lnTo>
                    <a:pt x="123210" y="40599"/>
                  </a:lnTo>
                  <a:lnTo>
                    <a:pt x="122187" y="40696"/>
                  </a:lnTo>
                  <a:lnTo>
                    <a:pt x="121188" y="40818"/>
                  </a:lnTo>
                  <a:lnTo>
                    <a:pt x="120190" y="40988"/>
                  </a:lnTo>
                  <a:lnTo>
                    <a:pt x="119191" y="41159"/>
                  </a:lnTo>
                  <a:lnTo>
                    <a:pt x="118217" y="41354"/>
                  </a:lnTo>
                  <a:lnTo>
                    <a:pt x="117243" y="41573"/>
                  </a:lnTo>
                  <a:lnTo>
                    <a:pt x="116269" y="41816"/>
                  </a:lnTo>
                  <a:lnTo>
                    <a:pt x="115319" y="42084"/>
                  </a:lnTo>
                  <a:lnTo>
                    <a:pt x="114369" y="42352"/>
                  </a:lnTo>
                  <a:lnTo>
                    <a:pt x="113444" y="42669"/>
                  </a:lnTo>
                  <a:lnTo>
                    <a:pt x="112494" y="43010"/>
                  </a:lnTo>
                  <a:lnTo>
                    <a:pt x="111568" y="43351"/>
                  </a:lnTo>
                  <a:lnTo>
                    <a:pt x="110643" y="43716"/>
                  </a:lnTo>
                  <a:lnTo>
                    <a:pt x="109742" y="44106"/>
                  </a:lnTo>
                  <a:lnTo>
                    <a:pt x="108841" y="44495"/>
                  </a:lnTo>
                  <a:lnTo>
                    <a:pt x="107940" y="44934"/>
                  </a:lnTo>
                  <a:lnTo>
                    <a:pt x="107063" y="45372"/>
                  </a:lnTo>
                  <a:lnTo>
                    <a:pt x="106162" y="45835"/>
                  </a:lnTo>
                  <a:lnTo>
                    <a:pt x="105309" y="46297"/>
                  </a:lnTo>
                  <a:lnTo>
                    <a:pt x="104433" y="46785"/>
                  </a:lnTo>
                  <a:lnTo>
                    <a:pt x="103580" y="47296"/>
                  </a:lnTo>
                  <a:lnTo>
                    <a:pt x="102728" y="47807"/>
                  </a:lnTo>
                  <a:lnTo>
                    <a:pt x="101875" y="48343"/>
                  </a:lnTo>
                  <a:lnTo>
                    <a:pt x="101023" y="48903"/>
                  </a:lnTo>
                  <a:lnTo>
                    <a:pt x="100195" y="49463"/>
                  </a:lnTo>
                  <a:lnTo>
                    <a:pt x="99367" y="50048"/>
                  </a:lnTo>
                  <a:lnTo>
                    <a:pt x="97735" y="51217"/>
                  </a:lnTo>
                  <a:lnTo>
                    <a:pt x="96128" y="52459"/>
                  </a:lnTo>
                  <a:lnTo>
                    <a:pt x="94545" y="53725"/>
                  </a:lnTo>
                  <a:lnTo>
                    <a:pt x="92986" y="55041"/>
                  </a:lnTo>
                  <a:lnTo>
                    <a:pt x="91452" y="56404"/>
                  </a:lnTo>
                  <a:lnTo>
                    <a:pt x="89942" y="57768"/>
                  </a:lnTo>
                  <a:lnTo>
                    <a:pt x="88456" y="59181"/>
                  </a:lnTo>
                  <a:lnTo>
                    <a:pt x="86995" y="60618"/>
                  </a:lnTo>
                  <a:lnTo>
                    <a:pt x="85558" y="62055"/>
                  </a:lnTo>
                  <a:lnTo>
                    <a:pt x="84145" y="63516"/>
                  </a:lnTo>
                  <a:lnTo>
                    <a:pt x="82757" y="65001"/>
                  </a:lnTo>
                  <a:lnTo>
                    <a:pt x="81369" y="66463"/>
                  </a:lnTo>
                  <a:lnTo>
                    <a:pt x="80005" y="67948"/>
                  </a:lnTo>
                  <a:lnTo>
                    <a:pt x="77350" y="70895"/>
                  </a:lnTo>
                  <a:lnTo>
                    <a:pt x="74769" y="73818"/>
                  </a:lnTo>
                  <a:lnTo>
                    <a:pt x="72553" y="76302"/>
                  </a:lnTo>
                  <a:lnTo>
                    <a:pt x="70312" y="78810"/>
                  </a:lnTo>
                  <a:lnTo>
                    <a:pt x="67998" y="81319"/>
                  </a:lnTo>
                  <a:lnTo>
                    <a:pt x="66829" y="82561"/>
                  </a:lnTo>
                  <a:lnTo>
                    <a:pt x="65636" y="83779"/>
                  </a:lnTo>
                  <a:lnTo>
                    <a:pt x="64443" y="84996"/>
                  </a:lnTo>
                  <a:lnTo>
                    <a:pt x="63225" y="86214"/>
                  </a:lnTo>
                  <a:lnTo>
                    <a:pt x="61983" y="87407"/>
                  </a:lnTo>
                  <a:lnTo>
                    <a:pt x="60741" y="88576"/>
                  </a:lnTo>
                  <a:lnTo>
                    <a:pt x="59450" y="89721"/>
                  </a:lnTo>
                  <a:lnTo>
                    <a:pt x="58184" y="90841"/>
                  </a:lnTo>
                  <a:lnTo>
                    <a:pt x="56868" y="91962"/>
                  </a:lnTo>
                  <a:lnTo>
                    <a:pt x="55553" y="93033"/>
                  </a:lnTo>
                  <a:lnTo>
                    <a:pt x="54214" y="94080"/>
                  </a:lnTo>
                  <a:lnTo>
                    <a:pt x="52850" y="95103"/>
                  </a:lnTo>
                  <a:lnTo>
                    <a:pt x="51462" y="96078"/>
                  </a:lnTo>
                  <a:lnTo>
                    <a:pt x="50049" y="97027"/>
                  </a:lnTo>
                  <a:lnTo>
                    <a:pt x="48637" y="97928"/>
                  </a:lnTo>
                  <a:lnTo>
                    <a:pt x="47175" y="98805"/>
                  </a:lnTo>
                  <a:lnTo>
                    <a:pt x="45714" y="99633"/>
                  </a:lnTo>
                  <a:lnTo>
                    <a:pt x="44229" y="100413"/>
                  </a:lnTo>
                  <a:lnTo>
                    <a:pt x="42694" y="101143"/>
                  </a:lnTo>
                  <a:lnTo>
                    <a:pt x="41160" y="101825"/>
                  </a:lnTo>
                  <a:lnTo>
                    <a:pt x="40381" y="102142"/>
                  </a:lnTo>
                  <a:lnTo>
                    <a:pt x="39601" y="102434"/>
                  </a:lnTo>
                  <a:lnTo>
                    <a:pt x="38797" y="102726"/>
                  </a:lnTo>
                  <a:lnTo>
                    <a:pt x="37994" y="103018"/>
                  </a:lnTo>
                  <a:lnTo>
                    <a:pt x="37190" y="103286"/>
                  </a:lnTo>
                  <a:lnTo>
                    <a:pt x="36386" y="103530"/>
                  </a:lnTo>
                  <a:lnTo>
                    <a:pt x="35558" y="103773"/>
                  </a:lnTo>
                  <a:lnTo>
                    <a:pt x="34730" y="103993"/>
                  </a:lnTo>
                  <a:lnTo>
                    <a:pt x="33902" y="104187"/>
                  </a:lnTo>
                  <a:lnTo>
                    <a:pt x="33074" y="104382"/>
                  </a:lnTo>
                  <a:lnTo>
                    <a:pt x="32222" y="104553"/>
                  </a:lnTo>
                  <a:lnTo>
                    <a:pt x="31369" y="104723"/>
                  </a:lnTo>
                  <a:lnTo>
                    <a:pt x="30273" y="104894"/>
                  </a:lnTo>
                  <a:lnTo>
                    <a:pt x="29153" y="105016"/>
                  </a:lnTo>
                  <a:lnTo>
                    <a:pt x="28033" y="105113"/>
                  </a:lnTo>
                  <a:lnTo>
                    <a:pt x="26888" y="105186"/>
                  </a:lnTo>
                  <a:lnTo>
                    <a:pt x="24599" y="105186"/>
                  </a:lnTo>
                  <a:lnTo>
                    <a:pt x="23430" y="105113"/>
                  </a:lnTo>
                  <a:lnTo>
                    <a:pt x="22285" y="105040"/>
                  </a:lnTo>
                  <a:lnTo>
                    <a:pt x="21116" y="104894"/>
                  </a:lnTo>
                  <a:lnTo>
                    <a:pt x="19972" y="104723"/>
                  </a:lnTo>
                  <a:lnTo>
                    <a:pt x="18827" y="104504"/>
                  </a:lnTo>
                  <a:lnTo>
                    <a:pt x="17682" y="104261"/>
                  </a:lnTo>
                  <a:lnTo>
                    <a:pt x="16562" y="103968"/>
                  </a:lnTo>
                  <a:lnTo>
                    <a:pt x="15442" y="103652"/>
                  </a:lnTo>
                  <a:lnTo>
                    <a:pt x="14346" y="103286"/>
                  </a:lnTo>
                  <a:lnTo>
                    <a:pt x="13274" y="102872"/>
                  </a:lnTo>
                  <a:lnTo>
                    <a:pt x="12202" y="102434"/>
                  </a:lnTo>
                  <a:lnTo>
                    <a:pt x="11155" y="101947"/>
                  </a:lnTo>
                  <a:lnTo>
                    <a:pt x="10132" y="101411"/>
                  </a:lnTo>
                  <a:lnTo>
                    <a:pt x="9134" y="100851"/>
                  </a:lnTo>
                  <a:lnTo>
                    <a:pt x="8184" y="100242"/>
                  </a:lnTo>
                  <a:lnTo>
                    <a:pt x="7234" y="99585"/>
                  </a:lnTo>
                  <a:lnTo>
                    <a:pt x="6333" y="98903"/>
                  </a:lnTo>
                  <a:lnTo>
                    <a:pt x="5456" y="98172"/>
                  </a:lnTo>
                  <a:lnTo>
                    <a:pt x="4628" y="97393"/>
                  </a:lnTo>
                  <a:lnTo>
                    <a:pt x="3825" y="96589"/>
                  </a:lnTo>
                  <a:lnTo>
                    <a:pt x="3459" y="96151"/>
                  </a:lnTo>
                  <a:lnTo>
                    <a:pt x="3070" y="95712"/>
                  </a:lnTo>
                  <a:lnTo>
                    <a:pt x="2729" y="95274"/>
                  </a:lnTo>
                  <a:lnTo>
                    <a:pt x="2363" y="94835"/>
                  </a:lnTo>
                  <a:lnTo>
                    <a:pt x="2022" y="94373"/>
                  </a:lnTo>
                  <a:lnTo>
                    <a:pt x="1706" y="93886"/>
                  </a:lnTo>
                  <a:lnTo>
                    <a:pt x="1389" y="93399"/>
                  </a:lnTo>
                  <a:lnTo>
                    <a:pt x="1097" y="92911"/>
                  </a:lnTo>
                  <a:lnTo>
                    <a:pt x="805" y="92400"/>
                  </a:lnTo>
                  <a:lnTo>
                    <a:pt x="512" y="91889"/>
                  </a:lnTo>
                  <a:lnTo>
                    <a:pt x="269" y="91353"/>
                  </a:lnTo>
                  <a:lnTo>
                    <a:pt x="1" y="90817"/>
                  </a:lnTo>
                  <a:lnTo>
                    <a:pt x="1" y="90817"/>
                  </a:lnTo>
                  <a:lnTo>
                    <a:pt x="464" y="91816"/>
                  </a:lnTo>
                  <a:lnTo>
                    <a:pt x="975" y="92790"/>
                  </a:lnTo>
                  <a:lnTo>
                    <a:pt x="1462" y="93764"/>
                  </a:lnTo>
                  <a:lnTo>
                    <a:pt x="1998" y="94689"/>
                  </a:lnTo>
                  <a:lnTo>
                    <a:pt x="2558" y="95590"/>
                  </a:lnTo>
                  <a:lnTo>
                    <a:pt x="3143" y="96467"/>
                  </a:lnTo>
                  <a:lnTo>
                    <a:pt x="3727" y="97320"/>
                  </a:lnTo>
                  <a:lnTo>
                    <a:pt x="4360" y="98148"/>
                  </a:lnTo>
                  <a:lnTo>
                    <a:pt x="4994" y="98951"/>
                  </a:lnTo>
                  <a:lnTo>
                    <a:pt x="5651" y="99731"/>
                  </a:lnTo>
                  <a:lnTo>
                    <a:pt x="6333" y="100461"/>
                  </a:lnTo>
                  <a:lnTo>
                    <a:pt x="7039" y="101192"/>
                  </a:lnTo>
                  <a:lnTo>
                    <a:pt x="7770" y="101874"/>
                  </a:lnTo>
                  <a:lnTo>
                    <a:pt x="8501" y="102531"/>
                  </a:lnTo>
                  <a:lnTo>
                    <a:pt x="9280" y="103165"/>
                  </a:lnTo>
                  <a:lnTo>
                    <a:pt x="10059" y="103773"/>
                  </a:lnTo>
                  <a:lnTo>
                    <a:pt x="10863" y="104358"/>
                  </a:lnTo>
                  <a:lnTo>
                    <a:pt x="11691" y="104894"/>
                  </a:lnTo>
                  <a:lnTo>
                    <a:pt x="12543" y="105405"/>
                  </a:lnTo>
                  <a:lnTo>
                    <a:pt x="13420" y="105892"/>
                  </a:lnTo>
                  <a:lnTo>
                    <a:pt x="14297" y="106355"/>
                  </a:lnTo>
                  <a:lnTo>
                    <a:pt x="15222" y="106769"/>
                  </a:lnTo>
                  <a:lnTo>
                    <a:pt x="16148" y="107159"/>
                  </a:lnTo>
                  <a:lnTo>
                    <a:pt x="17098" y="107524"/>
                  </a:lnTo>
                  <a:lnTo>
                    <a:pt x="18072" y="107841"/>
                  </a:lnTo>
                  <a:lnTo>
                    <a:pt x="19046" y="108133"/>
                  </a:lnTo>
                  <a:lnTo>
                    <a:pt x="20069" y="108401"/>
                  </a:lnTo>
                  <a:lnTo>
                    <a:pt x="21092" y="108620"/>
                  </a:lnTo>
                  <a:lnTo>
                    <a:pt x="22139" y="108815"/>
                  </a:lnTo>
                  <a:lnTo>
                    <a:pt x="23211" y="108961"/>
                  </a:lnTo>
                  <a:lnTo>
                    <a:pt x="24307" y="109083"/>
                  </a:lnTo>
                  <a:lnTo>
                    <a:pt x="25403" y="109156"/>
                  </a:lnTo>
                  <a:lnTo>
                    <a:pt x="26206" y="109204"/>
                  </a:lnTo>
                  <a:lnTo>
                    <a:pt x="27010" y="109229"/>
                  </a:lnTo>
                  <a:lnTo>
                    <a:pt x="28569" y="109229"/>
                  </a:lnTo>
                  <a:lnTo>
                    <a:pt x="29348" y="109204"/>
                  </a:lnTo>
                  <a:lnTo>
                    <a:pt x="30103" y="109180"/>
                  </a:lnTo>
                  <a:lnTo>
                    <a:pt x="30882" y="109131"/>
                  </a:lnTo>
                  <a:lnTo>
                    <a:pt x="31637" y="109058"/>
                  </a:lnTo>
                  <a:lnTo>
                    <a:pt x="33123" y="108888"/>
                  </a:lnTo>
                  <a:lnTo>
                    <a:pt x="34609" y="108669"/>
                  </a:lnTo>
                  <a:lnTo>
                    <a:pt x="36070" y="108401"/>
                  </a:lnTo>
                  <a:lnTo>
                    <a:pt x="37507" y="108060"/>
                  </a:lnTo>
                  <a:lnTo>
                    <a:pt x="38919" y="107694"/>
                  </a:lnTo>
                  <a:lnTo>
                    <a:pt x="40307" y="107256"/>
                  </a:lnTo>
                  <a:lnTo>
                    <a:pt x="41696" y="106769"/>
                  </a:lnTo>
                  <a:lnTo>
                    <a:pt x="43035" y="106258"/>
                  </a:lnTo>
                  <a:lnTo>
                    <a:pt x="44375" y="105697"/>
                  </a:lnTo>
                  <a:lnTo>
                    <a:pt x="45690" y="105089"/>
                  </a:lnTo>
                  <a:lnTo>
                    <a:pt x="47005" y="104431"/>
                  </a:lnTo>
                  <a:lnTo>
                    <a:pt x="48296" y="103749"/>
                  </a:lnTo>
                  <a:lnTo>
                    <a:pt x="49562" y="103018"/>
                  </a:lnTo>
                  <a:lnTo>
                    <a:pt x="50804" y="102239"/>
                  </a:lnTo>
                  <a:lnTo>
                    <a:pt x="52046" y="101435"/>
                  </a:lnTo>
                  <a:lnTo>
                    <a:pt x="53264" y="100607"/>
                  </a:lnTo>
                  <a:lnTo>
                    <a:pt x="54482" y="99755"/>
                  </a:lnTo>
                  <a:lnTo>
                    <a:pt x="55675" y="98854"/>
                  </a:lnTo>
                  <a:lnTo>
                    <a:pt x="56868" y="97928"/>
                  </a:lnTo>
                  <a:lnTo>
                    <a:pt x="58037" y="96979"/>
                  </a:lnTo>
                  <a:lnTo>
                    <a:pt x="59206" y="95980"/>
                  </a:lnTo>
                  <a:lnTo>
                    <a:pt x="60351" y="94982"/>
                  </a:lnTo>
                  <a:lnTo>
                    <a:pt x="61496" y="93959"/>
                  </a:lnTo>
                  <a:lnTo>
                    <a:pt x="62616" y="92911"/>
                  </a:lnTo>
                  <a:lnTo>
                    <a:pt x="63736" y="91840"/>
                  </a:lnTo>
                  <a:lnTo>
                    <a:pt x="64857" y="90768"/>
                  </a:lnTo>
                  <a:lnTo>
                    <a:pt x="65953" y="89672"/>
                  </a:lnTo>
                  <a:lnTo>
                    <a:pt x="67049" y="88552"/>
                  </a:lnTo>
                  <a:lnTo>
                    <a:pt x="69216" y="86263"/>
                  </a:lnTo>
                  <a:lnTo>
                    <a:pt x="71359" y="83949"/>
                  </a:lnTo>
                  <a:lnTo>
                    <a:pt x="73478" y="81611"/>
                  </a:lnTo>
                  <a:lnTo>
                    <a:pt x="75597" y="79249"/>
                  </a:lnTo>
                  <a:lnTo>
                    <a:pt x="79786" y="74500"/>
                  </a:lnTo>
                  <a:lnTo>
                    <a:pt x="81856" y="72162"/>
                  </a:lnTo>
                  <a:lnTo>
                    <a:pt x="83951" y="69848"/>
                  </a:lnTo>
                  <a:lnTo>
                    <a:pt x="86045" y="67559"/>
                  </a:lnTo>
                  <a:lnTo>
                    <a:pt x="88139" y="65342"/>
                  </a:lnTo>
                  <a:lnTo>
                    <a:pt x="89211" y="64271"/>
                  </a:lnTo>
                  <a:lnTo>
                    <a:pt x="90258" y="63199"/>
                  </a:lnTo>
                  <a:lnTo>
                    <a:pt x="91330" y="62152"/>
                  </a:lnTo>
                  <a:lnTo>
                    <a:pt x="92401" y="61129"/>
                  </a:lnTo>
                  <a:lnTo>
                    <a:pt x="93473" y="60131"/>
                  </a:lnTo>
                  <a:lnTo>
                    <a:pt x="94569" y="59132"/>
                  </a:lnTo>
                  <a:lnTo>
                    <a:pt x="95641" y="58182"/>
                  </a:lnTo>
                  <a:lnTo>
                    <a:pt x="96761" y="57257"/>
                  </a:lnTo>
                  <a:lnTo>
                    <a:pt x="97857" y="56380"/>
                  </a:lnTo>
                  <a:lnTo>
                    <a:pt x="98977" y="55503"/>
                  </a:lnTo>
                  <a:lnTo>
                    <a:pt x="100097" y="54675"/>
                  </a:lnTo>
                  <a:lnTo>
                    <a:pt x="101218" y="53872"/>
                  </a:lnTo>
                  <a:lnTo>
                    <a:pt x="102509" y="53019"/>
                  </a:lnTo>
                  <a:lnTo>
                    <a:pt x="103824" y="52167"/>
                  </a:lnTo>
                  <a:lnTo>
                    <a:pt x="105163" y="51363"/>
                  </a:lnTo>
                  <a:lnTo>
                    <a:pt x="106527" y="50608"/>
                  </a:lnTo>
                  <a:lnTo>
                    <a:pt x="107891" y="49853"/>
                  </a:lnTo>
                  <a:lnTo>
                    <a:pt x="109279" y="49171"/>
                  </a:lnTo>
                  <a:lnTo>
                    <a:pt x="110692" y="48514"/>
                  </a:lnTo>
                  <a:lnTo>
                    <a:pt x="112129" y="47880"/>
                  </a:lnTo>
                  <a:lnTo>
                    <a:pt x="113590" y="47320"/>
                  </a:lnTo>
                  <a:lnTo>
                    <a:pt x="115051" y="46785"/>
                  </a:lnTo>
                  <a:lnTo>
                    <a:pt x="116512" y="46297"/>
                  </a:lnTo>
                  <a:lnTo>
                    <a:pt x="118022" y="45859"/>
                  </a:lnTo>
                  <a:lnTo>
                    <a:pt x="119532" y="45494"/>
                  </a:lnTo>
                  <a:lnTo>
                    <a:pt x="121042" y="45153"/>
                  </a:lnTo>
                  <a:lnTo>
                    <a:pt x="121822" y="45007"/>
                  </a:lnTo>
                  <a:lnTo>
                    <a:pt x="122577" y="44885"/>
                  </a:lnTo>
                  <a:lnTo>
                    <a:pt x="123356" y="44763"/>
                  </a:lnTo>
                  <a:lnTo>
                    <a:pt x="124135" y="44666"/>
                  </a:lnTo>
                  <a:lnTo>
                    <a:pt x="125036" y="44593"/>
                  </a:lnTo>
                  <a:lnTo>
                    <a:pt x="125913" y="44520"/>
                  </a:lnTo>
                  <a:lnTo>
                    <a:pt x="126814" y="44495"/>
                  </a:lnTo>
                  <a:lnTo>
                    <a:pt x="127691" y="44471"/>
                  </a:lnTo>
                  <a:lnTo>
                    <a:pt x="128568" y="44495"/>
                  </a:lnTo>
                  <a:lnTo>
                    <a:pt x="129420" y="44544"/>
                  </a:lnTo>
                  <a:lnTo>
                    <a:pt x="130297" y="44593"/>
                  </a:lnTo>
                  <a:lnTo>
                    <a:pt x="131174" y="44666"/>
                  </a:lnTo>
                  <a:lnTo>
                    <a:pt x="132026" y="44787"/>
                  </a:lnTo>
                  <a:lnTo>
                    <a:pt x="132878" y="44885"/>
                  </a:lnTo>
                  <a:lnTo>
                    <a:pt x="133731" y="45031"/>
                  </a:lnTo>
                  <a:lnTo>
                    <a:pt x="134583" y="45177"/>
                  </a:lnTo>
                  <a:lnTo>
                    <a:pt x="136288" y="45542"/>
                  </a:lnTo>
                  <a:lnTo>
                    <a:pt x="137969" y="45932"/>
                  </a:lnTo>
                  <a:lnTo>
                    <a:pt x="139649" y="46370"/>
                  </a:lnTo>
                  <a:lnTo>
                    <a:pt x="141329" y="46809"/>
                  </a:lnTo>
                  <a:lnTo>
                    <a:pt x="144690" y="47783"/>
                  </a:lnTo>
                  <a:lnTo>
                    <a:pt x="146371" y="48246"/>
                  </a:lnTo>
                  <a:lnTo>
                    <a:pt x="148076" y="48709"/>
                  </a:lnTo>
                  <a:lnTo>
                    <a:pt x="149780" y="49147"/>
                  </a:lnTo>
                  <a:lnTo>
                    <a:pt x="151510" y="49561"/>
                  </a:lnTo>
                  <a:lnTo>
                    <a:pt x="152873" y="49829"/>
                  </a:lnTo>
                  <a:lnTo>
                    <a:pt x="154213" y="50048"/>
                  </a:lnTo>
                  <a:lnTo>
                    <a:pt x="155552" y="50194"/>
                  </a:lnTo>
                  <a:lnTo>
                    <a:pt x="156234" y="50267"/>
                  </a:lnTo>
                  <a:lnTo>
                    <a:pt x="156892" y="50292"/>
                  </a:lnTo>
                  <a:lnTo>
                    <a:pt x="157549" y="50316"/>
                  </a:lnTo>
                  <a:lnTo>
                    <a:pt x="158207" y="50340"/>
                  </a:lnTo>
                  <a:lnTo>
                    <a:pt x="158865" y="50316"/>
                  </a:lnTo>
                  <a:lnTo>
                    <a:pt x="159498" y="50292"/>
                  </a:lnTo>
                  <a:lnTo>
                    <a:pt x="160155" y="50267"/>
                  </a:lnTo>
                  <a:lnTo>
                    <a:pt x="160789" y="50218"/>
                  </a:lnTo>
                  <a:lnTo>
                    <a:pt x="161446" y="50145"/>
                  </a:lnTo>
                  <a:lnTo>
                    <a:pt x="162079" y="50048"/>
                  </a:lnTo>
                  <a:lnTo>
                    <a:pt x="162713" y="49951"/>
                  </a:lnTo>
                  <a:lnTo>
                    <a:pt x="163346" y="49829"/>
                  </a:lnTo>
                  <a:lnTo>
                    <a:pt x="163979" y="49683"/>
                  </a:lnTo>
                  <a:lnTo>
                    <a:pt x="164588" y="49512"/>
                  </a:lnTo>
                  <a:lnTo>
                    <a:pt x="165221" y="49342"/>
                  </a:lnTo>
                  <a:lnTo>
                    <a:pt x="165830" y="49147"/>
                  </a:lnTo>
                  <a:lnTo>
                    <a:pt x="166439" y="48952"/>
                  </a:lnTo>
                  <a:lnTo>
                    <a:pt x="167072" y="48709"/>
                  </a:lnTo>
                  <a:lnTo>
                    <a:pt x="167681" y="48465"/>
                  </a:lnTo>
                  <a:lnTo>
                    <a:pt x="168265" y="48197"/>
                  </a:lnTo>
                  <a:lnTo>
                    <a:pt x="168874" y="47929"/>
                  </a:lnTo>
                  <a:lnTo>
                    <a:pt x="169483" y="47613"/>
                  </a:lnTo>
                  <a:lnTo>
                    <a:pt x="170068" y="47296"/>
                  </a:lnTo>
                  <a:lnTo>
                    <a:pt x="170652" y="46955"/>
                  </a:lnTo>
                  <a:lnTo>
                    <a:pt x="171237" y="46614"/>
                  </a:lnTo>
                  <a:lnTo>
                    <a:pt x="171821" y="46224"/>
                  </a:lnTo>
                  <a:lnTo>
                    <a:pt x="172893" y="45469"/>
                  </a:lnTo>
                  <a:lnTo>
                    <a:pt x="173940" y="44690"/>
                  </a:lnTo>
                  <a:lnTo>
                    <a:pt x="174938" y="43862"/>
                  </a:lnTo>
                  <a:lnTo>
                    <a:pt x="175888" y="43010"/>
                  </a:lnTo>
                  <a:lnTo>
                    <a:pt x="176838" y="42133"/>
                  </a:lnTo>
                  <a:lnTo>
                    <a:pt x="177739" y="41232"/>
                  </a:lnTo>
                  <a:lnTo>
                    <a:pt x="178616" y="40306"/>
                  </a:lnTo>
                  <a:lnTo>
                    <a:pt x="179444" y="39332"/>
                  </a:lnTo>
                  <a:lnTo>
                    <a:pt x="180272" y="38358"/>
                  </a:lnTo>
                  <a:lnTo>
                    <a:pt x="181076" y="37359"/>
                  </a:lnTo>
                  <a:lnTo>
                    <a:pt x="181879" y="36337"/>
                  </a:lnTo>
                  <a:lnTo>
                    <a:pt x="182634" y="35314"/>
                  </a:lnTo>
                  <a:lnTo>
                    <a:pt x="183389" y="34266"/>
                  </a:lnTo>
                  <a:lnTo>
                    <a:pt x="184144" y="33219"/>
                  </a:lnTo>
                  <a:lnTo>
                    <a:pt x="185581" y="31076"/>
                  </a:lnTo>
                  <a:lnTo>
                    <a:pt x="188455" y="26741"/>
                  </a:lnTo>
                  <a:lnTo>
                    <a:pt x="189892" y="24573"/>
                  </a:lnTo>
                  <a:lnTo>
                    <a:pt x="191378" y="22455"/>
                  </a:lnTo>
                  <a:lnTo>
                    <a:pt x="192133" y="21407"/>
                  </a:lnTo>
                  <a:lnTo>
                    <a:pt x="192888" y="20360"/>
                  </a:lnTo>
                  <a:lnTo>
                    <a:pt x="193691" y="19362"/>
                  </a:lnTo>
                  <a:lnTo>
                    <a:pt x="194495" y="18339"/>
                  </a:lnTo>
                  <a:lnTo>
                    <a:pt x="195323" y="17365"/>
                  </a:lnTo>
                  <a:lnTo>
                    <a:pt x="196151" y="16415"/>
                  </a:lnTo>
                  <a:lnTo>
                    <a:pt x="197028" y="15465"/>
                  </a:lnTo>
                  <a:lnTo>
                    <a:pt x="197929" y="14540"/>
                  </a:lnTo>
                  <a:lnTo>
                    <a:pt x="198562" y="13955"/>
                  </a:lnTo>
                  <a:lnTo>
                    <a:pt x="199195" y="13371"/>
                  </a:lnTo>
                  <a:lnTo>
                    <a:pt x="199853" y="12810"/>
                  </a:lnTo>
                  <a:lnTo>
                    <a:pt x="200511" y="12275"/>
                  </a:lnTo>
                  <a:lnTo>
                    <a:pt x="201168" y="11739"/>
                  </a:lnTo>
                  <a:lnTo>
                    <a:pt x="201850" y="11227"/>
                  </a:lnTo>
                  <a:lnTo>
                    <a:pt x="202532" y="10740"/>
                  </a:lnTo>
                  <a:lnTo>
                    <a:pt x="203238" y="10278"/>
                  </a:lnTo>
                  <a:lnTo>
                    <a:pt x="203945" y="9815"/>
                  </a:lnTo>
                  <a:lnTo>
                    <a:pt x="204675" y="9376"/>
                  </a:lnTo>
                  <a:lnTo>
                    <a:pt x="205406" y="8962"/>
                  </a:lnTo>
                  <a:lnTo>
                    <a:pt x="206136" y="8573"/>
                  </a:lnTo>
                  <a:lnTo>
                    <a:pt x="206891" y="8183"/>
                  </a:lnTo>
                  <a:lnTo>
                    <a:pt x="207646" y="7818"/>
                  </a:lnTo>
                  <a:lnTo>
                    <a:pt x="208401" y="7452"/>
                  </a:lnTo>
                  <a:lnTo>
                    <a:pt x="209181" y="7136"/>
                  </a:lnTo>
                  <a:lnTo>
                    <a:pt x="209960" y="6819"/>
                  </a:lnTo>
                  <a:lnTo>
                    <a:pt x="210739" y="6503"/>
                  </a:lnTo>
                  <a:lnTo>
                    <a:pt x="211519" y="6235"/>
                  </a:lnTo>
                  <a:lnTo>
                    <a:pt x="212322" y="5967"/>
                  </a:lnTo>
                  <a:lnTo>
                    <a:pt x="213126" y="5723"/>
                  </a:lnTo>
                  <a:lnTo>
                    <a:pt x="213954" y="5480"/>
                  </a:lnTo>
                  <a:lnTo>
                    <a:pt x="214758" y="5261"/>
                  </a:lnTo>
                  <a:lnTo>
                    <a:pt x="215586" y="5066"/>
                  </a:lnTo>
                  <a:lnTo>
                    <a:pt x="216414" y="4895"/>
                  </a:lnTo>
                  <a:lnTo>
                    <a:pt x="217242" y="4725"/>
                  </a:lnTo>
                  <a:lnTo>
                    <a:pt x="218094" y="4579"/>
                  </a:lnTo>
                  <a:lnTo>
                    <a:pt x="218923" y="4432"/>
                  </a:lnTo>
                  <a:lnTo>
                    <a:pt x="219775" y="4311"/>
                  </a:lnTo>
                  <a:lnTo>
                    <a:pt x="220627" y="4213"/>
                  </a:lnTo>
                  <a:lnTo>
                    <a:pt x="221480" y="4140"/>
                  </a:lnTo>
                  <a:lnTo>
                    <a:pt x="222332" y="4067"/>
                  </a:lnTo>
                  <a:lnTo>
                    <a:pt x="223404" y="3994"/>
                  </a:lnTo>
                  <a:lnTo>
                    <a:pt x="224451" y="3970"/>
                  </a:lnTo>
                  <a:lnTo>
                    <a:pt x="225498" y="3945"/>
                  </a:lnTo>
                  <a:lnTo>
                    <a:pt x="226545" y="3945"/>
                  </a:lnTo>
                  <a:lnTo>
                    <a:pt x="227593" y="3994"/>
                  </a:lnTo>
                  <a:lnTo>
                    <a:pt x="228616" y="4043"/>
                  </a:lnTo>
                  <a:lnTo>
                    <a:pt x="229638" y="4116"/>
                  </a:lnTo>
                  <a:lnTo>
                    <a:pt x="230661" y="4213"/>
                  </a:lnTo>
                  <a:lnTo>
                    <a:pt x="231684" y="4311"/>
                  </a:lnTo>
                  <a:lnTo>
                    <a:pt x="232707" y="4457"/>
                  </a:lnTo>
                  <a:lnTo>
                    <a:pt x="233706" y="4627"/>
                  </a:lnTo>
                  <a:lnTo>
                    <a:pt x="234704" y="4798"/>
                  </a:lnTo>
                  <a:lnTo>
                    <a:pt x="235703" y="4993"/>
                  </a:lnTo>
                  <a:lnTo>
                    <a:pt x="236677" y="5212"/>
                  </a:lnTo>
                  <a:lnTo>
                    <a:pt x="237651" y="5455"/>
                  </a:lnTo>
                  <a:lnTo>
                    <a:pt x="238625" y="5699"/>
                  </a:lnTo>
                  <a:lnTo>
                    <a:pt x="239599" y="5967"/>
                  </a:lnTo>
                  <a:lnTo>
                    <a:pt x="240574" y="6259"/>
                  </a:lnTo>
                  <a:lnTo>
                    <a:pt x="241523" y="6576"/>
                  </a:lnTo>
                  <a:lnTo>
                    <a:pt x="242473" y="6892"/>
                  </a:lnTo>
                  <a:lnTo>
                    <a:pt x="243423" y="7233"/>
                  </a:lnTo>
                  <a:lnTo>
                    <a:pt x="244373" y="7599"/>
                  </a:lnTo>
                  <a:lnTo>
                    <a:pt x="245298" y="7964"/>
                  </a:lnTo>
                  <a:lnTo>
                    <a:pt x="246224" y="8354"/>
                  </a:lnTo>
                  <a:lnTo>
                    <a:pt x="247149" y="8768"/>
                  </a:lnTo>
                  <a:lnTo>
                    <a:pt x="248075" y="9182"/>
                  </a:lnTo>
                  <a:lnTo>
                    <a:pt x="249000" y="9620"/>
                  </a:lnTo>
                  <a:lnTo>
                    <a:pt x="249901" y="10058"/>
                  </a:lnTo>
                  <a:lnTo>
                    <a:pt x="251704" y="11008"/>
                  </a:lnTo>
                  <a:lnTo>
                    <a:pt x="253481" y="11982"/>
                  </a:lnTo>
                  <a:lnTo>
                    <a:pt x="255235" y="13030"/>
                  </a:lnTo>
                  <a:lnTo>
                    <a:pt x="256964" y="14101"/>
                  </a:lnTo>
                  <a:lnTo>
                    <a:pt x="258693" y="15221"/>
                  </a:lnTo>
                  <a:lnTo>
                    <a:pt x="260374" y="16390"/>
                  </a:lnTo>
                  <a:lnTo>
                    <a:pt x="262054" y="17584"/>
                  </a:lnTo>
                  <a:lnTo>
                    <a:pt x="263710" y="18826"/>
                  </a:lnTo>
                  <a:lnTo>
                    <a:pt x="265342" y="20092"/>
                  </a:lnTo>
                  <a:lnTo>
                    <a:pt x="266949" y="21383"/>
                  </a:lnTo>
                  <a:lnTo>
                    <a:pt x="268557" y="22698"/>
                  </a:lnTo>
                  <a:lnTo>
                    <a:pt x="270115" y="24013"/>
                  </a:lnTo>
                  <a:lnTo>
                    <a:pt x="271674" y="25377"/>
                  </a:lnTo>
                  <a:lnTo>
                    <a:pt x="273208" y="26741"/>
                  </a:lnTo>
                  <a:lnTo>
                    <a:pt x="274718" y="28129"/>
                  </a:lnTo>
                  <a:lnTo>
                    <a:pt x="276204" y="29517"/>
                  </a:lnTo>
                  <a:lnTo>
                    <a:pt x="277690" y="30906"/>
                  </a:lnTo>
                  <a:lnTo>
                    <a:pt x="279151" y="32294"/>
                  </a:lnTo>
                  <a:lnTo>
                    <a:pt x="278907" y="31782"/>
                  </a:lnTo>
                  <a:lnTo>
                    <a:pt x="278664" y="31295"/>
                  </a:lnTo>
                  <a:lnTo>
                    <a:pt x="278128" y="30321"/>
                  </a:lnTo>
                  <a:lnTo>
                    <a:pt x="277568" y="29396"/>
                  </a:lnTo>
                  <a:lnTo>
                    <a:pt x="276959" y="28519"/>
                  </a:lnTo>
                  <a:lnTo>
                    <a:pt x="276301" y="27666"/>
                  </a:lnTo>
                  <a:lnTo>
                    <a:pt x="275620" y="26838"/>
                  </a:lnTo>
                  <a:lnTo>
                    <a:pt x="274913" y="26035"/>
                  </a:lnTo>
                  <a:lnTo>
                    <a:pt x="274183" y="25255"/>
                  </a:lnTo>
                  <a:lnTo>
                    <a:pt x="273428" y="24500"/>
                  </a:lnTo>
                  <a:lnTo>
                    <a:pt x="272624" y="23745"/>
                  </a:lnTo>
                  <a:lnTo>
                    <a:pt x="271820" y="23015"/>
                  </a:lnTo>
                  <a:lnTo>
                    <a:pt x="271017" y="22284"/>
                  </a:lnTo>
                  <a:lnTo>
                    <a:pt x="269336" y="20847"/>
                  </a:lnTo>
                  <a:lnTo>
                    <a:pt x="267631" y="19386"/>
                  </a:lnTo>
                  <a:lnTo>
                    <a:pt x="266414" y="18363"/>
                  </a:lnTo>
                  <a:lnTo>
                    <a:pt x="265196" y="17365"/>
                  </a:lnTo>
                  <a:lnTo>
                    <a:pt x="263978" y="16366"/>
                  </a:lnTo>
                  <a:lnTo>
                    <a:pt x="262736" y="15368"/>
                  </a:lnTo>
                  <a:lnTo>
                    <a:pt x="261470" y="14418"/>
                  </a:lnTo>
                  <a:lnTo>
                    <a:pt x="260203" y="13468"/>
                  </a:lnTo>
                  <a:lnTo>
                    <a:pt x="258912" y="12542"/>
                  </a:lnTo>
                  <a:lnTo>
                    <a:pt x="257622" y="11617"/>
                  </a:lnTo>
                  <a:lnTo>
                    <a:pt x="256307" y="10740"/>
                  </a:lnTo>
                  <a:lnTo>
                    <a:pt x="254967" y="9888"/>
                  </a:lnTo>
                  <a:lnTo>
                    <a:pt x="253628" y="9035"/>
                  </a:lnTo>
                  <a:lnTo>
                    <a:pt x="252264" y="8232"/>
                  </a:lnTo>
                  <a:lnTo>
                    <a:pt x="250900" y="7452"/>
                  </a:lnTo>
                  <a:lnTo>
                    <a:pt x="249512" y="6697"/>
                  </a:lnTo>
                  <a:lnTo>
                    <a:pt x="248099" y="5967"/>
                  </a:lnTo>
                  <a:lnTo>
                    <a:pt x="246662" y="5285"/>
                  </a:lnTo>
                  <a:lnTo>
                    <a:pt x="245030" y="4530"/>
                  </a:lnTo>
                  <a:lnTo>
                    <a:pt x="243374" y="3848"/>
                  </a:lnTo>
                  <a:lnTo>
                    <a:pt x="241670" y="3190"/>
                  </a:lnTo>
                  <a:lnTo>
                    <a:pt x="239965" y="2606"/>
                  </a:lnTo>
                  <a:lnTo>
                    <a:pt x="238260" y="2094"/>
                  </a:lnTo>
                  <a:lnTo>
                    <a:pt x="237383" y="1851"/>
                  </a:lnTo>
                  <a:lnTo>
                    <a:pt x="236531" y="1607"/>
                  </a:lnTo>
                  <a:lnTo>
                    <a:pt x="235654" y="1388"/>
                  </a:lnTo>
                  <a:lnTo>
                    <a:pt x="234777" y="1193"/>
                  </a:lnTo>
                  <a:lnTo>
                    <a:pt x="233900" y="1023"/>
                  </a:lnTo>
                  <a:lnTo>
                    <a:pt x="232999" y="852"/>
                  </a:lnTo>
                  <a:lnTo>
                    <a:pt x="232123" y="682"/>
                  </a:lnTo>
                  <a:lnTo>
                    <a:pt x="231246" y="536"/>
                  </a:lnTo>
                  <a:lnTo>
                    <a:pt x="230345" y="414"/>
                  </a:lnTo>
                  <a:lnTo>
                    <a:pt x="229468" y="317"/>
                  </a:lnTo>
                  <a:lnTo>
                    <a:pt x="228567" y="219"/>
                  </a:lnTo>
                  <a:lnTo>
                    <a:pt x="227666" y="146"/>
                  </a:lnTo>
                  <a:lnTo>
                    <a:pt x="226765" y="73"/>
                  </a:lnTo>
                  <a:lnTo>
                    <a:pt x="225864" y="24"/>
                  </a:lnTo>
                  <a:lnTo>
                    <a:pt x="224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238125" y="1284825"/>
              <a:ext cx="6978150" cy="2731350"/>
            </a:xfrm>
            <a:custGeom>
              <a:avLst/>
              <a:gdLst/>
              <a:ahLst/>
              <a:cxnLst/>
              <a:rect l="l" t="t" r="r" b="b"/>
              <a:pathLst>
                <a:path w="279126" h="109254" extrusionOk="0">
                  <a:moveTo>
                    <a:pt x="0" y="90841"/>
                  </a:moveTo>
                  <a:lnTo>
                    <a:pt x="244" y="91377"/>
                  </a:lnTo>
                  <a:lnTo>
                    <a:pt x="308" y="91507"/>
                  </a:lnTo>
                  <a:lnTo>
                    <a:pt x="308" y="91507"/>
                  </a:lnTo>
                  <a:lnTo>
                    <a:pt x="0" y="90841"/>
                  </a:lnTo>
                  <a:close/>
                  <a:moveTo>
                    <a:pt x="224060" y="0"/>
                  </a:moveTo>
                  <a:lnTo>
                    <a:pt x="223159" y="24"/>
                  </a:lnTo>
                  <a:lnTo>
                    <a:pt x="222258" y="24"/>
                  </a:lnTo>
                  <a:lnTo>
                    <a:pt x="221357" y="73"/>
                  </a:lnTo>
                  <a:lnTo>
                    <a:pt x="220456" y="122"/>
                  </a:lnTo>
                  <a:lnTo>
                    <a:pt x="219555" y="195"/>
                  </a:lnTo>
                  <a:lnTo>
                    <a:pt x="218654" y="292"/>
                  </a:lnTo>
                  <a:lnTo>
                    <a:pt x="217850" y="390"/>
                  </a:lnTo>
                  <a:lnTo>
                    <a:pt x="217046" y="511"/>
                  </a:lnTo>
                  <a:lnTo>
                    <a:pt x="216243" y="633"/>
                  </a:lnTo>
                  <a:lnTo>
                    <a:pt x="215439" y="779"/>
                  </a:lnTo>
                  <a:lnTo>
                    <a:pt x="214635" y="925"/>
                  </a:lnTo>
                  <a:lnTo>
                    <a:pt x="213856" y="1120"/>
                  </a:lnTo>
                  <a:lnTo>
                    <a:pt x="213077" y="1291"/>
                  </a:lnTo>
                  <a:lnTo>
                    <a:pt x="212297" y="1510"/>
                  </a:lnTo>
                  <a:lnTo>
                    <a:pt x="211518" y="1729"/>
                  </a:lnTo>
                  <a:lnTo>
                    <a:pt x="210739" y="1948"/>
                  </a:lnTo>
                  <a:lnTo>
                    <a:pt x="209984" y="2192"/>
                  </a:lnTo>
                  <a:lnTo>
                    <a:pt x="209229" y="2460"/>
                  </a:lnTo>
                  <a:lnTo>
                    <a:pt x="208474" y="2752"/>
                  </a:lnTo>
                  <a:lnTo>
                    <a:pt x="207743" y="3044"/>
                  </a:lnTo>
                  <a:lnTo>
                    <a:pt x="206988" y="3337"/>
                  </a:lnTo>
                  <a:lnTo>
                    <a:pt x="206257" y="3677"/>
                  </a:lnTo>
                  <a:lnTo>
                    <a:pt x="205551" y="4018"/>
                  </a:lnTo>
                  <a:lnTo>
                    <a:pt x="204845" y="4359"/>
                  </a:lnTo>
                  <a:lnTo>
                    <a:pt x="204138" y="4749"/>
                  </a:lnTo>
                  <a:lnTo>
                    <a:pt x="203432" y="5114"/>
                  </a:lnTo>
                  <a:lnTo>
                    <a:pt x="202750" y="5528"/>
                  </a:lnTo>
                  <a:lnTo>
                    <a:pt x="202068" y="5942"/>
                  </a:lnTo>
                  <a:lnTo>
                    <a:pt x="201386" y="6381"/>
                  </a:lnTo>
                  <a:lnTo>
                    <a:pt x="200729" y="6819"/>
                  </a:lnTo>
                  <a:lnTo>
                    <a:pt x="200071" y="7306"/>
                  </a:lnTo>
                  <a:lnTo>
                    <a:pt x="199414" y="7769"/>
                  </a:lnTo>
                  <a:lnTo>
                    <a:pt x="198780" y="8280"/>
                  </a:lnTo>
                  <a:lnTo>
                    <a:pt x="198172" y="8792"/>
                  </a:lnTo>
                  <a:lnTo>
                    <a:pt x="197538" y="9303"/>
                  </a:lnTo>
                  <a:lnTo>
                    <a:pt x="196954" y="9863"/>
                  </a:lnTo>
                  <a:lnTo>
                    <a:pt x="196345" y="10424"/>
                  </a:lnTo>
                  <a:lnTo>
                    <a:pt x="195761" y="11008"/>
                  </a:lnTo>
                  <a:lnTo>
                    <a:pt x="194811" y="11982"/>
                  </a:lnTo>
                  <a:lnTo>
                    <a:pt x="193885" y="13005"/>
                  </a:lnTo>
                  <a:lnTo>
                    <a:pt x="193009" y="14052"/>
                  </a:lnTo>
                  <a:lnTo>
                    <a:pt x="192132" y="15124"/>
                  </a:lnTo>
                  <a:lnTo>
                    <a:pt x="191279" y="16244"/>
                  </a:lnTo>
                  <a:lnTo>
                    <a:pt x="190451" y="17365"/>
                  </a:lnTo>
                  <a:lnTo>
                    <a:pt x="189623" y="18485"/>
                  </a:lnTo>
                  <a:lnTo>
                    <a:pt x="188820" y="19654"/>
                  </a:lnTo>
                  <a:lnTo>
                    <a:pt x="187237" y="21992"/>
                  </a:lnTo>
                  <a:lnTo>
                    <a:pt x="185678" y="24354"/>
                  </a:lnTo>
                  <a:lnTo>
                    <a:pt x="184119" y="26717"/>
                  </a:lnTo>
                  <a:lnTo>
                    <a:pt x="182536" y="29055"/>
                  </a:lnTo>
                  <a:lnTo>
                    <a:pt x="181732" y="30224"/>
                  </a:lnTo>
                  <a:lnTo>
                    <a:pt x="180904" y="31368"/>
                  </a:lnTo>
                  <a:lnTo>
                    <a:pt x="180076" y="32489"/>
                  </a:lnTo>
                  <a:lnTo>
                    <a:pt x="179224" y="33609"/>
                  </a:lnTo>
                  <a:lnTo>
                    <a:pt x="178347" y="34680"/>
                  </a:lnTo>
                  <a:lnTo>
                    <a:pt x="177446" y="35752"/>
                  </a:lnTo>
                  <a:lnTo>
                    <a:pt x="176521" y="36775"/>
                  </a:lnTo>
                  <a:lnTo>
                    <a:pt x="175546" y="37773"/>
                  </a:lnTo>
                  <a:lnTo>
                    <a:pt x="174572" y="38723"/>
                  </a:lnTo>
                  <a:lnTo>
                    <a:pt x="173549" y="39649"/>
                  </a:lnTo>
                  <a:lnTo>
                    <a:pt x="172502" y="40550"/>
                  </a:lnTo>
                  <a:lnTo>
                    <a:pt x="171942" y="40964"/>
                  </a:lnTo>
                  <a:lnTo>
                    <a:pt x="171406" y="41378"/>
                  </a:lnTo>
                  <a:lnTo>
                    <a:pt x="170846" y="41792"/>
                  </a:lnTo>
                  <a:lnTo>
                    <a:pt x="170262" y="42182"/>
                  </a:lnTo>
                  <a:lnTo>
                    <a:pt x="169677" y="42571"/>
                  </a:lnTo>
                  <a:lnTo>
                    <a:pt x="169093" y="42937"/>
                  </a:lnTo>
                  <a:lnTo>
                    <a:pt x="168484" y="43302"/>
                  </a:lnTo>
                  <a:lnTo>
                    <a:pt x="167850" y="43643"/>
                  </a:lnTo>
                  <a:lnTo>
                    <a:pt x="167217" y="43959"/>
                  </a:lnTo>
                  <a:lnTo>
                    <a:pt x="166584" y="44276"/>
                  </a:lnTo>
                  <a:lnTo>
                    <a:pt x="165975" y="44544"/>
                  </a:lnTo>
                  <a:lnTo>
                    <a:pt x="165366" y="44812"/>
                  </a:lnTo>
                  <a:lnTo>
                    <a:pt x="164757" y="45031"/>
                  </a:lnTo>
                  <a:lnTo>
                    <a:pt x="164149" y="45250"/>
                  </a:lnTo>
                  <a:lnTo>
                    <a:pt x="163540" y="45445"/>
                  </a:lnTo>
                  <a:lnTo>
                    <a:pt x="162931" y="45615"/>
                  </a:lnTo>
                  <a:lnTo>
                    <a:pt x="162322" y="45762"/>
                  </a:lnTo>
                  <a:lnTo>
                    <a:pt x="161713" y="45883"/>
                  </a:lnTo>
                  <a:lnTo>
                    <a:pt x="161104" y="46005"/>
                  </a:lnTo>
                  <a:lnTo>
                    <a:pt x="160495" y="46103"/>
                  </a:lnTo>
                  <a:lnTo>
                    <a:pt x="159887" y="46176"/>
                  </a:lnTo>
                  <a:lnTo>
                    <a:pt x="159278" y="46249"/>
                  </a:lnTo>
                  <a:lnTo>
                    <a:pt x="158669" y="46297"/>
                  </a:lnTo>
                  <a:lnTo>
                    <a:pt x="158084" y="46322"/>
                  </a:lnTo>
                  <a:lnTo>
                    <a:pt x="156867" y="46322"/>
                  </a:lnTo>
                  <a:lnTo>
                    <a:pt x="155649" y="46297"/>
                  </a:lnTo>
                  <a:lnTo>
                    <a:pt x="154456" y="46200"/>
                  </a:lnTo>
                  <a:lnTo>
                    <a:pt x="153238" y="46054"/>
                  </a:lnTo>
                  <a:lnTo>
                    <a:pt x="152044" y="45883"/>
                  </a:lnTo>
                  <a:lnTo>
                    <a:pt x="150827" y="45664"/>
                  </a:lnTo>
                  <a:lnTo>
                    <a:pt x="149633" y="45421"/>
                  </a:lnTo>
                  <a:lnTo>
                    <a:pt x="148416" y="45128"/>
                  </a:lnTo>
                  <a:lnTo>
                    <a:pt x="147222" y="44836"/>
                  </a:lnTo>
                  <a:lnTo>
                    <a:pt x="146005" y="44495"/>
                  </a:lnTo>
                  <a:lnTo>
                    <a:pt x="144811" y="44179"/>
                  </a:lnTo>
                  <a:lnTo>
                    <a:pt x="142376" y="43472"/>
                  </a:lnTo>
                  <a:lnTo>
                    <a:pt x="139965" y="42766"/>
                  </a:lnTo>
                  <a:lnTo>
                    <a:pt x="137554" y="42108"/>
                  </a:lnTo>
                  <a:lnTo>
                    <a:pt x="136336" y="41792"/>
                  </a:lnTo>
                  <a:lnTo>
                    <a:pt x="135118" y="41500"/>
                  </a:lnTo>
                  <a:lnTo>
                    <a:pt x="133900" y="41232"/>
                  </a:lnTo>
                  <a:lnTo>
                    <a:pt x="132683" y="41013"/>
                  </a:lnTo>
                  <a:lnTo>
                    <a:pt x="131465" y="40818"/>
                  </a:lnTo>
                  <a:lnTo>
                    <a:pt x="130247" y="40647"/>
                  </a:lnTo>
                  <a:lnTo>
                    <a:pt x="129030" y="40550"/>
                  </a:lnTo>
                  <a:lnTo>
                    <a:pt x="127787" y="40477"/>
                  </a:lnTo>
                  <a:lnTo>
                    <a:pt x="125742" y="40477"/>
                  </a:lnTo>
                  <a:lnTo>
                    <a:pt x="124719" y="40501"/>
                  </a:lnTo>
                  <a:lnTo>
                    <a:pt x="123696" y="40574"/>
                  </a:lnTo>
                  <a:lnTo>
                    <a:pt x="122697" y="40672"/>
                  </a:lnTo>
                  <a:lnTo>
                    <a:pt x="121699" y="40769"/>
                  </a:lnTo>
                  <a:lnTo>
                    <a:pt x="120700" y="40915"/>
                  </a:lnTo>
                  <a:lnTo>
                    <a:pt x="119726" y="41061"/>
                  </a:lnTo>
                  <a:lnTo>
                    <a:pt x="118752" y="41256"/>
                  </a:lnTo>
                  <a:lnTo>
                    <a:pt x="117802" y="41451"/>
                  </a:lnTo>
                  <a:lnTo>
                    <a:pt x="116828" y="41670"/>
                  </a:lnTo>
                  <a:lnTo>
                    <a:pt x="115878" y="41938"/>
                  </a:lnTo>
                  <a:lnTo>
                    <a:pt x="114953" y="42206"/>
                  </a:lnTo>
                  <a:lnTo>
                    <a:pt x="114003" y="42498"/>
                  </a:lnTo>
                  <a:lnTo>
                    <a:pt x="113077" y="42815"/>
                  </a:lnTo>
                  <a:lnTo>
                    <a:pt x="112152" y="43131"/>
                  </a:lnTo>
                  <a:lnTo>
                    <a:pt x="111251" y="43497"/>
                  </a:lnTo>
                  <a:lnTo>
                    <a:pt x="110350" y="43862"/>
                  </a:lnTo>
                  <a:lnTo>
                    <a:pt x="109449" y="44252"/>
                  </a:lnTo>
                  <a:lnTo>
                    <a:pt x="108547" y="44666"/>
                  </a:lnTo>
                  <a:lnTo>
                    <a:pt x="107671" y="45080"/>
                  </a:lnTo>
                  <a:lnTo>
                    <a:pt x="106794" y="45518"/>
                  </a:lnTo>
                  <a:lnTo>
                    <a:pt x="105917" y="45981"/>
                  </a:lnTo>
                  <a:lnTo>
                    <a:pt x="105040" y="46444"/>
                  </a:lnTo>
                  <a:lnTo>
                    <a:pt x="104188" y="46955"/>
                  </a:lnTo>
                  <a:lnTo>
                    <a:pt x="103336" y="47442"/>
                  </a:lnTo>
                  <a:lnTo>
                    <a:pt x="102508" y="47978"/>
                  </a:lnTo>
                  <a:lnTo>
                    <a:pt x="101655" y="48489"/>
                  </a:lnTo>
                  <a:lnTo>
                    <a:pt x="100827" y="49049"/>
                  </a:lnTo>
                  <a:lnTo>
                    <a:pt x="100023" y="49610"/>
                  </a:lnTo>
                  <a:lnTo>
                    <a:pt x="98392" y="50754"/>
                  </a:lnTo>
                  <a:lnTo>
                    <a:pt x="96784" y="51972"/>
                  </a:lnTo>
                  <a:lnTo>
                    <a:pt x="95201" y="53214"/>
                  </a:lnTo>
                  <a:lnTo>
                    <a:pt x="93643" y="54505"/>
                  </a:lnTo>
                  <a:lnTo>
                    <a:pt x="92133" y="55820"/>
                  </a:lnTo>
                  <a:lnTo>
                    <a:pt x="90623" y="57159"/>
                  </a:lnTo>
                  <a:lnTo>
                    <a:pt x="89137" y="58548"/>
                  </a:lnTo>
                  <a:lnTo>
                    <a:pt x="87676" y="59936"/>
                  </a:lnTo>
                  <a:lnTo>
                    <a:pt x="86263" y="61373"/>
                  </a:lnTo>
                  <a:lnTo>
                    <a:pt x="84851" y="62810"/>
                  </a:lnTo>
                  <a:lnTo>
                    <a:pt x="83438" y="64246"/>
                  </a:lnTo>
                  <a:lnTo>
                    <a:pt x="82074" y="65708"/>
                  </a:lnTo>
                  <a:lnTo>
                    <a:pt x="80735" y="67169"/>
                  </a:lnTo>
                  <a:lnTo>
                    <a:pt x="78080" y="70067"/>
                  </a:lnTo>
                  <a:lnTo>
                    <a:pt x="75523" y="72965"/>
                  </a:lnTo>
                  <a:lnTo>
                    <a:pt x="73282" y="75498"/>
                  </a:lnTo>
                  <a:lnTo>
                    <a:pt x="70993" y="78055"/>
                  </a:lnTo>
                  <a:lnTo>
                    <a:pt x="68631" y="80613"/>
                  </a:lnTo>
                  <a:lnTo>
                    <a:pt x="67437" y="81903"/>
                  </a:lnTo>
                  <a:lnTo>
                    <a:pt x="66244" y="83170"/>
                  </a:lnTo>
                  <a:lnTo>
                    <a:pt x="65002" y="84412"/>
                  </a:lnTo>
                  <a:lnTo>
                    <a:pt x="63784" y="85654"/>
                  </a:lnTo>
                  <a:lnTo>
                    <a:pt x="62518" y="86872"/>
                  </a:lnTo>
                  <a:lnTo>
                    <a:pt x="61251" y="88089"/>
                  </a:lnTo>
                  <a:lnTo>
                    <a:pt x="59960" y="89283"/>
                  </a:lnTo>
                  <a:lnTo>
                    <a:pt x="58645" y="90427"/>
                  </a:lnTo>
                  <a:lnTo>
                    <a:pt x="57330" y="91572"/>
                  </a:lnTo>
                  <a:lnTo>
                    <a:pt x="55991" y="92692"/>
                  </a:lnTo>
                  <a:lnTo>
                    <a:pt x="54627" y="93764"/>
                  </a:lnTo>
                  <a:lnTo>
                    <a:pt x="53239" y="94811"/>
                  </a:lnTo>
                  <a:lnTo>
                    <a:pt x="51826" y="95834"/>
                  </a:lnTo>
                  <a:lnTo>
                    <a:pt x="50414" y="96808"/>
                  </a:lnTo>
                  <a:lnTo>
                    <a:pt x="48952" y="97734"/>
                  </a:lnTo>
                  <a:lnTo>
                    <a:pt x="47491" y="98635"/>
                  </a:lnTo>
                  <a:lnTo>
                    <a:pt x="45981" y="99487"/>
                  </a:lnTo>
                  <a:lnTo>
                    <a:pt x="44471" y="100291"/>
                  </a:lnTo>
                  <a:lnTo>
                    <a:pt x="42912" y="101046"/>
                  </a:lnTo>
                  <a:lnTo>
                    <a:pt x="42133" y="101411"/>
                  </a:lnTo>
                  <a:lnTo>
                    <a:pt x="41354" y="101752"/>
                  </a:lnTo>
                  <a:lnTo>
                    <a:pt x="40550" y="102069"/>
                  </a:lnTo>
                  <a:lnTo>
                    <a:pt x="39746" y="102385"/>
                  </a:lnTo>
                  <a:lnTo>
                    <a:pt x="38943" y="102702"/>
                  </a:lnTo>
                  <a:lnTo>
                    <a:pt x="38139" y="102994"/>
                  </a:lnTo>
                  <a:lnTo>
                    <a:pt x="37311" y="103262"/>
                  </a:lnTo>
                  <a:lnTo>
                    <a:pt x="36483" y="103506"/>
                  </a:lnTo>
                  <a:lnTo>
                    <a:pt x="35655" y="103749"/>
                  </a:lnTo>
                  <a:lnTo>
                    <a:pt x="34802" y="103993"/>
                  </a:lnTo>
                  <a:lnTo>
                    <a:pt x="33950" y="104187"/>
                  </a:lnTo>
                  <a:lnTo>
                    <a:pt x="33098" y="104382"/>
                  </a:lnTo>
                  <a:lnTo>
                    <a:pt x="32221" y="104577"/>
                  </a:lnTo>
                  <a:lnTo>
                    <a:pt x="31368" y="104723"/>
                  </a:lnTo>
                  <a:lnTo>
                    <a:pt x="30248" y="104894"/>
                  </a:lnTo>
                  <a:lnTo>
                    <a:pt x="29152" y="105040"/>
                  </a:lnTo>
                  <a:lnTo>
                    <a:pt x="28008" y="105137"/>
                  </a:lnTo>
                  <a:lnTo>
                    <a:pt x="26863" y="105186"/>
                  </a:lnTo>
                  <a:lnTo>
                    <a:pt x="25718" y="105210"/>
                  </a:lnTo>
                  <a:lnTo>
                    <a:pt x="24574" y="105186"/>
                  </a:lnTo>
                  <a:lnTo>
                    <a:pt x="23429" y="105137"/>
                  </a:lnTo>
                  <a:lnTo>
                    <a:pt x="22260" y="105040"/>
                  </a:lnTo>
                  <a:lnTo>
                    <a:pt x="21115" y="104918"/>
                  </a:lnTo>
                  <a:lnTo>
                    <a:pt x="19971" y="104748"/>
                  </a:lnTo>
                  <a:lnTo>
                    <a:pt x="18826" y="104528"/>
                  </a:lnTo>
                  <a:lnTo>
                    <a:pt x="17681" y="104285"/>
                  </a:lnTo>
                  <a:lnTo>
                    <a:pt x="16561" y="103993"/>
                  </a:lnTo>
                  <a:lnTo>
                    <a:pt x="15441" y="103676"/>
                  </a:lnTo>
                  <a:lnTo>
                    <a:pt x="14345" y="103286"/>
                  </a:lnTo>
                  <a:lnTo>
                    <a:pt x="13249" y="102897"/>
                  </a:lnTo>
                  <a:lnTo>
                    <a:pt x="12177" y="102434"/>
                  </a:lnTo>
                  <a:lnTo>
                    <a:pt x="11154" y="101947"/>
                  </a:lnTo>
                  <a:lnTo>
                    <a:pt x="10131" y="101435"/>
                  </a:lnTo>
                  <a:lnTo>
                    <a:pt x="9133" y="100851"/>
                  </a:lnTo>
                  <a:lnTo>
                    <a:pt x="8159" y="100242"/>
                  </a:lnTo>
                  <a:lnTo>
                    <a:pt x="7233" y="99609"/>
                  </a:lnTo>
                  <a:lnTo>
                    <a:pt x="6308" y="98903"/>
                  </a:lnTo>
                  <a:lnTo>
                    <a:pt x="5455" y="98172"/>
                  </a:lnTo>
                  <a:lnTo>
                    <a:pt x="4603" y="97417"/>
                  </a:lnTo>
                  <a:lnTo>
                    <a:pt x="3824" y="96589"/>
                  </a:lnTo>
                  <a:lnTo>
                    <a:pt x="3434" y="96175"/>
                  </a:lnTo>
                  <a:lnTo>
                    <a:pt x="3069" y="95737"/>
                  </a:lnTo>
                  <a:lnTo>
                    <a:pt x="2703" y="95298"/>
                  </a:lnTo>
                  <a:lnTo>
                    <a:pt x="2362" y="94835"/>
                  </a:lnTo>
                  <a:lnTo>
                    <a:pt x="2021" y="94373"/>
                  </a:lnTo>
                  <a:lnTo>
                    <a:pt x="1680" y="93910"/>
                  </a:lnTo>
                  <a:lnTo>
                    <a:pt x="1388" y="93423"/>
                  </a:lnTo>
                  <a:lnTo>
                    <a:pt x="1072" y="92936"/>
                  </a:lnTo>
                  <a:lnTo>
                    <a:pt x="779" y="92424"/>
                  </a:lnTo>
                  <a:lnTo>
                    <a:pt x="511" y="91913"/>
                  </a:lnTo>
                  <a:lnTo>
                    <a:pt x="308" y="91507"/>
                  </a:lnTo>
                  <a:lnTo>
                    <a:pt x="308" y="91507"/>
                  </a:lnTo>
                  <a:lnTo>
                    <a:pt x="463" y="91840"/>
                  </a:lnTo>
                  <a:lnTo>
                    <a:pt x="950" y="92814"/>
                  </a:lnTo>
                  <a:lnTo>
                    <a:pt x="1461" y="93764"/>
                  </a:lnTo>
                  <a:lnTo>
                    <a:pt x="1997" y="94714"/>
                  </a:lnTo>
                  <a:lnTo>
                    <a:pt x="2557" y="95615"/>
                  </a:lnTo>
                  <a:lnTo>
                    <a:pt x="3117" y="96492"/>
                  </a:lnTo>
                  <a:lnTo>
                    <a:pt x="3726" y="97344"/>
                  </a:lnTo>
                  <a:lnTo>
                    <a:pt x="4335" y="98172"/>
                  </a:lnTo>
                  <a:lnTo>
                    <a:pt x="4968" y="98976"/>
                  </a:lnTo>
                  <a:lnTo>
                    <a:pt x="5650" y="99731"/>
                  </a:lnTo>
                  <a:lnTo>
                    <a:pt x="6332" y="100486"/>
                  </a:lnTo>
                  <a:lnTo>
                    <a:pt x="7014" y="101216"/>
                  </a:lnTo>
                  <a:lnTo>
                    <a:pt x="7745" y="101898"/>
                  </a:lnTo>
                  <a:lnTo>
                    <a:pt x="8500" y="102556"/>
                  </a:lnTo>
                  <a:lnTo>
                    <a:pt x="9255" y="103189"/>
                  </a:lnTo>
                  <a:lnTo>
                    <a:pt x="10058" y="103798"/>
                  </a:lnTo>
                  <a:lnTo>
                    <a:pt x="10862" y="104382"/>
                  </a:lnTo>
                  <a:lnTo>
                    <a:pt x="11690" y="104918"/>
                  </a:lnTo>
                  <a:lnTo>
                    <a:pt x="12543" y="105430"/>
                  </a:lnTo>
                  <a:lnTo>
                    <a:pt x="13395" y="105917"/>
                  </a:lnTo>
                  <a:lnTo>
                    <a:pt x="14296" y="106379"/>
                  </a:lnTo>
                  <a:lnTo>
                    <a:pt x="15197" y="106793"/>
                  </a:lnTo>
                  <a:lnTo>
                    <a:pt x="16123" y="107183"/>
                  </a:lnTo>
                  <a:lnTo>
                    <a:pt x="17072" y="107524"/>
                  </a:lnTo>
                  <a:lnTo>
                    <a:pt x="18047" y="107865"/>
                  </a:lnTo>
                  <a:lnTo>
                    <a:pt x="19045" y="108157"/>
                  </a:lnTo>
                  <a:lnTo>
                    <a:pt x="20044" y="108401"/>
                  </a:lnTo>
                  <a:lnTo>
                    <a:pt x="21091" y="108620"/>
                  </a:lnTo>
                  <a:lnTo>
                    <a:pt x="22138" y="108815"/>
                  </a:lnTo>
                  <a:lnTo>
                    <a:pt x="23210" y="108985"/>
                  </a:lnTo>
                  <a:lnTo>
                    <a:pt x="24281" y="109107"/>
                  </a:lnTo>
                  <a:lnTo>
                    <a:pt x="25402" y="109180"/>
                  </a:lnTo>
                  <a:lnTo>
                    <a:pt x="26181" y="109229"/>
                  </a:lnTo>
                  <a:lnTo>
                    <a:pt x="26985" y="109253"/>
                  </a:lnTo>
                  <a:lnTo>
                    <a:pt x="28543" y="109253"/>
                  </a:lnTo>
                  <a:lnTo>
                    <a:pt x="29298" y="109229"/>
                  </a:lnTo>
                  <a:lnTo>
                    <a:pt x="30078" y="109204"/>
                  </a:lnTo>
                  <a:lnTo>
                    <a:pt x="31588" y="109083"/>
                  </a:lnTo>
                  <a:lnTo>
                    <a:pt x="33073" y="108912"/>
                  </a:lnTo>
                  <a:lnTo>
                    <a:pt x="34535" y="108693"/>
                  </a:lnTo>
                  <a:lnTo>
                    <a:pt x="35971" y="108425"/>
                  </a:lnTo>
                  <a:lnTo>
                    <a:pt x="37408" y="108108"/>
                  </a:lnTo>
                  <a:lnTo>
                    <a:pt x="38821" y="107719"/>
                  </a:lnTo>
                  <a:lnTo>
                    <a:pt x="40185" y="107305"/>
                  </a:lnTo>
                  <a:lnTo>
                    <a:pt x="41573" y="106818"/>
                  </a:lnTo>
                  <a:lnTo>
                    <a:pt x="42912" y="106306"/>
                  </a:lnTo>
                  <a:lnTo>
                    <a:pt x="44228" y="105746"/>
                  </a:lnTo>
                  <a:lnTo>
                    <a:pt x="45543" y="105162"/>
                  </a:lnTo>
                  <a:lnTo>
                    <a:pt x="46858" y="104504"/>
                  </a:lnTo>
                  <a:lnTo>
                    <a:pt x="48124" y="103822"/>
                  </a:lnTo>
                  <a:lnTo>
                    <a:pt x="49391" y="103116"/>
                  </a:lnTo>
                  <a:lnTo>
                    <a:pt x="50633" y="102361"/>
                  </a:lnTo>
                  <a:lnTo>
                    <a:pt x="51875" y="101557"/>
                  </a:lnTo>
                  <a:lnTo>
                    <a:pt x="53093" y="100729"/>
                  </a:lnTo>
                  <a:lnTo>
                    <a:pt x="54286" y="99877"/>
                  </a:lnTo>
                  <a:lnTo>
                    <a:pt x="55479" y="99000"/>
                  </a:lnTo>
                  <a:lnTo>
                    <a:pt x="56673" y="98075"/>
                  </a:lnTo>
                  <a:lnTo>
                    <a:pt x="57842" y="97125"/>
                  </a:lnTo>
                  <a:lnTo>
                    <a:pt x="58986" y="96175"/>
                  </a:lnTo>
                  <a:lnTo>
                    <a:pt x="60131" y="95176"/>
                  </a:lnTo>
                  <a:lnTo>
                    <a:pt x="61251" y="94153"/>
                  </a:lnTo>
                  <a:lnTo>
                    <a:pt x="62396" y="93131"/>
                  </a:lnTo>
                  <a:lnTo>
                    <a:pt x="63492" y="92059"/>
                  </a:lnTo>
                  <a:lnTo>
                    <a:pt x="64612" y="90987"/>
                  </a:lnTo>
                  <a:lnTo>
                    <a:pt x="65708" y="89892"/>
                  </a:lnTo>
                  <a:lnTo>
                    <a:pt x="66780" y="88796"/>
                  </a:lnTo>
                  <a:lnTo>
                    <a:pt x="68947" y="86531"/>
                  </a:lnTo>
                  <a:lnTo>
                    <a:pt x="71066" y="84241"/>
                  </a:lnTo>
                  <a:lnTo>
                    <a:pt x="73185" y="81903"/>
                  </a:lnTo>
                  <a:lnTo>
                    <a:pt x="75279" y="79565"/>
                  </a:lnTo>
                  <a:lnTo>
                    <a:pt x="79420" y="74865"/>
                  </a:lnTo>
                  <a:lnTo>
                    <a:pt x="81490" y="72527"/>
                  </a:lnTo>
                  <a:lnTo>
                    <a:pt x="83560" y="70238"/>
                  </a:lnTo>
                  <a:lnTo>
                    <a:pt x="85630" y="67973"/>
                  </a:lnTo>
                  <a:lnTo>
                    <a:pt x="87724" y="65756"/>
                  </a:lnTo>
                  <a:lnTo>
                    <a:pt x="88772" y="64685"/>
                  </a:lnTo>
                  <a:lnTo>
                    <a:pt x="89819" y="63613"/>
                  </a:lnTo>
                  <a:lnTo>
                    <a:pt x="90866" y="62566"/>
                  </a:lnTo>
                  <a:lnTo>
                    <a:pt x="91938" y="61543"/>
                  </a:lnTo>
                  <a:lnTo>
                    <a:pt x="92985" y="60545"/>
                  </a:lnTo>
                  <a:lnTo>
                    <a:pt x="94057" y="59570"/>
                  </a:lnTo>
                  <a:lnTo>
                    <a:pt x="95128" y="58621"/>
                  </a:lnTo>
                  <a:lnTo>
                    <a:pt x="96224" y="57695"/>
                  </a:lnTo>
                  <a:lnTo>
                    <a:pt x="97320" y="56794"/>
                  </a:lnTo>
                  <a:lnTo>
                    <a:pt x="98416" y="55942"/>
                  </a:lnTo>
                  <a:lnTo>
                    <a:pt x="99512" y="55089"/>
                  </a:lnTo>
                  <a:lnTo>
                    <a:pt x="100632" y="54286"/>
                  </a:lnTo>
                  <a:lnTo>
                    <a:pt x="101947" y="53409"/>
                  </a:lnTo>
                  <a:lnTo>
                    <a:pt x="103263" y="52532"/>
                  </a:lnTo>
                  <a:lnTo>
                    <a:pt x="104626" y="51704"/>
                  </a:lnTo>
                  <a:lnTo>
                    <a:pt x="106015" y="50900"/>
                  </a:lnTo>
                  <a:lnTo>
                    <a:pt x="107403" y="50145"/>
                  </a:lnTo>
                  <a:lnTo>
                    <a:pt x="108815" y="49415"/>
                  </a:lnTo>
                  <a:lnTo>
                    <a:pt x="110252" y="48733"/>
                  </a:lnTo>
                  <a:lnTo>
                    <a:pt x="111714" y="48075"/>
                  </a:lnTo>
                  <a:lnTo>
                    <a:pt x="113175" y="47491"/>
                  </a:lnTo>
                  <a:lnTo>
                    <a:pt x="114660" y="46931"/>
                  </a:lnTo>
                  <a:lnTo>
                    <a:pt x="116170" y="46419"/>
                  </a:lnTo>
                  <a:lnTo>
                    <a:pt x="117680" y="45981"/>
                  </a:lnTo>
                  <a:lnTo>
                    <a:pt x="119215" y="45567"/>
                  </a:lnTo>
                  <a:lnTo>
                    <a:pt x="119994" y="45396"/>
                  </a:lnTo>
                  <a:lnTo>
                    <a:pt x="120773" y="45226"/>
                  </a:lnTo>
                  <a:lnTo>
                    <a:pt x="121553" y="45080"/>
                  </a:lnTo>
                  <a:lnTo>
                    <a:pt x="122332" y="44934"/>
                  </a:lnTo>
                  <a:lnTo>
                    <a:pt x="123136" y="44812"/>
                  </a:lnTo>
                  <a:lnTo>
                    <a:pt x="123915" y="44714"/>
                  </a:lnTo>
                  <a:lnTo>
                    <a:pt x="124816" y="44617"/>
                  </a:lnTo>
                  <a:lnTo>
                    <a:pt x="125693" y="44568"/>
                  </a:lnTo>
                  <a:lnTo>
                    <a:pt x="126570" y="44520"/>
                  </a:lnTo>
                  <a:lnTo>
                    <a:pt x="127422" y="44495"/>
                  </a:lnTo>
                  <a:lnTo>
                    <a:pt x="128299" y="44520"/>
                  </a:lnTo>
                  <a:lnTo>
                    <a:pt x="129151" y="44544"/>
                  </a:lnTo>
                  <a:lnTo>
                    <a:pt x="130028" y="44593"/>
                  </a:lnTo>
                  <a:lnTo>
                    <a:pt x="130880" y="44666"/>
                  </a:lnTo>
                  <a:lnTo>
                    <a:pt x="131709" y="44763"/>
                  </a:lnTo>
                  <a:lnTo>
                    <a:pt x="132561" y="44861"/>
                  </a:lnTo>
                  <a:lnTo>
                    <a:pt x="133413" y="45007"/>
                  </a:lnTo>
                  <a:lnTo>
                    <a:pt x="134241" y="45153"/>
                  </a:lnTo>
                  <a:lnTo>
                    <a:pt x="135922" y="45469"/>
                  </a:lnTo>
                  <a:lnTo>
                    <a:pt x="137602" y="45859"/>
                  </a:lnTo>
                  <a:lnTo>
                    <a:pt x="139258" y="46273"/>
                  </a:lnTo>
                  <a:lnTo>
                    <a:pt x="140914" y="46711"/>
                  </a:lnTo>
                  <a:lnTo>
                    <a:pt x="144251" y="47661"/>
                  </a:lnTo>
                  <a:lnTo>
                    <a:pt x="145907" y="48124"/>
                  </a:lnTo>
                  <a:lnTo>
                    <a:pt x="147588" y="48587"/>
                  </a:lnTo>
                  <a:lnTo>
                    <a:pt x="149268" y="49025"/>
                  </a:lnTo>
                  <a:lnTo>
                    <a:pt x="150973" y="49439"/>
                  </a:lnTo>
                  <a:lnTo>
                    <a:pt x="152361" y="49756"/>
                  </a:lnTo>
                  <a:lnTo>
                    <a:pt x="153749" y="49999"/>
                  </a:lnTo>
                  <a:lnTo>
                    <a:pt x="154456" y="50097"/>
                  </a:lnTo>
                  <a:lnTo>
                    <a:pt x="155137" y="50170"/>
                  </a:lnTo>
                  <a:lnTo>
                    <a:pt x="155819" y="50243"/>
                  </a:lnTo>
                  <a:lnTo>
                    <a:pt x="156501" y="50292"/>
                  </a:lnTo>
                  <a:lnTo>
                    <a:pt x="157183" y="50316"/>
                  </a:lnTo>
                  <a:lnTo>
                    <a:pt x="157865" y="50340"/>
                  </a:lnTo>
                  <a:lnTo>
                    <a:pt x="158523" y="50340"/>
                  </a:lnTo>
                  <a:lnTo>
                    <a:pt x="159205" y="50316"/>
                  </a:lnTo>
                  <a:lnTo>
                    <a:pt x="159862" y="50292"/>
                  </a:lnTo>
                  <a:lnTo>
                    <a:pt x="160520" y="50243"/>
                  </a:lnTo>
                  <a:lnTo>
                    <a:pt x="161177" y="50170"/>
                  </a:lnTo>
                  <a:lnTo>
                    <a:pt x="161835" y="50097"/>
                  </a:lnTo>
                  <a:lnTo>
                    <a:pt x="162492" y="49999"/>
                  </a:lnTo>
                  <a:lnTo>
                    <a:pt x="163150" y="49877"/>
                  </a:lnTo>
                  <a:lnTo>
                    <a:pt x="163783" y="49731"/>
                  </a:lnTo>
                  <a:lnTo>
                    <a:pt x="164416" y="49585"/>
                  </a:lnTo>
                  <a:lnTo>
                    <a:pt x="165074" y="49390"/>
                  </a:lnTo>
                  <a:lnTo>
                    <a:pt x="165707" y="49196"/>
                  </a:lnTo>
                  <a:lnTo>
                    <a:pt x="166340" y="49001"/>
                  </a:lnTo>
                  <a:lnTo>
                    <a:pt x="166974" y="48757"/>
                  </a:lnTo>
                  <a:lnTo>
                    <a:pt x="167583" y="48514"/>
                  </a:lnTo>
                  <a:lnTo>
                    <a:pt x="168216" y="48246"/>
                  </a:lnTo>
                  <a:lnTo>
                    <a:pt x="168825" y="47954"/>
                  </a:lnTo>
                  <a:lnTo>
                    <a:pt x="169458" y="47637"/>
                  </a:lnTo>
                  <a:lnTo>
                    <a:pt x="170067" y="47320"/>
                  </a:lnTo>
                  <a:lnTo>
                    <a:pt x="170676" y="46955"/>
                  </a:lnTo>
                  <a:lnTo>
                    <a:pt x="171260" y="46590"/>
                  </a:lnTo>
                  <a:lnTo>
                    <a:pt x="171869" y="46200"/>
                  </a:lnTo>
                  <a:lnTo>
                    <a:pt x="172940" y="45445"/>
                  </a:lnTo>
                  <a:lnTo>
                    <a:pt x="173988" y="44666"/>
                  </a:lnTo>
                  <a:lnTo>
                    <a:pt x="174962" y="43838"/>
                  </a:lnTo>
                  <a:lnTo>
                    <a:pt x="175936" y="42985"/>
                  </a:lnTo>
                  <a:lnTo>
                    <a:pt x="176862" y="42108"/>
                  </a:lnTo>
                  <a:lnTo>
                    <a:pt x="177763" y="41207"/>
                  </a:lnTo>
                  <a:lnTo>
                    <a:pt x="178639" y="40258"/>
                  </a:lnTo>
                  <a:lnTo>
                    <a:pt x="179492" y="39308"/>
                  </a:lnTo>
                  <a:lnTo>
                    <a:pt x="180320" y="38334"/>
                  </a:lnTo>
                  <a:lnTo>
                    <a:pt x="181124" y="37335"/>
                  </a:lnTo>
                  <a:lnTo>
                    <a:pt x="181903" y="36312"/>
                  </a:lnTo>
                  <a:lnTo>
                    <a:pt x="182658" y="35265"/>
                  </a:lnTo>
                  <a:lnTo>
                    <a:pt x="183413" y="34218"/>
                  </a:lnTo>
                  <a:lnTo>
                    <a:pt x="184168" y="33170"/>
                  </a:lnTo>
                  <a:lnTo>
                    <a:pt x="185629" y="31027"/>
                  </a:lnTo>
                  <a:lnTo>
                    <a:pt x="188479" y="26692"/>
                  </a:lnTo>
                  <a:lnTo>
                    <a:pt x="189940" y="24549"/>
                  </a:lnTo>
                  <a:lnTo>
                    <a:pt x="191401" y="22406"/>
                  </a:lnTo>
                  <a:lnTo>
                    <a:pt x="192156" y="21359"/>
                  </a:lnTo>
                  <a:lnTo>
                    <a:pt x="192935" y="20336"/>
                  </a:lnTo>
                  <a:lnTo>
                    <a:pt x="193715" y="19313"/>
                  </a:lnTo>
                  <a:lnTo>
                    <a:pt x="194518" y="18314"/>
                  </a:lnTo>
                  <a:lnTo>
                    <a:pt x="195347" y="17340"/>
                  </a:lnTo>
                  <a:lnTo>
                    <a:pt x="196199" y="16366"/>
                  </a:lnTo>
                  <a:lnTo>
                    <a:pt x="197076" y="15441"/>
                  </a:lnTo>
                  <a:lnTo>
                    <a:pt x="197977" y="14515"/>
                  </a:lnTo>
                  <a:lnTo>
                    <a:pt x="198610" y="13931"/>
                  </a:lnTo>
                  <a:lnTo>
                    <a:pt x="199243" y="13346"/>
                  </a:lnTo>
                  <a:lnTo>
                    <a:pt x="199876" y="12786"/>
                  </a:lnTo>
                  <a:lnTo>
                    <a:pt x="200534" y="12250"/>
                  </a:lnTo>
                  <a:lnTo>
                    <a:pt x="201216" y="11714"/>
                  </a:lnTo>
                  <a:lnTo>
                    <a:pt x="201874" y="11227"/>
                  </a:lnTo>
                  <a:lnTo>
                    <a:pt x="202580" y="10740"/>
                  </a:lnTo>
                  <a:lnTo>
                    <a:pt x="203262" y="10253"/>
                  </a:lnTo>
                  <a:lnTo>
                    <a:pt x="203992" y="9815"/>
                  </a:lnTo>
                  <a:lnTo>
                    <a:pt x="204699" y="9376"/>
                  </a:lnTo>
                  <a:lnTo>
                    <a:pt x="205429" y="8962"/>
                  </a:lnTo>
                  <a:lnTo>
                    <a:pt x="206160" y="8548"/>
                  </a:lnTo>
                  <a:lnTo>
                    <a:pt x="206915" y="8183"/>
                  </a:lnTo>
                  <a:lnTo>
                    <a:pt x="207670" y="7818"/>
                  </a:lnTo>
                  <a:lnTo>
                    <a:pt x="208425" y="7452"/>
                  </a:lnTo>
                  <a:lnTo>
                    <a:pt x="209180" y="7136"/>
                  </a:lnTo>
                  <a:lnTo>
                    <a:pt x="209959" y="6819"/>
                  </a:lnTo>
                  <a:lnTo>
                    <a:pt x="210763" y="6503"/>
                  </a:lnTo>
                  <a:lnTo>
                    <a:pt x="211542" y="6235"/>
                  </a:lnTo>
                  <a:lnTo>
                    <a:pt x="212346" y="5967"/>
                  </a:lnTo>
                  <a:lnTo>
                    <a:pt x="213150" y="5723"/>
                  </a:lnTo>
                  <a:lnTo>
                    <a:pt x="213953" y="5480"/>
                  </a:lnTo>
                  <a:lnTo>
                    <a:pt x="214757" y="5285"/>
                  </a:lnTo>
                  <a:lnTo>
                    <a:pt x="215585" y="5090"/>
                  </a:lnTo>
                  <a:lnTo>
                    <a:pt x="216413" y="4895"/>
                  </a:lnTo>
                  <a:lnTo>
                    <a:pt x="217241" y="4725"/>
                  </a:lnTo>
                  <a:lnTo>
                    <a:pt x="218069" y="4579"/>
                  </a:lnTo>
                  <a:lnTo>
                    <a:pt x="218922" y="4457"/>
                  </a:lnTo>
                  <a:lnTo>
                    <a:pt x="219774" y="4335"/>
                  </a:lnTo>
                  <a:lnTo>
                    <a:pt x="220602" y="4238"/>
                  </a:lnTo>
                  <a:lnTo>
                    <a:pt x="221454" y="4140"/>
                  </a:lnTo>
                  <a:lnTo>
                    <a:pt x="222307" y="4092"/>
                  </a:lnTo>
                  <a:lnTo>
                    <a:pt x="223378" y="4018"/>
                  </a:lnTo>
                  <a:lnTo>
                    <a:pt x="224426" y="3970"/>
                  </a:lnTo>
                  <a:lnTo>
                    <a:pt x="226544" y="3970"/>
                  </a:lnTo>
                  <a:lnTo>
                    <a:pt x="227567" y="3994"/>
                  </a:lnTo>
                  <a:lnTo>
                    <a:pt x="228615" y="4043"/>
                  </a:lnTo>
                  <a:lnTo>
                    <a:pt x="229638" y="4116"/>
                  </a:lnTo>
                  <a:lnTo>
                    <a:pt x="230660" y="4213"/>
                  </a:lnTo>
                  <a:lnTo>
                    <a:pt x="231683" y="4335"/>
                  </a:lnTo>
                  <a:lnTo>
                    <a:pt x="232682" y="4481"/>
                  </a:lnTo>
                  <a:lnTo>
                    <a:pt x="233680" y="4627"/>
                  </a:lnTo>
                  <a:lnTo>
                    <a:pt x="234679" y="4822"/>
                  </a:lnTo>
                  <a:lnTo>
                    <a:pt x="235677" y="5017"/>
                  </a:lnTo>
                  <a:lnTo>
                    <a:pt x="236652" y="5236"/>
                  </a:lnTo>
                  <a:lnTo>
                    <a:pt x="237650" y="5455"/>
                  </a:lnTo>
                  <a:lnTo>
                    <a:pt x="238624" y="5723"/>
                  </a:lnTo>
                  <a:lnTo>
                    <a:pt x="239598" y="5991"/>
                  </a:lnTo>
                  <a:lnTo>
                    <a:pt x="240548" y="6283"/>
                  </a:lnTo>
                  <a:lnTo>
                    <a:pt x="241522" y="6600"/>
                  </a:lnTo>
                  <a:lnTo>
                    <a:pt x="242472" y="6917"/>
                  </a:lnTo>
                  <a:lnTo>
                    <a:pt x="243422" y="7258"/>
                  </a:lnTo>
                  <a:lnTo>
                    <a:pt x="244348" y="7623"/>
                  </a:lnTo>
                  <a:lnTo>
                    <a:pt x="245297" y="7988"/>
                  </a:lnTo>
                  <a:lnTo>
                    <a:pt x="246223" y="8378"/>
                  </a:lnTo>
                  <a:lnTo>
                    <a:pt x="247148" y="8792"/>
                  </a:lnTo>
                  <a:lnTo>
                    <a:pt x="248074" y="9206"/>
                  </a:lnTo>
                  <a:lnTo>
                    <a:pt x="248975" y="9644"/>
                  </a:lnTo>
                  <a:lnTo>
                    <a:pt x="249876" y="10083"/>
                  </a:lnTo>
                  <a:lnTo>
                    <a:pt x="251678" y="11008"/>
                  </a:lnTo>
                  <a:lnTo>
                    <a:pt x="253456" y="12007"/>
                  </a:lnTo>
                  <a:lnTo>
                    <a:pt x="255210" y="13030"/>
                  </a:lnTo>
                  <a:lnTo>
                    <a:pt x="256963" y="14125"/>
                  </a:lnTo>
                  <a:lnTo>
                    <a:pt x="258668" y="15246"/>
                  </a:lnTo>
                  <a:lnTo>
                    <a:pt x="260373" y="16415"/>
                  </a:lnTo>
                  <a:lnTo>
                    <a:pt x="262029" y="17608"/>
                  </a:lnTo>
                  <a:lnTo>
                    <a:pt x="263685" y="18850"/>
                  </a:lnTo>
                  <a:lnTo>
                    <a:pt x="265317" y="20092"/>
                  </a:lnTo>
                  <a:lnTo>
                    <a:pt x="266948" y="21383"/>
                  </a:lnTo>
                  <a:lnTo>
                    <a:pt x="268531" y="22698"/>
                  </a:lnTo>
                  <a:lnTo>
                    <a:pt x="270115" y="24038"/>
                  </a:lnTo>
                  <a:lnTo>
                    <a:pt x="271649" y="25401"/>
                  </a:lnTo>
                  <a:lnTo>
                    <a:pt x="273183" y="26765"/>
                  </a:lnTo>
                  <a:lnTo>
                    <a:pt x="274693" y="28154"/>
                  </a:lnTo>
                  <a:lnTo>
                    <a:pt x="276203" y="29542"/>
                  </a:lnTo>
                  <a:lnTo>
                    <a:pt x="277689" y="30930"/>
                  </a:lnTo>
                  <a:lnTo>
                    <a:pt x="279126" y="32318"/>
                  </a:lnTo>
                  <a:lnTo>
                    <a:pt x="278882" y="31782"/>
                  </a:lnTo>
                  <a:lnTo>
                    <a:pt x="278614" y="31246"/>
                  </a:lnTo>
                  <a:lnTo>
                    <a:pt x="278030" y="30151"/>
                  </a:lnTo>
                  <a:lnTo>
                    <a:pt x="277396" y="29103"/>
                  </a:lnTo>
                  <a:lnTo>
                    <a:pt x="276690" y="28032"/>
                  </a:lnTo>
                  <a:lnTo>
                    <a:pt x="275960" y="26985"/>
                  </a:lnTo>
                  <a:lnTo>
                    <a:pt x="275156" y="25962"/>
                  </a:lnTo>
                  <a:lnTo>
                    <a:pt x="274328" y="24939"/>
                  </a:lnTo>
                  <a:lnTo>
                    <a:pt x="273427" y="23940"/>
                  </a:lnTo>
                  <a:lnTo>
                    <a:pt x="272526" y="22942"/>
                  </a:lnTo>
                  <a:lnTo>
                    <a:pt x="271551" y="21968"/>
                  </a:lnTo>
                  <a:lnTo>
                    <a:pt x="270553" y="20993"/>
                  </a:lnTo>
                  <a:lnTo>
                    <a:pt x="269530" y="20044"/>
                  </a:lnTo>
                  <a:lnTo>
                    <a:pt x="268458" y="19118"/>
                  </a:lnTo>
                  <a:lnTo>
                    <a:pt x="267387" y="18193"/>
                  </a:lnTo>
                  <a:lnTo>
                    <a:pt x="266267" y="17292"/>
                  </a:lnTo>
                  <a:lnTo>
                    <a:pt x="265146" y="16415"/>
                  </a:lnTo>
                  <a:lnTo>
                    <a:pt x="264002" y="15562"/>
                  </a:lnTo>
                  <a:lnTo>
                    <a:pt x="262857" y="14710"/>
                  </a:lnTo>
                  <a:lnTo>
                    <a:pt x="261664" y="13906"/>
                  </a:lnTo>
                  <a:lnTo>
                    <a:pt x="260495" y="13103"/>
                  </a:lnTo>
                  <a:lnTo>
                    <a:pt x="259301" y="12323"/>
                  </a:lnTo>
                  <a:lnTo>
                    <a:pt x="258108" y="11544"/>
                  </a:lnTo>
                  <a:lnTo>
                    <a:pt x="256914" y="10813"/>
                  </a:lnTo>
                  <a:lnTo>
                    <a:pt x="255745" y="10107"/>
                  </a:lnTo>
                  <a:lnTo>
                    <a:pt x="254552" y="9401"/>
                  </a:lnTo>
                  <a:lnTo>
                    <a:pt x="253383" y="8743"/>
                  </a:lnTo>
                  <a:lnTo>
                    <a:pt x="252214" y="8110"/>
                  </a:lnTo>
                  <a:lnTo>
                    <a:pt x="251069" y="7477"/>
                  </a:lnTo>
                  <a:lnTo>
                    <a:pt x="249925" y="6892"/>
                  </a:lnTo>
                  <a:lnTo>
                    <a:pt x="248804" y="6332"/>
                  </a:lnTo>
                  <a:lnTo>
                    <a:pt x="246661" y="5285"/>
                  </a:lnTo>
                  <a:lnTo>
                    <a:pt x="245005" y="4554"/>
                  </a:lnTo>
                  <a:lnTo>
                    <a:pt x="243349" y="3872"/>
                  </a:lnTo>
                  <a:lnTo>
                    <a:pt x="241669" y="3215"/>
                  </a:lnTo>
                  <a:lnTo>
                    <a:pt x="239964" y="2630"/>
                  </a:lnTo>
                  <a:lnTo>
                    <a:pt x="238235" y="2119"/>
                  </a:lnTo>
                  <a:lnTo>
                    <a:pt x="237358" y="1875"/>
                  </a:lnTo>
                  <a:lnTo>
                    <a:pt x="236505" y="1632"/>
                  </a:lnTo>
                  <a:lnTo>
                    <a:pt x="235629" y="1413"/>
                  </a:lnTo>
                  <a:lnTo>
                    <a:pt x="234752" y="1218"/>
                  </a:lnTo>
                  <a:lnTo>
                    <a:pt x="233875" y="1023"/>
                  </a:lnTo>
                  <a:lnTo>
                    <a:pt x="232998" y="852"/>
                  </a:lnTo>
                  <a:lnTo>
                    <a:pt x="232097" y="706"/>
                  </a:lnTo>
                  <a:lnTo>
                    <a:pt x="231221" y="560"/>
                  </a:lnTo>
                  <a:lnTo>
                    <a:pt x="230344" y="438"/>
                  </a:lnTo>
                  <a:lnTo>
                    <a:pt x="229443" y="341"/>
                  </a:lnTo>
                  <a:lnTo>
                    <a:pt x="228542" y="244"/>
                  </a:lnTo>
                  <a:lnTo>
                    <a:pt x="227665" y="170"/>
                  </a:lnTo>
                  <a:lnTo>
                    <a:pt x="226764" y="97"/>
                  </a:lnTo>
                  <a:lnTo>
                    <a:pt x="225863" y="49"/>
                  </a:lnTo>
                  <a:lnTo>
                    <a:pt x="224961" y="24"/>
                  </a:lnTo>
                  <a:lnTo>
                    <a:pt x="224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69"/>
        <p:cNvGrpSpPr/>
        <p:nvPr/>
      </p:nvGrpSpPr>
      <p:grpSpPr>
        <a:xfrm>
          <a:off x="0" y="0"/>
          <a:ext cx="0" cy="0"/>
          <a:chOff x="0" y="0"/>
          <a:chExt cx="0" cy="0"/>
        </a:xfrm>
      </p:grpSpPr>
      <p:sp>
        <p:nvSpPr>
          <p:cNvPr id="70" name="Google Shape;70;p6"/>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1625" y="2098200"/>
            <a:ext cx="5084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9" name="Google Shape;79;p9"/>
          <p:cNvSpPr txBox="1">
            <a:spLocks noGrp="1"/>
          </p:cNvSpPr>
          <p:nvPr>
            <p:ph type="subTitle" idx="1"/>
          </p:nvPr>
        </p:nvSpPr>
        <p:spPr>
          <a:xfrm>
            <a:off x="1977881" y="2940000"/>
            <a:ext cx="2571600" cy="65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80" name="Google Shape;80;p9"/>
          <p:cNvSpPr txBox="1">
            <a:spLocks noGrp="1"/>
          </p:cNvSpPr>
          <p:nvPr>
            <p:ph type="title" idx="2" hasCustomPrompt="1"/>
          </p:nvPr>
        </p:nvSpPr>
        <p:spPr>
          <a:xfrm>
            <a:off x="2750397" y="1546200"/>
            <a:ext cx="1026600" cy="55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81" name="Google Shape;81;p9"/>
          <p:cNvGrpSpPr/>
          <p:nvPr/>
        </p:nvGrpSpPr>
        <p:grpSpPr>
          <a:xfrm>
            <a:off x="2787224" y="1730500"/>
            <a:ext cx="952889" cy="183412"/>
            <a:chOff x="6394624" y="1730500"/>
            <a:chExt cx="952889" cy="183412"/>
          </a:xfrm>
        </p:grpSpPr>
        <p:sp>
          <p:nvSpPr>
            <p:cNvPr id="82" name="Google Shape;82;p9"/>
            <p:cNvSpPr/>
            <p:nvPr/>
          </p:nvSpPr>
          <p:spPr>
            <a:xfrm>
              <a:off x="6394624" y="1730500"/>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7154799" y="1730500"/>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6">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2"/>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14" name="Google Shape;114;p15"/>
          <p:cNvSpPr txBox="1">
            <a:spLocks noGrp="1"/>
          </p:cNvSpPr>
          <p:nvPr>
            <p:ph type="subTitle" idx="1"/>
          </p:nvPr>
        </p:nvSpPr>
        <p:spPr>
          <a:xfrm>
            <a:off x="723900" y="1098525"/>
            <a:ext cx="7734300" cy="3506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sz="1200">
                <a:solidFill>
                  <a:schemeClr val="dk1"/>
                </a:solidFill>
              </a:defRPr>
            </a:lvl1pPr>
            <a:lvl2pPr lvl="1" rtl="0">
              <a:lnSpc>
                <a:spcPct val="100000"/>
              </a:lnSpc>
              <a:spcBef>
                <a:spcPts val="0"/>
              </a:spcBef>
              <a:spcAft>
                <a:spcPts val="0"/>
              </a:spcAft>
              <a:buSzPts val="1200"/>
              <a:buChar char="○"/>
              <a:defRPr sz="1200"/>
            </a:lvl2pPr>
            <a:lvl3pPr lvl="2" rtl="0">
              <a:lnSpc>
                <a:spcPct val="100000"/>
              </a:lnSpc>
              <a:spcBef>
                <a:spcPts val="0"/>
              </a:spcBef>
              <a:spcAft>
                <a:spcPts val="0"/>
              </a:spcAft>
              <a:buSzPts val="1200"/>
              <a:buChar char="■"/>
              <a:defRPr sz="1200"/>
            </a:lvl3pPr>
            <a:lvl4pPr lvl="3" rtl="0">
              <a:lnSpc>
                <a:spcPct val="100000"/>
              </a:lnSpc>
              <a:spcBef>
                <a:spcPts val="0"/>
              </a:spcBef>
              <a:spcAft>
                <a:spcPts val="0"/>
              </a:spcAft>
              <a:buSzPts val="1200"/>
              <a:buChar char="●"/>
              <a:defRPr sz="1200"/>
            </a:lvl4pPr>
            <a:lvl5pPr lvl="4" rtl="0">
              <a:lnSpc>
                <a:spcPct val="100000"/>
              </a:lnSpc>
              <a:spcBef>
                <a:spcPts val="0"/>
              </a:spcBef>
              <a:spcAft>
                <a:spcPts val="0"/>
              </a:spcAft>
              <a:buSzPts val="1200"/>
              <a:buChar char="○"/>
              <a:defRPr sz="1200"/>
            </a:lvl5pPr>
            <a:lvl6pPr lvl="5" rtl="0">
              <a:lnSpc>
                <a:spcPct val="100000"/>
              </a:lnSpc>
              <a:spcBef>
                <a:spcPts val="0"/>
              </a:spcBef>
              <a:spcAft>
                <a:spcPts val="0"/>
              </a:spcAft>
              <a:buSzPts val="1200"/>
              <a:buChar char="■"/>
              <a:defRPr sz="1200"/>
            </a:lvl6pPr>
            <a:lvl7pPr lvl="6" rtl="0">
              <a:lnSpc>
                <a:spcPct val="100000"/>
              </a:lnSpc>
              <a:spcBef>
                <a:spcPts val="0"/>
              </a:spcBef>
              <a:spcAft>
                <a:spcPts val="0"/>
              </a:spcAft>
              <a:buSzPts val="1200"/>
              <a:buChar char="●"/>
              <a:defRPr sz="1200"/>
            </a:lvl7pPr>
            <a:lvl8pPr lvl="7" rtl="0">
              <a:lnSpc>
                <a:spcPct val="100000"/>
              </a:lnSpc>
              <a:spcBef>
                <a:spcPts val="0"/>
              </a:spcBef>
              <a:spcAft>
                <a:spcPts val="0"/>
              </a:spcAft>
              <a:buSzPts val="1200"/>
              <a:buChar char="○"/>
              <a:defRPr sz="1200"/>
            </a:lvl8pPr>
            <a:lvl9pPr lvl="8" rtl="0">
              <a:lnSpc>
                <a:spcPct val="100000"/>
              </a:lnSpc>
              <a:spcBef>
                <a:spcPts val="0"/>
              </a:spcBef>
              <a:spcAft>
                <a:spcPts val="0"/>
              </a:spcAft>
              <a:buSzPts val="1200"/>
              <a:buChar char="■"/>
              <a:defRPr sz="1200"/>
            </a:lvl9pPr>
          </a:lstStyle>
          <a:p>
            <a:endParaRPr/>
          </a:p>
        </p:txBody>
      </p:sp>
      <p:grpSp>
        <p:nvGrpSpPr>
          <p:cNvPr id="115" name="Google Shape;115;p15"/>
          <p:cNvGrpSpPr/>
          <p:nvPr/>
        </p:nvGrpSpPr>
        <p:grpSpPr>
          <a:xfrm>
            <a:off x="-1003293" y="-1074205"/>
            <a:ext cx="2972327" cy="2292212"/>
            <a:chOff x="-1003293" y="-1074205"/>
            <a:chExt cx="2972327" cy="2292212"/>
          </a:xfrm>
        </p:grpSpPr>
        <p:sp>
          <p:nvSpPr>
            <p:cNvPr id="116" name="Google Shape;116;p15"/>
            <p:cNvSpPr/>
            <p:nvPr/>
          </p:nvSpPr>
          <p:spPr>
            <a:xfrm rot="-1799789">
              <a:off x="-1107995" y="-383534"/>
              <a:ext cx="2855704" cy="34635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799789">
              <a:off x="-966952" y="-74753"/>
              <a:ext cx="2855704" cy="2171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799789">
              <a:off x="-858335" y="113377"/>
              <a:ext cx="2855704" cy="2171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1799789">
              <a:off x="-749718" y="301508"/>
              <a:ext cx="2855704" cy="2171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5"/>
          <p:cNvGrpSpPr/>
          <p:nvPr/>
        </p:nvGrpSpPr>
        <p:grpSpPr>
          <a:xfrm rot="10800000">
            <a:off x="7442564" y="3761069"/>
            <a:ext cx="2972327" cy="2292212"/>
            <a:chOff x="-1003293" y="-1074205"/>
            <a:chExt cx="2972327" cy="2292212"/>
          </a:xfrm>
        </p:grpSpPr>
        <p:sp>
          <p:nvSpPr>
            <p:cNvPr id="121" name="Google Shape;121;p15"/>
            <p:cNvSpPr/>
            <p:nvPr/>
          </p:nvSpPr>
          <p:spPr>
            <a:xfrm rot="-1799789">
              <a:off x="-1107995" y="-383534"/>
              <a:ext cx="2855704" cy="346358"/>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1799789">
              <a:off x="-966952" y="-74753"/>
              <a:ext cx="2855704" cy="2171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1799789">
              <a:off x="-858335" y="113377"/>
              <a:ext cx="2855704" cy="21719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1799789">
              <a:off x="-749718" y="301508"/>
              <a:ext cx="2855704" cy="2171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7">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2414850" y="1636400"/>
            <a:ext cx="4314300" cy="99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000"/>
              <a:buNone/>
              <a:defRPr sz="7200">
                <a:solidFill>
                  <a:schemeClr val="accen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7" name="Google Shape;127;p16"/>
          <p:cNvSpPr txBox="1">
            <a:spLocks noGrp="1"/>
          </p:cNvSpPr>
          <p:nvPr>
            <p:ph type="subTitle" idx="1"/>
          </p:nvPr>
        </p:nvSpPr>
        <p:spPr>
          <a:xfrm>
            <a:off x="2414850" y="2800586"/>
            <a:ext cx="4314300" cy="70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128" name="Google Shape;128;p16"/>
          <p:cNvSpPr/>
          <p:nvPr/>
        </p:nvSpPr>
        <p:spPr>
          <a:xfrm>
            <a:off x="165201"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728899"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1292598"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1856296"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2419994"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2983693"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3547391"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4111089"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674788"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5238486"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5802184"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6365883"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6929581"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7493279"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8056978"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8620676" y="36774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65201"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728899"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1292598"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1856296"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2419994"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2983693"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3547391"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4111089"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4674788"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5238486"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5802184"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6365883"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6929581"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7493279"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8056978"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8620676" y="107532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9">
    <p:bg>
      <p:bgPr>
        <a:solidFill>
          <a:schemeClr val="lt2"/>
        </a:solidFill>
        <a:effectLst/>
      </p:bgPr>
    </p:bg>
    <p:spTree>
      <p:nvGrpSpPr>
        <p:cNvPr id="1" name="Shape 160"/>
        <p:cNvGrpSpPr/>
        <p:nvPr/>
      </p:nvGrpSpPr>
      <p:grpSpPr>
        <a:xfrm>
          <a:off x="0" y="0"/>
          <a:ext cx="0" cy="0"/>
          <a:chOff x="0" y="0"/>
          <a:chExt cx="0" cy="0"/>
        </a:xfrm>
      </p:grpSpPr>
      <p:sp>
        <p:nvSpPr>
          <p:cNvPr id="161" name="Google Shape;161;p17"/>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2" name="Google Shape;162;p17"/>
          <p:cNvSpPr txBox="1">
            <a:spLocks noGrp="1"/>
          </p:cNvSpPr>
          <p:nvPr>
            <p:ph type="subTitle" idx="1"/>
          </p:nvPr>
        </p:nvSpPr>
        <p:spPr>
          <a:xfrm>
            <a:off x="715850" y="2718625"/>
            <a:ext cx="22371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3" name="Google Shape;163;p17"/>
          <p:cNvSpPr txBox="1">
            <a:spLocks noGrp="1"/>
          </p:cNvSpPr>
          <p:nvPr>
            <p:ph type="subTitle" idx="2"/>
          </p:nvPr>
        </p:nvSpPr>
        <p:spPr>
          <a:xfrm>
            <a:off x="3453449" y="2718625"/>
            <a:ext cx="22371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4" name="Google Shape;164;p17"/>
          <p:cNvSpPr txBox="1">
            <a:spLocks noGrp="1"/>
          </p:cNvSpPr>
          <p:nvPr>
            <p:ph type="subTitle" idx="3"/>
          </p:nvPr>
        </p:nvSpPr>
        <p:spPr>
          <a:xfrm>
            <a:off x="980532" y="2260375"/>
            <a:ext cx="17079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5" name="Google Shape;165;p17"/>
          <p:cNvSpPr txBox="1">
            <a:spLocks noGrp="1"/>
          </p:cNvSpPr>
          <p:nvPr>
            <p:ph type="subTitle" idx="4"/>
          </p:nvPr>
        </p:nvSpPr>
        <p:spPr>
          <a:xfrm>
            <a:off x="3718073" y="2260375"/>
            <a:ext cx="17079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17"/>
          <p:cNvSpPr txBox="1">
            <a:spLocks noGrp="1"/>
          </p:cNvSpPr>
          <p:nvPr>
            <p:ph type="subTitle" idx="5"/>
          </p:nvPr>
        </p:nvSpPr>
        <p:spPr>
          <a:xfrm>
            <a:off x="6191050" y="2718625"/>
            <a:ext cx="2237100" cy="63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7" name="Google Shape;167;p17"/>
          <p:cNvSpPr txBox="1">
            <a:spLocks noGrp="1"/>
          </p:cNvSpPr>
          <p:nvPr>
            <p:ph type="subTitle" idx="6"/>
          </p:nvPr>
        </p:nvSpPr>
        <p:spPr>
          <a:xfrm>
            <a:off x="6455645" y="2260375"/>
            <a:ext cx="1707900" cy="4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900" b="1">
                <a:latin typeface="Barlow Condensed"/>
                <a:ea typeface="Barlow Condensed"/>
                <a:cs typeface="Barlow Condensed"/>
                <a:sym typeface="Barlow Condense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8" name="Google Shape;168;p17"/>
          <p:cNvSpPr/>
          <p:nvPr/>
        </p:nvSpPr>
        <p:spPr>
          <a:xfrm>
            <a:off x="16520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72889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7"/>
          <p:cNvSpPr/>
          <p:nvPr/>
        </p:nvSpPr>
        <p:spPr>
          <a:xfrm>
            <a:off x="129259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185629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2419994"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2983693"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354739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411108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467478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523848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5802184"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6365883"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6929581"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a:off x="7493279"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a:off x="8056978"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a:off x="8620676" y="4716375"/>
            <a:ext cx="351254" cy="332469"/>
          </a:xfrm>
          <a:custGeom>
            <a:avLst/>
            <a:gdLst/>
            <a:ahLst/>
            <a:cxnLst/>
            <a:rect l="l" t="t" r="r" b="b"/>
            <a:pathLst>
              <a:path w="53180" h="50355" extrusionOk="0">
                <a:moveTo>
                  <a:pt x="26035" y="0"/>
                </a:moveTo>
                <a:lnTo>
                  <a:pt x="24074" y="5618"/>
                </a:lnTo>
                <a:lnTo>
                  <a:pt x="20304" y="16381"/>
                </a:lnTo>
                <a:lnTo>
                  <a:pt x="0" y="16381"/>
                </a:lnTo>
                <a:lnTo>
                  <a:pt x="5104" y="20232"/>
                </a:lnTo>
                <a:lnTo>
                  <a:pt x="16052" y="28520"/>
                </a:lnTo>
                <a:lnTo>
                  <a:pt x="10886" y="43289"/>
                </a:lnTo>
                <a:lnTo>
                  <a:pt x="8411" y="50355"/>
                </a:lnTo>
                <a:lnTo>
                  <a:pt x="14255" y="45672"/>
                </a:lnTo>
                <a:lnTo>
                  <a:pt x="26128" y="36141"/>
                </a:lnTo>
                <a:lnTo>
                  <a:pt x="38770" y="45702"/>
                </a:lnTo>
                <a:lnTo>
                  <a:pt x="44635" y="50139"/>
                </a:lnTo>
                <a:lnTo>
                  <a:pt x="42077" y="43248"/>
                </a:lnTo>
                <a:lnTo>
                  <a:pt x="36583" y="28449"/>
                </a:lnTo>
                <a:lnTo>
                  <a:pt x="47839" y="20273"/>
                </a:lnTo>
                <a:lnTo>
                  <a:pt x="53180" y="16391"/>
                </a:lnTo>
                <a:lnTo>
                  <a:pt x="32115" y="16391"/>
                </a:lnTo>
                <a:lnTo>
                  <a:pt x="28110" y="5577"/>
                </a:lnTo>
                <a:lnTo>
                  <a:pt x="260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2">
  <p:cSld name="TITLE_AND_TWO_COLUMNS_1">
    <p:bg>
      <p:bgPr>
        <a:solidFill>
          <a:schemeClr val="lt2"/>
        </a:solidFill>
        <a:effectLst/>
      </p:bgPr>
    </p:bg>
    <p:spTree>
      <p:nvGrpSpPr>
        <p:cNvPr id="1" name="Shape 224"/>
        <p:cNvGrpSpPr/>
        <p:nvPr/>
      </p:nvGrpSpPr>
      <p:grpSpPr>
        <a:xfrm>
          <a:off x="0" y="0"/>
          <a:ext cx="0" cy="0"/>
          <a:chOff x="0" y="0"/>
          <a:chExt cx="0" cy="0"/>
        </a:xfrm>
      </p:grpSpPr>
      <p:sp>
        <p:nvSpPr>
          <p:cNvPr id="225" name="Google Shape;225;p22"/>
          <p:cNvSpPr txBox="1">
            <a:spLocks noGrp="1"/>
          </p:cNvSpPr>
          <p:nvPr>
            <p:ph type="ctrTitle"/>
          </p:nvPr>
        </p:nvSpPr>
        <p:spPr>
          <a:xfrm>
            <a:off x="1442650" y="1414501"/>
            <a:ext cx="2750100" cy="2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b="1"/>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26" name="Google Shape;226;p22"/>
          <p:cNvSpPr txBox="1">
            <a:spLocks noGrp="1"/>
          </p:cNvSpPr>
          <p:nvPr>
            <p:ph type="subTitle" idx="1"/>
          </p:nvPr>
        </p:nvSpPr>
        <p:spPr>
          <a:xfrm>
            <a:off x="1255025" y="1676250"/>
            <a:ext cx="3125400" cy="50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227" name="Google Shape;227;p22"/>
          <p:cNvSpPr txBox="1">
            <a:spLocks noGrp="1"/>
          </p:cNvSpPr>
          <p:nvPr>
            <p:ph type="ctrTitle" idx="2"/>
          </p:nvPr>
        </p:nvSpPr>
        <p:spPr>
          <a:xfrm>
            <a:off x="4951100" y="1414501"/>
            <a:ext cx="2750100" cy="2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b="1"/>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28" name="Google Shape;228;p22"/>
          <p:cNvSpPr txBox="1">
            <a:spLocks noGrp="1"/>
          </p:cNvSpPr>
          <p:nvPr>
            <p:ph type="subTitle" idx="3"/>
          </p:nvPr>
        </p:nvSpPr>
        <p:spPr>
          <a:xfrm>
            <a:off x="4763514" y="1664100"/>
            <a:ext cx="3125400" cy="50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229" name="Google Shape;229;p22"/>
          <p:cNvSpPr txBox="1">
            <a:spLocks noGrp="1"/>
          </p:cNvSpPr>
          <p:nvPr>
            <p:ph type="ctrTitle" idx="4"/>
          </p:nvPr>
        </p:nvSpPr>
        <p:spPr>
          <a:xfrm>
            <a:off x="1442650" y="2640276"/>
            <a:ext cx="2750100" cy="2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b="1"/>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30" name="Google Shape;230;p22"/>
          <p:cNvSpPr txBox="1">
            <a:spLocks noGrp="1"/>
          </p:cNvSpPr>
          <p:nvPr>
            <p:ph type="subTitle" idx="5"/>
          </p:nvPr>
        </p:nvSpPr>
        <p:spPr>
          <a:xfrm>
            <a:off x="1255025" y="2902036"/>
            <a:ext cx="3125400" cy="50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231" name="Google Shape;231;p22"/>
          <p:cNvSpPr txBox="1">
            <a:spLocks noGrp="1"/>
          </p:cNvSpPr>
          <p:nvPr>
            <p:ph type="ctrTitle" idx="6"/>
          </p:nvPr>
        </p:nvSpPr>
        <p:spPr>
          <a:xfrm>
            <a:off x="4951100" y="2640276"/>
            <a:ext cx="2750100" cy="2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b="1"/>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32" name="Google Shape;232;p22"/>
          <p:cNvSpPr txBox="1">
            <a:spLocks noGrp="1"/>
          </p:cNvSpPr>
          <p:nvPr>
            <p:ph type="subTitle" idx="7"/>
          </p:nvPr>
        </p:nvSpPr>
        <p:spPr>
          <a:xfrm>
            <a:off x="4763400" y="2889886"/>
            <a:ext cx="3125400" cy="50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233" name="Google Shape;233;p22"/>
          <p:cNvSpPr txBox="1">
            <a:spLocks noGrp="1"/>
          </p:cNvSpPr>
          <p:nvPr>
            <p:ph type="ctrTitle" idx="8"/>
          </p:nvPr>
        </p:nvSpPr>
        <p:spPr>
          <a:xfrm>
            <a:off x="1442650" y="3841776"/>
            <a:ext cx="2750100" cy="2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b="1"/>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34" name="Google Shape;234;p22"/>
          <p:cNvSpPr txBox="1">
            <a:spLocks noGrp="1"/>
          </p:cNvSpPr>
          <p:nvPr>
            <p:ph type="subTitle" idx="9"/>
          </p:nvPr>
        </p:nvSpPr>
        <p:spPr>
          <a:xfrm>
            <a:off x="1255025" y="4103525"/>
            <a:ext cx="3125400" cy="50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235" name="Google Shape;235;p22"/>
          <p:cNvSpPr txBox="1">
            <a:spLocks noGrp="1"/>
          </p:cNvSpPr>
          <p:nvPr>
            <p:ph type="ctrTitle" idx="13"/>
          </p:nvPr>
        </p:nvSpPr>
        <p:spPr>
          <a:xfrm>
            <a:off x="4951100" y="3841776"/>
            <a:ext cx="2750100" cy="2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800" b="1"/>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36" name="Google Shape;236;p22"/>
          <p:cNvSpPr txBox="1">
            <a:spLocks noGrp="1"/>
          </p:cNvSpPr>
          <p:nvPr>
            <p:ph type="subTitle" idx="14"/>
          </p:nvPr>
        </p:nvSpPr>
        <p:spPr>
          <a:xfrm>
            <a:off x="4763400" y="4091375"/>
            <a:ext cx="3125400" cy="50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a:endParaRPr/>
          </a:p>
        </p:txBody>
      </p:sp>
      <p:sp>
        <p:nvSpPr>
          <p:cNvPr id="237" name="Google Shape;237;p22"/>
          <p:cNvSpPr txBox="1">
            <a:spLocks noGrp="1"/>
          </p:cNvSpPr>
          <p:nvPr>
            <p:ph type="title" idx="15"/>
          </p:nvPr>
        </p:nvSpPr>
        <p:spPr>
          <a:xfrm>
            <a:off x="721625" y="445025"/>
            <a:ext cx="770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2800"/>
              <a:buNone/>
              <a:defRPr>
                <a:solidFill>
                  <a:schemeClr val="accent2"/>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grpSp>
        <p:nvGrpSpPr>
          <p:cNvPr id="238" name="Google Shape;238;p22"/>
          <p:cNvGrpSpPr/>
          <p:nvPr/>
        </p:nvGrpSpPr>
        <p:grpSpPr>
          <a:xfrm flipH="1">
            <a:off x="-1799051" y="-2044693"/>
            <a:ext cx="12873268" cy="9077704"/>
            <a:chOff x="-1799051" y="-2044693"/>
            <a:chExt cx="12873268" cy="9077704"/>
          </a:xfrm>
        </p:grpSpPr>
        <p:grpSp>
          <p:nvGrpSpPr>
            <p:cNvPr id="239" name="Google Shape;239;p22"/>
            <p:cNvGrpSpPr/>
            <p:nvPr/>
          </p:nvGrpSpPr>
          <p:grpSpPr>
            <a:xfrm rot="8873883">
              <a:off x="-1569674" y="-994238"/>
              <a:ext cx="4582588" cy="2177116"/>
              <a:chOff x="238125" y="1284825"/>
              <a:chExt cx="7143775" cy="3134400"/>
            </a:xfrm>
          </p:grpSpPr>
          <p:sp>
            <p:nvSpPr>
              <p:cNvPr id="240" name="Google Shape;240;p22"/>
              <p:cNvSpPr/>
              <p:nvPr/>
            </p:nvSpPr>
            <p:spPr>
              <a:xfrm>
                <a:off x="403125" y="1688475"/>
                <a:ext cx="6978775" cy="2730750"/>
              </a:xfrm>
              <a:custGeom>
                <a:avLst/>
                <a:gdLst/>
                <a:ahLst/>
                <a:cxnLst/>
                <a:rect l="l" t="t" r="r" b="b"/>
                <a:pathLst>
                  <a:path w="279151" h="109230" extrusionOk="0">
                    <a:moveTo>
                      <a:pt x="223184" y="1"/>
                    </a:moveTo>
                    <a:lnTo>
                      <a:pt x="222283" y="25"/>
                    </a:lnTo>
                    <a:lnTo>
                      <a:pt x="221381" y="50"/>
                    </a:lnTo>
                    <a:lnTo>
                      <a:pt x="220480" y="98"/>
                    </a:lnTo>
                    <a:lnTo>
                      <a:pt x="219579" y="171"/>
                    </a:lnTo>
                    <a:lnTo>
                      <a:pt x="218678" y="269"/>
                    </a:lnTo>
                    <a:lnTo>
                      <a:pt x="217874" y="366"/>
                    </a:lnTo>
                    <a:lnTo>
                      <a:pt x="217046" y="488"/>
                    </a:lnTo>
                    <a:lnTo>
                      <a:pt x="216267" y="610"/>
                    </a:lnTo>
                    <a:lnTo>
                      <a:pt x="215463" y="756"/>
                    </a:lnTo>
                    <a:lnTo>
                      <a:pt x="214660" y="902"/>
                    </a:lnTo>
                    <a:lnTo>
                      <a:pt x="213880" y="1072"/>
                    </a:lnTo>
                    <a:lnTo>
                      <a:pt x="213101" y="1267"/>
                    </a:lnTo>
                    <a:lnTo>
                      <a:pt x="212322" y="1462"/>
                    </a:lnTo>
                    <a:lnTo>
                      <a:pt x="211542" y="1681"/>
                    </a:lnTo>
                    <a:lnTo>
                      <a:pt x="210763" y="1925"/>
                    </a:lnTo>
                    <a:lnTo>
                      <a:pt x="210008" y="2168"/>
                    </a:lnTo>
                    <a:lnTo>
                      <a:pt x="209253" y="2436"/>
                    </a:lnTo>
                    <a:lnTo>
                      <a:pt x="208498" y="2704"/>
                    </a:lnTo>
                    <a:lnTo>
                      <a:pt x="207767" y="2996"/>
                    </a:lnTo>
                    <a:lnTo>
                      <a:pt x="207037" y="3313"/>
                    </a:lnTo>
                    <a:lnTo>
                      <a:pt x="206306" y="3630"/>
                    </a:lnTo>
                    <a:lnTo>
                      <a:pt x="205575" y="3971"/>
                    </a:lnTo>
                    <a:lnTo>
                      <a:pt x="204869" y="4336"/>
                    </a:lnTo>
                    <a:lnTo>
                      <a:pt x="204163" y="4701"/>
                    </a:lnTo>
                    <a:lnTo>
                      <a:pt x="203481" y="5091"/>
                    </a:lnTo>
                    <a:lnTo>
                      <a:pt x="202775" y="5481"/>
                    </a:lnTo>
                    <a:lnTo>
                      <a:pt x="202093" y="5895"/>
                    </a:lnTo>
                    <a:lnTo>
                      <a:pt x="201435" y="6333"/>
                    </a:lnTo>
                    <a:lnTo>
                      <a:pt x="200778" y="6796"/>
                    </a:lnTo>
                    <a:lnTo>
                      <a:pt x="200120" y="7258"/>
                    </a:lnTo>
                    <a:lnTo>
                      <a:pt x="199462" y="7721"/>
                    </a:lnTo>
                    <a:lnTo>
                      <a:pt x="198829" y="8233"/>
                    </a:lnTo>
                    <a:lnTo>
                      <a:pt x="198220" y="8744"/>
                    </a:lnTo>
                    <a:lnTo>
                      <a:pt x="197587" y="9255"/>
                    </a:lnTo>
                    <a:lnTo>
                      <a:pt x="196978" y="9791"/>
                    </a:lnTo>
                    <a:lnTo>
                      <a:pt x="196394" y="10351"/>
                    </a:lnTo>
                    <a:lnTo>
                      <a:pt x="195809" y="10936"/>
                    </a:lnTo>
                    <a:lnTo>
                      <a:pt x="194859" y="11910"/>
                    </a:lnTo>
                    <a:lnTo>
                      <a:pt x="193958" y="12933"/>
                    </a:lnTo>
                    <a:lnTo>
                      <a:pt x="193057" y="13980"/>
                    </a:lnTo>
                    <a:lnTo>
                      <a:pt x="192180" y="15052"/>
                    </a:lnTo>
                    <a:lnTo>
                      <a:pt x="191352" y="16148"/>
                    </a:lnTo>
                    <a:lnTo>
                      <a:pt x="190524" y="17244"/>
                    </a:lnTo>
                    <a:lnTo>
                      <a:pt x="189696" y="18388"/>
                    </a:lnTo>
                    <a:lnTo>
                      <a:pt x="188893" y="19533"/>
                    </a:lnTo>
                    <a:lnTo>
                      <a:pt x="187334" y="21847"/>
                    </a:lnTo>
                    <a:lnTo>
                      <a:pt x="185775" y="24209"/>
                    </a:lnTo>
                    <a:lnTo>
                      <a:pt x="184217" y="26547"/>
                    </a:lnTo>
                    <a:lnTo>
                      <a:pt x="182658" y="28885"/>
                    </a:lnTo>
                    <a:lnTo>
                      <a:pt x="181854" y="30030"/>
                    </a:lnTo>
                    <a:lnTo>
                      <a:pt x="181026" y="31174"/>
                    </a:lnTo>
                    <a:lnTo>
                      <a:pt x="180198" y="32295"/>
                    </a:lnTo>
                    <a:lnTo>
                      <a:pt x="179370" y="33391"/>
                    </a:lnTo>
                    <a:lnTo>
                      <a:pt x="178493" y="34486"/>
                    </a:lnTo>
                    <a:lnTo>
                      <a:pt x="177592" y="35534"/>
                    </a:lnTo>
                    <a:lnTo>
                      <a:pt x="176691" y="36557"/>
                    </a:lnTo>
                    <a:lnTo>
                      <a:pt x="175741" y="37555"/>
                    </a:lnTo>
                    <a:lnTo>
                      <a:pt x="174767" y="38529"/>
                    </a:lnTo>
                    <a:lnTo>
                      <a:pt x="173769" y="39455"/>
                    </a:lnTo>
                    <a:lnTo>
                      <a:pt x="172721" y="40331"/>
                    </a:lnTo>
                    <a:lnTo>
                      <a:pt x="172186" y="40770"/>
                    </a:lnTo>
                    <a:lnTo>
                      <a:pt x="171625" y="41184"/>
                    </a:lnTo>
                    <a:lnTo>
                      <a:pt x="171090" y="41598"/>
                    </a:lnTo>
                    <a:lnTo>
                      <a:pt x="170505" y="41988"/>
                    </a:lnTo>
                    <a:lnTo>
                      <a:pt x="169945" y="42377"/>
                    </a:lnTo>
                    <a:lnTo>
                      <a:pt x="169336" y="42743"/>
                    </a:lnTo>
                    <a:lnTo>
                      <a:pt x="168752" y="43108"/>
                    </a:lnTo>
                    <a:lnTo>
                      <a:pt x="168143" y="43449"/>
                    </a:lnTo>
                    <a:lnTo>
                      <a:pt x="167510" y="43790"/>
                    </a:lnTo>
                    <a:lnTo>
                      <a:pt x="166876" y="44106"/>
                    </a:lnTo>
                    <a:lnTo>
                      <a:pt x="166267" y="44399"/>
                    </a:lnTo>
                    <a:lnTo>
                      <a:pt x="165634" y="44667"/>
                    </a:lnTo>
                    <a:lnTo>
                      <a:pt x="165025" y="44910"/>
                    </a:lnTo>
                    <a:lnTo>
                      <a:pt x="164416" y="45129"/>
                    </a:lnTo>
                    <a:lnTo>
                      <a:pt x="163783" y="45324"/>
                    </a:lnTo>
                    <a:lnTo>
                      <a:pt x="163174" y="45519"/>
                    </a:lnTo>
                    <a:lnTo>
                      <a:pt x="162566" y="45665"/>
                    </a:lnTo>
                    <a:lnTo>
                      <a:pt x="161957" y="45811"/>
                    </a:lnTo>
                    <a:lnTo>
                      <a:pt x="161323" y="45933"/>
                    </a:lnTo>
                    <a:lnTo>
                      <a:pt x="160715" y="46030"/>
                    </a:lnTo>
                    <a:lnTo>
                      <a:pt x="160106" y="46128"/>
                    </a:lnTo>
                    <a:lnTo>
                      <a:pt x="159497" y="46177"/>
                    </a:lnTo>
                    <a:lnTo>
                      <a:pt x="158888" y="46250"/>
                    </a:lnTo>
                    <a:lnTo>
                      <a:pt x="158279" y="46274"/>
                    </a:lnTo>
                    <a:lnTo>
                      <a:pt x="157646" y="46298"/>
                    </a:lnTo>
                    <a:lnTo>
                      <a:pt x="157037" y="46298"/>
                    </a:lnTo>
                    <a:lnTo>
                      <a:pt x="155819" y="46250"/>
                    </a:lnTo>
                    <a:lnTo>
                      <a:pt x="154602" y="46177"/>
                    </a:lnTo>
                    <a:lnTo>
                      <a:pt x="153384" y="46030"/>
                    </a:lnTo>
                    <a:lnTo>
                      <a:pt x="152166" y="45860"/>
                    </a:lnTo>
                    <a:lnTo>
                      <a:pt x="150924" y="45641"/>
                    </a:lnTo>
                    <a:lnTo>
                      <a:pt x="149706" y="45397"/>
                    </a:lnTo>
                    <a:lnTo>
                      <a:pt x="148489" y="45105"/>
                    </a:lnTo>
                    <a:lnTo>
                      <a:pt x="147271" y="44813"/>
                    </a:lnTo>
                    <a:lnTo>
                      <a:pt x="146053" y="44472"/>
                    </a:lnTo>
                    <a:lnTo>
                      <a:pt x="144836" y="44155"/>
                    </a:lnTo>
                    <a:lnTo>
                      <a:pt x="142376" y="43449"/>
                    </a:lnTo>
                    <a:lnTo>
                      <a:pt x="139916" y="42743"/>
                    </a:lnTo>
                    <a:lnTo>
                      <a:pt x="137481" y="42061"/>
                    </a:lnTo>
                    <a:lnTo>
                      <a:pt x="136238" y="41744"/>
                    </a:lnTo>
                    <a:lnTo>
                      <a:pt x="135021" y="41452"/>
                    </a:lnTo>
                    <a:lnTo>
                      <a:pt x="133779" y="41184"/>
                    </a:lnTo>
                    <a:lnTo>
                      <a:pt x="132537" y="40965"/>
                    </a:lnTo>
                    <a:lnTo>
                      <a:pt x="131295" y="40770"/>
                    </a:lnTo>
                    <a:lnTo>
                      <a:pt x="130052" y="40624"/>
                    </a:lnTo>
                    <a:lnTo>
                      <a:pt x="128835" y="40502"/>
                    </a:lnTo>
                    <a:lnTo>
                      <a:pt x="127568" y="40453"/>
                    </a:lnTo>
                    <a:lnTo>
                      <a:pt x="125523" y="40453"/>
                    </a:lnTo>
                    <a:lnTo>
                      <a:pt x="124500" y="40502"/>
                    </a:lnTo>
                    <a:lnTo>
                      <a:pt x="123501" y="40575"/>
                    </a:lnTo>
                    <a:lnTo>
                      <a:pt x="122503" y="40648"/>
                    </a:lnTo>
                    <a:lnTo>
                      <a:pt x="121504" y="40770"/>
                    </a:lnTo>
                    <a:lnTo>
                      <a:pt x="120530" y="40916"/>
                    </a:lnTo>
                    <a:lnTo>
                      <a:pt x="119556" y="41086"/>
                    </a:lnTo>
                    <a:lnTo>
                      <a:pt x="118582" y="41257"/>
                    </a:lnTo>
                    <a:lnTo>
                      <a:pt x="117607" y="41476"/>
                    </a:lnTo>
                    <a:lnTo>
                      <a:pt x="116658" y="41695"/>
                    </a:lnTo>
                    <a:lnTo>
                      <a:pt x="115708" y="41963"/>
                    </a:lnTo>
                    <a:lnTo>
                      <a:pt x="114782" y="42231"/>
                    </a:lnTo>
                    <a:lnTo>
                      <a:pt x="113857" y="42523"/>
                    </a:lnTo>
                    <a:lnTo>
                      <a:pt x="112931" y="42840"/>
                    </a:lnTo>
                    <a:lnTo>
                      <a:pt x="112006" y="43181"/>
                    </a:lnTo>
                    <a:lnTo>
                      <a:pt x="111105" y="43522"/>
                    </a:lnTo>
                    <a:lnTo>
                      <a:pt x="110204" y="43912"/>
                    </a:lnTo>
                    <a:lnTo>
                      <a:pt x="109303" y="44301"/>
                    </a:lnTo>
                    <a:lnTo>
                      <a:pt x="108426" y="44691"/>
                    </a:lnTo>
                    <a:lnTo>
                      <a:pt x="107549" y="45129"/>
                    </a:lnTo>
                    <a:lnTo>
                      <a:pt x="106672" y="45568"/>
                    </a:lnTo>
                    <a:lnTo>
                      <a:pt x="105795" y="46030"/>
                    </a:lnTo>
                    <a:lnTo>
                      <a:pt x="104943" y="46493"/>
                    </a:lnTo>
                    <a:lnTo>
                      <a:pt x="104091" y="46980"/>
                    </a:lnTo>
                    <a:lnTo>
                      <a:pt x="103238" y="47492"/>
                    </a:lnTo>
                    <a:lnTo>
                      <a:pt x="102410" y="48003"/>
                    </a:lnTo>
                    <a:lnTo>
                      <a:pt x="101558" y="48539"/>
                    </a:lnTo>
                    <a:lnTo>
                      <a:pt x="99926" y="49659"/>
                    </a:lnTo>
                    <a:lnTo>
                      <a:pt x="98294" y="50804"/>
                    </a:lnTo>
                    <a:lnTo>
                      <a:pt x="96711" y="51997"/>
                    </a:lnTo>
                    <a:lnTo>
                      <a:pt x="95128" y="53239"/>
                    </a:lnTo>
                    <a:lnTo>
                      <a:pt x="93594" y="54530"/>
                    </a:lnTo>
                    <a:lnTo>
                      <a:pt x="92084" y="55845"/>
                    </a:lnTo>
                    <a:lnTo>
                      <a:pt x="90574" y="57185"/>
                    </a:lnTo>
                    <a:lnTo>
                      <a:pt x="89113" y="58573"/>
                    </a:lnTo>
                    <a:lnTo>
                      <a:pt x="87651" y="59961"/>
                    </a:lnTo>
                    <a:lnTo>
                      <a:pt x="86215" y="61374"/>
                    </a:lnTo>
                    <a:lnTo>
                      <a:pt x="84826" y="62810"/>
                    </a:lnTo>
                    <a:lnTo>
                      <a:pt x="83438" y="64247"/>
                    </a:lnTo>
                    <a:lnTo>
                      <a:pt x="82074" y="65709"/>
                    </a:lnTo>
                    <a:lnTo>
                      <a:pt x="80735" y="67170"/>
                    </a:lnTo>
                    <a:lnTo>
                      <a:pt x="78105" y="70068"/>
                    </a:lnTo>
                    <a:lnTo>
                      <a:pt x="75547" y="72942"/>
                    </a:lnTo>
                    <a:lnTo>
                      <a:pt x="73282" y="75475"/>
                    </a:lnTo>
                    <a:lnTo>
                      <a:pt x="70993" y="78032"/>
                    </a:lnTo>
                    <a:lnTo>
                      <a:pt x="68655" y="80589"/>
                    </a:lnTo>
                    <a:lnTo>
                      <a:pt x="67462" y="81880"/>
                    </a:lnTo>
                    <a:lnTo>
                      <a:pt x="66244" y="83146"/>
                    </a:lnTo>
                    <a:lnTo>
                      <a:pt x="65026" y="84388"/>
                    </a:lnTo>
                    <a:lnTo>
                      <a:pt x="63784" y="85630"/>
                    </a:lnTo>
                    <a:lnTo>
                      <a:pt x="62518" y="86848"/>
                    </a:lnTo>
                    <a:lnTo>
                      <a:pt x="61251" y="88066"/>
                    </a:lnTo>
                    <a:lnTo>
                      <a:pt x="59961" y="89259"/>
                    </a:lnTo>
                    <a:lnTo>
                      <a:pt x="58670" y="90404"/>
                    </a:lnTo>
                    <a:lnTo>
                      <a:pt x="57330" y="91548"/>
                    </a:lnTo>
                    <a:lnTo>
                      <a:pt x="55991" y="92669"/>
                    </a:lnTo>
                    <a:lnTo>
                      <a:pt x="54627" y="93740"/>
                    </a:lnTo>
                    <a:lnTo>
                      <a:pt x="53239" y="94788"/>
                    </a:lnTo>
                    <a:lnTo>
                      <a:pt x="51851" y="95810"/>
                    </a:lnTo>
                    <a:lnTo>
                      <a:pt x="50414" y="96785"/>
                    </a:lnTo>
                    <a:lnTo>
                      <a:pt x="48977" y="97710"/>
                    </a:lnTo>
                    <a:lnTo>
                      <a:pt x="47491" y="98611"/>
                    </a:lnTo>
                    <a:lnTo>
                      <a:pt x="46005" y="99464"/>
                    </a:lnTo>
                    <a:lnTo>
                      <a:pt x="44471" y="100267"/>
                    </a:lnTo>
                    <a:lnTo>
                      <a:pt x="42937" y="101022"/>
                    </a:lnTo>
                    <a:lnTo>
                      <a:pt x="42157" y="101388"/>
                    </a:lnTo>
                    <a:lnTo>
                      <a:pt x="41354" y="101729"/>
                    </a:lnTo>
                    <a:lnTo>
                      <a:pt x="40574" y="102045"/>
                    </a:lnTo>
                    <a:lnTo>
                      <a:pt x="39771" y="102362"/>
                    </a:lnTo>
                    <a:lnTo>
                      <a:pt x="38967" y="102678"/>
                    </a:lnTo>
                    <a:lnTo>
                      <a:pt x="38139" y="102971"/>
                    </a:lnTo>
                    <a:lnTo>
                      <a:pt x="37311" y="103238"/>
                    </a:lnTo>
                    <a:lnTo>
                      <a:pt x="36483" y="103482"/>
                    </a:lnTo>
                    <a:lnTo>
                      <a:pt x="35655" y="103726"/>
                    </a:lnTo>
                    <a:lnTo>
                      <a:pt x="34802" y="103969"/>
                    </a:lnTo>
                    <a:lnTo>
                      <a:pt x="33974" y="104164"/>
                    </a:lnTo>
                    <a:lnTo>
                      <a:pt x="33098" y="104359"/>
                    </a:lnTo>
                    <a:lnTo>
                      <a:pt x="32245" y="104554"/>
                    </a:lnTo>
                    <a:lnTo>
                      <a:pt x="31368" y="104700"/>
                    </a:lnTo>
                    <a:lnTo>
                      <a:pt x="30273" y="104870"/>
                    </a:lnTo>
                    <a:lnTo>
                      <a:pt x="29152" y="105016"/>
                    </a:lnTo>
                    <a:lnTo>
                      <a:pt x="28032" y="105114"/>
                    </a:lnTo>
                    <a:lnTo>
                      <a:pt x="26887" y="105162"/>
                    </a:lnTo>
                    <a:lnTo>
                      <a:pt x="25743" y="105187"/>
                    </a:lnTo>
                    <a:lnTo>
                      <a:pt x="24598" y="105162"/>
                    </a:lnTo>
                    <a:lnTo>
                      <a:pt x="23429" y="105114"/>
                    </a:lnTo>
                    <a:lnTo>
                      <a:pt x="22284" y="105016"/>
                    </a:lnTo>
                    <a:lnTo>
                      <a:pt x="21115" y="104895"/>
                    </a:lnTo>
                    <a:lnTo>
                      <a:pt x="19971" y="104724"/>
                    </a:lnTo>
                    <a:lnTo>
                      <a:pt x="18826" y="104505"/>
                    </a:lnTo>
                    <a:lnTo>
                      <a:pt x="17681" y="104261"/>
                    </a:lnTo>
                    <a:lnTo>
                      <a:pt x="16561" y="103969"/>
                    </a:lnTo>
                    <a:lnTo>
                      <a:pt x="15441" y="103653"/>
                    </a:lnTo>
                    <a:lnTo>
                      <a:pt x="14345" y="103263"/>
                    </a:lnTo>
                    <a:lnTo>
                      <a:pt x="13273" y="102873"/>
                    </a:lnTo>
                    <a:lnTo>
                      <a:pt x="12202" y="102410"/>
                    </a:lnTo>
                    <a:lnTo>
                      <a:pt x="11154" y="101923"/>
                    </a:lnTo>
                    <a:lnTo>
                      <a:pt x="10131" y="101412"/>
                    </a:lnTo>
                    <a:lnTo>
                      <a:pt x="9133" y="100827"/>
                    </a:lnTo>
                    <a:lnTo>
                      <a:pt x="8183" y="100219"/>
                    </a:lnTo>
                    <a:lnTo>
                      <a:pt x="7233" y="99585"/>
                    </a:lnTo>
                    <a:lnTo>
                      <a:pt x="6332" y="98879"/>
                    </a:lnTo>
                    <a:lnTo>
                      <a:pt x="5455" y="98148"/>
                    </a:lnTo>
                    <a:lnTo>
                      <a:pt x="4627" y="97393"/>
                    </a:lnTo>
                    <a:lnTo>
                      <a:pt x="3824" y="96565"/>
                    </a:lnTo>
                    <a:lnTo>
                      <a:pt x="3458" y="96151"/>
                    </a:lnTo>
                    <a:lnTo>
                      <a:pt x="3069" y="95713"/>
                    </a:lnTo>
                    <a:lnTo>
                      <a:pt x="2728" y="95275"/>
                    </a:lnTo>
                    <a:lnTo>
                      <a:pt x="2362" y="94812"/>
                    </a:lnTo>
                    <a:lnTo>
                      <a:pt x="2021" y="94349"/>
                    </a:lnTo>
                    <a:lnTo>
                      <a:pt x="1705" y="93886"/>
                    </a:lnTo>
                    <a:lnTo>
                      <a:pt x="1388" y="93399"/>
                    </a:lnTo>
                    <a:lnTo>
                      <a:pt x="1096" y="92888"/>
                    </a:lnTo>
                    <a:lnTo>
                      <a:pt x="804" y="92401"/>
                    </a:lnTo>
                    <a:lnTo>
                      <a:pt x="511" y="91889"/>
                    </a:lnTo>
                    <a:lnTo>
                      <a:pt x="268" y="91354"/>
                    </a:lnTo>
                    <a:lnTo>
                      <a:pt x="0" y="90818"/>
                    </a:lnTo>
                    <a:lnTo>
                      <a:pt x="0" y="90818"/>
                    </a:lnTo>
                    <a:lnTo>
                      <a:pt x="463" y="91816"/>
                    </a:lnTo>
                    <a:lnTo>
                      <a:pt x="950" y="92791"/>
                    </a:lnTo>
                    <a:lnTo>
                      <a:pt x="1461" y="93740"/>
                    </a:lnTo>
                    <a:lnTo>
                      <a:pt x="1997" y="94690"/>
                    </a:lnTo>
                    <a:lnTo>
                      <a:pt x="2557" y="95591"/>
                    </a:lnTo>
                    <a:lnTo>
                      <a:pt x="3142" y="96468"/>
                    </a:lnTo>
                    <a:lnTo>
                      <a:pt x="3726" y="97320"/>
                    </a:lnTo>
                    <a:lnTo>
                      <a:pt x="4359" y="98148"/>
                    </a:lnTo>
                    <a:lnTo>
                      <a:pt x="4993" y="98952"/>
                    </a:lnTo>
                    <a:lnTo>
                      <a:pt x="5650" y="99707"/>
                    </a:lnTo>
                    <a:lnTo>
                      <a:pt x="6332" y="100462"/>
                    </a:lnTo>
                    <a:lnTo>
                      <a:pt x="7038" y="101193"/>
                    </a:lnTo>
                    <a:lnTo>
                      <a:pt x="7769" y="101875"/>
                    </a:lnTo>
                    <a:lnTo>
                      <a:pt x="8500" y="102532"/>
                    </a:lnTo>
                    <a:lnTo>
                      <a:pt x="9279" y="103165"/>
                    </a:lnTo>
                    <a:lnTo>
                      <a:pt x="10058" y="103774"/>
                    </a:lnTo>
                    <a:lnTo>
                      <a:pt x="10862" y="104359"/>
                    </a:lnTo>
                    <a:lnTo>
                      <a:pt x="11690" y="104895"/>
                    </a:lnTo>
                    <a:lnTo>
                      <a:pt x="12543" y="105406"/>
                    </a:lnTo>
                    <a:lnTo>
                      <a:pt x="13419" y="105893"/>
                    </a:lnTo>
                    <a:lnTo>
                      <a:pt x="14296" y="106356"/>
                    </a:lnTo>
                    <a:lnTo>
                      <a:pt x="15222" y="106770"/>
                    </a:lnTo>
                    <a:lnTo>
                      <a:pt x="16147" y="107160"/>
                    </a:lnTo>
                    <a:lnTo>
                      <a:pt x="17097" y="107500"/>
                    </a:lnTo>
                    <a:lnTo>
                      <a:pt x="18071" y="107841"/>
                    </a:lnTo>
                    <a:lnTo>
                      <a:pt x="19045" y="108134"/>
                    </a:lnTo>
                    <a:lnTo>
                      <a:pt x="20068" y="108377"/>
                    </a:lnTo>
                    <a:lnTo>
                      <a:pt x="21091" y="108596"/>
                    </a:lnTo>
                    <a:lnTo>
                      <a:pt x="22138" y="108791"/>
                    </a:lnTo>
                    <a:lnTo>
                      <a:pt x="23210" y="108962"/>
                    </a:lnTo>
                    <a:lnTo>
                      <a:pt x="24306" y="109084"/>
                    </a:lnTo>
                    <a:lnTo>
                      <a:pt x="25402" y="109157"/>
                    </a:lnTo>
                    <a:lnTo>
                      <a:pt x="26205" y="109205"/>
                    </a:lnTo>
                    <a:lnTo>
                      <a:pt x="27009" y="109230"/>
                    </a:lnTo>
                    <a:lnTo>
                      <a:pt x="28568" y="109230"/>
                    </a:lnTo>
                    <a:lnTo>
                      <a:pt x="29347" y="109205"/>
                    </a:lnTo>
                    <a:lnTo>
                      <a:pt x="30102" y="109181"/>
                    </a:lnTo>
                    <a:lnTo>
                      <a:pt x="30881" y="109132"/>
                    </a:lnTo>
                    <a:lnTo>
                      <a:pt x="31636" y="109059"/>
                    </a:lnTo>
                    <a:lnTo>
                      <a:pt x="33122" y="108889"/>
                    </a:lnTo>
                    <a:lnTo>
                      <a:pt x="34608" y="108669"/>
                    </a:lnTo>
                    <a:lnTo>
                      <a:pt x="36069" y="108377"/>
                    </a:lnTo>
                    <a:lnTo>
                      <a:pt x="37506" y="108061"/>
                    </a:lnTo>
                    <a:lnTo>
                      <a:pt x="38918" y="107671"/>
                    </a:lnTo>
                    <a:lnTo>
                      <a:pt x="40307" y="107257"/>
                    </a:lnTo>
                    <a:lnTo>
                      <a:pt x="41670" y="106770"/>
                    </a:lnTo>
                    <a:lnTo>
                      <a:pt x="43034" y="106258"/>
                    </a:lnTo>
                    <a:lnTo>
                      <a:pt x="44374" y="105674"/>
                    </a:lnTo>
                    <a:lnTo>
                      <a:pt x="45689" y="105065"/>
                    </a:lnTo>
                    <a:lnTo>
                      <a:pt x="47004" y="104432"/>
                    </a:lnTo>
                    <a:lnTo>
                      <a:pt x="48270" y="103726"/>
                    </a:lnTo>
                    <a:lnTo>
                      <a:pt x="49561" y="102995"/>
                    </a:lnTo>
                    <a:lnTo>
                      <a:pt x="50803" y="102240"/>
                    </a:lnTo>
                    <a:lnTo>
                      <a:pt x="52045" y="101436"/>
                    </a:lnTo>
                    <a:lnTo>
                      <a:pt x="53263" y="100608"/>
                    </a:lnTo>
                    <a:lnTo>
                      <a:pt x="54481" y="99731"/>
                    </a:lnTo>
                    <a:lnTo>
                      <a:pt x="55674" y="98855"/>
                    </a:lnTo>
                    <a:lnTo>
                      <a:pt x="56868" y="97929"/>
                    </a:lnTo>
                    <a:lnTo>
                      <a:pt x="58037" y="96955"/>
                    </a:lnTo>
                    <a:lnTo>
                      <a:pt x="59206" y="95981"/>
                    </a:lnTo>
                    <a:lnTo>
                      <a:pt x="60350" y="94982"/>
                    </a:lnTo>
                    <a:lnTo>
                      <a:pt x="61495" y="93960"/>
                    </a:lnTo>
                    <a:lnTo>
                      <a:pt x="62615" y="92912"/>
                    </a:lnTo>
                    <a:lnTo>
                      <a:pt x="63735" y="91841"/>
                    </a:lnTo>
                    <a:lnTo>
                      <a:pt x="64856" y="90769"/>
                    </a:lnTo>
                    <a:lnTo>
                      <a:pt x="65952" y="89649"/>
                    </a:lnTo>
                    <a:lnTo>
                      <a:pt x="67048" y="88529"/>
                    </a:lnTo>
                    <a:lnTo>
                      <a:pt x="69215" y="86264"/>
                    </a:lnTo>
                    <a:lnTo>
                      <a:pt x="71358" y="83950"/>
                    </a:lnTo>
                    <a:lnTo>
                      <a:pt x="73477" y="81588"/>
                    </a:lnTo>
                    <a:lnTo>
                      <a:pt x="75596" y="79225"/>
                    </a:lnTo>
                    <a:lnTo>
                      <a:pt x="79785" y="74500"/>
                    </a:lnTo>
                    <a:lnTo>
                      <a:pt x="81855" y="72138"/>
                    </a:lnTo>
                    <a:lnTo>
                      <a:pt x="83950" y="69824"/>
                    </a:lnTo>
                    <a:lnTo>
                      <a:pt x="86044" y="67560"/>
                    </a:lnTo>
                    <a:lnTo>
                      <a:pt x="88139" y="65343"/>
                    </a:lnTo>
                    <a:lnTo>
                      <a:pt x="89210" y="64247"/>
                    </a:lnTo>
                    <a:lnTo>
                      <a:pt x="90257" y="63176"/>
                    </a:lnTo>
                    <a:lnTo>
                      <a:pt x="91329" y="62153"/>
                    </a:lnTo>
                    <a:lnTo>
                      <a:pt x="92401" y="61106"/>
                    </a:lnTo>
                    <a:lnTo>
                      <a:pt x="93472" y="60107"/>
                    </a:lnTo>
                    <a:lnTo>
                      <a:pt x="94568" y="59133"/>
                    </a:lnTo>
                    <a:lnTo>
                      <a:pt x="95640" y="58183"/>
                    </a:lnTo>
                    <a:lnTo>
                      <a:pt x="96736" y="57258"/>
                    </a:lnTo>
                    <a:lnTo>
                      <a:pt x="97856" y="56357"/>
                    </a:lnTo>
                    <a:lnTo>
                      <a:pt x="98976" y="55504"/>
                    </a:lnTo>
                    <a:lnTo>
                      <a:pt x="100097" y="54676"/>
                    </a:lnTo>
                    <a:lnTo>
                      <a:pt x="101217" y="53872"/>
                    </a:lnTo>
                    <a:lnTo>
                      <a:pt x="102508" y="52996"/>
                    </a:lnTo>
                    <a:lnTo>
                      <a:pt x="103823" y="52168"/>
                    </a:lnTo>
                    <a:lnTo>
                      <a:pt x="105162" y="51364"/>
                    </a:lnTo>
                    <a:lnTo>
                      <a:pt x="106526" y="50585"/>
                    </a:lnTo>
                    <a:lnTo>
                      <a:pt x="107890" y="49854"/>
                    </a:lnTo>
                    <a:lnTo>
                      <a:pt x="109278" y="49148"/>
                    </a:lnTo>
                    <a:lnTo>
                      <a:pt x="110691" y="48490"/>
                    </a:lnTo>
                    <a:lnTo>
                      <a:pt x="112128" y="47881"/>
                    </a:lnTo>
                    <a:lnTo>
                      <a:pt x="113565" y="47297"/>
                    </a:lnTo>
                    <a:lnTo>
                      <a:pt x="115050" y="46785"/>
                    </a:lnTo>
                    <a:lnTo>
                      <a:pt x="116511" y="46298"/>
                    </a:lnTo>
                    <a:lnTo>
                      <a:pt x="118021" y="45860"/>
                    </a:lnTo>
                    <a:lnTo>
                      <a:pt x="119531" y="45470"/>
                    </a:lnTo>
                    <a:lnTo>
                      <a:pt x="121041" y="45154"/>
                    </a:lnTo>
                    <a:lnTo>
                      <a:pt x="121821" y="45007"/>
                    </a:lnTo>
                    <a:lnTo>
                      <a:pt x="122576" y="44886"/>
                    </a:lnTo>
                    <a:lnTo>
                      <a:pt x="123355" y="44764"/>
                    </a:lnTo>
                    <a:lnTo>
                      <a:pt x="124134" y="44667"/>
                    </a:lnTo>
                    <a:lnTo>
                      <a:pt x="125011" y="44569"/>
                    </a:lnTo>
                    <a:lnTo>
                      <a:pt x="125912" y="44520"/>
                    </a:lnTo>
                    <a:lnTo>
                      <a:pt x="126789" y="44472"/>
                    </a:lnTo>
                    <a:lnTo>
                      <a:pt x="127690" y="44472"/>
                    </a:lnTo>
                    <a:lnTo>
                      <a:pt x="128567" y="44496"/>
                    </a:lnTo>
                    <a:lnTo>
                      <a:pt x="129419" y="44520"/>
                    </a:lnTo>
                    <a:lnTo>
                      <a:pt x="130296" y="44593"/>
                    </a:lnTo>
                    <a:lnTo>
                      <a:pt x="131148" y="44667"/>
                    </a:lnTo>
                    <a:lnTo>
                      <a:pt x="132025" y="44764"/>
                    </a:lnTo>
                    <a:lnTo>
                      <a:pt x="132878" y="44886"/>
                    </a:lnTo>
                    <a:lnTo>
                      <a:pt x="133730" y="45032"/>
                    </a:lnTo>
                    <a:lnTo>
                      <a:pt x="134582" y="45178"/>
                    </a:lnTo>
                    <a:lnTo>
                      <a:pt x="136263" y="45519"/>
                    </a:lnTo>
                    <a:lnTo>
                      <a:pt x="137968" y="45933"/>
                    </a:lnTo>
                    <a:lnTo>
                      <a:pt x="139648" y="46347"/>
                    </a:lnTo>
                    <a:lnTo>
                      <a:pt x="141329" y="46810"/>
                    </a:lnTo>
                    <a:lnTo>
                      <a:pt x="144689" y="47760"/>
                    </a:lnTo>
                    <a:lnTo>
                      <a:pt x="146370" y="48247"/>
                    </a:lnTo>
                    <a:lnTo>
                      <a:pt x="148075" y="48709"/>
                    </a:lnTo>
                    <a:lnTo>
                      <a:pt x="149780" y="49148"/>
                    </a:lnTo>
                    <a:lnTo>
                      <a:pt x="151509" y="49537"/>
                    </a:lnTo>
                    <a:lnTo>
                      <a:pt x="152873" y="49830"/>
                    </a:lnTo>
                    <a:lnTo>
                      <a:pt x="154212" y="50024"/>
                    </a:lnTo>
                    <a:lnTo>
                      <a:pt x="154894" y="50122"/>
                    </a:lnTo>
                    <a:lnTo>
                      <a:pt x="155552" y="50195"/>
                    </a:lnTo>
                    <a:lnTo>
                      <a:pt x="156233" y="50244"/>
                    </a:lnTo>
                    <a:lnTo>
                      <a:pt x="156891" y="50292"/>
                    </a:lnTo>
                    <a:lnTo>
                      <a:pt x="157549" y="50317"/>
                    </a:lnTo>
                    <a:lnTo>
                      <a:pt x="158864" y="50317"/>
                    </a:lnTo>
                    <a:lnTo>
                      <a:pt x="159497" y="50292"/>
                    </a:lnTo>
                    <a:lnTo>
                      <a:pt x="160154" y="50268"/>
                    </a:lnTo>
                    <a:lnTo>
                      <a:pt x="160788" y="50195"/>
                    </a:lnTo>
                    <a:lnTo>
                      <a:pt x="161445" y="50122"/>
                    </a:lnTo>
                    <a:lnTo>
                      <a:pt x="162078" y="50049"/>
                    </a:lnTo>
                    <a:lnTo>
                      <a:pt x="162712" y="49927"/>
                    </a:lnTo>
                    <a:lnTo>
                      <a:pt x="163345" y="49805"/>
                    </a:lnTo>
                    <a:lnTo>
                      <a:pt x="163978" y="49684"/>
                    </a:lnTo>
                    <a:lnTo>
                      <a:pt x="164587" y="49513"/>
                    </a:lnTo>
                    <a:lnTo>
                      <a:pt x="165220" y="49343"/>
                    </a:lnTo>
                    <a:lnTo>
                      <a:pt x="165829" y="49148"/>
                    </a:lnTo>
                    <a:lnTo>
                      <a:pt x="166438" y="48929"/>
                    </a:lnTo>
                    <a:lnTo>
                      <a:pt x="167047" y="48709"/>
                    </a:lnTo>
                    <a:lnTo>
                      <a:pt x="167656" y="48466"/>
                    </a:lnTo>
                    <a:lnTo>
                      <a:pt x="168264" y="48198"/>
                    </a:lnTo>
                    <a:lnTo>
                      <a:pt x="168873" y="47930"/>
                    </a:lnTo>
                    <a:lnTo>
                      <a:pt x="169482" y="47613"/>
                    </a:lnTo>
                    <a:lnTo>
                      <a:pt x="170067" y="47297"/>
                    </a:lnTo>
                    <a:lnTo>
                      <a:pt x="170651" y="46956"/>
                    </a:lnTo>
                    <a:lnTo>
                      <a:pt x="171236" y="46591"/>
                    </a:lnTo>
                    <a:lnTo>
                      <a:pt x="171820" y="46225"/>
                    </a:lnTo>
                    <a:lnTo>
                      <a:pt x="172892" y="45470"/>
                    </a:lnTo>
                    <a:lnTo>
                      <a:pt x="173939" y="44691"/>
                    </a:lnTo>
                    <a:lnTo>
                      <a:pt x="174938" y="43863"/>
                    </a:lnTo>
                    <a:lnTo>
                      <a:pt x="175887" y="43010"/>
                    </a:lnTo>
                    <a:lnTo>
                      <a:pt x="176837" y="42134"/>
                    </a:lnTo>
                    <a:lnTo>
                      <a:pt x="177738" y="41233"/>
                    </a:lnTo>
                    <a:lnTo>
                      <a:pt x="178615" y="40283"/>
                    </a:lnTo>
                    <a:lnTo>
                      <a:pt x="179443" y="39333"/>
                    </a:lnTo>
                    <a:lnTo>
                      <a:pt x="180271" y="38359"/>
                    </a:lnTo>
                    <a:lnTo>
                      <a:pt x="181075" y="37360"/>
                    </a:lnTo>
                    <a:lnTo>
                      <a:pt x="181854" y="36337"/>
                    </a:lnTo>
                    <a:lnTo>
                      <a:pt x="182634" y="35315"/>
                    </a:lnTo>
                    <a:lnTo>
                      <a:pt x="183389" y="34267"/>
                    </a:lnTo>
                    <a:lnTo>
                      <a:pt x="184144" y="33196"/>
                    </a:lnTo>
                    <a:lnTo>
                      <a:pt x="185580" y="31053"/>
                    </a:lnTo>
                    <a:lnTo>
                      <a:pt x="188454" y="26742"/>
                    </a:lnTo>
                    <a:lnTo>
                      <a:pt x="189891" y="24574"/>
                    </a:lnTo>
                    <a:lnTo>
                      <a:pt x="191377" y="22455"/>
                    </a:lnTo>
                    <a:lnTo>
                      <a:pt x="192132" y="21408"/>
                    </a:lnTo>
                    <a:lnTo>
                      <a:pt x="192887" y="20361"/>
                    </a:lnTo>
                    <a:lnTo>
                      <a:pt x="193690" y="19338"/>
                    </a:lnTo>
                    <a:lnTo>
                      <a:pt x="194494" y="18340"/>
                    </a:lnTo>
                    <a:lnTo>
                      <a:pt x="195322" y="17365"/>
                    </a:lnTo>
                    <a:lnTo>
                      <a:pt x="196150" y="16391"/>
                    </a:lnTo>
                    <a:lnTo>
                      <a:pt x="197027" y="15466"/>
                    </a:lnTo>
                    <a:lnTo>
                      <a:pt x="197928" y="14540"/>
                    </a:lnTo>
                    <a:lnTo>
                      <a:pt x="198561" y="13956"/>
                    </a:lnTo>
                    <a:lnTo>
                      <a:pt x="199195" y="13371"/>
                    </a:lnTo>
                    <a:lnTo>
                      <a:pt x="199852" y="12811"/>
                    </a:lnTo>
                    <a:lnTo>
                      <a:pt x="200510" y="12275"/>
                    </a:lnTo>
                    <a:lnTo>
                      <a:pt x="201167" y="11740"/>
                    </a:lnTo>
                    <a:lnTo>
                      <a:pt x="201849" y="11228"/>
                    </a:lnTo>
                    <a:lnTo>
                      <a:pt x="202531" y="10741"/>
                    </a:lnTo>
                    <a:lnTo>
                      <a:pt x="203237" y="10278"/>
                    </a:lnTo>
                    <a:lnTo>
                      <a:pt x="203944" y="9816"/>
                    </a:lnTo>
                    <a:lnTo>
                      <a:pt x="204674" y="9377"/>
                    </a:lnTo>
                    <a:lnTo>
                      <a:pt x="205405" y="8963"/>
                    </a:lnTo>
                    <a:lnTo>
                      <a:pt x="206136" y="8549"/>
                    </a:lnTo>
                    <a:lnTo>
                      <a:pt x="206891" y="8160"/>
                    </a:lnTo>
                    <a:lnTo>
                      <a:pt x="207646" y="7794"/>
                    </a:lnTo>
                    <a:lnTo>
                      <a:pt x="208401" y="7453"/>
                    </a:lnTo>
                    <a:lnTo>
                      <a:pt x="209180" y="7112"/>
                    </a:lnTo>
                    <a:lnTo>
                      <a:pt x="209959" y="6796"/>
                    </a:lnTo>
                    <a:lnTo>
                      <a:pt x="210739" y="6503"/>
                    </a:lnTo>
                    <a:lnTo>
                      <a:pt x="211518" y="6211"/>
                    </a:lnTo>
                    <a:lnTo>
                      <a:pt x="212322" y="5968"/>
                    </a:lnTo>
                    <a:lnTo>
                      <a:pt x="213125" y="5700"/>
                    </a:lnTo>
                    <a:lnTo>
                      <a:pt x="213953" y="5481"/>
                    </a:lnTo>
                    <a:lnTo>
                      <a:pt x="214757" y="5261"/>
                    </a:lnTo>
                    <a:lnTo>
                      <a:pt x="215585" y="5067"/>
                    </a:lnTo>
                    <a:lnTo>
                      <a:pt x="216413" y="4872"/>
                    </a:lnTo>
                    <a:lnTo>
                      <a:pt x="217241" y="4701"/>
                    </a:lnTo>
                    <a:lnTo>
                      <a:pt x="218069" y="4555"/>
                    </a:lnTo>
                    <a:lnTo>
                      <a:pt x="218922" y="4433"/>
                    </a:lnTo>
                    <a:lnTo>
                      <a:pt x="219774" y="4312"/>
                    </a:lnTo>
                    <a:lnTo>
                      <a:pt x="220626" y="4214"/>
                    </a:lnTo>
                    <a:lnTo>
                      <a:pt x="221479" y="4117"/>
                    </a:lnTo>
                    <a:lnTo>
                      <a:pt x="222331" y="4068"/>
                    </a:lnTo>
                    <a:lnTo>
                      <a:pt x="223403" y="3995"/>
                    </a:lnTo>
                    <a:lnTo>
                      <a:pt x="224450" y="3946"/>
                    </a:lnTo>
                    <a:lnTo>
                      <a:pt x="226545" y="3946"/>
                    </a:lnTo>
                    <a:lnTo>
                      <a:pt x="227592" y="3971"/>
                    </a:lnTo>
                    <a:lnTo>
                      <a:pt x="228615" y="4019"/>
                    </a:lnTo>
                    <a:lnTo>
                      <a:pt x="229638" y="4092"/>
                    </a:lnTo>
                    <a:lnTo>
                      <a:pt x="230660" y="4190"/>
                    </a:lnTo>
                    <a:lnTo>
                      <a:pt x="231683" y="4312"/>
                    </a:lnTo>
                    <a:lnTo>
                      <a:pt x="232682" y="4458"/>
                    </a:lnTo>
                    <a:lnTo>
                      <a:pt x="233705" y="4604"/>
                    </a:lnTo>
                    <a:lnTo>
                      <a:pt x="234703" y="4799"/>
                    </a:lnTo>
                    <a:lnTo>
                      <a:pt x="235677" y="4993"/>
                    </a:lnTo>
                    <a:lnTo>
                      <a:pt x="236676" y="5213"/>
                    </a:lnTo>
                    <a:lnTo>
                      <a:pt x="237650" y="5432"/>
                    </a:lnTo>
                    <a:lnTo>
                      <a:pt x="238624" y="5700"/>
                    </a:lnTo>
                    <a:lnTo>
                      <a:pt x="239598" y="5968"/>
                    </a:lnTo>
                    <a:lnTo>
                      <a:pt x="240573" y="6260"/>
                    </a:lnTo>
                    <a:lnTo>
                      <a:pt x="241522" y="6577"/>
                    </a:lnTo>
                    <a:lnTo>
                      <a:pt x="242472" y="6893"/>
                    </a:lnTo>
                    <a:lnTo>
                      <a:pt x="243422" y="7234"/>
                    </a:lnTo>
                    <a:lnTo>
                      <a:pt x="244372" y="7599"/>
                    </a:lnTo>
                    <a:lnTo>
                      <a:pt x="245297" y="7965"/>
                    </a:lnTo>
                    <a:lnTo>
                      <a:pt x="246223" y="8354"/>
                    </a:lnTo>
                    <a:lnTo>
                      <a:pt x="247148" y="8768"/>
                    </a:lnTo>
                    <a:lnTo>
                      <a:pt x="248074" y="9182"/>
                    </a:lnTo>
                    <a:lnTo>
                      <a:pt x="248999" y="9621"/>
                    </a:lnTo>
                    <a:lnTo>
                      <a:pt x="249900" y="10059"/>
                    </a:lnTo>
                    <a:lnTo>
                      <a:pt x="251703" y="10985"/>
                    </a:lnTo>
                    <a:lnTo>
                      <a:pt x="253480" y="11983"/>
                    </a:lnTo>
                    <a:lnTo>
                      <a:pt x="255234" y="13006"/>
                    </a:lnTo>
                    <a:lnTo>
                      <a:pt x="256963" y="14102"/>
                    </a:lnTo>
                    <a:lnTo>
                      <a:pt x="258692" y="15222"/>
                    </a:lnTo>
                    <a:lnTo>
                      <a:pt x="260373" y="16391"/>
                    </a:lnTo>
                    <a:lnTo>
                      <a:pt x="262053" y="17585"/>
                    </a:lnTo>
                    <a:lnTo>
                      <a:pt x="263709" y="18827"/>
                    </a:lnTo>
                    <a:lnTo>
                      <a:pt x="265341" y="20069"/>
                    </a:lnTo>
                    <a:lnTo>
                      <a:pt x="266948" y="21360"/>
                    </a:lnTo>
                    <a:lnTo>
                      <a:pt x="268532" y="22675"/>
                    </a:lnTo>
                    <a:lnTo>
                      <a:pt x="270115" y="24014"/>
                    </a:lnTo>
                    <a:lnTo>
                      <a:pt x="271673" y="25378"/>
                    </a:lnTo>
                    <a:lnTo>
                      <a:pt x="273208" y="26742"/>
                    </a:lnTo>
                    <a:lnTo>
                      <a:pt x="274718" y="28106"/>
                    </a:lnTo>
                    <a:lnTo>
                      <a:pt x="276203" y="29518"/>
                    </a:lnTo>
                    <a:lnTo>
                      <a:pt x="277689" y="30906"/>
                    </a:lnTo>
                    <a:lnTo>
                      <a:pt x="279150" y="32295"/>
                    </a:lnTo>
                    <a:lnTo>
                      <a:pt x="278906" y="31759"/>
                    </a:lnTo>
                    <a:lnTo>
                      <a:pt x="278639" y="31223"/>
                    </a:lnTo>
                    <a:lnTo>
                      <a:pt x="278054" y="30127"/>
                    </a:lnTo>
                    <a:lnTo>
                      <a:pt x="277396" y="29080"/>
                    </a:lnTo>
                    <a:lnTo>
                      <a:pt x="276715" y="28008"/>
                    </a:lnTo>
                    <a:lnTo>
                      <a:pt x="275960" y="26961"/>
                    </a:lnTo>
                    <a:lnTo>
                      <a:pt x="275180" y="25938"/>
                    </a:lnTo>
                    <a:lnTo>
                      <a:pt x="274328" y="24915"/>
                    </a:lnTo>
                    <a:lnTo>
                      <a:pt x="273451" y="23917"/>
                    </a:lnTo>
                    <a:lnTo>
                      <a:pt x="272526" y="22918"/>
                    </a:lnTo>
                    <a:lnTo>
                      <a:pt x="271576" y="21944"/>
                    </a:lnTo>
                    <a:lnTo>
                      <a:pt x="270577" y="20970"/>
                    </a:lnTo>
                    <a:lnTo>
                      <a:pt x="269530" y="20020"/>
                    </a:lnTo>
                    <a:lnTo>
                      <a:pt x="268483" y="19095"/>
                    </a:lnTo>
                    <a:lnTo>
                      <a:pt x="267387" y="18169"/>
                    </a:lnTo>
                    <a:lnTo>
                      <a:pt x="266291" y="17268"/>
                    </a:lnTo>
                    <a:lnTo>
                      <a:pt x="265171" y="16391"/>
                    </a:lnTo>
                    <a:lnTo>
                      <a:pt x="264026" y="15539"/>
                    </a:lnTo>
                    <a:lnTo>
                      <a:pt x="262857" y="14686"/>
                    </a:lnTo>
                    <a:lnTo>
                      <a:pt x="261688" y="13883"/>
                    </a:lnTo>
                    <a:lnTo>
                      <a:pt x="260495" y="13079"/>
                    </a:lnTo>
                    <a:lnTo>
                      <a:pt x="259326" y="12275"/>
                    </a:lnTo>
                    <a:lnTo>
                      <a:pt x="258132" y="11520"/>
                    </a:lnTo>
                    <a:lnTo>
                      <a:pt x="256939" y="10790"/>
                    </a:lnTo>
                    <a:lnTo>
                      <a:pt x="255745" y="10084"/>
                    </a:lnTo>
                    <a:lnTo>
                      <a:pt x="254552" y="9377"/>
                    </a:lnTo>
                    <a:lnTo>
                      <a:pt x="253383" y="8720"/>
                    </a:lnTo>
                    <a:lnTo>
                      <a:pt x="252214" y="8086"/>
                    </a:lnTo>
                    <a:lnTo>
                      <a:pt x="251069" y="7453"/>
                    </a:lnTo>
                    <a:lnTo>
                      <a:pt x="249949" y="6869"/>
                    </a:lnTo>
                    <a:lnTo>
                      <a:pt x="248829" y="6309"/>
                    </a:lnTo>
                    <a:lnTo>
                      <a:pt x="246661" y="5261"/>
                    </a:lnTo>
                    <a:lnTo>
                      <a:pt x="245030" y="4531"/>
                    </a:lnTo>
                    <a:lnTo>
                      <a:pt x="243349" y="3849"/>
                    </a:lnTo>
                    <a:lnTo>
                      <a:pt x="241669" y="3191"/>
                    </a:lnTo>
                    <a:lnTo>
                      <a:pt x="239964" y="2607"/>
                    </a:lnTo>
                    <a:lnTo>
                      <a:pt x="238235" y="2095"/>
                    </a:lnTo>
                    <a:lnTo>
                      <a:pt x="237382" y="1852"/>
                    </a:lnTo>
                    <a:lnTo>
                      <a:pt x="236505" y="1608"/>
                    </a:lnTo>
                    <a:lnTo>
                      <a:pt x="235629" y="1389"/>
                    </a:lnTo>
                    <a:lnTo>
                      <a:pt x="234752" y="1194"/>
                    </a:lnTo>
                    <a:lnTo>
                      <a:pt x="233875" y="1024"/>
                    </a:lnTo>
                    <a:lnTo>
                      <a:pt x="232998" y="853"/>
                    </a:lnTo>
                    <a:lnTo>
                      <a:pt x="232122" y="683"/>
                    </a:lnTo>
                    <a:lnTo>
                      <a:pt x="231245" y="537"/>
                    </a:lnTo>
                    <a:lnTo>
                      <a:pt x="230344" y="415"/>
                    </a:lnTo>
                    <a:lnTo>
                      <a:pt x="229467" y="317"/>
                    </a:lnTo>
                    <a:lnTo>
                      <a:pt x="228566" y="220"/>
                    </a:lnTo>
                    <a:lnTo>
                      <a:pt x="227665" y="147"/>
                    </a:lnTo>
                    <a:lnTo>
                      <a:pt x="226764" y="74"/>
                    </a:lnTo>
                    <a:lnTo>
                      <a:pt x="225887" y="25"/>
                    </a:lnTo>
                    <a:lnTo>
                      <a:pt x="224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313600" y="1489400"/>
                <a:ext cx="6978775" cy="2730725"/>
              </a:xfrm>
              <a:custGeom>
                <a:avLst/>
                <a:gdLst/>
                <a:ahLst/>
                <a:cxnLst/>
                <a:rect l="l" t="t" r="r" b="b"/>
                <a:pathLst>
                  <a:path w="279151" h="109229" extrusionOk="0">
                    <a:moveTo>
                      <a:pt x="223185" y="0"/>
                    </a:moveTo>
                    <a:lnTo>
                      <a:pt x="222283" y="24"/>
                    </a:lnTo>
                    <a:lnTo>
                      <a:pt x="221382" y="49"/>
                    </a:lnTo>
                    <a:lnTo>
                      <a:pt x="220481" y="122"/>
                    </a:lnTo>
                    <a:lnTo>
                      <a:pt x="219580" y="195"/>
                    </a:lnTo>
                    <a:lnTo>
                      <a:pt x="218679" y="268"/>
                    </a:lnTo>
                    <a:lnTo>
                      <a:pt x="217875" y="365"/>
                    </a:lnTo>
                    <a:lnTo>
                      <a:pt x="217072" y="487"/>
                    </a:lnTo>
                    <a:lnTo>
                      <a:pt x="216268" y="609"/>
                    </a:lnTo>
                    <a:lnTo>
                      <a:pt x="215464" y="755"/>
                    </a:lnTo>
                    <a:lnTo>
                      <a:pt x="214685" y="925"/>
                    </a:lnTo>
                    <a:lnTo>
                      <a:pt x="213881" y="1096"/>
                    </a:lnTo>
                    <a:lnTo>
                      <a:pt x="213102" y="1266"/>
                    </a:lnTo>
                    <a:lnTo>
                      <a:pt x="212322" y="1486"/>
                    </a:lnTo>
                    <a:lnTo>
                      <a:pt x="211567" y="1680"/>
                    </a:lnTo>
                    <a:lnTo>
                      <a:pt x="210788" y="1924"/>
                    </a:lnTo>
                    <a:lnTo>
                      <a:pt x="210033" y="2168"/>
                    </a:lnTo>
                    <a:lnTo>
                      <a:pt x="209278" y="2435"/>
                    </a:lnTo>
                    <a:lnTo>
                      <a:pt x="208523" y="2703"/>
                    </a:lnTo>
                    <a:lnTo>
                      <a:pt x="207793" y="2996"/>
                    </a:lnTo>
                    <a:lnTo>
                      <a:pt x="207062" y="3312"/>
                    </a:lnTo>
                    <a:lnTo>
                      <a:pt x="206331" y="3629"/>
                    </a:lnTo>
                    <a:lnTo>
                      <a:pt x="205601" y="3970"/>
                    </a:lnTo>
                    <a:lnTo>
                      <a:pt x="204894" y="4311"/>
                    </a:lnTo>
                    <a:lnTo>
                      <a:pt x="204188" y="4700"/>
                    </a:lnTo>
                    <a:lnTo>
                      <a:pt x="203506" y="5066"/>
                    </a:lnTo>
                    <a:lnTo>
                      <a:pt x="202800" y="5480"/>
                    </a:lnTo>
                    <a:lnTo>
                      <a:pt x="202142" y="5894"/>
                    </a:lnTo>
                    <a:lnTo>
                      <a:pt x="201460" y="6332"/>
                    </a:lnTo>
                    <a:lnTo>
                      <a:pt x="200803" y="6771"/>
                    </a:lnTo>
                    <a:lnTo>
                      <a:pt x="200145" y="7233"/>
                    </a:lnTo>
                    <a:lnTo>
                      <a:pt x="199512" y="7696"/>
                    </a:lnTo>
                    <a:lnTo>
                      <a:pt x="198879" y="8207"/>
                    </a:lnTo>
                    <a:lnTo>
                      <a:pt x="198246" y="8719"/>
                    </a:lnTo>
                    <a:lnTo>
                      <a:pt x="197637" y="9230"/>
                    </a:lnTo>
                    <a:lnTo>
                      <a:pt x="197028" y="9766"/>
                    </a:lnTo>
                    <a:lnTo>
                      <a:pt x="196443" y="10326"/>
                    </a:lnTo>
                    <a:lnTo>
                      <a:pt x="195859" y="10911"/>
                    </a:lnTo>
                    <a:lnTo>
                      <a:pt x="194909" y="11909"/>
                    </a:lnTo>
                    <a:lnTo>
                      <a:pt x="193984" y="12932"/>
                    </a:lnTo>
                    <a:lnTo>
                      <a:pt x="193083" y="13979"/>
                    </a:lnTo>
                    <a:lnTo>
                      <a:pt x="192206" y="15051"/>
                    </a:lnTo>
                    <a:lnTo>
                      <a:pt x="191353" y="16147"/>
                    </a:lnTo>
                    <a:lnTo>
                      <a:pt x="190525" y="17267"/>
                    </a:lnTo>
                    <a:lnTo>
                      <a:pt x="189697" y="18412"/>
                    </a:lnTo>
                    <a:lnTo>
                      <a:pt x="188894" y="19581"/>
                    </a:lnTo>
                    <a:lnTo>
                      <a:pt x="187311" y="21919"/>
                    </a:lnTo>
                    <a:lnTo>
                      <a:pt x="185727" y="24281"/>
                    </a:lnTo>
                    <a:lnTo>
                      <a:pt x="184169" y="26668"/>
                    </a:lnTo>
                    <a:lnTo>
                      <a:pt x="182586" y="29006"/>
                    </a:lnTo>
                    <a:lnTo>
                      <a:pt x="181782" y="30175"/>
                    </a:lnTo>
                    <a:lnTo>
                      <a:pt x="180954" y="31320"/>
                    </a:lnTo>
                    <a:lnTo>
                      <a:pt x="180102" y="32440"/>
                    </a:lnTo>
                    <a:lnTo>
                      <a:pt x="179249" y="33560"/>
                    </a:lnTo>
                    <a:lnTo>
                      <a:pt x="178372" y="34632"/>
                    </a:lnTo>
                    <a:lnTo>
                      <a:pt x="177471" y="35703"/>
                    </a:lnTo>
                    <a:lnTo>
                      <a:pt x="176546" y="36726"/>
                    </a:lnTo>
                    <a:lnTo>
                      <a:pt x="175596" y="37725"/>
                    </a:lnTo>
                    <a:lnTo>
                      <a:pt x="174598" y="38699"/>
                    </a:lnTo>
                    <a:lnTo>
                      <a:pt x="173575" y="39624"/>
                    </a:lnTo>
                    <a:lnTo>
                      <a:pt x="172527" y="40525"/>
                    </a:lnTo>
                    <a:lnTo>
                      <a:pt x="171992" y="40940"/>
                    </a:lnTo>
                    <a:lnTo>
                      <a:pt x="171431" y="41354"/>
                    </a:lnTo>
                    <a:lnTo>
                      <a:pt x="170871" y="41768"/>
                    </a:lnTo>
                    <a:lnTo>
                      <a:pt x="170287" y="42157"/>
                    </a:lnTo>
                    <a:lnTo>
                      <a:pt x="169702" y="42547"/>
                    </a:lnTo>
                    <a:lnTo>
                      <a:pt x="169093" y="42912"/>
                    </a:lnTo>
                    <a:lnTo>
                      <a:pt x="168485" y="43278"/>
                    </a:lnTo>
                    <a:lnTo>
                      <a:pt x="167876" y="43618"/>
                    </a:lnTo>
                    <a:lnTo>
                      <a:pt x="167243" y="43935"/>
                    </a:lnTo>
                    <a:lnTo>
                      <a:pt x="166585" y="44252"/>
                    </a:lnTo>
                    <a:lnTo>
                      <a:pt x="165976" y="44544"/>
                    </a:lnTo>
                    <a:lnTo>
                      <a:pt x="165367" y="44787"/>
                    </a:lnTo>
                    <a:lnTo>
                      <a:pt x="164734" y="45031"/>
                    </a:lnTo>
                    <a:lnTo>
                      <a:pt x="164125" y="45250"/>
                    </a:lnTo>
                    <a:lnTo>
                      <a:pt x="163516" y="45445"/>
                    </a:lnTo>
                    <a:lnTo>
                      <a:pt x="162907" y="45616"/>
                    </a:lnTo>
                    <a:lnTo>
                      <a:pt x="162274" y="45762"/>
                    </a:lnTo>
                    <a:lnTo>
                      <a:pt x="161665" y="45883"/>
                    </a:lnTo>
                    <a:lnTo>
                      <a:pt x="161057" y="46005"/>
                    </a:lnTo>
                    <a:lnTo>
                      <a:pt x="160448" y="46103"/>
                    </a:lnTo>
                    <a:lnTo>
                      <a:pt x="159839" y="46176"/>
                    </a:lnTo>
                    <a:lnTo>
                      <a:pt x="159206" y="46224"/>
                    </a:lnTo>
                    <a:lnTo>
                      <a:pt x="158597" y="46273"/>
                    </a:lnTo>
                    <a:lnTo>
                      <a:pt x="157988" y="46297"/>
                    </a:lnTo>
                    <a:lnTo>
                      <a:pt x="157379" y="46322"/>
                    </a:lnTo>
                    <a:lnTo>
                      <a:pt x="156770" y="46322"/>
                    </a:lnTo>
                    <a:lnTo>
                      <a:pt x="155552" y="46273"/>
                    </a:lnTo>
                    <a:lnTo>
                      <a:pt x="154310" y="46176"/>
                    </a:lnTo>
                    <a:lnTo>
                      <a:pt x="153093" y="46030"/>
                    </a:lnTo>
                    <a:lnTo>
                      <a:pt x="151875" y="45835"/>
                    </a:lnTo>
                    <a:lnTo>
                      <a:pt x="150657" y="45616"/>
                    </a:lnTo>
                    <a:lnTo>
                      <a:pt x="149439" y="45372"/>
                    </a:lnTo>
                    <a:lnTo>
                      <a:pt x="148222" y="45080"/>
                    </a:lnTo>
                    <a:lnTo>
                      <a:pt x="147004" y="44763"/>
                    </a:lnTo>
                    <a:lnTo>
                      <a:pt x="145786" y="44447"/>
                    </a:lnTo>
                    <a:lnTo>
                      <a:pt x="144569" y="44106"/>
                    </a:lnTo>
                    <a:lnTo>
                      <a:pt x="142109" y="43399"/>
                    </a:lnTo>
                    <a:lnTo>
                      <a:pt x="139673" y="42693"/>
                    </a:lnTo>
                    <a:lnTo>
                      <a:pt x="138431" y="42352"/>
                    </a:lnTo>
                    <a:lnTo>
                      <a:pt x="137214" y="42011"/>
                    </a:lnTo>
                    <a:lnTo>
                      <a:pt x="135996" y="41694"/>
                    </a:lnTo>
                    <a:lnTo>
                      <a:pt x="134754" y="41427"/>
                    </a:lnTo>
                    <a:lnTo>
                      <a:pt x="133536" y="41159"/>
                    </a:lnTo>
                    <a:lnTo>
                      <a:pt x="132294" y="40940"/>
                    </a:lnTo>
                    <a:lnTo>
                      <a:pt x="131052" y="40745"/>
                    </a:lnTo>
                    <a:lnTo>
                      <a:pt x="129834" y="40599"/>
                    </a:lnTo>
                    <a:lnTo>
                      <a:pt x="128592" y="40501"/>
                    </a:lnTo>
                    <a:lnTo>
                      <a:pt x="127350" y="40452"/>
                    </a:lnTo>
                    <a:lnTo>
                      <a:pt x="126303" y="40452"/>
                    </a:lnTo>
                    <a:lnTo>
                      <a:pt x="125256" y="40477"/>
                    </a:lnTo>
                    <a:lnTo>
                      <a:pt x="124233" y="40525"/>
                    </a:lnTo>
                    <a:lnTo>
                      <a:pt x="123210" y="40599"/>
                    </a:lnTo>
                    <a:lnTo>
                      <a:pt x="122187" y="40696"/>
                    </a:lnTo>
                    <a:lnTo>
                      <a:pt x="121188" y="40818"/>
                    </a:lnTo>
                    <a:lnTo>
                      <a:pt x="120190" y="40988"/>
                    </a:lnTo>
                    <a:lnTo>
                      <a:pt x="119191" y="41159"/>
                    </a:lnTo>
                    <a:lnTo>
                      <a:pt x="118217" y="41354"/>
                    </a:lnTo>
                    <a:lnTo>
                      <a:pt x="117243" y="41573"/>
                    </a:lnTo>
                    <a:lnTo>
                      <a:pt x="116269" y="41816"/>
                    </a:lnTo>
                    <a:lnTo>
                      <a:pt x="115319" y="42084"/>
                    </a:lnTo>
                    <a:lnTo>
                      <a:pt x="114369" y="42352"/>
                    </a:lnTo>
                    <a:lnTo>
                      <a:pt x="113444" y="42669"/>
                    </a:lnTo>
                    <a:lnTo>
                      <a:pt x="112494" y="43010"/>
                    </a:lnTo>
                    <a:lnTo>
                      <a:pt x="111568" y="43351"/>
                    </a:lnTo>
                    <a:lnTo>
                      <a:pt x="110643" y="43716"/>
                    </a:lnTo>
                    <a:lnTo>
                      <a:pt x="109742" y="44106"/>
                    </a:lnTo>
                    <a:lnTo>
                      <a:pt x="108841" y="44495"/>
                    </a:lnTo>
                    <a:lnTo>
                      <a:pt x="107940" y="44934"/>
                    </a:lnTo>
                    <a:lnTo>
                      <a:pt x="107063" y="45372"/>
                    </a:lnTo>
                    <a:lnTo>
                      <a:pt x="106162" y="45835"/>
                    </a:lnTo>
                    <a:lnTo>
                      <a:pt x="105309" y="46297"/>
                    </a:lnTo>
                    <a:lnTo>
                      <a:pt x="104433" y="46785"/>
                    </a:lnTo>
                    <a:lnTo>
                      <a:pt x="103580" y="47296"/>
                    </a:lnTo>
                    <a:lnTo>
                      <a:pt x="102728" y="47807"/>
                    </a:lnTo>
                    <a:lnTo>
                      <a:pt x="101875" y="48343"/>
                    </a:lnTo>
                    <a:lnTo>
                      <a:pt x="101023" y="48903"/>
                    </a:lnTo>
                    <a:lnTo>
                      <a:pt x="100195" y="49463"/>
                    </a:lnTo>
                    <a:lnTo>
                      <a:pt x="99367" y="50048"/>
                    </a:lnTo>
                    <a:lnTo>
                      <a:pt x="97735" y="51217"/>
                    </a:lnTo>
                    <a:lnTo>
                      <a:pt x="96128" y="52459"/>
                    </a:lnTo>
                    <a:lnTo>
                      <a:pt x="94545" y="53725"/>
                    </a:lnTo>
                    <a:lnTo>
                      <a:pt x="92986" y="55041"/>
                    </a:lnTo>
                    <a:lnTo>
                      <a:pt x="91452" y="56404"/>
                    </a:lnTo>
                    <a:lnTo>
                      <a:pt x="89942" y="57768"/>
                    </a:lnTo>
                    <a:lnTo>
                      <a:pt x="88456" y="59181"/>
                    </a:lnTo>
                    <a:lnTo>
                      <a:pt x="86995" y="60618"/>
                    </a:lnTo>
                    <a:lnTo>
                      <a:pt x="85558" y="62055"/>
                    </a:lnTo>
                    <a:lnTo>
                      <a:pt x="84145" y="63516"/>
                    </a:lnTo>
                    <a:lnTo>
                      <a:pt x="82757" y="65001"/>
                    </a:lnTo>
                    <a:lnTo>
                      <a:pt x="81369" y="66463"/>
                    </a:lnTo>
                    <a:lnTo>
                      <a:pt x="80005" y="67948"/>
                    </a:lnTo>
                    <a:lnTo>
                      <a:pt x="77350" y="70895"/>
                    </a:lnTo>
                    <a:lnTo>
                      <a:pt x="74769" y="73818"/>
                    </a:lnTo>
                    <a:lnTo>
                      <a:pt x="72553" y="76302"/>
                    </a:lnTo>
                    <a:lnTo>
                      <a:pt x="70312" y="78810"/>
                    </a:lnTo>
                    <a:lnTo>
                      <a:pt x="67998" y="81319"/>
                    </a:lnTo>
                    <a:lnTo>
                      <a:pt x="66829" y="82561"/>
                    </a:lnTo>
                    <a:lnTo>
                      <a:pt x="65636" y="83779"/>
                    </a:lnTo>
                    <a:lnTo>
                      <a:pt x="64443" y="84996"/>
                    </a:lnTo>
                    <a:lnTo>
                      <a:pt x="63225" y="86214"/>
                    </a:lnTo>
                    <a:lnTo>
                      <a:pt x="61983" y="87407"/>
                    </a:lnTo>
                    <a:lnTo>
                      <a:pt x="60741" y="88576"/>
                    </a:lnTo>
                    <a:lnTo>
                      <a:pt x="59450" y="89721"/>
                    </a:lnTo>
                    <a:lnTo>
                      <a:pt x="58184" y="90841"/>
                    </a:lnTo>
                    <a:lnTo>
                      <a:pt x="56868" y="91962"/>
                    </a:lnTo>
                    <a:lnTo>
                      <a:pt x="55553" y="93033"/>
                    </a:lnTo>
                    <a:lnTo>
                      <a:pt x="54214" y="94080"/>
                    </a:lnTo>
                    <a:lnTo>
                      <a:pt x="52850" y="95103"/>
                    </a:lnTo>
                    <a:lnTo>
                      <a:pt x="51462" y="96078"/>
                    </a:lnTo>
                    <a:lnTo>
                      <a:pt x="50049" y="97027"/>
                    </a:lnTo>
                    <a:lnTo>
                      <a:pt x="48637" y="97928"/>
                    </a:lnTo>
                    <a:lnTo>
                      <a:pt x="47175" y="98805"/>
                    </a:lnTo>
                    <a:lnTo>
                      <a:pt x="45714" y="99633"/>
                    </a:lnTo>
                    <a:lnTo>
                      <a:pt x="44229" y="100413"/>
                    </a:lnTo>
                    <a:lnTo>
                      <a:pt x="42694" y="101143"/>
                    </a:lnTo>
                    <a:lnTo>
                      <a:pt x="41160" y="101825"/>
                    </a:lnTo>
                    <a:lnTo>
                      <a:pt x="40381" y="102142"/>
                    </a:lnTo>
                    <a:lnTo>
                      <a:pt x="39601" y="102434"/>
                    </a:lnTo>
                    <a:lnTo>
                      <a:pt x="38797" y="102726"/>
                    </a:lnTo>
                    <a:lnTo>
                      <a:pt x="37994" y="103018"/>
                    </a:lnTo>
                    <a:lnTo>
                      <a:pt x="37190" y="103286"/>
                    </a:lnTo>
                    <a:lnTo>
                      <a:pt x="36386" y="103530"/>
                    </a:lnTo>
                    <a:lnTo>
                      <a:pt x="35558" y="103773"/>
                    </a:lnTo>
                    <a:lnTo>
                      <a:pt x="34730" y="103993"/>
                    </a:lnTo>
                    <a:lnTo>
                      <a:pt x="33902" y="104187"/>
                    </a:lnTo>
                    <a:lnTo>
                      <a:pt x="33074" y="104382"/>
                    </a:lnTo>
                    <a:lnTo>
                      <a:pt x="32222" y="104553"/>
                    </a:lnTo>
                    <a:lnTo>
                      <a:pt x="31369" y="104723"/>
                    </a:lnTo>
                    <a:lnTo>
                      <a:pt x="30273" y="104894"/>
                    </a:lnTo>
                    <a:lnTo>
                      <a:pt x="29153" y="105016"/>
                    </a:lnTo>
                    <a:lnTo>
                      <a:pt x="28033" y="105113"/>
                    </a:lnTo>
                    <a:lnTo>
                      <a:pt x="26888" y="105186"/>
                    </a:lnTo>
                    <a:lnTo>
                      <a:pt x="24599" y="105186"/>
                    </a:lnTo>
                    <a:lnTo>
                      <a:pt x="23430" y="105113"/>
                    </a:lnTo>
                    <a:lnTo>
                      <a:pt x="22285" y="105040"/>
                    </a:lnTo>
                    <a:lnTo>
                      <a:pt x="21116" y="104894"/>
                    </a:lnTo>
                    <a:lnTo>
                      <a:pt x="19972" y="104723"/>
                    </a:lnTo>
                    <a:lnTo>
                      <a:pt x="18827" y="104504"/>
                    </a:lnTo>
                    <a:lnTo>
                      <a:pt x="17682" y="104261"/>
                    </a:lnTo>
                    <a:lnTo>
                      <a:pt x="16562" y="103968"/>
                    </a:lnTo>
                    <a:lnTo>
                      <a:pt x="15442" y="103652"/>
                    </a:lnTo>
                    <a:lnTo>
                      <a:pt x="14346" y="103286"/>
                    </a:lnTo>
                    <a:lnTo>
                      <a:pt x="13274" y="102872"/>
                    </a:lnTo>
                    <a:lnTo>
                      <a:pt x="12202" y="102434"/>
                    </a:lnTo>
                    <a:lnTo>
                      <a:pt x="11155" y="101947"/>
                    </a:lnTo>
                    <a:lnTo>
                      <a:pt x="10132" y="101411"/>
                    </a:lnTo>
                    <a:lnTo>
                      <a:pt x="9134" y="100851"/>
                    </a:lnTo>
                    <a:lnTo>
                      <a:pt x="8184" y="100242"/>
                    </a:lnTo>
                    <a:lnTo>
                      <a:pt x="7234" y="99585"/>
                    </a:lnTo>
                    <a:lnTo>
                      <a:pt x="6333" y="98903"/>
                    </a:lnTo>
                    <a:lnTo>
                      <a:pt x="5456" y="98172"/>
                    </a:lnTo>
                    <a:lnTo>
                      <a:pt x="4628" y="97393"/>
                    </a:lnTo>
                    <a:lnTo>
                      <a:pt x="3825" y="96589"/>
                    </a:lnTo>
                    <a:lnTo>
                      <a:pt x="3459" y="96151"/>
                    </a:lnTo>
                    <a:lnTo>
                      <a:pt x="3070" y="95712"/>
                    </a:lnTo>
                    <a:lnTo>
                      <a:pt x="2729" y="95274"/>
                    </a:lnTo>
                    <a:lnTo>
                      <a:pt x="2363" y="94835"/>
                    </a:lnTo>
                    <a:lnTo>
                      <a:pt x="2022" y="94373"/>
                    </a:lnTo>
                    <a:lnTo>
                      <a:pt x="1706" y="93886"/>
                    </a:lnTo>
                    <a:lnTo>
                      <a:pt x="1389" y="93399"/>
                    </a:lnTo>
                    <a:lnTo>
                      <a:pt x="1097" y="92911"/>
                    </a:lnTo>
                    <a:lnTo>
                      <a:pt x="805" y="92400"/>
                    </a:lnTo>
                    <a:lnTo>
                      <a:pt x="512" y="91889"/>
                    </a:lnTo>
                    <a:lnTo>
                      <a:pt x="269" y="91353"/>
                    </a:lnTo>
                    <a:lnTo>
                      <a:pt x="1" y="90817"/>
                    </a:lnTo>
                    <a:lnTo>
                      <a:pt x="1" y="90817"/>
                    </a:lnTo>
                    <a:lnTo>
                      <a:pt x="464" y="91816"/>
                    </a:lnTo>
                    <a:lnTo>
                      <a:pt x="975" y="92790"/>
                    </a:lnTo>
                    <a:lnTo>
                      <a:pt x="1462" y="93764"/>
                    </a:lnTo>
                    <a:lnTo>
                      <a:pt x="1998" y="94689"/>
                    </a:lnTo>
                    <a:lnTo>
                      <a:pt x="2558" y="95590"/>
                    </a:lnTo>
                    <a:lnTo>
                      <a:pt x="3143" y="96467"/>
                    </a:lnTo>
                    <a:lnTo>
                      <a:pt x="3727" y="97320"/>
                    </a:lnTo>
                    <a:lnTo>
                      <a:pt x="4360" y="98148"/>
                    </a:lnTo>
                    <a:lnTo>
                      <a:pt x="4994" y="98951"/>
                    </a:lnTo>
                    <a:lnTo>
                      <a:pt x="5651" y="99731"/>
                    </a:lnTo>
                    <a:lnTo>
                      <a:pt x="6333" y="100461"/>
                    </a:lnTo>
                    <a:lnTo>
                      <a:pt x="7039" y="101192"/>
                    </a:lnTo>
                    <a:lnTo>
                      <a:pt x="7770" y="101874"/>
                    </a:lnTo>
                    <a:lnTo>
                      <a:pt x="8501" y="102531"/>
                    </a:lnTo>
                    <a:lnTo>
                      <a:pt x="9280" y="103165"/>
                    </a:lnTo>
                    <a:lnTo>
                      <a:pt x="10059" y="103773"/>
                    </a:lnTo>
                    <a:lnTo>
                      <a:pt x="10863" y="104358"/>
                    </a:lnTo>
                    <a:lnTo>
                      <a:pt x="11691" y="104894"/>
                    </a:lnTo>
                    <a:lnTo>
                      <a:pt x="12543" y="105405"/>
                    </a:lnTo>
                    <a:lnTo>
                      <a:pt x="13420" y="105892"/>
                    </a:lnTo>
                    <a:lnTo>
                      <a:pt x="14297" y="106355"/>
                    </a:lnTo>
                    <a:lnTo>
                      <a:pt x="15222" y="106769"/>
                    </a:lnTo>
                    <a:lnTo>
                      <a:pt x="16148" y="107159"/>
                    </a:lnTo>
                    <a:lnTo>
                      <a:pt x="17098" y="107524"/>
                    </a:lnTo>
                    <a:lnTo>
                      <a:pt x="18072" y="107841"/>
                    </a:lnTo>
                    <a:lnTo>
                      <a:pt x="19046" y="108133"/>
                    </a:lnTo>
                    <a:lnTo>
                      <a:pt x="20069" y="108401"/>
                    </a:lnTo>
                    <a:lnTo>
                      <a:pt x="21092" y="108620"/>
                    </a:lnTo>
                    <a:lnTo>
                      <a:pt x="22139" y="108815"/>
                    </a:lnTo>
                    <a:lnTo>
                      <a:pt x="23211" y="108961"/>
                    </a:lnTo>
                    <a:lnTo>
                      <a:pt x="24307" y="109083"/>
                    </a:lnTo>
                    <a:lnTo>
                      <a:pt x="25403" y="109156"/>
                    </a:lnTo>
                    <a:lnTo>
                      <a:pt x="26206" y="109204"/>
                    </a:lnTo>
                    <a:lnTo>
                      <a:pt x="27010" y="109229"/>
                    </a:lnTo>
                    <a:lnTo>
                      <a:pt x="28569" y="109229"/>
                    </a:lnTo>
                    <a:lnTo>
                      <a:pt x="29348" y="109204"/>
                    </a:lnTo>
                    <a:lnTo>
                      <a:pt x="30103" y="109180"/>
                    </a:lnTo>
                    <a:lnTo>
                      <a:pt x="30882" y="109131"/>
                    </a:lnTo>
                    <a:lnTo>
                      <a:pt x="31637" y="109058"/>
                    </a:lnTo>
                    <a:lnTo>
                      <a:pt x="33123" y="108888"/>
                    </a:lnTo>
                    <a:lnTo>
                      <a:pt x="34609" y="108669"/>
                    </a:lnTo>
                    <a:lnTo>
                      <a:pt x="36070" y="108401"/>
                    </a:lnTo>
                    <a:lnTo>
                      <a:pt x="37507" y="108060"/>
                    </a:lnTo>
                    <a:lnTo>
                      <a:pt x="38919" y="107694"/>
                    </a:lnTo>
                    <a:lnTo>
                      <a:pt x="40307" y="107256"/>
                    </a:lnTo>
                    <a:lnTo>
                      <a:pt x="41696" y="106769"/>
                    </a:lnTo>
                    <a:lnTo>
                      <a:pt x="43035" y="106258"/>
                    </a:lnTo>
                    <a:lnTo>
                      <a:pt x="44375" y="105697"/>
                    </a:lnTo>
                    <a:lnTo>
                      <a:pt x="45690" y="105089"/>
                    </a:lnTo>
                    <a:lnTo>
                      <a:pt x="47005" y="104431"/>
                    </a:lnTo>
                    <a:lnTo>
                      <a:pt x="48296" y="103749"/>
                    </a:lnTo>
                    <a:lnTo>
                      <a:pt x="49562" y="103018"/>
                    </a:lnTo>
                    <a:lnTo>
                      <a:pt x="50804" y="102239"/>
                    </a:lnTo>
                    <a:lnTo>
                      <a:pt x="52046" y="101435"/>
                    </a:lnTo>
                    <a:lnTo>
                      <a:pt x="53264" y="100607"/>
                    </a:lnTo>
                    <a:lnTo>
                      <a:pt x="54482" y="99755"/>
                    </a:lnTo>
                    <a:lnTo>
                      <a:pt x="55675" y="98854"/>
                    </a:lnTo>
                    <a:lnTo>
                      <a:pt x="56868" y="97928"/>
                    </a:lnTo>
                    <a:lnTo>
                      <a:pt x="58037" y="96979"/>
                    </a:lnTo>
                    <a:lnTo>
                      <a:pt x="59206" y="95980"/>
                    </a:lnTo>
                    <a:lnTo>
                      <a:pt x="60351" y="94982"/>
                    </a:lnTo>
                    <a:lnTo>
                      <a:pt x="61496" y="93959"/>
                    </a:lnTo>
                    <a:lnTo>
                      <a:pt x="62616" y="92911"/>
                    </a:lnTo>
                    <a:lnTo>
                      <a:pt x="63736" y="91840"/>
                    </a:lnTo>
                    <a:lnTo>
                      <a:pt x="64857" y="90768"/>
                    </a:lnTo>
                    <a:lnTo>
                      <a:pt x="65953" y="89672"/>
                    </a:lnTo>
                    <a:lnTo>
                      <a:pt x="67049" y="88552"/>
                    </a:lnTo>
                    <a:lnTo>
                      <a:pt x="69216" y="86263"/>
                    </a:lnTo>
                    <a:lnTo>
                      <a:pt x="71359" y="83949"/>
                    </a:lnTo>
                    <a:lnTo>
                      <a:pt x="73478" y="81611"/>
                    </a:lnTo>
                    <a:lnTo>
                      <a:pt x="75597" y="79249"/>
                    </a:lnTo>
                    <a:lnTo>
                      <a:pt x="79786" y="74500"/>
                    </a:lnTo>
                    <a:lnTo>
                      <a:pt x="81856" y="72162"/>
                    </a:lnTo>
                    <a:lnTo>
                      <a:pt x="83951" y="69848"/>
                    </a:lnTo>
                    <a:lnTo>
                      <a:pt x="86045" y="67559"/>
                    </a:lnTo>
                    <a:lnTo>
                      <a:pt x="88139" y="65342"/>
                    </a:lnTo>
                    <a:lnTo>
                      <a:pt x="89211" y="64271"/>
                    </a:lnTo>
                    <a:lnTo>
                      <a:pt x="90258" y="63199"/>
                    </a:lnTo>
                    <a:lnTo>
                      <a:pt x="91330" y="62152"/>
                    </a:lnTo>
                    <a:lnTo>
                      <a:pt x="92401" y="61129"/>
                    </a:lnTo>
                    <a:lnTo>
                      <a:pt x="93473" y="60131"/>
                    </a:lnTo>
                    <a:lnTo>
                      <a:pt x="94569" y="59132"/>
                    </a:lnTo>
                    <a:lnTo>
                      <a:pt x="95641" y="58182"/>
                    </a:lnTo>
                    <a:lnTo>
                      <a:pt x="96761" y="57257"/>
                    </a:lnTo>
                    <a:lnTo>
                      <a:pt x="97857" y="56380"/>
                    </a:lnTo>
                    <a:lnTo>
                      <a:pt x="98977" y="55503"/>
                    </a:lnTo>
                    <a:lnTo>
                      <a:pt x="100097" y="54675"/>
                    </a:lnTo>
                    <a:lnTo>
                      <a:pt x="101218" y="53872"/>
                    </a:lnTo>
                    <a:lnTo>
                      <a:pt x="102509" y="53019"/>
                    </a:lnTo>
                    <a:lnTo>
                      <a:pt x="103824" y="52167"/>
                    </a:lnTo>
                    <a:lnTo>
                      <a:pt x="105163" y="51363"/>
                    </a:lnTo>
                    <a:lnTo>
                      <a:pt x="106527" y="50608"/>
                    </a:lnTo>
                    <a:lnTo>
                      <a:pt x="107891" y="49853"/>
                    </a:lnTo>
                    <a:lnTo>
                      <a:pt x="109279" y="49171"/>
                    </a:lnTo>
                    <a:lnTo>
                      <a:pt x="110692" y="48514"/>
                    </a:lnTo>
                    <a:lnTo>
                      <a:pt x="112129" y="47880"/>
                    </a:lnTo>
                    <a:lnTo>
                      <a:pt x="113590" y="47320"/>
                    </a:lnTo>
                    <a:lnTo>
                      <a:pt x="115051" y="46785"/>
                    </a:lnTo>
                    <a:lnTo>
                      <a:pt x="116512" y="46297"/>
                    </a:lnTo>
                    <a:lnTo>
                      <a:pt x="118022" y="45859"/>
                    </a:lnTo>
                    <a:lnTo>
                      <a:pt x="119532" y="45494"/>
                    </a:lnTo>
                    <a:lnTo>
                      <a:pt x="121042" y="45153"/>
                    </a:lnTo>
                    <a:lnTo>
                      <a:pt x="121822" y="45007"/>
                    </a:lnTo>
                    <a:lnTo>
                      <a:pt x="122577" y="44885"/>
                    </a:lnTo>
                    <a:lnTo>
                      <a:pt x="123356" y="44763"/>
                    </a:lnTo>
                    <a:lnTo>
                      <a:pt x="124135" y="44666"/>
                    </a:lnTo>
                    <a:lnTo>
                      <a:pt x="125036" y="44593"/>
                    </a:lnTo>
                    <a:lnTo>
                      <a:pt x="125913" y="44520"/>
                    </a:lnTo>
                    <a:lnTo>
                      <a:pt x="126814" y="44495"/>
                    </a:lnTo>
                    <a:lnTo>
                      <a:pt x="127691" y="44471"/>
                    </a:lnTo>
                    <a:lnTo>
                      <a:pt x="128568" y="44495"/>
                    </a:lnTo>
                    <a:lnTo>
                      <a:pt x="129420" y="44544"/>
                    </a:lnTo>
                    <a:lnTo>
                      <a:pt x="130297" y="44593"/>
                    </a:lnTo>
                    <a:lnTo>
                      <a:pt x="131174" y="44666"/>
                    </a:lnTo>
                    <a:lnTo>
                      <a:pt x="132026" y="44787"/>
                    </a:lnTo>
                    <a:lnTo>
                      <a:pt x="132878" y="44885"/>
                    </a:lnTo>
                    <a:lnTo>
                      <a:pt x="133731" y="45031"/>
                    </a:lnTo>
                    <a:lnTo>
                      <a:pt x="134583" y="45177"/>
                    </a:lnTo>
                    <a:lnTo>
                      <a:pt x="136288" y="45542"/>
                    </a:lnTo>
                    <a:lnTo>
                      <a:pt x="137969" y="45932"/>
                    </a:lnTo>
                    <a:lnTo>
                      <a:pt x="139649" y="46370"/>
                    </a:lnTo>
                    <a:lnTo>
                      <a:pt x="141329" y="46809"/>
                    </a:lnTo>
                    <a:lnTo>
                      <a:pt x="144690" y="47783"/>
                    </a:lnTo>
                    <a:lnTo>
                      <a:pt x="146371" y="48246"/>
                    </a:lnTo>
                    <a:lnTo>
                      <a:pt x="148076" y="48709"/>
                    </a:lnTo>
                    <a:lnTo>
                      <a:pt x="149780" y="49147"/>
                    </a:lnTo>
                    <a:lnTo>
                      <a:pt x="151510" y="49561"/>
                    </a:lnTo>
                    <a:lnTo>
                      <a:pt x="152873" y="49829"/>
                    </a:lnTo>
                    <a:lnTo>
                      <a:pt x="154213" y="50048"/>
                    </a:lnTo>
                    <a:lnTo>
                      <a:pt x="155552" y="50194"/>
                    </a:lnTo>
                    <a:lnTo>
                      <a:pt x="156234" y="50267"/>
                    </a:lnTo>
                    <a:lnTo>
                      <a:pt x="156892" y="50292"/>
                    </a:lnTo>
                    <a:lnTo>
                      <a:pt x="157549" y="50316"/>
                    </a:lnTo>
                    <a:lnTo>
                      <a:pt x="158207" y="50340"/>
                    </a:lnTo>
                    <a:lnTo>
                      <a:pt x="158865" y="50316"/>
                    </a:lnTo>
                    <a:lnTo>
                      <a:pt x="159498" y="50292"/>
                    </a:lnTo>
                    <a:lnTo>
                      <a:pt x="160155" y="50267"/>
                    </a:lnTo>
                    <a:lnTo>
                      <a:pt x="160789" y="50218"/>
                    </a:lnTo>
                    <a:lnTo>
                      <a:pt x="161446" y="50145"/>
                    </a:lnTo>
                    <a:lnTo>
                      <a:pt x="162079" y="50048"/>
                    </a:lnTo>
                    <a:lnTo>
                      <a:pt x="162713" y="49951"/>
                    </a:lnTo>
                    <a:lnTo>
                      <a:pt x="163346" y="49829"/>
                    </a:lnTo>
                    <a:lnTo>
                      <a:pt x="163979" y="49683"/>
                    </a:lnTo>
                    <a:lnTo>
                      <a:pt x="164588" y="49512"/>
                    </a:lnTo>
                    <a:lnTo>
                      <a:pt x="165221" y="49342"/>
                    </a:lnTo>
                    <a:lnTo>
                      <a:pt x="165830" y="49147"/>
                    </a:lnTo>
                    <a:lnTo>
                      <a:pt x="166439" y="48952"/>
                    </a:lnTo>
                    <a:lnTo>
                      <a:pt x="167072" y="48709"/>
                    </a:lnTo>
                    <a:lnTo>
                      <a:pt x="167681" y="48465"/>
                    </a:lnTo>
                    <a:lnTo>
                      <a:pt x="168265" y="48197"/>
                    </a:lnTo>
                    <a:lnTo>
                      <a:pt x="168874" y="47929"/>
                    </a:lnTo>
                    <a:lnTo>
                      <a:pt x="169483" y="47613"/>
                    </a:lnTo>
                    <a:lnTo>
                      <a:pt x="170068" y="47296"/>
                    </a:lnTo>
                    <a:lnTo>
                      <a:pt x="170652" y="46955"/>
                    </a:lnTo>
                    <a:lnTo>
                      <a:pt x="171237" y="46614"/>
                    </a:lnTo>
                    <a:lnTo>
                      <a:pt x="171821" y="46224"/>
                    </a:lnTo>
                    <a:lnTo>
                      <a:pt x="172893" y="45469"/>
                    </a:lnTo>
                    <a:lnTo>
                      <a:pt x="173940" y="44690"/>
                    </a:lnTo>
                    <a:lnTo>
                      <a:pt x="174938" y="43862"/>
                    </a:lnTo>
                    <a:lnTo>
                      <a:pt x="175888" y="43010"/>
                    </a:lnTo>
                    <a:lnTo>
                      <a:pt x="176838" y="42133"/>
                    </a:lnTo>
                    <a:lnTo>
                      <a:pt x="177739" y="41232"/>
                    </a:lnTo>
                    <a:lnTo>
                      <a:pt x="178616" y="40306"/>
                    </a:lnTo>
                    <a:lnTo>
                      <a:pt x="179444" y="39332"/>
                    </a:lnTo>
                    <a:lnTo>
                      <a:pt x="180272" y="38358"/>
                    </a:lnTo>
                    <a:lnTo>
                      <a:pt x="181076" y="37359"/>
                    </a:lnTo>
                    <a:lnTo>
                      <a:pt x="181879" y="36337"/>
                    </a:lnTo>
                    <a:lnTo>
                      <a:pt x="182634" y="35314"/>
                    </a:lnTo>
                    <a:lnTo>
                      <a:pt x="183389" y="34266"/>
                    </a:lnTo>
                    <a:lnTo>
                      <a:pt x="184144" y="33219"/>
                    </a:lnTo>
                    <a:lnTo>
                      <a:pt x="185581" y="31076"/>
                    </a:lnTo>
                    <a:lnTo>
                      <a:pt x="188455" y="26741"/>
                    </a:lnTo>
                    <a:lnTo>
                      <a:pt x="189892" y="24573"/>
                    </a:lnTo>
                    <a:lnTo>
                      <a:pt x="191378" y="22455"/>
                    </a:lnTo>
                    <a:lnTo>
                      <a:pt x="192133" y="21407"/>
                    </a:lnTo>
                    <a:lnTo>
                      <a:pt x="192888" y="20360"/>
                    </a:lnTo>
                    <a:lnTo>
                      <a:pt x="193691" y="19362"/>
                    </a:lnTo>
                    <a:lnTo>
                      <a:pt x="194495" y="18339"/>
                    </a:lnTo>
                    <a:lnTo>
                      <a:pt x="195323" y="17365"/>
                    </a:lnTo>
                    <a:lnTo>
                      <a:pt x="196151" y="16415"/>
                    </a:lnTo>
                    <a:lnTo>
                      <a:pt x="197028" y="15465"/>
                    </a:lnTo>
                    <a:lnTo>
                      <a:pt x="197929" y="14540"/>
                    </a:lnTo>
                    <a:lnTo>
                      <a:pt x="198562" y="13955"/>
                    </a:lnTo>
                    <a:lnTo>
                      <a:pt x="199195" y="13371"/>
                    </a:lnTo>
                    <a:lnTo>
                      <a:pt x="199853" y="12810"/>
                    </a:lnTo>
                    <a:lnTo>
                      <a:pt x="200511" y="12275"/>
                    </a:lnTo>
                    <a:lnTo>
                      <a:pt x="201168" y="11739"/>
                    </a:lnTo>
                    <a:lnTo>
                      <a:pt x="201850" y="11227"/>
                    </a:lnTo>
                    <a:lnTo>
                      <a:pt x="202532" y="10740"/>
                    </a:lnTo>
                    <a:lnTo>
                      <a:pt x="203238" y="10278"/>
                    </a:lnTo>
                    <a:lnTo>
                      <a:pt x="203945" y="9815"/>
                    </a:lnTo>
                    <a:lnTo>
                      <a:pt x="204675" y="9376"/>
                    </a:lnTo>
                    <a:lnTo>
                      <a:pt x="205406" y="8962"/>
                    </a:lnTo>
                    <a:lnTo>
                      <a:pt x="206136" y="8573"/>
                    </a:lnTo>
                    <a:lnTo>
                      <a:pt x="206891" y="8183"/>
                    </a:lnTo>
                    <a:lnTo>
                      <a:pt x="207646" y="7818"/>
                    </a:lnTo>
                    <a:lnTo>
                      <a:pt x="208401" y="7452"/>
                    </a:lnTo>
                    <a:lnTo>
                      <a:pt x="209181" y="7136"/>
                    </a:lnTo>
                    <a:lnTo>
                      <a:pt x="209960" y="6819"/>
                    </a:lnTo>
                    <a:lnTo>
                      <a:pt x="210739" y="6503"/>
                    </a:lnTo>
                    <a:lnTo>
                      <a:pt x="211519" y="6235"/>
                    </a:lnTo>
                    <a:lnTo>
                      <a:pt x="212322" y="5967"/>
                    </a:lnTo>
                    <a:lnTo>
                      <a:pt x="213126" y="5723"/>
                    </a:lnTo>
                    <a:lnTo>
                      <a:pt x="213954" y="5480"/>
                    </a:lnTo>
                    <a:lnTo>
                      <a:pt x="214758" y="5261"/>
                    </a:lnTo>
                    <a:lnTo>
                      <a:pt x="215586" y="5066"/>
                    </a:lnTo>
                    <a:lnTo>
                      <a:pt x="216414" y="4895"/>
                    </a:lnTo>
                    <a:lnTo>
                      <a:pt x="217242" y="4725"/>
                    </a:lnTo>
                    <a:lnTo>
                      <a:pt x="218094" y="4579"/>
                    </a:lnTo>
                    <a:lnTo>
                      <a:pt x="218923" y="4432"/>
                    </a:lnTo>
                    <a:lnTo>
                      <a:pt x="219775" y="4311"/>
                    </a:lnTo>
                    <a:lnTo>
                      <a:pt x="220627" y="4213"/>
                    </a:lnTo>
                    <a:lnTo>
                      <a:pt x="221480" y="4140"/>
                    </a:lnTo>
                    <a:lnTo>
                      <a:pt x="222332" y="4067"/>
                    </a:lnTo>
                    <a:lnTo>
                      <a:pt x="223404" y="3994"/>
                    </a:lnTo>
                    <a:lnTo>
                      <a:pt x="224451" y="3970"/>
                    </a:lnTo>
                    <a:lnTo>
                      <a:pt x="225498" y="3945"/>
                    </a:lnTo>
                    <a:lnTo>
                      <a:pt x="226545" y="3945"/>
                    </a:lnTo>
                    <a:lnTo>
                      <a:pt x="227593" y="3994"/>
                    </a:lnTo>
                    <a:lnTo>
                      <a:pt x="228616" y="4043"/>
                    </a:lnTo>
                    <a:lnTo>
                      <a:pt x="229638" y="4116"/>
                    </a:lnTo>
                    <a:lnTo>
                      <a:pt x="230661" y="4213"/>
                    </a:lnTo>
                    <a:lnTo>
                      <a:pt x="231684" y="4311"/>
                    </a:lnTo>
                    <a:lnTo>
                      <a:pt x="232707" y="4457"/>
                    </a:lnTo>
                    <a:lnTo>
                      <a:pt x="233706" y="4627"/>
                    </a:lnTo>
                    <a:lnTo>
                      <a:pt x="234704" y="4798"/>
                    </a:lnTo>
                    <a:lnTo>
                      <a:pt x="235703" y="4993"/>
                    </a:lnTo>
                    <a:lnTo>
                      <a:pt x="236677" y="5212"/>
                    </a:lnTo>
                    <a:lnTo>
                      <a:pt x="237651" y="5455"/>
                    </a:lnTo>
                    <a:lnTo>
                      <a:pt x="238625" y="5699"/>
                    </a:lnTo>
                    <a:lnTo>
                      <a:pt x="239599" y="5967"/>
                    </a:lnTo>
                    <a:lnTo>
                      <a:pt x="240574" y="6259"/>
                    </a:lnTo>
                    <a:lnTo>
                      <a:pt x="241523" y="6576"/>
                    </a:lnTo>
                    <a:lnTo>
                      <a:pt x="242473" y="6892"/>
                    </a:lnTo>
                    <a:lnTo>
                      <a:pt x="243423" y="7233"/>
                    </a:lnTo>
                    <a:lnTo>
                      <a:pt x="244373" y="7599"/>
                    </a:lnTo>
                    <a:lnTo>
                      <a:pt x="245298" y="7964"/>
                    </a:lnTo>
                    <a:lnTo>
                      <a:pt x="246224" y="8354"/>
                    </a:lnTo>
                    <a:lnTo>
                      <a:pt x="247149" y="8768"/>
                    </a:lnTo>
                    <a:lnTo>
                      <a:pt x="248075" y="9182"/>
                    </a:lnTo>
                    <a:lnTo>
                      <a:pt x="249000" y="9620"/>
                    </a:lnTo>
                    <a:lnTo>
                      <a:pt x="249901" y="10058"/>
                    </a:lnTo>
                    <a:lnTo>
                      <a:pt x="251704" y="11008"/>
                    </a:lnTo>
                    <a:lnTo>
                      <a:pt x="253481" y="11982"/>
                    </a:lnTo>
                    <a:lnTo>
                      <a:pt x="255235" y="13030"/>
                    </a:lnTo>
                    <a:lnTo>
                      <a:pt x="256964" y="14101"/>
                    </a:lnTo>
                    <a:lnTo>
                      <a:pt x="258693" y="15221"/>
                    </a:lnTo>
                    <a:lnTo>
                      <a:pt x="260374" y="16390"/>
                    </a:lnTo>
                    <a:lnTo>
                      <a:pt x="262054" y="17584"/>
                    </a:lnTo>
                    <a:lnTo>
                      <a:pt x="263710" y="18826"/>
                    </a:lnTo>
                    <a:lnTo>
                      <a:pt x="265342" y="20092"/>
                    </a:lnTo>
                    <a:lnTo>
                      <a:pt x="266949" y="21383"/>
                    </a:lnTo>
                    <a:lnTo>
                      <a:pt x="268557" y="22698"/>
                    </a:lnTo>
                    <a:lnTo>
                      <a:pt x="270115" y="24013"/>
                    </a:lnTo>
                    <a:lnTo>
                      <a:pt x="271674" y="25377"/>
                    </a:lnTo>
                    <a:lnTo>
                      <a:pt x="273208" y="26741"/>
                    </a:lnTo>
                    <a:lnTo>
                      <a:pt x="274718" y="28129"/>
                    </a:lnTo>
                    <a:lnTo>
                      <a:pt x="276204" y="29517"/>
                    </a:lnTo>
                    <a:lnTo>
                      <a:pt x="277690" y="30906"/>
                    </a:lnTo>
                    <a:lnTo>
                      <a:pt x="279151" y="32294"/>
                    </a:lnTo>
                    <a:lnTo>
                      <a:pt x="278907" y="31782"/>
                    </a:lnTo>
                    <a:lnTo>
                      <a:pt x="278664" y="31295"/>
                    </a:lnTo>
                    <a:lnTo>
                      <a:pt x="278128" y="30321"/>
                    </a:lnTo>
                    <a:lnTo>
                      <a:pt x="277568" y="29396"/>
                    </a:lnTo>
                    <a:lnTo>
                      <a:pt x="276959" y="28519"/>
                    </a:lnTo>
                    <a:lnTo>
                      <a:pt x="276301" y="27666"/>
                    </a:lnTo>
                    <a:lnTo>
                      <a:pt x="275620" y="26838"/>
                    </a:lnTo>
                    <a:lnTo>
                      <a:pt x="274913" y="26035"/>
                    </a:lnTo>
                    <a:lnTo>
                      <a:pt x="274183" y="25255"/>
                    </a:lnTo>
                    <a:lnTo>
                      <a:pt x="273428" y="24500"/>
                    </a:lnTo>
                    <a:lnTo>
                      <a:pt x="272624" y="23745"/>
                    </a:lnTo>
                    <a:lnTo>
                      <a:pt x="271820" y="23015"/>
                    </a:lnTo>
                    <a:lnTo>
                      <a:pt x="271017" y="22284"/>
                    </a:lnTo>
                    <a:lnTo>
                      <a:pt x="269336" y="20847"/>
                    </a:lnTo>
                    <a:lnTo>
                      <a:pt x="267631" y="19386"/>
                    </a:lnTo>
                    <a:lnTo>
                      <a:pt x="266414" y="18363"/>
                    </a:lnTo>
                    <a:lnTo>
                      <a:pt x="265196" y="17365"/>
                    </a:lnTo>
                    <a:lnTo>
                      <a:pt x="263978" y="16366"/>
                    </a:lnTo>
                    <a:lnTo>
                      <a:pt x="262736" y="15368"/>
                    </a:lnTo>
                    <a:lnTo>
                      <a:pt x="261470" y="14418"/>
                    </a:lnTo>
                    <a:lnTo>
                      <a:pt x="260203" y="13468"/>
                    </a:lnTo>
                    <a:lnTo>
                      <a:pt x="258912" y="12542"/>
                    </a:lnTo>
                    <a:lnTo>
                      <a:pt x="257622" y="11617"/>
                    </a:lnTo>
                    <a:lnTo>
                      <a:pt x="256307" y="10740"/>
                    </a:lnTo>
                    <a:lnTo>
                      <a:pt x="254967" y="9888"/>
                    </a:lnTo>
                    <a:lnTo>
                      <a:pt x="253628" y="9035"/>
                    </a:lnTo>
                    <a:lnTo>
                      <a:pt x="252264" y="8232"/>
                    </a:lnTo>
                    <a:lnTo>
                      <a:pt x="250900" y="7452"/>
                    </a:lnTo>
                    <a:lnTo>
                      <a:pt x="249512" y="6697"/>
                    </a:lnTo>
                    <a:lnTo>
                      <a:pt x="248099" y="5967"/>
                    </a:lnTo>
                    <a:lnTo>
                      <a:pt x="246662" y="5285"/>
                    </a:lnTo>
                    <a:lnTo>
                      <a:pt x="245030" y="4530"/>
                    </a:lnTo>
                    <a:lnTo>
                      <a:pt x="243374" y="3848"/>
                    </a:lnTo>
                    <a:lnTo>
                      <a:pt x="241670" y="3190"/>
                    </a:lnTo>
                    <a:lnTo>
                      <a:pt x="239965" y="2606"/>
                    </a:lnTo>
                    <a:lnTo>
                      <a:pt x="238260" y="2094"/>
                    </a:lnTo>
                    <a:lnTo>
                      <a:pt x="237383" y="1851"/>
                    </a:lnTo>
                    <a:lnTo>
                      <a:pt x="236531" y="1607"/>
                    </a:lnTo>
                    <a:lnTo>
                      <a:pt x="235654" y="1388"/>
                    </a:lnTo>
                    <a:lnTo>
                      <a:pt x="234777" y="1193"/>
                    </a:lnTo>
                    <a:lnTo>
                      <a:pt x="233900" y="1023"/>
                    </a:lnTo>
                    <a:lnTo>
                      <a:pt x="232999" y="852"/>
                    </a:lnTo>
                    <a:lnTo>
                      <a:pt x="232123" y="682"/>
                    </a:lnTo>
                    <a:lnTo>
                      <a:pt x="231246" y="536"/>
                    </a:lnTo>
                    <a:lnTo>
                      <a:pt x="230345" y="414"/>
                    </a:lnTo>
                    <a:lnTo>
                      <a:pt x="229468" y="317"/>
                    </a:lnTo>
                    <a:lnTo>
                      <a:pt x="228567" y="219"/>
                    </a:lnTo>
                    <a:lnTo>
                      <a:pt x="227666" y="146"/>
                    </a:lnTo>
                    <a:lnTo>
                      <a:pt x="226765" y="73"/>
                    </a:lnTo>
                    <a:lnTo>
                      <a:pt x="225864" y="24"/>
                    </a:lnTo>
                    <a:lnTo>
                      <a:pt x="224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238125" y="1284825"/>
                <a:ext cx="6978150" cy="2731350"/>
              </a:xfrm>
              <a:custGeom>
                <a:avLst/>
                <a:gdLst/>
                <a:ahLst/>
                <a:cxnLst/>
                <a:rect l="l" t="t" r="r" b="b"/>
                <a:pathLst>
                  <a:path w="279126" h="109254" extrusionOk="0">
                    <a:moveTo>
                      <a:pt x="0" y="90841"/>
                    </a:moveTo>
                    <a:lnTo>
                      <a:pt x="244" y="91377"/>
                    </a:lnTo>
                    <a:lnTo>
                      <a:pt x="308" y="91507"/>
                    </a:lnTo>
                    <a:lnTo>
                      <a:pt x="308" y="91507"/>
                    </a:lnTo>
                    <a:lnTo>
                      <a:pt x="0" y="90841"/>
                    </a:lnTo>
                    <a:close/>
                    <a:moveTo>
                      <a:pt x="224060" y="0"/>
                    </a:moveTo>
                    <a:lnTo>
                      <a:pt x="223159" y="24"/>
                    </a:lnTo>
                    <a:lnTo>
                      <a:pt x="222258" y="24"/>
                    </a:lnTo>
                    <a:lnTo>
                      <a:pt x="221357" y="73"/>
                    </a:lnTo>
                    <a:lnTo>
                      <a:pt x="220456" y="122"/>
                    </a:lnTo>
                    <a:lnTo>
                      <a:pt x="219555" y="195"/>
                    </a:lnTo>
                    <a:lnTo>
                      <a:pt x="218654" y="292"/>
                    </a:lnTo>
                    <a:lnTo>
                      <a:pt x="217850" y="390"/>
                    </a:lnTo>
                    <a:lnTo>
                      <a:pt x="217046" y="511"/>
                    </a:lnTo>
                    <a:lnTo>
                      <a:pt x="216243" y="633"/>
                    </a:lnTo>
                    <a:lnTo>
                      <a:pt x="215439" y="779"/>
                    </a:lnTo>
                    <a:lnTo>
                      <a:pt x="214635" y="925"/>
                    </a:lnTo>
                    <a:lnTo>
                      <a:pt x="213856" y="1120"/>
                    </a:lnTo>
                    <a:lnTo>
                      <a:pt x="213077" y="1291"/>
                    </a:lnTo>
                    <a:lnTo>
                      <a:pt x="212297" y="1510"/>
                    </a:lnTo>
                    <a:lnTo>
                      <a:pt x="211518" y="1729"/>
                    </a:lnTo>
                    <a:lnTo>
                      <a:pt x="210739" y="1948"/>
                    </a:lnTo>
                    <a:lnTo>
                      <a:pt x="209984" y="2192"/>
                    </a:lnTo>
                    <a:lnTo>
                      <a:pt x="209229" y="2460"/>
                    </a:lnTo>
                    <a:lnTo>
                      <a:pt x="208474" y="2752"/>
                    </a:lnTo>
                    <a:lnTo>
                      <a:pt x="207743" y="3044"/>
                    </a:lnTo>
                    <a:lnTo>
                      <a:pt x="206988" y="3337"/>
                    </a:lnTo>
                    <a:lnTo>
                      <a:pt x="206257" y="3677"/>
                    </a:lnTo>
                    <a:lnTo>
                      <a:pt x="205551" y="4018"/>
                    </a:lnTo>
                    <a:lnTo>
                      <a:pt x="204845" y="4359"/>
                    </a:lnTo>
                    <a:lnTo>
                      <a:pt x="204138" y="4749"/>
                    </a:lnTo>
                    <a:lnTo>
                      <a:pt x="203432" y="5114"/>
                    </a:lnTo>
                    <a:lnTo>
                      <a:pt x="202750" y="5528"/>
                    </a:lnTo>
                    <a:lnTo>
                      <a:pt x="202068" y="5942"/>
                    </a:lnTo>
                    <a:lnTo>
                      <a:pt x="201386" y="6381"/>
                    </a:lnTo>
                    <a:lnTo>
                      <a:pt x="200729" y="6819"/>
                    </a:lnTo>
                    <a:lnTo>
                      <a:pt x="200071" y="7306"/>
                    </a:lnTo>
                    <a:lnTo>
                      <a:pt x="199414" y="7769"/>
                    </a:lnTo>
                    <a:lnTo>
                      <a:pt x="198780" y="8280"/>
                    </a:lnTo>
                    <a:lnTo>
                      <a:pt x="198172" y="8792"/>
                    </a:lnTo>
                    <a:lnTo>
                      <a:pt x="197538" y="9303"/>
                    </a:lnTo>
                    <a:lnTo>
                      <a:pt x="196954" y="9863"/>
                    </a:lnTo>
                    <a:lnTo>
                      <a:pt x="196345" y="10424"/>
                    </a:lnTo>
                    <a:lnTo>
                      <a:pt x="195761" y="11008"/>
                    </a:lnTo>
                    <a:lnTo>
                      <a:pt x="194811" y="11982"/>
                    </a:lnTo>
                    <a:lnTo>
                      <a:pt x="193885" y="13005"/>
                    </a:lnTo>
                    <a:lnTo>
                      <a:pt x="193009" y="14052"/>
                    </a:lnTo>
                    <a:lnTo>
                      <a:pt x="192132" y="15124"/>
                    </a:lnTo>
                    <a:lnTo>
                      <a:pt x="191279" y="16244"/>
                    </a:lnTo>
                    <a:lnTo>
                      <a:pt x="190451" y="17365"/>
                    </a:lnTo>
                    <a:lnTo>
                      <a:pt x="189623" y="18485"/>
                    </a:lnTo>
                    <a:lnTo>
                      <a:pt x="188820" y="19654"/>
                    </a:lnTo>
                    <a:lnTo>
                      <a:pt x="187237" y="21992"/>
                    </a:lnTo>
                    <a:lnTo>
                      <a:pt x="185678" y="24354"/>
                    </a:lnTo>
                    <a:lnTo>
                      <a:pt x="184119" y="26717"/>
                    </a:lnTo>
                    <a:lnTo>
                      <a:pt x="182536" y="29055"/>
                    </a:lnTo>
                    <a:lnTo>
                      <a:pt x="181732" y="30224"/>
                    </a:lnTo>
                    <a:lnTo>
                      <a:pt x="180904" y="31368"/>
                    </a:lnTo>
                    <a:lnTo>
                      <a:pt x="180076" y="32489"/>
                    </a:lnTo>
                    <a:lnTo>
                      <a:pt x="179224" y="33609"/>
                    </a:lnTo>
                    <a:lnTo>
                      <a:pt x="178347" y="34680"/>
                    </a:lnTo>
                    <a:lnTo>
                      <a:pt x="177446" y="35752"/>
                    </a:lnTo>
                    <a:lnTo>
                      <a:pt x="176521" y="36775"/>
                    </a:lnTo>
                    <a:lnTo>
                      <a:pt x="175546" y="37773"/>
                    </a:lnTo>
                    <a:lnTo>
                      <a:pt x="174572" y="38723"/>
                    </a:lnTo>
                    <a:lnTo>
                      <a:pt x="173549" y="39649"/>
                    </a:lnTo>
                    <a:lnTo>
                      <a:pt x="172502" y="40550"/>
                    </a:lnTo>
                    <a:lnTo>
                      <a:pt x="171942" y="40964"/>
                    </a:lnTo>
                    <a:lnTo>
                      <a:pt x="171406" y="41378"/>
                    </a:lnTo>
                    <a:lnTo>
                      <a:pt x="170846" y="41792"/>
                    </a:lnTo>
                    <a:lnTo>
                      <a:pt x="170262" y="42182"/>
                    </a:lnTo>
                    <a:lnTo>
                      <a:pt x="169677" y="42571"/>
                    </a:lnTo>
                    <a:lnTo>
                      <a:pt x="169093" y="42937"/>
                    </a:lnTo>
                    <a:lnTo>
                      <a:pt x="168484" y="43302"/>
                    </a:lnTo>
                    <a:lnTo>
                      <a:pt x="167850" y="43643"/>
                    </a:lnTo>
                    <a:lnTo>
                      <a:pt x="167217" y="43959"/>
                    </a:lnTo>
                    <a:lnTo>
                      <a:pt x="166584" y="44276"/>
                    </a:lnTo>
                    <a:lnTo>
                      <a:pt x="165975" y="44544"/>
                    </a:lnTo>
                    <a:lnTo>
                      <a:pt x="165366" y="44812"/>
                    </a:lnTo>
                    <a:lnTo>
                      <a:pt x="164757" y="45031"/>
                    </a:lnTo>
                    <a:lnTo>
                      <a:pt x="164149" y="45250"/>
                    </a:lnTo>
                    <a:lnTo>
                      <a:pt x="163540" y="45445"/>
                    </a:lnTo>
                    <a:lnTo>
                      <a:pt x="162931" y="45615"/>
                    </a:lnTo>
                    <a:lnTo>
                      <a:pt x="162322" y="45762"/>
                    </a:lnTo>
                    <a:lnTo>
                      <a:pt x="161713" y="45883"/>
                    </a:lnTo>
                    <a:lnTo>
                      <a:pt x="161104" y="46005"/>
                    </a:lnTo>
                    <a:lnTo>
                      <a:pt x="160495" y="46103"/>
                    </a:lnTo>
                    <a:lnTo>
                      <a:pt x="159887" y="46176"/>
                    </a:lnTo>
                    <a:lnTo>
                      <a:pt x="159278" y="46249"/>
                    </a:lnTo>
                    <a:lnTo>
                      <a:pt x="158669" y="46297"/>
                    </a:lnTo>
                    <a:lnTo>
                      <a:pt x="158084" y="46322"/>
                    </a:lnTo>
                    <a:lnTo>
                      <a:pt x="156867" y="46322"/>
                    </a:lnTo>
                    <a:lnTo>
                      <a:pt x="155649" y="46297"/>
                    </a:lnTo>
                    <a:lnTo>
                      <a:pt x="154456" y="46200"/>
                    </a:lnTo>
                    <a:lnTo>
                      <a:pt x="153238" y="46054"/>
                    </a:lnTo>
                    <a:lnTo>
                      <a:pt x="152044" y="45883"/>
                    </a:lnTo>
                    <a:lnTo>
                      <a:pt x="150827" y="45664"/>
                    </a:lnTo>
                    <a:lnTo>
                      <a:pt x="149633" y="45421"/>
                    </a:lnTo>
                    <a:lnTo>
                      <a:pt x="148416" y="45128"/>
                    </a:lnTo>
                    <a:lnTo>
                      <a:pt x="147222" y="44836"/>
                    </a:lnTo>
                    <a:lnTo>
                      <a:pt x="146005" y="44495"/>
                    </a:lnTo>
                    <a:lnTo>
                      <a:pt x="144811" y="44179"/>
                    </a:lnTo>
                    <a:lnTo>
                      <a:pt x="142376" y="43472"/>
                    </a:lnTo>
                    <a:lnTo>
                      <a:pt x="139965" y="42766"/>
                    </a:lnTo>
                    <a:lnTo>
                      <a:pt x="137554" y="42108"/>
                    </a:lnTo>
                    <a:lnTo>
                      <a:pt x="136336" y="41792"/>
                    </a:lnTo>
                    <a:lnTo>
                      <a:pt x="135118" y="41500"/>
                    </a:lnTo>
                    <a:lnTo>
                      <a:pt x="133900" y="41232"/>
                    </a:lnTo>
                    <a:lnTo>
                      <a:pt x="132683" y="41013"/>
                    </a:lnTo>
                    <a:lnTo>
                      <a:pt x="131465" y="40818"/>
                    </a:lnTo>
                    <a:lnTo>
                      <a:pt x="130247" y="40647"/>
                    </a:lnTo>
                    <a:lnTo>
                      <a:pt x="129030" y="40550"/>
                    </a:lnTo>
                    <a:lnTo>
                      <a:pt x="127787" y="40477"/>
                    </a:lnTo>
                    <a:lnTo>
                      <a:pt x="125742" y="40477"/>
                    </a:lnTo>
                    <a:lnTo>
                      <a:pt x="124719" y="40501"/>
                    </a:lnTo>
                    <a:lnTo>
                      <a:pt x="123696" y="40574"/>
                    </a:lnTo>
                    <a:lnTo>
                      <a:pt x="122697" y="40672"/>
                    </a:lnTo>
                    <a:lnTo>
                      <a:pt x="121699" y="40769"/>
                    </a:lnTo>
                    <a:lnTo>
                      <a:pt x="120700" y="40915"/>
                    </a:lnTo>
                    <a:lnTo>
                      <a:pt x="119726" y="41061"/>
                    </a:lnTo>
                    <a:lnTo>
                      <a:pt x="118752" y="41256"/>
                    </a:lnTo>
                    <a:lnTo>
                      <a:pt x="117802" y="41451"/>
                    </a:lnTo>
                    <a:lnTo>
                      <a:pt x="116828" y="41670"/>
                    </a:lnTo>
                    <a:lnTo>
                      <a:pt x="115878" y="41938"/>
                    </a:lnTo>
                    <a:lnTo>
                      <a:pt x="114953" y="42206"/>
                    </a:lnTo>
                    <a:lnTo>
                      <a:pt x="114003" y="42498"/>
                    </a:lnTo>
                    <a:lnTo>
                      <a:pt x="113077" y="42815"/>
                    </a:lnTo>
                    <a:lnTo>
                      <a:pt x="112152" y="43131"/>
                    </a:lnTo>
                    <a:lnTo>
                      <a:pt x="111251" y="43497"/>
                    </a:lnTo>
                    <a:lnTo>
                      <a:pt x="110350" y="43862"/>
                    </a:lnTo>
                    <a:lnTo>
                      <a:pt x="109449" y="44252"/>
                    </a:lnTo>
                    <a:lnTo>
                      <a:pt x="108547" y="44666"/>
                    </a:lnTo>
                    <a:lnTo>
                      <a:pt x="107671" y="45080"/>
                    </a:lnTo>
                    <a:lnTo>
                      <a:pt x="106794" y="45518"/>
                    </a:lnTo>
                    <a:lnTo>
                      <a:pt x="105917" y="45981"/>
                    </a:lnTo>
                    <a:lnTo>
                      <a:pt x="105040" y="46444"/>
                    </a:lnTo>
                    <a:lnTo>
                      <a:pt x="104188" y="46955"/>
                    </a:lnTo>
                    <a:lnTo>
                      <a:pt x="103336" y="47442"/>
                    </a:lnTo>
                    <a:lnTo>
                      <a:pt x="102508" y="47978"/>
                    </a:lnTo>
                    <a:lnTo>
                      <a:pt x="101655" y="48489"/>
                    </a:lnTo>
                    <a:lnTo>
                      <a:pt x="100827" y="49049"/>
                    </a:lnTo>
                    <a:lnTo>
                      <a:pt x="100023" y="49610"/>
                    </a:lnTo>
                    <a:lnTo>
                      <a:pt x="98392" y="50754"/>
                    </a:lnTo>
                    <a:lnTo>
                      <a:pt x="96784" y="51972"/>
                    </a:lnTo>
                    <a:lnTo>
                      <a:pt x="95201" y="53214"/>
                    </a:lnTo>
                    <a:lnTo>
                      <a:pt x="93643" y="54505"/>
                    </a:lnTo>
                    <a:lnTo>
                      <a:pt x="92133" y="55820"/>
                    </a:lnTo>
                    <a:lnTo>
                      <a:pt x="90623" y="57159"/>
                    </a:lnTo>
                    <a:lnTo>
                      <a:pt x="89137" y="58548"/>
                    </a:lnTo>
                    <a:lnTo>
                      <a:pt x="87676" y="59936"/>
                    </a:lnTo>
                    <a:lnTo>
                      <a:pt x="86263" y="61373"/>
                    </a:lnTo>
                    <a:lnTo>
                      <a:pt x="84851" y="62810"/>
                    </a:lnTo>
                    <a:lnTo>
                      <a:pt x="83438" y="64246"/>
                    </a:lnTo>
                    <a:lnTo>
                      <a:pt x="82074" y="65708"/>
                    </a:lnTo>
                    <a:lnTo>
                      <a:pt x="80735" y="67169"/>
                    </a:lnTo>
                    <a:lnTo>
                      <a:pt x="78080" y="70067"/>
                    </a:lnTo>
                    <a:lnTo>
                      <a:pt x="75523" y="72965"/>
                    </a:lnTo>
                    <a:lnTo>
                      <a:pt x="73282" y="75498"/>
                    </a:lnTo>
                    <a:lnTo>
                      <a:pt x="70993" y="78055"/>
                    </a:lnTo>
                    <a:lnTo>
                      <a:pt x="68631" y="80613"/>
                    </a:lnTo>
                    <a:lnTo>
                      <a:pt x="67437" y="81903"/>
                    </a:lnTo>
                    <a:lnTo>
                      <a:pt x="66244" y="83170"/>
                    </a:lnTo>
                    <a:lnTo>
                      <a:pt x="65002" y="84412"/>
                    </a:lnTo>
                    <a:lnTo>
                      <a:pt x="63784" y="85654"/>
                    </a:lnTo>
                    <a:lnTo>
                      <a:pt x="62518" y="86872"/>
                    </a:lnTo>
                    <a:lnTo>
                      <a:pt x="61251" y="88089"/>
                    </a:lnTo>
                    <a:lnTo>
                      <a:pt x="59960" y="89283"/>
                    </a:lnTo>
                    <a:lnTo>
                      <a:pt x="58645" y="90427"/>
                    </a:lnTo>
                    <a:lnTo>
                      <a:pt x="57330" y="91572"/>
                    </a:lnTo>
                    <a:lnTo>
                      <a:pt x="55991" y="92692"/>
                    </a:lnTo>
                    <a:lnTo>
                      <a:pt x="54627" y="93764"/>
                    </a:lnTo>
                    <a:lnTo>
                      <a:pt x="53239" y="94811"/>
                    </a:lnTo>
                    <a:lnTo>
                      <a:pt x="51826" y="95834"/>
                    </a:lnTo>
                    <a:lnTo>
                      <a:pt x="50414" y="96808"/>
                    </a:lnTo>
                    <a:lnTo>
                      <a:pt x="48952" y="97734"/>
                    </a:lnTo>
                    <a:lnTo>
                      <a:pt x="47491" y="98635"/>
                    </a:lnTo>
                    <a:lnTo>
                      <a:pt x="45981" y="99487"/>
                    </a:lnTo>
                    <a:lnTo>
                      <a:pt x="44471" y="100291"/>
                    </a:lnTo>
                    <a:lnTo>
                      <a:pt x="42912" y="101046"/>
                    </a:lnTo>
                    <a:lnTo>
                      <a:pt x="42133" y="101411"/>
                    </a:lnTo>
                    <a:lnTo>
                      <a:pt x="41354" y="101752"/>
                    </a:lnTo>
                    <a:lnTo>
                      <a:pt x="40550" y="102069"/>
                    </a:lnTo>
                    <a:lnTo>
                      <a:pt x="39746" y="102385"/>
                    </a:lnTo>
                    <a:lnTo>
                      <a:pt x="38943" y="102702"/>
                    </a:lnTo>
                    <a:lnTo>
                      <a:pt x="38139" y="102994"/>
                    </a:lnTo>
                    <a:lnTo>
                      <a:pt x="37311" y="103262"/>
                    </a:lnTo>
                    <a:lnTo>
                      <a:pt x="36483" y="103506"/>
                    </a:lnTo>
                    <a:lnTo>
                      <a:pt x="35655" y="103749"/>
                    </a:lnTo>
                    <a:lnTo>
                      <a:pt x="34802" y="103993"/>
                    </a:lnTo>
                    <a:lnTo>
                      <a:pt x="33950" y="104187"/>
                    </a:lnTo>
                    <a:lnTo>
                      <a:pt x="33098" y="104382"/>
                    </a:lnTo>
                    <a:lnTo>
                      <a:pt x="32221" y="104577"/>
                    </a:lnTo>
                    <a:lnTo>
                      <a:pt x="31368" y="104723"/>
                    </a:lnTo>
                    <a:lnTo>
                      <a:pt x="30248" y="104894"/>
                    </a:lnTo>
                    <a:lnTo>
                      <a:pt x="29152" y="105040"/>
                    </a:lnTo>
                    <a:lnTo>
                      <a:pt x="28008" y="105137"/>
                    </a:lnTo>
                    <a:lnTo>
                      <a:pt x="26863" y="105186"/>
                    </a:lnTo>
                    <a:lnTo>
                      <a:pt x="25718" y="105210"/>
                    </a:lnTo>
                    <a:lnTo>
                      <a:pt x="24574" y="105186"/>
                    </a:lnTo>
                    <a:lnTo>
                      <a:pt x="23429" y="105137"/>
                    </a:lnTo>
                    <a:lnTo>
                      <a:pt x="22260" y="105040"/>
                    </a:lnTo>
                    <a:lnTo>
                      <a:pt x="21115" y="104918"/>
                    </a:lnTo>
                    <a:lnTo>
                      <a:pt x="19971" y="104748"/>
                    </a:lnTo>
                    <a:lnTo>
                      <a:pt x="18826" y="104528"/>
                    </a:lnTo>
                    <a:lnTo>
                      <a:pt x="17681" y="104285"/>
                    </a:lnTo>
                    <a:lnTo>
                      <a:pt x="16561" y="103993"/>
                    </a:lnTo>
                    <a:lnTo>
                      <a:pt x="15441" y="103676"/>
                    </a:lnTo>
                    <a:lnTo>
                      <a:pt x="14345" y="103286"/>
                    </a:lnTo>
                    <a:lnTo>
                      <a:pt x="13249" y="102897"/>
                    </a:lnTo>
                    <a:lnTo>
                      <a:pt x="12177" y="102434"/>
                    </a:lnTo>
                    <a:lnTo>
                      <a:pt x="11154" y="101947"/>
                    </a:lnTo>
                    <a:lnTo>
                      <a:pt x="10131" y="101435"/>
                    </a:lnTo>
                    <a:lnTo>
                      <a:pt x="9133" y="100851"/>
                    </a:lnTo>
                    <a:lnTo>
                      <a:pt x="8159" y="100242"/>
                    </a:lnTo>
                    <a:lnTo>
                      <a:pt x="7233" y="99609"/>
                    </a:lnTo>
                    <a:lnTo>
                      <a:pt x="6308" y="98903"/>
                    </a:lnTo>
                    <a:lnTo>
                      <a:pt x="5455" y="98172"/>
                    </a:lnTo>
                    <a:lnTo>
                      <a:pt x="4603" y="97417"/>
                    </a:lnTo>
                    <a:lnTo>
                      <a:pt x="3824" y="96589"/>
                    </a:lnTo>
                    <a:lnTo>
                      <a:pt x="3434" y="96175"/>
                    </a:lnTo>
                    <a:lnTo>
                      <a:pt x="3069" y="95737"/>
                    </a:lnTo>
                    <a:lnTo>
                      <a:pt x="2703" y="95298"/>
                    </a:lnTo>
                    <a:lnTo>
                      <a:pt x="2362" y="94835"/>
                    </a:lnTo>
                    <a:lnTo>
                      <a:pt x="2021" y="94373"/>
                    </a:lnTo>
                    <a:lnTo>
                      <a:pt x="1680" y="93910"/>
                    </a:lnTo>
                    <a:lnTo>
                      <a:pt x="1388" y="93423"/>
                    </a:lnTo>
                    <a:lnTo>
                      <a:pt x="1072" y="92936"/>
                    </a:lnTo>
                    <a:lnTo>
                      <a:pt x="779" y="92424"/>
                    </a:lnTo>
                    <a:lnTo>
                      <a:pt x="511" y="91913"/>
                    </a:lnTo>
                    <a:lnTo>
                      <a:pt x="308" y="91507"/>
                    </a:lnTo>
                    <a:lnTo>
                      <a:pt x="308" y="91507"/>
                    </a:lnTo>
                    <a:lnTo>
                      <a:pt x="463" y="91840"/>
                    </a:lnTo>
                    <a:lnTo>
                      <a:pt x="950" y="92814"/>
                    </a:lnTo>
                    <a:lnTo>
                      <a:pt x="1461" y="93764"/>
                    </a:lnTo>
                    <a:lnTo>
                      <a:pt x="1997" y="94714"/>
                    </a:lnTo>
                    <a:lnTo>
                      <a:pt x="2557" y="95615"/>
                    </a:lnTo>
                    <a:lnTo>
                      <a:pt x="3117" y="96492"/>
                    </a:lnTo>
                    <a:lnTo>
                      <a:pt x="3726" y="97344"/>
                    </a:lnTo>
                    <a:lnTo>
                      <a:pt x="4335" y="98172"/>
                    </a:lnTo>
                    <a:lnTo>
                      <a:pt x="4968" y="98976"/>
                    </a:lnTo>
                    <a:lnTo>
                      <a:pt x="5650" y="99731"/>
                    </a:lnTo>
                    <a:lnTo>
                      <a:pt x="6332" y="100486"/>
                    </a:lnTo>
                    <a:lnTo>
                      <a:pt x="7014" y="101216"/>
                    </a:lnTo>
                    <a:lnTo>
                      <a:pt x="7745" y="101898"/>
                    </a:lnTo>
                    <a:lnTo>
                      <a:pt x="8500" y="102556"/>
                    </a:lnTo>
                    <a:lnTo>
                      <a:pt x="9255" y="103189"/>
                    </a:lnTo>
                    <a:lnTo>
                      <a:pt x="10058" y="103798"/>
                    </a:lnTo>
                    <a:lnTo>
                      <a:pt x="10862" y="104382"/>
                    </a:lnTo>
                    <a:lnTo>
                      <a:pt x="11690" y="104918"/>
                    </a:lnTo>
                    <a:lnTo>
                      <a:pt x="12543" y="105430"/>
                    </a:lnTo>
                    <a:lnTo>
                      <a:pt x="13395" y="105917"/>
                    </a:lnTo>
                    <a:lnTo>
                      <a:pt x="14296" y="106379"/>
                    </a:lnTo>
                    <a:lnTo>
                      <a:pt x="15197" y="106793"/>
                    </a:lnTo>
                    <a:lnTo>
                      <a:pt x="16123" y="107183"/>
                    </a:lnTo>
                    <a:lnTo>
                      <a:pt x="17072" y="107524"/>
                    </a:lnTo>
                    <a:lnTo>
                      <a:pt x="18047" y="107865"/>
                    </a:lnTo>
                    <a:lnTo>
                      <a:pt x="19045" y="108157"/>
                    </a:lnTo>
                    <a:lnTo>
                      <a:pt x="20044" y="108401"/>
                    </a:lnTo>
                    <a:lnTo>
                      <a:pt x="21091" y="108620"/>
                    </a:lnTo>
                    <a:lnTo>
                      <a:pt x="22138" y="108815"/>
                    </a:lnTo>
                    <a:lnTo>
                      <a:pt x="23210" y="108985"/>
                    </a:lnTo>
                    <a:lnTo>
                      <a:pt x="24281" y="109107"/>
                    </a:lnTo>
                    <a:lnTo>
                      <a:pt x="25402" y="109180"/>
                    </a:lnTo>
                    <a:lnTo>
                      <a:pt x="26181" y="109229"/>
                    </a:lnTo>
                    <a:lnTo>
                      <a:pt x="26985" y="109253"/>
                    </a:lnTo>
                    <a:lnTo>
                      <a:pt x="28543" y="109253"/>
                    </a:lnTo>
                    <a:lnTo>
                      <a:pt x="29298" y="109229"/>
                    </a:lnTo>
                    <a:lnTo>
                      <a:pt x="30078" y="109204"/>
                    </a:lnTo>
                    <a:lnTo>
                      <a:pt x="31588" y="109083"/>
                    </a:lnTo>
                    <a:lnTo>
                      <a:pt x="33073" y="108912"/>
                    </a:lnTo>
                    <a:lnTo>
                      <a:pt x="34535" y="108693"/>
                    </a:lnTo>
                    <a:lnTo>
                      <a:pt x="35971" y="108425"/>
                    </a:lnTo>
                    <a:lnTo>
                      <a:pt x="37408" y="108108"/>
                    </a:lnTo>
                    <a:lnTo>
                      <a:pt x="38821" y="107719"/>
                    </a:lnTo>
                    <a:lnTo>
                      <a:pt x="40185" y="107305"/>
                    </a:lnTo>
                    <a:lnTo>
                      <a:pt x="41573" y="106818"/>
                    </a:lnTo>
                    <a:lnTo>
                      <a:pt x="42912" y="106306"/>
                    </a:lnTo>
                    <a:lnTo>
                      <a:pt x="44228" y="105746"/>
                    </a:lnTo>
                    <a:lnTo>
                      <a:pt x="45543" y="105162"/>
                    </a:lnTo>
                    <a:lnTo>
                      <a:pt x="46858" y="104504"/>
                    </a:lnTo>
                    <a:lnTo>
                      <a:pt x="48124" y="103822"/>
                    </a:lnTo>
                    <a:lnTo>
                      <a:pt x="49391" y="103116"/>
                    </a:lnTo>
                    <a:lnTo>
                      <a:pt x="50633" y="102361"/>
                    </a:lnTo>
                    <a:lnTo>
                      <a:pt x="51875" y="101557"/>
                    </a:lnTo>
                    <a:lnTo>
                      <a:pt x="53093" y="100729"/>
                    </a:lnTo>
                    <a:lnTo>
                      <a:pt x="54286" y="99877"/>
                    </a:lnTo>
                    <a:lnTo>
                      <a:pt x="55479" y="99000"/>
                    </a:lnTo>
                    <a:lnTo>
                      <a:pt x="56673" y="98075"/>
                    </a:lnTo>
                    <a:lnTo>
                      <a:pt x="57842" y="97125"/>
                    </a:lnTo>
                    <a:lnTo>
                      <a:pt x="58986" y="96175"/>
                    </a:lnTo>
                    <a:lnTo>
                      <a:pt x="60131" y="95176"/>
                    </a:lnTo>
                    <a:lnTo>
                      <a:pt x="61251" y="94153"/>
                    </a:lnTo>
                    <a:lnTo>
                      <a:pt x="62396" y="93131"/>
                    </a:lnTo>
                    <a:lnTo>
                      <a:pt x="63492" y="92059"/>
                    </a:lnTo>
                    <a:lnTo>
                      <a:pt x="64612" y="90987"/>
                    </a:lnTo>
                    <a:lnTo>
                      <a:pt x="65708" y="89892"/>
                    </a:lnTo>
                    <a:lnTo>
                      <a:pt x="66780" y="88796"/>
                    </a:lnTo>
                    <a:lnTo>
                      <a:pt x="68947" y="86531"/>
                    </a:lnTo>
                    <a:lnTo>
                      <a:pt x="71066" y="84241"/>
                    </a:lnTo>
                    <a:lnTo>
                      <a:pt x="73185" y="81903"/>
                    </a:lnTo>
                    <a:lnTo>
                      <a:pt x="75279" y="79565"/>
                    </a:lnTo>
                    <a:lnTo>
                      <a:pt x="79420" y="74865"/>
                    </a:lnTo>
                    <a:lnTo>
                      <a:pt x="81490" y="72527"/>
                    </a:lnTo>
                    <a:lnTo>
                      <a:pt x="83560" y="70238"/>
                    </a:lnTo>
                    <a:lnTo>
                      <a:pt x="85630" y="67973"/>
                    </a:lnTo>
                    <a:lnTo>
                      <a:pt x="87724" y="65756"/>
                    </a:lnTo>
                    <a:lnTo>
                      <a:pt x="88772" y="64685"/>
                    </a:lnTo>
                    <a:lnTo>
                      <a:pt x="89819" y="63613"/>
                    </a:lnTo>
                    <a:lnTo>
                      <a:pt x="90866" y="62566"/>
                    </a:lnTo>
                    <a:lnTo>
                      <a:pt x="91938" y="61543"/>
                    </a:lnTo>
                    <a:lnTo>
                      <a:pt x="92985" y="60545"/>
                    </a:lnTo>
                    <a:lnTo>
                      <a:pt x="94057" y="59570"/>
                    </a:lnTo>
                    <a:lnTo>
                      <a:pt x="95128" y="58621"/>
                    </a:lnTo>
                    <a:lnTo>
                      <a:pt x="96224" y="57695"/>
                    </a:lnTo>
                    <a:lnTo>
                      <a:pt x="97320" y="56794"/>
                    </a:lnTo>
                    <a:lnTo>
                      <a:pt x="98416" y="55942"/>
                    </a:lnTo>
                    <a:lnTo>
                      <a:pt x="99512" y="55089"/>
                    </a:lnTo>
                    <a:lnTo>
                      <a:pt x="100632" y="54286"/>
                    </a:lnTo>
                    <a:lnTo>
                      <a:pt x="101947" y="53409"/>
                    </a:lnTo>
                    <a:lnTo>
                      <a:pt x="103263" y="52532"/>
                    </a:lnTo>
                    <a:lnTo>
                      <a:pt x="104626" y="51704"/>
                    </a:lnTo>
                    <a:lnTo>
                      <a:pt x="106015" y="50900"/>
                    </a:lnTo>
                    <a:lnTo>
                      <a:pt x="107403" y="50145"/>
                    </a:lnTo>
                    <a:lnTo>
                      <a:pt x="108815" y="49415"/>
                    </a:lnTo>
                    <a:lnTo>
                      <a:pt x="110252" y="48733"/>
                    </a:lnTo>
                    <a:lnTo>
                      <a:pt x="111714" y="48075"/>
                    </a:lnTo>
                    <a:lnTo>
                      <a:pt x="113175" y="47491"/>
                    </a:lnTo>
                    <a:lnTo>
                      <a:pt x="114660" y="46931"/>
                    </a:lnTo>
                    <a:lnTo>
                      <a:pt x="116170" y="46419"/>
                    </a:lnTo>
                    <a:lnTo>
                      <a:pt x="117680" y="45981"/>
                    </a:lnTo>
                    <a:lnTo>
                      <a:pt x="119215" y="45567"/>
                    </a:lnTo>
                    <a:lnTo>
                      <a:pt x="119994" y="45396"/>
                    </a:lnTo>
                    <a:lnTo>
                      <a:pt x="120773" y="45226"/>
                    </a:lnTo>
                    <a:lnTo>
                      <a:pt x="121553" y="45080"/>
                    </a:lnTo>
                    <a:lnTo>
                      <a:pt x="122332" y="44934"/>
                    </a:lnTo>
                    <a:lnTo>
                      <a:pt x="123136" y="44812"/>
                    </a:lnTo>
                    <a:lnTo>
                      <a:pt x="123915" y="44714"/>
                    </a:lnTo>
                    <a:lnTo>
                      <a:pt x="124816" y="44617"/>
                    </a:lnTo>
                    <a:lnTo>
                      <a:pt x="125693" y="44568"/>
                    </a:lnTo>
                    <a:lnTo>
                      <a:pt x="126570" y="44520"/>
                    </a:lnTo>
                    <a:lnTo>
                      <a:pt x="127422" y="44495"/>
                    </a:lnTo>
                    <a:lnTo>
                      <a:pt x="128299" y="44520"/>
                    </a:lnTo>
                    <a:lnTo>
                      <a:pt x="129151" y="44544"/>
                    </a:lnTo>
                    <a:lnTo>
                      <a:pt x="130028" y="44593"/>
                    </a:lnTo>
                    <a:lnTo>
                      <a:pt x="130880" y="44666"/>
                    </a:lnTo>
                    <a:lnTo>
                      <a:pt x="131709" y="44763"/>
                    </a:lnTo>
                    <a:lnTo>
                      <a:pt x="132561" y="44861"/>
                    </a:lnTo>
                    <a:lnTo>
                      <a:pt x="133413" y="45007"/>
                    </a:lnTo>
                    <a:lnTo>
                      <a:pt x="134241" y="45153"/>
                    </a:lnTo>
                    <a:lnTo>
                      <a:pt x="135922" y="45469"/>
                    </a:lnTo>
                    <a:lnTo>
                      <a:pt x="137602" y="45859"/>
                    </a:lnTo>
                    <a:lnTo>
                      <a:pt x="139258" y="46273"/>
                    </a:lnTo>
                    <a:lnTo>
                      <a:pt x="140914" y="46711"/>
                    </a:lnTo>
                    <a:lnTo>
                      <a:pt x="144251" y="47661"/>
                    </a:lnTo>
                    <a:lnTo>
                      <a:pt x="145907" y="48124"/>
                    </a:lnTo>
                    <a:lnTo>
                      <a:pt x="147588" y="48587"/>
                    </a:lnTo>
                    <a:lnTo>
                      <a:pt x="149268" y="49025"/>
                    </a:lnTo>
                    <a:lnTo>
                      <a:pt x="150973" y="49439"/>
                    </a:lnTo>
                    <a:lnTo>
                      <a:pt x="152361" y="49756"/>
                    </a:lnTo>
                    <a:lnTo>
                      <a:pt x="153749" y="49999"/>
                    </a:lnTo>
                    <a:lnTo>
                      <a:pt x="154456" y="50097"/>
                    </a:lnTo>
                    <a:lnTo>
                      <a:pt x="155137" y="50170"/>
                    </a:lnTo>
                    <a:lnTo>
                      <a:pt x="155819" y="50243"/>
                    </a:lnTo>
                    <a:lnTo>
                      <a:pt x="156501" y="50292"/>
                    </a:lnTo>
                    <a:lnTo>
                      <a:pt x="157183" y="50316"/>
                    </a:lnTo>
                    <a:lnTo>
                      <a:pt x="157865" y="50340"/>
                    </a:lnTo>
                    <a:lnTo>
                      <a:pt x="158523" y="50340"/>
                    </a:lnTo>
                    <a:lnTo>
                      <a:pt x="159205" y="50316"/>
                    </a:lnTo>
                    <a:lnTo>
                      <a:pt x="159862" y="50292"/>
                    </a:lnTo>
                    <a:lnTo>
                      <a:pt x="160520" y="50243"/>
                    </a:lnTo>
                    <a:lnTo>
                      <a:pt x="161177" y="50170"/>
                    </a:lnTo>
                    <a:lnTo>
                      <a:pt x="161835" y="50097"/>
                    </a:lnTo>
                    <a:lnTo>
                      <a:pt x="162492" y="49999"/>
                    </a:lnTo>
                    <a:lnTo>
                      <a:pt x="163150" y="49877"/>
                    </a:lnTo>
                    <a:lnTo>
                      <a:pt x="163783" y="49731"/>
                    </a:lnTo>
                    <a:lnTo>
                      <a:pt x="164416" y="49585"/>
                    </a:lnTo>
                    <a:lnTo>
                      <a:pt x="165074" y="49390"/>
                    </a:lnTo>
                    <a:lnTo>
                      <a:pt x="165707" y="49196"/>
                    </a:lnTo>
                    <a:lnTo>
                      <a:pt x="166340" y="49001"/>
                    </a:lnTo>
                    <a:lnTo>
                      <a:pt x="166974" y="48757"/>
                    </a:lnTo>
                    <a:lnTo>
                      <a:pt x="167583" y="48514"/>
                    </a:lnTo>
                    <a:lnTo>
                      <a:pt x="168216" y="48246"/>
                    </a:lnTo>
                    <a:lnTo>
                      <a:pt x="168825" y="47954"/>
                    </a:lnTo>
                    <a:lnTo>
                      <a:pt x="169458" y="47637"/>
                    </a:lnTo>
                    <a:lnTo>
                      <a:pt x="170067" y="47320"/>
                    </a:lnTo>
                    <a:lnTo>
                      <a:pt x="170676" y="46955"/>
                    </a:lnTo>
                    <a:lnTo>
                      <a:pt x="171260" y="46590"/>
                    </a:lnTo>
                    <a:lnTo>
                      <a:pt x="171869" y="46200"/>
                    </a:lnTo>
                    <a:lnTo>
                      <a:pt x="172940" y="45445"/>
                    </a:lnTo>
                    <a:lnTo>
                      <a:pt x="173988" y="44666"/>
                    </a:lnTo>
                    <a:lnTo>
                      <a:pt x="174962" y="43838"/>
                    </a:lnTo>
                    <a:lnTo>
                      <a:pt x="175936" y="42985"/>
                    </a:lnTo>
                    <a:lnTo>
                      <a:pt x="176862" y="42108"/>
                    </a:lnTo>
                    <a:lnTo>
                      <a:pt x="177763" y="41207"/>
                    </a:lnTo>
                    <a:lnTo>
                      <a:pt x="178639" y="40258"/>
                    </a:lnTo>
                    <a:lnTo>
                      <a:pt x="179492" y="39308"/>
                    </a:lnTo>
                    <a:lnTo>
                      <a:pt x="180320" y="38334"/>
                    </a:lnTo>
                    <a:lnTo>
                      <a:pt x="181124" y="37335"/>
                    </a:lnTo>
                    <a:lnTo>
                      <a:pt x="181903" y="36312"/>
                    </a:lnTo>
                    <a:lnTo>
                      <a:pt x="182658" y="35265"/>
                    </a:lnTo>
                    <a:lnTo>
                      <a:pt x="183413" y="34218"/>
                    </a:lnTo>
                    <a:lnTo>
                      <a:pt x="184168" y="33170"/>
                    </a:lnTo>
                    <a:lnTo>
                      <a:pt x="185629" y="31027"/>
                    </a:lnTo>
                    <a:lnTo>
                      <a:pt x="188479" y="26692"/>
                    </a:lnTo>
                    <a:lnTo>
                      <a:pt x="189940" y="24549"/>
                    </a:lnTo>
                    <a:lnTo>
                      <a:pt x="191401" y="22406"/>
                    </a:lnTo>
                    <a:lnTo>
                      <a:pt x="192156" y="21359"/>
                    </a:lnTo>
                    <a:lnTo>
                      <a:pt x="192935" y="20336"/>
                    </a:lnTo>
                    <a:lnTo>
                      <a:pt x="193715" y="19313"/>
                    </a:lnTo>
                    <a:lnTo>
                      <a:pt x="194518" y="18314"/>
                    </a:lnTo>
                    <a:lnTo>
                      <a:pt x="195347" y="17340"/>
                    </a:lnTo>
                    <a:lnTo>
                      <a:pt x="196199" y="16366"/>
                    </a:lnTo>
                    <a:lnTo>
                      <a:pt x="197076" y="15441"/>
                    </a:lnTo>
                    <a:lnTo>
                      <a:pt x="197977" y="14515"/>
                    </a:lnTo>
                    <a:lnTo>
                      <a:pt x="198610" y="13931"/>
                    </a:lnTo>
                    <a:lnTo>
                      <a:pt x="199243" y="13346"/>
                    </a:lnTo>
                    <a:lnTo>
                      <a:pt x="199876" y="12786"/>
                    </a:lnTo>
                    <a:lnTo>
                      <a:pt x="200534" y="12250"/>
                    </a:lnTo>
                    <a:lnTo>
                      <a:pt x="201216" y="11714"/>
                    </a:lnTo>
                    <a:lnTo>
                      <a:pt x="201874" y="11227"/>
                    </a:lnTo>
                    <a:lnTo>
                      <a:pt x="202580" y="10740"/>
                    </a:lnTo>
                    <a:lnTo>
                      <a:pt x="203262" y="10253"/>
                    </a:lnTo>
                    <a:lnTo>
                      <a:pt x="203992" y="9815"/>
                    </a:lnTo>
                    <a:lnTo>
                      <a:pt x="204699" y="9376"/>
                    </a:lnTo>
                    <a:lnTo>
                      <a:pt x="205429" y="8962"/>
                    </a:lnTo>
                    <a:lnTo>
                      <a:pt x="206160" y="8548"/>
                    </a:lnTo>
                    <a:lnTo>
                      <a:pt x="206915" y="8183"/>
                    </a:lnTo>
                    <a:lnTo>
                      <a:pt x="207670" y="7818"/>
                    </a:lnTo>
                    <a:lnTo>
                      <a:pt x="208425" y="7452"/>
                    </a:lnTo>
                    <a:lnTo>
                      <a:pt x="209180" y="7136"/>
                    </a:lnTo>
                    <a:lnTo>
                      <a:pt x="209959" y="6819"/>
                    </a:lnTo>
                    <a:lnTo>
                      <a:pt x="210763" y="6503"/>
                    </a:lnTo>
                    <a:lnTo>
                      <a:pt x="211542" y="6235"/>
                    </a:lnTo>
                    <a:lnTo>
                      <a:pt x="212346" y="5967"/>
                    </a:lnTo>
                    <a:lnTo>
                      <a:pt x="213150" y="5723"/>
                    </a:lnTo>
                    <a:lnTo>
                      <a:pt x="213953" y="5480"/>
                    </a:lnTo>
                    <a:lnTo>
                      <a:pt x="214757" y="5285"/>
                    </a:lnTo>
                    <a:lnTo>
                      <a:pt x="215585" y="5090"/>
                    </a:lnTo>
                    <a:lnTo>
                      <a:pt x="216413" y="4895"/>
                    </a:lnTo>
                    <a:lnTo>
                      <a:pt x="217241" y="4725"/>
                    </a:lnTo>
                    <a:lnTo>
                      <a:pt x="218069" y="4579"/>
                    </a:lnTo>
                    <a:lnTo>
                      <a:pt x="218922" y="4457"/>
                    </a:lnTo>
                    <a:lnTo>
                      <a:pt x="219774" y="4335"/>
                    </a:lnTo>
                    <a:lnTo>
                      <a:pt x="220602" y="4238"/>
                    </a:lnTo>
                    <a:lnTo>
                      <a:pt x="221454" y="4140"/>
                    </a:lnTo>
                    <a:lnTo>
                      <a:pt x="222307" y="4092"/>
                    </a:lnTo>
                    <a:lnTo>
                      <a:pt x="223378" y="4018"/>
                    </a:lnTo>
                    <a:lnTo>
                      <a:pt x="224426" y="3970"/>
                    </a:lnTo>
                    <a:lnTo>
                      <a:pt x="226544" y="3970"/>
                    </a:lnTo>
                    <a:lnTo>
                      <a:pt x="227567" y="3994"/>
                    </a:lnTo>
                    <a:lnTo>
                      <a:pt x="228615" y="4043"/>
                    </a:lnTo>
                    <a:lnTo>
                      <a:pt x="229638" y="4116"/>
                    </a:lnTo>
                    <a:lnTo>
                      <a:pt x="230660" y="4213"/>
                    </a:lnTo>
                    <a:lnTo>
                      <a:pt x="231683" y="4335"/>
                    </a:lnTo>
                    <a:lnTo>
                      <a:pt x="232682" y="4481"/>
                    </a:lnTo>
                    <a:lnTo>
                      <a:pt x="233680" y="4627"/>
                    </a:lnTo>
                    <a:lnTo>
                      <a:pt x="234679" y="4822"/>
                    </a:lnTo>
                    <a:lnTo>
                      <a:pt x="235677" y="5017"/>
                    </a:lnTo>
                    <a:lnTo>
                      <a:pt x="236652" y="5236"/>
                    </a:lnTo>
                    <a:lnTo>
                      <a:pt x="237650" y="5455"/>
                    </a:lnTo>
                    <a:lnTo>
                      <a:pt x="238624" y="5723"/>
                    </a:lnTo>
                    <a:lnTo>
                      <a:pt x="239598" y="5991"/>
                    </a:lnTo>
                    <a:lnTo>
                      <a:pt x="240548" y="6283"/>
                    </a:lnTo>
                    <a:lnTo>
                      <a:pt x="241522" y="6600"/>
                    </a:lnTo>
                    <a:lnTo>
                      <a:pt x="242472" y="6917"/>
                    </a:lnTo>
                    <a:lnTo>
                      <a:pt x="243422" y="7258"/>
                    </a:lnTo>
                    <a:lnTo>
                      <a:pt x="244348" y="7623"/>
                    </a:lnTo>
                    <a:lnTo>
                      <a:pt x="245297" y="7988"/>
                    </a:lnTo>
                    <a:lnTo>
                      <a:pt x="246223" y="8378"/>
                    </a:lnTo>
                    <a:lnTo>
                      <a:pt x="247148" y="8792"/>
                    </a:lnTo>
                    <a:lnTo>
                      <a:pt x="248074" y="9206"/>
                    </a:lnTo>
                    <a:lnTo>
                      <a:pt x="248975" y="9644"/>
                    </a:lnTo>
                    <a:lnTo>
                      <a:pt x="249876" y="10083"/>
                    </a:lnTo>
                    <a:lnTo>
                      <a:pt x="251678" y="11008"/>
                    </a:lnTo>
                    <a:lnTo>
                      <a:pt x="253456" y="12007"/>
                    </a:lnTo>
                    <a:lnTo>
                      <a:pt x="255210" y="13030"/>
                    </a:lnTo>
                    <a:lnTo>
                      <a:pt x="256963" y="14125"/>
                    </a:lnTo>
                    <a:lnTo>
                      <a:pt x="258668" y="15246"/>
                    </a:lnTo>
                    <a:lnTo>
                      <a:pt x="260373" y="16415"/>
                    </a:lnTo>
                    <a:lnTo>
                      <a:pt x="262029" y="17608"/>
                    </a:lnTo>
                    <a:lnTo>
                      <a:pt x="263685" y="18850"/>
                    </a:lnTo>
                    <a:lnTo>
                      <a:pt x="265317" y="20092"/>
                    </a:lnTo>
                    <a:lnTo>
                      <a:pt x="266948" y="21383"/>
                    </a:lnTo>
                    <a:lnTo>
                      <a:pt x="268531" y="22698"/>
                    </a:lnTo>
                    <a:lnTo>
                      <a:pt x="270115" y="24038"/>
                    </a:lnTo>
                    <a:lnTo>
                      <a:pt x="271649" y="25401"/>
                    </a:lnTo>
                    <a:lnTo>
                      <a:pt x="273183" y="26765"/>
                    </a:lnTo>
                    <a:lnTo>
                      <a:pt x="274693" y="28154"/>
                    </a:lnTo>
                    <a:lnTo>
                      <a:pt x="276203" y="29542"/>
                    </a:lnTo>
                    <a:lnTo>
                      <a:pt x="277689" y="30930"/>
                    </a:lnTo>
                    <a:lnTo>
                      <a:pt x="279126" y="32318"/>
                    </a:lnTo>
                    <a:lnTo>
                      <a:pt x="278882" y="31782"/>
                    </a:lnTo>
                    <a:lnTo>
                      <a:pt x="278614" y="31246"/>
                    </a:lnTo>
                    <a:lnTo>
                      <a:pt x="278030" y="30151"/>
                    </a:lnTo>
                    <a:lnTo>
                      <a:pt x="277396" y="29103"/>
                    </a:lnTo>
                    <a:lnTo>
                      <a:pt x="276690" y="28032"/>
                    </a:lnTo>
                    <a:lnTo>
                      <a:pt x="275960" y="26985"/>
                    </a:lnTo>
                    <a:lnTo>
                      <a:pt x="275156" y="25962"/>
                    </a:lnTo>
                    <a:lnTo>
                      <a:pt x="274328" y="24939"/>
                    </a:lnTo>
                    <a:lnTo>
                      <a:pt x="273427" y="23940"/>
                    </a:lnTo>
                    <a:lnTo>
                      <a:pt x="272526" y="22942"/>
                    </a:lnTo>
                    <a:lnTo>
                      <a:pt x="271551" y="21968"/>
                    </a:lnTo>
                    <a:lnTo>
                      <a:pt x="270553" y="20993"/>
                    </a:lnTo>
                    <a:lnTo>
                      <a:pt x="269530" y="20044"/>
                    </a:lnTo>
                    <a:lnTo>
                      <a:pt x="268458" y="19118"/>
                    </a:lnTo>
                    <a:lnTo>
                      <a:pt x="267387" y="18193"/>
                    </a:lnTo>
                    <a:lnTo>
                      <a:pt x="266267" y="17292"/>
                    </a:lnTo>
                    <a:lnTo>
                      <a:pt x="265146" y="16415"/>
                    </a:lnTo>
                    <a:lnTo>
                      <a:pt x="264002" y="15562"/>
                    </a:lnTo>
                    <a:lnTo>
                      <a:pt x="262857" y="14710"/>
                    </a:lnTo>
                    <a:lnTo>
                      <a:pt x="261664" y="13906"/>
                    </a:lnTo>
                    <a:lnTo>
                      <a:pt x="260495" y="13103"/>
                    </a:lnTo>
                    <a:lnTo>
                      <a:pt x="259301" y="12323"/>
                    </a:lnTo>
                    <a:lnTo>
                      <a:pt x="258108" y="11544"/>
                    </a:lnTo>
                    <a:lnTo>
                      <a:pt x="256914" y="10813"/>
                    </a:lnTo>
                    <a:lnTo>
                      <a:pt x="255745" y="10107"/>
                    </a:lnTo>
                    <a:lnTo>
                      <a:pt x="254552" y="9401"/>
                    </a:lnTo>
                    <a:lnTo>
                      <a:pt x="253383" y="8743"/>
                    </a:lnTo>
                    <a:lnTo>
                      <a:pt x="252214" y="8110"/>
                    </a:lnTo>
                    <a:lnTo>
                      <a:pt x="251069" y="7477"/>
                    </a:lnTo>
                    <a:lnTo>
                      <a:pt x="249925" y="6892"/>
                    </a:lnTo>
                    <a:lnTo>
                      <a:pt x="248804" y="6332"/>
                    </a:lnTo>
                    <a:lnTo>
                      <a:pt x="246661" y="5285"/>
                    </a:lnTo>
                    <a:lnTo>
                      <a:pt x="245005" y="4554"/>
                    </a:lnTo>
                    <a:lnTo>
                      <a:pt x="243349" y="3872"/>
                    </a:lnTo>
                    <a:lnTo>
                      <a:pt x="241669" y="3215"/>
                    </a:lnTo>
                    <a:lnTo>
                      <a:pt x="239964" y="2630"/>
                    </a:lnTo>
                    <a:lnTo>
                      <a:pt x="238235" y="2119"/>
                    </a:lnTo>
                    <a:lnTo>
                      <a:pt x="237358" y="1875"/>
                    </a:lnTo>
                    <a:lnTo>
                      <a:pt x="236505" y="1632"/>
                    </a:lnTo>
                    <a:lnTo>
                      <a:pt x="235629" y="1413"/>
                    </a:lnTo>
                    <a:lnTo>
                      <a:pt x="234752" y="1218"/>
                    </a:lnTo>
                    <a:lnTo>
                      <a:pt x="233875" y="1023"/>
                    </a:lnTo>
                    <a:lnTo>
                      <a:pt x="232998" y="852"/>
                    </a:lnTo>
                    <a:lnTo>
                      <a:pt x="232097" y="706"/>
                    </a:lnTo>
                    <a:lnTo>
                      <a:pt x="231221" y="560"/>
                    </a:lnTo>
                    <a:lnTo>
                      <a:pt x="230344" y="438"/>
                    </a:lnTo>
                    <a:lnTo>
                      <a:pt x="229443" y="341"/>
                    </a:lnTo>
                    <a:lnTo>
                      <a:pt x="228542" y="244"/>
                    </a:lnTo>
                    <a:lnTo>
                      <a:pt x="227665" y="170"/>
                    </a:lnTo>
                    <a:lnTo>
                      <a:pt x="226764" y="97"/>
                    </a:lnTo>
                    <a:lnTo>
                      <a:pt x="225863" y="49"/>
                    </a:lnTo>
                    <a:lnTo>
                      <a:pt x="224961" y="24"/>
                    </a:lnTo>
                    <a:lnTo>
                      <a:pt x="224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22"/>
            <p:cNvGrpSpPr/>
            <p:nvPr/>
          </p:nvGrpSpPr>
          <p:grpSpPr>
            <a:xfrm rot="-1824645">
              <a:off x="6254773" y="3846765"/>
              <a:ext cx="4582387" cy="2176971"/>
              <a:chOff x="238125" y="1284825"/>
              <a:chExt cx="7143775" cy="3134400"/>
            </a:xfrm>
          </p:grpSpPr>
          <p:sp>
            <p:nvSpPr>
              <p:cNvPr id="244" name="Google Shape;244;p22"/>
              <p:cNvSpPr/>
              <p:nvPr/>
            </p:nvSpPr>
            <p:spPr>
              <a:xfrm>
                <a:off x="403125" y="1688475"/>
                <a:ext cx="6978775" cy="2730750"/>
              </a:xfrm>
              <a:custGeom>
                <a:avLst/>
                <a:gdLst/>
                <a:ahLst/>
                <a:cxnLst/>
                <a:rect l="l" t="t" r="r" b="b"/>
                <a:pathLst>
                  <a:path w="279151" h="109230" extrusionOk="0">
                    <a:moveTo>
                      <a:pt x="223184" y="1"/>
                    </a:moveTo>
                    <a:lnTo>
                      <a:pt x="222283" y="25"/>
                    </a:lnTo>
                    <a:lnTo>
                      <a:pt x="221381" y="50"/>
                    </a:lnTo>
                    <a:lnTo>
                      <a:pt x="220480" y="98"/>
                    </a:lnTo>
                    <a:lnTo>
                      <a:pt x="219579" y="171"/>
                    </a:lnTo>
                    <a:lnTo>
                      <a:pt x="218678" y="269"/>
                    </a:lnTo>
                    <a:lnTo>
                      <a:pt x="217874" y="366"/>
                    </a:lnTo>
                    <a:lnTo>
                      <a:pt x="217046" y="488"/>
                    </a:lnTo>
                    <a:lnTo>
                      <a:pt x="216267" y="610"/>
                    </a:lnTo>
                    <a:lnTo>
                      <a:pt x="215463" y="756"/>
                    </a:lnTo>
                    <a:lnTo>
                      <a:pt x="214660" y="902"/>
                    </a:lnTo>
                    <a:lnTo>
                      <a:pt x="213880" y="1072"/>
                    </a:lnTo>
                    <a:lnTo>
                      <a:pt x="213101" y="1267"/>
                    </a:lnTo>
                    <a:lnTo>
                      <a:pt x="212322" y="1462"/>
                    </a:lnTo>
                    <a:lnTo>
                      <a:pt x="211542" y="1681"/>
                    </a:lnTo>
                    <a:lnTo>
                      <a:pt x="210763" y="1925"/>
                    </a:lnTo>
                    <a:lnTo>
                      <a:pt x="210008" y="2168"/>
                    </a:lnTo>
                    <a:lnTo>
                      <a:pt x="209253" y="2436"/>
                    </a:lnTo>
                    <a:lnTo>
                      <a:pt x="208498" y="2704"/>
                    </a:lnTo>
                    <a:lnTo>
                      <a:pt x="207767" y="2996"/>
                    </a:lnTo>
                    <a:lnTo>
                      <a:pt x="207037" y="3313"/>
                    </a:lnTo>
                    <a:lnTo>
                      <a:pt x="206306" y="3630"/>
                    </a:lnTo>
                    <a:lnTo>
                      <a:pt x="205575" y="3971"/>
                    </a:lnTo>
                    <a:lnTo>
                      <a:pt x="204869" y="4336"/>
                    </a:lnTo>
                    <a:lnTo>
                      <a:pt x="204163" y="4701"/>
                    </a:lnTo>
                    <a:lnTo>
                      <a:pt x="203481" y="5091"/>
                    </a:lnTo>
                    <a:lnTo>
                      <a:pt x="202775" y="5481"/>
                    </a:lnTo>
                    <a:lnTo>
                      <a:pt x="202093" y="5895"/>
                    </a:lnTo>
                    <a:lnTo>
                      <a:pt x="201435" y="6333"/>
                    </a:lnTo>
                    <a:lnTo>
                      <a:pt x="200778" y="6796"/>
                    </a:lnTo>
                    <a:lnTo>
                      <a:pt x="200120" y="7258"/>
                    </a:lnTo>
                    <a:lnTo>
                      <a:pt x="199462" y="7721"/>
                    </a:lnTo>
                    <a:lnTo>
                      <a:pt x="198829" y="8233"/>
                    </a:lnTo>
                    <a:lnTo>
                      <a:pt x="198220" y="8744"/>
                    </a:lnTo>
                    <a:lnTo>
                      <a:pt x="197587" y="9255"/>
                    </a:lnTo>
                    <a:lnTo>
                      <a:pt x="196978" y="9791"/>
                    </a:lnTo>
                    <a:lnTo>
                      <a:pt x="196394" y="10351"/>
                    </a:lnTo>
                    <a:lnTo>
                      <a:pt x="195809" y="10936"/>
                    </a:lnTo>
                    <a:lnTo>
                      <a:pt x="194859" y="11910"/>
                    </a:lnTo>
                    <a:lnTo>
                      <a:pt x="193958" y="12933"/>
                    </a:lnTo>
                    <a:lnTo>
                      <a:pt x="193057" y="13980"/>
                    </a:lnTo>
                    <a:lnTo>
                      <a:pt x="192180" y="15052"/>
                    </a:lnTo>
                    <a:lnTo>
                      <a:pt x="191352" y="16148"/>
                    </a:lnTo>
                    <a:lnTo>
                      <a:pt x="190524" y="17244"/>
                    </a:lnTo>
                    <a:lnTo>
                      <a:pt x="189696" y="18388"/>
                    </a:lnTo>
                    <a:lnTo>
                      <a:pt x="188893" y="19533"/>
                    </a:lnTo>
                    <a:lnTo>
                      <a:pt x="187334" y="21847"/>
                    </a:lnTo>
                    <a:lnTo>
                      <a:pt x="185775" y="24209"/>
                    </a:lnTo>
                    <a:lnTo>
                      <a:pt x="184217" y="26547"/>
                    </a:lnTo>
                    <a:lnTo>
                      <a:pt x="182658" y="28885"/>
                    </a:lnTo>
                    <a:lnTo>
                      <a:pt x="181854" y="30030"/>
                    </a:lnTo>
                    <a:lnTo>
                      <a:pt x="181026" y="31174"/>
                    </a:lnTo>
                    <a:lnTo>
                      <a:pt x="180198" y="32295"/>
                    </a:lnTo>
                    <a:lnTo>
                      <a:pt x="179370" y="33391"/>
                    </a:lnTo>
                    <a:lnTo>
                      <a:pt x="178493" y="34486"/>
                    </a:lnTo>
                    <a:lnTo>
                      <a:pt x="177592" y="35534"/>
                    </a:lnTo>
                    <a:lnTo>
                      <a:pt x="176691" y="36557"/>
                    </a:lnTo>
                    <a:lnTo>
                      <a:pt x="175741" y="37555"/>
                    </a:lnTo>
                    <a:lnTo>
                      <a:pt x="174767" y="38529"/>
                    </a:lnTo>
                    <a:lnTo>
                      <a:pt x="173769" y="39455"/>
                    </a:lnTo>
                    <a:lnTo>
                      <a:pt x="172721" y="40331"/>
                    </a:lnTo>
                    <a:lnTo>
                      <a:pt x="172186" y="40770"/>
                    </a:lnTo>
                    <a:lnTo>
                      <a:pt x="171625" y="41184"/>
                    </a:lnTo>
                    <a:lnTo>
                      <a:pt x="171090" y="41598"/>
                    </a:lnTo>
                    <a:lnTo>
                      <a:pt x="170505" y="41988"/>
                    </a:lnTo>
                    <a:lnTo>
                      <a:pt x="169945" y="42377"/>
                    </a:lnTo>
                    <a:lnTo>
                      <a:pt x="169336" y="42743"/>
                    </a:lnTo>
                    <a:lnTo>
                      <a:pt x="168752" y="43108"/>
                    </a:lnTo>
                    <a:lnTo>
                      <a:pt x="168143" y="43449"/>
                    </a:lnTo>
                    <a:lnTo>
                      <a:pt x="167510" y="43790"/>
                    </a:lnTo>
                    <a:lnTo>
                      <a:pt x="166876" y="44106"/>
                    </a:lnTo>
                    <a:lnTo>
                      <a:pt x="166267" y="44399"/>
                    </a:lnTo>
                    <a:lnTo>
                      <a:pt x="165634" y="44667"/>
                    </a:lnTo>
                    <a:lnTo>
                      <a:pt x="165025" y="44910"/>
                    </a:lnTo>
                    <a:lnTo>
                      <a:pt x="164416" y="45129"/>
                    </a:lnTo>
                    <a:lnTo>
                      <a:pt x="163783" y="45324"/>
                    </a:lnTo>
                    <a:lnTo>
                      <a:pt x="163174" y="45519"/>
                    </a:lnTo>
                    <a:lnTo>
                      <a:pt x="162566" y="45665"/>
                    </a:lnTo>
                    <a:lnTo>
                      <a:pt x="161957" y="45811"/>
                    </a:lnTo>
                    <a:lnTo>
                      <a:pt x="161323" y="45933"/>
                    </a:lnTo>
                    <a:lnTo>
                      <a:pt x="160715" y="46030"/>
                    </a:lnTo>
                    <a:lnTo>
                      <a:pt x="160106" y="46128"/>
                    </a:lnTo>
                    <a:lnTo>
                      <a:pt x="159497" y="46177"/>
                    </a:lnTo>
                    <a:lnTo>
                      <a:pt x="158888" y="46250"/>
                    </a:lnTo>
                    <a:lnTo>
                      <a:pt x="158279" y="46274"/>
                    </a:lnTo>
                    <a:lnTo>
                      <a:pt x="157646" y="46298"/>
                    </a:lnTo>
                    <a:lnTo>
                      <a:pt x="157037" y="46298"/>
                    </a:lnTo>
                    <a:lnTo>
                      <a:pt x="155819" y="46250"/>
                    </a:lnTo>
                    <a:lnTo>
                      <a:pt x="154602" y="46177"/>
                    </a:lnTo>
                    <a:lnTo>
                      <a:pt x="153384" y="46030"/>
                    </a:lnTo>
                    <a:lnTo>
                      <a:pt x="152166" y="45860"/>
                    </a:lnTo>
                    <a:lnTo>
                      <a:pt x="150924" y="45641"/>
                    </a:lnTo>
                    <a:lnTo>
                      <a:pt x="149706" y="45397"/>
                    </a:lnTo>
                    <a:lnTo>
                      <a:pt x="148489" y="45105"/>
                    </a:lnTo>
                    <a:lnTo>
                      <a:pt x="147271" y="44813"/>
                    </a:lnTo>
                    <a:lnTo>
                      <a:pt x="146053" y="44472"/>
                    </a:lnTo>
                    <a:lnTo>
                      <a:pt x="144836" y="44155"/>
                    </a:lnTo>
                    <a:lnTo>
                      <a:pt x="142376" y="43449"/>
                    </a:lnTo>
                    <a:lnTo>
                      <a:pt x="139916" y="42743"/>
                    </a:lnTo>
                    <a:lnTo>
                      <a:pt x="137481" y="42061"/>
                    </a:lnTo>
                    <a:lnTo>
                      <a:pt x="136238" y="41744"/>
                    </a:lnTo>
                    <a:lnTo>
                      <a:pt x="135021" y="41452"/>
                    </a:lnTo>
                    <a:lnTo>
                      <a:pt x="133779" y="41184"/>
                    </a:lnTo>
                    <a:lnTo>
                      <a:pt x="132537" y="40965"/>
                    </a:lnTo>
                    <a:lnTo>
                      <a:pt x="131295" y="40770"/>
                    </a:lnTo>
                    <a:lnTo>
                      <a:pt x="130052" y="40624"/>
                    </a:lnTo>
                    <a:lnTo>
                      <a:pt x="128835" y="40502"/>
                    </a:lnTo>
                    <a:lnTo>
                      <a:pt x="127568" y="40453"/>
                    </a:lnTo>
                    <a:lnTo>
                      <a:pt x="125523" y="40453"/>
                    </a:lnTo>
                    <a:lnTo>
                      <a:pt x="124500" y="40502"/>
                    </a:lnTo>
                    <a:lnTo>
                      <a:pt x="123501" y="40575"/>
                    </a:lnTo>
                    <a:lnTo>
                      <a:pt x="122503" y="40648"/>
                    </a:lnTo>
                    <a:lnTo>
                      <a:pt x="121504" y="40770"/>
                    </a:lnTo>
                    <a:lnTo>
                      <a:pt x="120530" y="40916"/>
                    </a:lnTo>
                    <a:lnTo>
                      <a:pt x="119556" y="41086"/>
                    </a:lnTo>
                    <a:lnTo>
                      <a:pt x="118582" y="41257"/>
                    </a:lnTo>
                    <a:lnTo>
                      <a:pt x="117607" y="41476"/>
                    </a:lnTo>
                    <a:lnTo>
                      <a:pt x="116658" y="41695"/>
                    </a:lnTo>
                    <a:lnTo>
                      <a:pt x="115708" y="41963"/>
                    </a:lnTo>
                    <a:lnTo>
                      <a:pt x="114782" y="42231"/>
                    </a:lnTo>
                    <a:lnTo>
                      <a:pt x="113857" y="42523"/>
                    </a:lnTo>
                    <a:lnTo>
                      <a:pt x="112931" y="42840"/>
                    </a:lnTo>
                    <a:lnTo>
                      <a:pt x="112006" y="43181"/>
                    </a:lnTo>
                    <a:lnTo>
                      <a:pt x="111105" y="43522"/>
                    </a:lnTo>
                    <a:lnTo>
                      <a:pt x="110204" y="43912"/>
                    </a:lnTo>
                    <a:lnTo>
                      <a:pt x="109303" y="44301"/>
                    </a:lnTo>
                    <a:lnTo>
                      <a:pt x="108426" y="44691"/>
                    </a:lnTo>
                    <a:lnTo>
                      <a:pt x="107549" y="45129"/>
                    </a:lnTo>
                    <a:lnTo>
                      <a:pt x="106672" y="45568"/>
                    </a:lnTo>
                    <a:lnTo>
                      <a:pt x="105795" y="46030"/>
                    </a:lnTo>
                    <a:lnTo>
                      <a:pt x="104943" y="46493"/>
                    </a:lnTo>
                    <a:lnTo>
                      <a:pt x="104091" y="46980"/>
                    </a:lnTo>
                    <a:lnTo>
                      <a:pt x="103238" y="47492"/>
                    </a:lnTo>
                    <a:lnTo>
                      <a:pt x="102410" y="48003"/>
                    </a:lnTo>
                    <a:lnTo>
                      <a:pt x="101558" y="48539"/>
                    </a:lnTo>
                    <a:lnTo>
                      <a:pt x="99926" y="49659"/>
                    </a:lnTo>
                    <a:lnTo>
                      <a:pt x="98294" y="50804"/>
                    </a:lnTo>
                    <a:lnTo>
                      <a:pt x="96711" y="51997"/>
                    </a:lnTo>
                    <a:lnTo>
                      <a:pt x="95128" y="53239"/>
                    </a:lnTo>
                    <a:lnTo>
                      <a:pt x="93594" y="54530"/>
                    </a:lnTo>
                    <a:lnTo>
                      <a:pt x="92084" y="55845"/>
                    </a:lnTo>
                    <a:lnTo>
                      <a:pt x="90574" y="57185"/>
                    </a:lnTo>
                    <a:lnTo>
                      <a:pt x="89113" y="58573"/>
                    </a:lnTo>
                    <a:lnTo>
                      <a:pt x="87651" y="59961"/>
                    </a:lnTo>
                    <a:lnTo>
                      <a:pt x="86215" y="61374"/>
                    </a:lnTo>
                    <a:lnTo>
                      <a:pt x="84826" y="62810"/>
                    </a:lnTo>
                    <a:lnTo>
                      <a:pt x="83438" y="64247"/>
                    </a:lnTo>
                    <a:lnTo>
                      <a:pt x="82074" y="65709"/>
                    </a:lnTo>
                    <a:lnTo>
                      <a:pt x="80735" y="67170"/>
                    </a:lnTo>
                    <a:lnTo>
                      <a:pt x="78105" y="70068"/>
                    </a:lnTo>
                    <a:lnTo>
                      <a:pt x="75547" y="72942"/>
                    </a:lnTo>
                    <a:lnTo>
                      <a:pt x="73282" y="75475"/>
                    </a:lnTo>
                    <a:lnTo>
                      <a:pt x="70993" y="78032"/>
                    </a:lnTo>
                    <a:lnTo>
                      <a:pt x="68655" y="80589"/>
                    </a:lnTo>
                    <a:lnTo>
                      <a:pt x="67462" y="81880"/>
                    </a:lnTo>
                    <a:lnTo>
                      <a:pt x="66244" y="83146"/>
                    </a:lnTo>
                    <a:lnTo>
                      <a:pt x="65026" y="84388"/>
                    </a:lnTo>
                    <a:lnTo>
                      <a:pt x="63784" y="85630"/>
                    </a:lnTo>
                    <a:lnTo>
                      <a:pt x="62518" y="86848"/>
                    </a:lnTo>
                    <a:lnTo>
                      <a:pt x="61251" y="88066"/>
                    </a:lnTo>
                    <a:lnTo>
                      <a:pt x="59961" y="89259"/>
                    </a:lnTo>
                    <a:lnTo>
                      <a:pt x="58670" y="90404"/>
                    </a:lnTo>
                    <a:lnTo>
                      <a:pt x="57330" y="91548"/>
                    </a:lnTo>
                    <a:lnTo>
                      <a:pt x="55991" y="92669"/>
                    </a:lnTo>
                    <a:lnTo>
                      <a:pt x="54627" y="93740"/>
                    </a:lnTo>
                    <a:lnTo>
                      <a:pt x="53239" y="94788"/>
                    </a:lnTo>
                    <a:lnTo>
                      <a:pt x="51851" y="95810"/>
                    </a:lnTo>
                    <a:lnTo>
                      <a:pt x="50414" y="96785"/>
                    </a:lnTo>
                    <a:lnTo>
                      <a:pt x="48977" y="97710"/>
                    </a:lnTo>
                    <a:lnTo>
                      <a:pt x="47491" y="98611"/>
                    </a:lnTo>
                    <a:lnTo>
                      <a:pt x="46005" y="99464"/>
                    </a:lnTo>
                    <a:lnTo>
                      <a:pt x="44471" y="100267"/>
                    </a:lnTo>
                    <a:lnTo>
                      <a:pt x="42937" y="101022"/>
                    </a:lnTo>
                    <a:lnTo>
                      <a:pt x="42157" y="101388"/>
                    </a:lnTo>
                    <a:lnTo>
                      <a:pt x="41354" y="101729"/>
                    </a:lnTo>
                    <a:lnTo>
                      <a:pt x="40574" y="102045"/>
                    </a:lnTo>
                    <a:lnTo>
                      <a:pt x="39771" y="102362"/>
                    </a:lnTo>
                    <a:lnTo>
                      <a:pt x="38967" y="102678"/>
                    </a:lnTo>
                    <a:lnTo>
                      <a:pt x="38139" y="102971"/>
                    </a:lnTo>
                    <a:lnTo>
                      <a:pt x="37311" y="103238"/>
                    </a:lnTo>
                    <a:lnTo>
                      <a:pt x="36483" y="103482"/>
                    </a:lnTo>
                    <a:lnTo>
                      <a:pt x="35655" y="103726"/>
                    </a:lnTo>
                    <a:lnTo>
                      <a:pt x="34802" y="103969"/>
                    </a:lnTo>
                    <a:lnTo>
                      <a:pt x="33974" y="104164"/>
                    </a:lnTo>
                    <a:lnTo>
                      <a:pt x="33098" y="104359"/>
                    </a:lnTo>
                    <a:lnTo>
                      <a:pt x="32245" y="104554"/>
                    </a:lnTo>
                    <a:lnTo>
                      <a:pt x="31368" y="104700"/>
                    </a:lnTo>
                    <a:lnTo>
                      <a:pt x="30273" y="104870"/>
                    </a:lnTo>
                    <a:lnTo>
                      <a:pt x="29152" y="105016"/>
                    </a:lnTo>
                    <a:lnTo>
                      <a:pt x="28032" y="105114"/>
                    </a:lnTo>
                    <a:lnTo>
                      <a:pt x="26887" y="105162"/>
                    </a:lnTo>
                    <a:lnTo>
                      <a:pt x="25743" y="105187"/>
                    </a:lnTo>
                    <a:lnTo>
                      <a:pt x="24598" y="105162"/>
                    </a:lnTo>
                    <a:lnTo>
                      <a:pt x="23429" y="105114"/>
                    </a:lnTo>
                    <a:lnTo>
                      <a:pt x="22284" y="105016"/>
                    </a:lnTo>
                    <a:lnTo>
                      <a:pt x="21115" y="104895"/>
                    </a:lnTo>
                    <a:lnTo>
                      <a:pt x="19971" y="104724"/>
                    </a:lnTo>
                    <a:lnTo>
                      <a:pt x="18826" y="104505"/>
                    </a:lnTo>
                    <a:lnTo>
                      <a:pt x="17681" y="104261"/>
                    </a:lnTo>
                    <a:lnTo>
                      <a:pt x="16561" y="103969"/>
                    </a:lnTo>
                    <a:lnTo>
                      <a:pt x="15441" y="103653"/>
                    </a:lnTo>
                    <a:lnTo>
                      <a:pt x="14345" y="103263"/>
                    </a:lnTo>
                    <a:lnTo>
                      <a:pt x="13273" y="102873"/>
                    </a:lnTo>
                    <a:lnTo>
                      <a:pt x="12202" y="102410"/>
                    </a:lnTo>
                    <a:lnTo>
                      <a:pt x="11154" y="101923"/>
                    </a:lnTo>
                    <a:lnTo>
                      <a:pt x="10131" y="101412"/>
                    </a:lnTo>
                    <a:lnTo>
                      <a:pt x="9133" y="100827"/>
                    </a:lnTo>
                    <a:lnTo>
                      <a:pt x="8183" y="100219"/>
                    </a:lnTo>
                    <a:lnTo>
                      <a:pt x="7233" y="99585"/>
                    </a:lnTo>
                    <a:lnTo>
                      <a:pt x="6332" y="98879"/>
                    </a:lnTo>
                    <a:lnTo>
                      <a:pt x="5455" y="98148"/>
                    </a:lnTo>
                    <a:lnTo>
                      <a:pt x="4627" y="97393"/>
                    </a:lnTo>
                    <a:lnTo>
                      <a:pt x="3824" y="96565"/>
                    </a:lnTo>
                    <a:lnTo>
                      <a:pt x="3458" y="96151"/>
                    </a:lnTo>
                    <a:lnTo>
                      <a:pt x="3069" y="95713"/>
                    </a:lnTo>
                    <a:lnTo>
                      <a:pt x="2728" y="95275"/>
                    </a:lnTo>
                    <a:lnTo>
                      <a:pt x="2362" y="94812"/>
                    </a:lnTo>
                    <a:lnTo>
                      <a:pt x="2021" y="94349"/>
                    </a:lnTo>
                    <a:lnTo>
                      <a:pt x="1705" y="93886"/>
                    </a:lnTo>
                    <a:lnTo>
                      <a:pt x="1388" y="93399"/>
                    </a:lnTo>
                    <a:lnTo>
                      <a:pt x="1096" y="92888"/>
                    </a:lnTo>
                    <a:lnTo>
                      <a:pt x="804" y="92401"/>
                    </a:lnTo>
                    <a:lnTo>
                      <a:pt x="511" y="91889"/>
                    </a:lnTo>
                    <a:lnTo>
                      <a:pt x="268" y="91354"/>
                    </a:lnTo>
                    <a:lnTo>
                      <a:pt x="0" y="90818"/>
                    </a:lnTo>
                    <a:lnTo>
                      <a:pt x="0" y="90818"/>
                    </a:lnTo>
                    <a:lnTo>
                      <a:pt x="463" y="91816"/>
                    </a:lnTo>
                    <a:lnTo>
                      <a:pt x="950" y="92791"/>
                    </a:lnTo>
                    <a:lnTo>
                      <a:pt x="1461" y="93740"/>
                    </a:lnTo>
                    <a:lnTo>
                      <a:pt x="1997" y="94690"/>
                    </a:lnTo>
                    <a:lnTo>
                      <a:pt x="2557" y="95591"/>
                    </a:lnTo>
                    <a:lnTo>
                      <a:pt x="3142" y="96468"/>
                    </a:lnTo>
                    <a:lnTo>
                      <a:pt x="3726" y="97320"/>
                    </a:lnTo>
                    <a:lnTo>
                      <a:pt x="4359" y="98148"/>
                    </a:lnTo>
                    <a:lnTo>
                      <a:pt x="4993" y="98952"/>
                    </a:lnTo>
                    <a:lnTo>
                      <a:pt x="5650" y="99707"/>
                    </a:lnTo>
                    <a:lnTo>
                      <a:pt x="6332" y="100462"/>
                    </a:lnTo>
                    <a:lnTo>
                      <a:pt x="7038" y="101193"/>
                    </a:lnTo>
                    <a:lnTo>
                      <a:pt x="7769" y="101875"/>
                    </a:lnTo>
                    <a:lnTo>
                      <a:pt x="8500" y="102532"/>
                    </a:lnTo>
                    <a:lnTo>
                      <a:pt x="9279" y="103165"/>
                    </a:lnTo>
                    <a:lnTo>
                      <a:pt x="10058" y="103774"/>
                    </a:lnTo>
                    <a:lnTo>
                      <a:pt x="10862" y="104359"/>
                    </a:lnTo>
                    <a:lnTo>
                      <a:pt x="11690" y="104895"/>
                    </a:lnTo>
                    <a:lnTo>
                      <a:pt x="12543" y="105406"/>
                    </a:lnTo>
                    <a:lnTo>
                      <a:pt x="13419" y="105893"/>
                    </a:lnTo>
                    <a:lnTo>
                      <a:pt x="14296" y="106356"/>
                    </a:lnTo>
                    <a:lnTo>
                      <a:pt x="15222" y="106770"/>
                    </a:lnTo>
                    <a:lnTo>
                      <a:pt x="16147" y="107160"/>
                    </a:lnTo>
                    <a:lnTo>
                      <a:pt x="17097" y="107500"/>
                    </a:lnTo>
                    <a:lnTo>
                      <a:pt x="18071" y="107841"/>
                    </a:lnTo>
                    <a:lnTo>
                      <a:pt x="19045" y="108134"/>
                    </a:lnTo>
                    <a:lnTo>
                      <a:pt x="20068" y="108377"/>
                    </a:lnTo>
                    <a:lnTo>
                      <a:pt x="21091" y="108596"/>
                    </a:lnTo>
                    <a:lnTo>
                      <a:pt x="22138" y="108791"/>
                    </a:lnTo>
                    <a:lnTo>
                      <a:pt x="23210" y="108962"/>
                    </a:lnTo>
                    <a:lnTo>
                      <a:pt x="24306" y="109084"/>
                    </a:lnTo>
                    <a:lnTo>
                      <a:pt x="25402" y="109157"/>
                    </a:lnTo>
                    <a:lnTo>
                      <a:pt x="26205" y="109205"/>
                    </a:lnTo>
                    <a:lnTo>
                      <a:pt x="27009" y="109230"/>
                    </a:lnTo>
                    <a:lnTo>
                      <a:pt x="28568" y="109230"/>
                    </a:lnTo>
                    <a:lnTo>
                      <a:pt x="29347" y="109205"/>
                    </a:lnTo>
                    <a:lnTo>
                      <a:pt x="30102" y="109181"/>
                    </a:lnTo>
                    <a:lnTo>
                      <a:pt x="30881" y="109132"/>
                    </a:lnTo>
                    <a:lnTo>
                      <a:pt x="31636" y="109059"/>
                    </a:lnTo>
                    <a:lnTo>
                      <a:pt x="33122" y="108889"/>
                    </a:lnTo>
                    <a:lnTo>
                      <a:pt x="34608" y="108669"/>
                    </a:lnTo>
                    <a:lnTo>
                      <a:pt x="36069" y="108377"/>
                    </a:lnTo>
                    <a:lnTo>
                      <a:pt x="37506" y="108061"/>
                    </a:lnTo>
                    <a:lnTo>
                      <a:pt x="38918" y="107671"/>
                    </a:lnTo>
                    <a:lnTo>
                      <a:pt x="40307" y="107257"/>
                    </a:lnTo>
                    <a:lnTo>
                      <a:pt x="41670" y="106770"/>
                    </a:lnTo>
                    <a:lnTo>
                      <a:pt x="43034" y="106258"/>
                    </a:lnTo>
                    <a:lnTo>
                      <a:pt x="44374" y="105674"/>
                    </a:lnTo>
                    <a:lnTo>
                      <a:pt x="45689" y="105065"/>
                    </a:lnTo>
                    <a:lnTo>
                      <a:pt x="47004" y="104432"/>
                    </a:lnTo>
                    <a:lnTo>
                      <a:pt x="48270" y="103726"/>
                    </a:lnTo>
                    <a:lnTo>
                      <a:pt x="49561" y="102995"/>
                    </a:lnTo>
                    <a:lnTo>
                      <a:pt x="50803" y="102240"/>
                    </a:lnTo>
                    <a:lnTo>
                      <a:pt x="52045" y="101436"/>
                    </a:lnTo>
                    <a:lnTo>
                      <a:pt x="53263" y="100608"/>
                    </a:lnTo>
                    <a:lnTo>
                      <a:pt x="54481" y="99731"/>
                    </a:lnTo>
                    <a:lnTo>
                      <a:pt x="55674" y="98855"/>
                    </a:lnTo>
                    <a:lnTo>
                      <a:pt x="56868" y="97929"/>
                    </a:lnTo>
                    <a:lnTo>
                      <a:pt x="58037" y="96955"/>
                    </a:lnTo>
                    <a:lnTo>
                      <a:pt x="59206" y="95981"/>
                    </a:lnTo>
                    <a:lnTo>
                      <a:pt x="60350" y="94982"/>
                    </a:lnTo>
                    <a:lnTo>
                      <a:pt x="61495" y="93960"/>
                    </a:lnTo>
                    <a:lnTo>
                      <a:pt x="62615" y="92912"/>
                    </a:lnTo>
                    <a:lnTo>
                      <a:pt x="63735" y="91841"/>
                    </a:lnTo>
                    <a:lnTo>
                      <a:pt x="64856" y="90769"/>
                    </a:lnTo>
                    <a:lnTo>
                      <a:pt x="65952" y="89649"/>
                    </a:lnTo>
                    <a:lnTo>
                      <a:pt x="67048" y="88529"/>
                    </a:lnTo>
                    <a:lnTo>
                      <a:pt x="69215" y="86264"/>
                    </a:lnTo>
                    <a:lnTo>
                      <a:pt x="71358" y="83950"/>
                    </a:lnTo>
                    <a:lnTo>
                      <a:pt x="73477" y="81588"/>
                    </a:lnTo>
                    <a:lnTo>
                      <a:pt x="75596" y="79225"/>
                    </a:lnTo>
                    <a:lnTo>
                      <a:pt x="79785" y="74500"/>
                    </a:lnTo>
                    <a:lnTo>
                      <a:pt x="81855" y="72138"/>
                    </a:lnTo>
                    <a:lnTo>
                      <a:pt x="83950" y="69824"/>
                    </a:lnTo>
                    <a:lnTo>
                      <a:pt x="86044" y="67560"/>
                    </a:lnTo>
                    <a:lnTo>
                      <a:pt x="88139" y="65343"/>
                    </a:lnTo>
                    <a:lnTo>
                      <a:pt x="89210" y="64247"/>
                    </a:lnTo>
                    <a:lnTo>
                      <a:pt x="90257" y="63176"/>
                    </a:lnTo>
                    <a:lnTo>
                      <a:pt x="91329" y="62153"/>
                    </a:lnTo>
                    <a:lnTo>
                      <a:pt x="92401" y="61106"/>
                    </a:lnTo>
                    <a:lnTo>
                      <a:pt x="93472" y="60107"/>
                    </a:lnTo>
                    <a:lnTo>
                      <a:pt x="94568" y="59133"/>
                    </a:lnTo>
                    <a:lnTo>
                      <a:pt x="95640" y="58183"/>
                    </a:lnTo>
                    <a:lnTo>
                      <a:pt x="96736" y="57258"/>
                    </a:lnTo>
                    <a:lnTo>
                      <a:pt x="97856" y="56357"/>
                    </a:lnTo>
                    <a:lnTo>
                      <a:pt x="98976" y="55504"/>
                    </a:lnTo>
                    <a:lnTo>
                      <a:pt x="100097" y="54676"/>
                    </a:lnTo>
                    <a:lnTo>
                      <a:pt x="101217" y="53872"/>
                    </a:lnTo>
                    <a:lnTo>
                      <a:pt x="102508" y="52996"/>
                    </a:lnTo>
                    <a:lnTo>
                      <a:pt x="103823" y="52168"/>
                    </a:lnTo>
                    <a:lnTo>
                      <a:pt x="105162" y="51364"/>
                    </a:lnTo>
                    <a:lnTo>
                      <a:pt x="106526" y="50585"/>
                    </a:lnTo>
                    <a:lnTo>
                      <a:pt x="107890" y="49854"/>
                    </a:lnTo>
                    <a:lnTo>
                      <a:pt x="109278" y="49148"/>
                    </a:lnTo>
                    <a:lnTo>
                      <a:pt x="110691" y="48490"/>
                    </a:lnTo>
                    <a:lnTo>
                      <a:pt x="112128" y="47881"/>
                    </a:lnTo>
                    <a:lnTo>
                      <a:pt x="113565" y="47297"/>
                    </a:lnTo>
                    <a:lnTo>
                      <a:pt x="115050" y="46785"/>
                    </a:lnTo>
                    <a:lnTo>
                      <a:pt x="116511" y="46298"/>
                    </a:lnTo>
                    <a:lnTo>
                      <a:pt x="118021" y="45860"/>
                    </a:lnTo>
                    <a:lnTo>
                      <a:pt x="119531" y="45470"/>
                    </a:lnTo>
                    <a:lnTo>
                      <a:pt x="121041" y="45154"/>
                    </a:lnTo>
                    <a:lnTo>
                      <a:pt x="121821" y="45007"/>
                    </a:lnTo>
                    <a:lnTo>
                      <a:pt x="122576" y="44886"/>
                    </a:lnTo>
                    <a:lnTo>
                      <a:pt x="123355" y="44764"/>
                    </a:lnTo>
                    <a:lnTo>
                      <a:pt x="124134" y="44667"/>
                    </a:lnTo>
                    <a:lnTo>
                      <a:pt x="125011" y="44569"/>
                    </a:lnTo>
                    <a:lnTo>
                      <a:pt x="125912" y="44520"/>
                    </a:lnTo>
                    <a:lnTo>
                      <a:pt x="126789" y="44472"/>
                    </a:lnTo>
                    <a:lnTo>
                      <a:pt x="127690" y="44472"/>
                    </a:lnTo>
                    <a:lnTo>
                      <a:pt x="128567" y="44496"/>
                    </a:lnTo>
                    <a:lnTo>
                      <a:pt x="129419" y="44520"/>
                    </a:lnTo>
                    <a:lnTo>
                      <a:pt x="130296" y="44593"/>
                    </a:lnTo>
                    <a:lnTo>
                      <a:pt x="131148" y="44667"/>
                    </a:lnTo>
                    <a:lnTo>
                      <a:pt x="132025" y="44764"/>
                    </a:lnTo>
                    <a:lnTo>
                      <a:pt x="132878" y="44886"/>
                    </a:lnTo>
                    <a:lnTo>
                      <a:pt x="133730" y="45032"/>
                    </a:lnTo>
                    <a:lnTo>
                      <a:pt x="134582" y="45178"/>
                    </a:lnTo>
                    <a:lnTo>
                      <a:pt x="136263" y="45519"/>
                    </a:lnTo>
                    <a:lnTo>
                      <a:pt x="137968" y="45933"/>
                    </a:lnTo>
                    <a:lnTo>
                      <a:pt x="139648" y="46347"/>
                    </a:lnTo>
                    <a:lnTo>
                      <a:pt x="141329" y="46810"/>
                    </a:lnTo>
                    <a:lnTo>
                      <a:pt x="144689" y="47760"/>
                    </a:lnTo>
                    <a:lnTo>
                      <a:pt x="146370" y="48247"/>
                    </a:lnTo>
                    <a:lnTo>
                      <a:pt x="148075" y="48709"/>
                    </a:lnTo>
                    <a:lnTo>
                      <a:pt x="149780" y="49148"/>
                    </a:lnTo>
                    <a:lnTo>
                      <a:pt x="151509" y="49537"/>
                    </a:lnTo>
                    <a:lnTo>
                      <a:pt x="152873" y="49830"/>
                    </a:lnTo>
                    <a:lnTo>
                      <a:pt x="154212" y="50024"/>
                    </a:lnTo>
                    <a:lnTo>
                      <a:pt x="154894" y="50122"/>
                    </a:lnTo>
                    <a:lnTo>
                      <a:pt x="155552" y="50195"/>
                    </a:lnTo>
                    <a:lnTo>
                      <a:pt x="156233" y="50244"/>
                    </a:lnTo>
                    <a:lnTo>
                      <a:pt x="156891" y="50292"/>
                    </a:lnTo>
                    <a:lnTo>
                      <a:pt x="157549" y="50317"/>
                    </a:lnTo>
                    <a:lnTo>
                      <a:pt x="158864" y="50317"/>
                    </a:lnTo>
                    <a:lnTo>
                      <a:pt x="159497" y="50292"/>
                    </a:lnTo>
                    <a:lnTo>
                      <a:pt x="160154" y="50268"/>
                    </a:lnTo>
                    <a:lnTo>
                      <a:pt x="160788" y="50195"/>
                    </a:lnTo>
                    <a:lnTo>
                      <a:pt x="161445" y="50122"/>
                    </a:lnTo>
                    <a:lnTo>
                      <a:pt x="162078" y="50049"/>
                    </a:lnTo>
                    <a:lnTo>
                      <a:pt x="162712" y="49927"/>
                    </a:lnTo>
                    <a:lnTo>
                      <a:pt x="163345" y="49805"/>
                    </a:lnTo>
                    <a:lnTo>
                      <a:pt x="163978" y="49684"/>
                    </a:lnTo>
                    <a:lnTo>
                      <a:pt x="164587" y="49513"/>
                    </a:lnTo>
                    <a:lnTo>
                      <a:pt x="165220" y="49343"/>
                    </a:lnTo>
                    <a:lnTo>
                      <a:pt x="165829" y="49148"/>
                    </a:lnTo>
                    <a:lnTo>
                      <a:pt x="166438" y="48929"/>
                    </a:lnTo>
                    <a:lnTo>
                      <a:pt x="167047" y="48709"/>
                    </a:lnTo>
                    <a:lnTo>
                      <a:pt x="167656" y="48466"/>
                    </a:lnTo>
                    <a:lnTo>
                      <a:pt x="168264" y="48198"/>
                    </a:lnTo>
                    <a:lnTo>
                      <a:pt x="168873" y="47930"/>
                    </a:lnTo>
                    <a:lnTo>
                      <a:pt x="169482" y="47613"/>
                    </a:lnTo>
                    <a:lnTo>
                      <a:pt x="170067" y="47297"/>
                    </a:lnTo>
                    <a:lnTo>
                      <a:pt x="170651" y="46956"/>
                    </a:lnTo>
                    <a:lnTo>
                      <a:pt x="171236" y="46591"/>
                    </a:lnTo>
                    <a:lnTo>
                      <a:pt x="171820" y="46225"/>
                    </a:lnTo>
                    <a:lnTo>
                      <a:pt x="172892" y="45470"/>
                    </a:lnTo>
                    <a:lnTo>
                      <a:pt x="173939" y="44691"/>
                    </a:lnTo>
                    <a:lnTo>
                      <a:pt x="174938" y="43863"/>
                    </a:lnTo>
                    <a:lnTo>
                      <a:pt x="175887" y="43010"/>
                    </a:lnTo>
                    <a:lnTo>
                      <a:pt x="176837" y="42134"/>
                    </a:lnTo>
                    <a:lnTo>
                      <a:pt x="177738" y="41233"/>
                    </a:lnTo>
                    <a:lnTo>
                      <a:pt x="178615" y="40283"/>
                    </a:lnTo>
                    <a:lnTo>
                      <a:pt x="179443" y="39333"/>
                    </a:lnTo>
                    <a:lnTo>
                      <a:pt x="180271" y="38359"/>
                    </a:lnTo>
                    <a:lnTo>
                      <a:pt x="181075" y="37360"/>
                    </a:lnTo>
                    <a:lnTo>
                      <a:pt x="181854" y="36337"/>
                    </a:lnTo>
                    <a:lnTo>
                      <a:pt x="182634" y="35315"/>
                    </a:lnTo>
                    <a:lnTo>
                      <a:pt x="183389" y="34267"/>
                    </a:lnTo>
                    <a:lnTo>
                      <a:pt x="184144" y="33196"/>
                    </a:lnTo>
                    <a:lnTo>
                      <a:pt x="185580" y="31053"/>
                    </a:lnTo>
                    <a:lnTo>
                      <a:pt x="188454" y="26742"/>
                    </a:lnTo>
                    <a:lnTo>
                      <a:pt x="189891" y="24574"/>
                    </a:lnTo>
                    <a:lnTo>
                      <a:pt x="191377" y="22455"/>
                    </a:lnTo>
                    <a:lnTo>
                      <a:pt x="192132" y="21408"/>
                    </a:lnTo>
                    <a:lnTo>
                      <a:pt x="192887" y="20361"/>
                    </a:lnTo>
                    <a:lnTo>
                      <a:pt x="193690" y="19338"/>
                    </a:lnTo>
                    <a:lnTo>
                      <a:pt x="194494" y="18340"/>
                    </a:lnTo>
                    <a:lnTo>
                      <a:pt x="195322" y="17365"/>
                    </a:lnTo>
                    <a:lnTo>
                      <a:pt x="196150" y="16391"/>
                    </a:lnTo>
                    <a:lnTo>
                      <a:pt x="197027" y="15466"/>
                    </a:lnTo>
                    <a:lnTo>
                      <a:pt x="197928" y="14540"/>
                    </a:lnTo>
                    <a:lnTo>
                      <a:pt x="198561" y="13956"/>
                    </a:lnTo>
                    <a:lnTo>
                      <a:pt x="199195" y="13371"/>
                    </a:lnTo>
                    <a:lnTo>
                      <a:pt x="199852" y="12811"/>
                    </a:lnTo>
                    <a:lnTo>
                      <a:pt x="200510" y="12275"/>
                    </a:lnTo>
                    <a:lnTo>
                      <a:pt x="201167" y="11740"/>
                    </a:lnTo>
                    <a:lnTo>
                      <a:pt x="201849" y="11228"/>
                    </a:lnTo>
                    <a:lnTo>
                      <a:pt x="202531" y="10741"/>
                    </a:lnTo>
                    <a:lnTo>
                      <a:pt x="203237" y="10278"/>
                    </a:lnTo>
                    <a:lnTo>
                      <a:pt x="203944" y="9816"/>
                    </a:lnTo>
                    <a:lnTo>
                      <a:pt x="204674" y="9377"/>
                    </a:lnTo>
                    <a:lnTo>
                      <a:pt x="205405" y="8963"/>
                    </a:lnTo>
                    <a:lnTo>
                      <a:pt x="206136" y="8549"/>
                    </a:lnTo>
                    <a:lnTo>
                      <a:pt x="206891" y="8160"/>
                    </a:lnTo>
                    <a:lnTo>
                      <a:pt x="207646" y="7794"/>
                    </a:lnTo>
                    <a:lnTo>
                      <a:pt x="208401" y="7453"/>
                    </a:lnTo>
                    <a:lnTo>
                      <a:pt x="209180" y="7112"/>
                    </a:lnTo>
                    <a:lnTo>
                      <a:pt x="209959" y="6796"/>
                    </a:lnTo>
                    <a:lnTo>
                      <a:pt x="210739" y="6503"/>
                    </a:lnTo>
                    <a:lnTo>
                      <a:pt x="211518" y="6211"/>
                    </a:lnTo>
                    <a:lnTo>
                      <a:pt x="212322" y="5968"/>
                    </a:lnTo>
                    <a:lnTo>
                      <a:pt x="213125" y="5700"/>
                    </a:lnTo>
                    <a:lnTo>
                      <a:pt x="213953" y="5481"/>
                    </a:lnTo>
                    <a:lnTo>
                      <a:pt x="214757" y="5261"/>
                    </a:lnTo>
                    <a:lnTo>
                      <a:pt x="215585" y="5067"/>
                    </a:lnTo>
                    <a:lnTo>
                      <a:pt x="216413" y="4872"/>
                    </a:lnTo>
                    <a:lnTo>
                      <a:pt x="217241" y="4701"/>
                    </a:lnTo>
                    <a:lnTo>
                      <a:pt x="218069" y="4555"/>
                    </a:lnTo>
                    <a:lnTo>
                      <a:pt x="218922" y="4433"/>
                    </a:lnTo>
                    <a:lnTo>
                      <a:pt x="219774" y="4312"/>
                    </a:lnTo>
                    <a:lnTo>
                      <a:pt x="220626" y="4214"/>
                    </a:lnTo>
                    <a:lnTo>
                      <a:pt x="221479" y="4117"/>
                    </a:lnTo>
                    <a:lnTo>
                      <a:pt x="222331" y="4068"/>
                    </a:lnTo>
                    <a:lnTo>
                      <a:pt x="223403" y="3995"/>
                    </a:lnTo>
                    <a:lnTo>
                      <a:pt x="224450" y="3946"/>
                    </a:lnTo>
                    <a:lnTo>
                      <a:pt x="226545" y="3946"/>
                    </a:lnTo>
                    <a:lnTo>
                      <a:pt x="227592" y="3971"/>
                    </a:lnTo>
                    <a:lnTo>
                      <a:pt x="228615" y="4019"/>
                    </a:lnTo>
                    <a:lnTo>
                      <a:pt x="229638" y="4092"/>
                    </a:lnTo>
                    <a:lnTo>
                      <a:pt x="230660" y="4190"/>
                    </a:lnTo>
                    <a:lnTo>
                      <a:pt x="231683" y="4312"/>
                    </a:lnTo>
                    <a:lnTo>
                      <a:pt x="232682" y="4458"/>
                    </a:lnTo>
                    <a:lnTo>
                      <a:pt x="233705" y="4604"/>
                    </a:lnTo>
                    <a:lnTo>
                      <a:pt x="234703" y="4799"/>
                    </a:lnTo>
                    <a:lnTo>
                      <a:pt x="235677" y="4993"/>
                    </a:lnTo>
                    <a:lnTo>
                      <a:pt x="236676" y="5213"/>
                    </a:lnTo>
                    <a:lnTo>
                      <a:pt x="237650" y="5432"/>
                    </a:lnTo>
                    <a:lnTo>
                      <a:pt x="238624" y="5700"/>
                    </a:lnTo>
                    <a:lnTo>
                      <a:pt x="239598" y="5968"/>
                    </a:lnTo>
                    <a:lnTo>
                      <a:pt x="240573" y="6260"/>
                    </a:lnTo>
                    <a:lnTo>
                      <a:pt x="241522" y="6577"/>
                    </a:lnTo>
                    <a:lnTo>
                      <a:pt x="242472" y="6893"/>
                    </a:lnTo>
                    <a:lnTo>
                      <a:pt x="243422" y="7234"/>
                    </a:lnTo>
                    <a:lnTo>
                      <a:pt x="244372" y="7599"/>
                    </a:lnTo>
                    <a:lnTo>
                      <a:pt x="245297" y="7965"/>
                    </a:lnTo>
                    <a:lnTo>
                      <a:pt x="246223" y="8354"/>
                    </a:lnTo>
                    <a:lnTo>
                      <a:pt x="247148" y="8768"/>
                    </a:lnTo>
                    <a:lnTo>
                      <a:pt x="248074" y="9182"/>
                    </a:lnTo>
                    <a:lnTo>
                      <a:pt x="248999" y="9621"/>
                    </a:lnTo>
                    <a:lnTo>
                      <a:pt x="249900" y="10059"/>
                    </a:lnTo>
                    <a:lnTo>
                      <a:pt x="251703" y="10985"/>
                    </a:lnTo>
                    <a:lnTo>
                      <a:pt x="253480" y="11983"/>
                    </a:lnTo>
                    <a:lnTo>
                      <a:pt x="255234" y="13006"/>
                    </a:lnTo>
                    <a:lnTo>
                      <a:pt x="256963" y="14102"/>
                    </a:lnTo>
                    <a:lnTo>
                      <a:pt x="258692" y="15222"/>
                    </a:lnTo>
                    <a:lnTo>
                      <a:pt x="260373" y="16391"/>
                    </a:lnTo>
                    <a:lnTo>
                      <a:pt x="262053" y="17585"/>
                    </a:lnTo>
                    <a:lnTo>
                      <a:pt x="263709" y="18827"/>
                    </a:lnTo>
                    <a:lnTo>
                      <a:pt x="265341" y="20069"/>
                    </a:lnTo>
                    <a:lnTo>
                      <a:pt x="266948" y="21360"/>
                    </a:lnTo>
                    <a:lnTo>
                      <a:pt x="268532" y="22675"/>
                    </a:lnTo>
                    <a:lnTo>
                      <a:pt x="270115" y="24014"/>
                    </a:lnTo>
                    <a:lnTo>
                      <a:pt x="271673" y="25378"/>
                    </a:lnTo>
                    <a:lnTo>
                      <a:pt x="273208" y="26742"/>
                    </a:lnTo>
                    <a:lnTo>
                      <a:pt x="274718" y="28106"/>
                    </a:lnTo>
                    <a:lnTo>
                      <a:pt x="276203" y="29518"/>
                    </a:lnTo>
                    <a:lnTo>
                      <a:pt x="277689" y="30906"/>
                    </a:lnTo>
                    <a:lnTo>
                      <a:pt x="279150" y="32295"/>
                    </a:lnTo>
                    <a:lnTo>
                      <a:pt x="278906" y="31759"/>
                    </a:lnTo>
                    <a:lnTo>
                      <a:pt x="278639" y="31223"/>
                    </a:lnTo>
                    <a:lnTo>
                      <a:pt x="278054" y="30127"/>
                    </a:lnTo>
                    <a:lnTo>
                      <a:pt x="277396" y="29080"/>
                    </a:lnTo>
                    <a:lnTo>
                      <a:pt x="276715" y="28008"/>
                    </a:lnTo>
                    <a:lnTo>
                      <a:pt x="275960" y="26961"/>
                    </a:lnTo>
                    <a:lnTo>
                      <a:pt x="275180" y="25938"/>
                    </a:lnTo>
                    <a:lnTo>
                      <a:pt x="274328" y="24915"/>
                    </a:lnTo>
                    <a:lnTo>
                      <a:pt x="273451" y="23917"/>
                    </a:lnTo>
                    <a:lnTo>
                      <a:pt x="272526" y="22918"/>
                    </a:lnTo>
                    <a:lnTo>
                      <a:pt x="271576" y="21944"/>
                    </a:lnTo>
                    <a:lnTo>
                      <a:pt x="270577" y="20970"/>
                    </a:lnTo>
                    <a:lnTo>
                      <a:pt x="269530" y="20020"/>
                    </a:lnTo>
                    <a:lnTo>
                      <a:pt x="268483" y="19095"/>
                    </a:lnTo>
                    <a:lnTo>
                      <a:pt x="267387" y="18169"/>
                    </a:lnTo>
                    <a:lnTo>
                      <a:pt x="266291" y="17268"/>
                    </a:lnTo>
                    <a:lnTo>
                      <a:pt x="265171" y="16391"/>
                    </a:lnTo>
                    <a:lnTo>
                      <a:pt x="264026" y="15539"/>
                    </a:lnTo>
                    <a:lnTo>
                      <a:pt x="262857" y="14686"/>
                    </a:lnTo>
                    <a:lnTo>
                      <a:pt x="261688" y="13883"/>
                    </a:lnTo>
                    <a:lnTo>
                      <a:pt x="260495" y="13079"/>
                    </a:lnTo>
                    <a:lnTo>
                      <a:pt x="259326" y="12275"/>
                    </a:lnTo>
                    <a:lnTo>
                      <a:pt x="258132" y="11520"/>
                    </a:lnTo>
                    <a:lnTo>
                      <a:pt x="256939" y="10790"/>
                    </a:lnTo>
                    <a:lnTo>
                      <a:pt x="255745" y="10084"/>
                    </a:lnTo>
                    <a:lnTo>
                      <a:pt x="254552" y="9377"/>
                    </a:lnTo>
                    <a:lnTo>
                      <a:pt x="253383" y="8720"/>
                    </a:lnTo>
                    <a:lnTo>
                      <a:pt x="252214" y="8086"/>
                    </a:lnTo>
                    <a:lnTo>
                      <a:pt x="251069" y="7453"/>
                    </a:lnTo>
                    <a:lnTo>
                      <a:pt x="249949" y="6869"/>
                    </a:lnTo>
                    <a:lnTo>
                      <a:pt x="248829" y="6309"/>
                    </a:lnTo>
                    <a:lnTo>
                      <a:pt x="246661" y="5261"/>
                    </a:lnTo>
                    <a:lnTo>
                      <a:pt x="245030" y="4531"/>
                    </a:lnTo>
                    <a:lnTo>
                      <a:pt x="243349" y="3849"/>
                    </a:lnTo>
                    <a:lnTo>
                      <a:pt x="241669" y="3191"/>
                    </a:lnTo>
                    <a:lnTo>
                      <a:pt x="239964" y="2607"/>
                    </a:lnTo>
                    <a:lnTo>
                      <a:pt x="238235" y="2095"/>
                    </a:lnTo>
                    <a:lnTo>
                      <a:pt x="237382" y="1852"/>
                    </a:lnTo>
                    <a:lnTo>
                      <a:pt x="236505" y="1608"/>
                    </a:lnTo>
                    <a:lnTo>
                      <a:pt x="235629" y="1389"/>
                    </a:lnTo>
                    <a:lnTo>
                      <a:pt x="234752" y="1194"/>
                    </a:lnTo>
                    <a:lnTo>
                      <a:pt x="233875" y="1024"/>
                    </a:lnTo>
                    <a:lnTo>
                      <a:pt x="232998" y="853"/>
                    </a:lnTo>
                    <a:lnTo>
                      <a:pt x="232122" y="683"/>
                    </a:lnTo>
                    <a:lnTo>
                      <a:pt x="231245" y="537"/>
                    </a:lnTo>
                    <a:lnTo>
                      <a:pt x="230344" y="415"/>
                    </a:lnTo>
                    <a:lnTo>
                      <a:pt x="229467" y="317"/>
                    </a:lnTo>
                    <a:lnTo>
                      <a:pt x="228566" y="220"/>
                    </a:lnTo>
                    <a:lnTo>
                      <a:pt x="227665" y="147"/>
                    </a:lnTo>
                    <a:lnTo>
                      <a:pt x="226764" y="74"/>
                    </a:lnTo>
                    <a:lnTo>
                      <a:pt x="225887" y="25"/>
                    </a:lnTo>
                    <a:lnTo>
                      <a:pt x="2249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313600" y="1489400"/>
                <a:ext cx="6978775" cy="2730725"/>
              </a:xfrm>
              <a:custGeom>
                <a:avLst/>
                <a:gdLst/>
                <a:ahLst/>
                <a:cxnLst/>
                <a:rect l="l" t="t" r="r" b="b"/>
                <a:pathLst>
                  <a:path w="279151" h="109229" extrusionOk="0">
                    <a:moveTo>
                      <a:pt x="223185" y="0"/>
                    </a:moveTo>
                    <a:lnTo>
                      <a:pt x="222283" y="24"/>
                    </a:lnTo>
                    <a:lnTo>
                      <a:pt x="221382" y="49"/>
                    </a:lnTo>
                    <a:lnTo>
                      <a:pt x="220481" y="122"/>
                    </a:lnTo>
                    <a:lnTo>
                      <a:pt x="219580" y="195"/>
                    </a:lnTo>
                    <a:lnTo>
                      <a:pt x="218679" y="268"/>
                    </a:lnTo>
                    <a:lnTo>
                      <a:pt x="217875" y="365"/>
                    </a:lnTo>
                    <a:lnTo>
                      <a:pt x="217072" y="487"/>
                    </a:lnTo>
                    <a:lnTo>
                      <a:pt x="216268" y="609"/>
                    </a:lnTo>
                    <a:lnTo>
                      <a:pt x="215464" y="755"/>
                    </a:lnTo>
                    <a:lnTo>
                      <a:pt x="214685" y="925"/>
                    </a:lnTo>
                    <a:lnTo>
                      <a:pt x="213881" y="1096"/>
                    </a:lnTo>
                    <a:lnTo>
                      <a:pt x="213102" y="1266"/>
                    </a:lnTo>
                    <a:lnTo>
                      <a:pt x="212322" y="1486"/>
                    </a:lnTo>
                    <a:lnTo>
                      <a:pt x="211567" y="1680"/>
                    </a:lnTo>
                    <a:lnTo>
                      <a:pt x="210788" y="1924"/>
                    </a:lnTo>
                    <a:lnTo>
                      <a:pt x="210033" y="2168"/>
                    </a:lnTo>
                    <a:lnTo>
                      <a:pt x="209278" y="2435"/>
                    </a:lnTo>
                    <a:lnTo>
                      <a:pt x="208523" y="2703"/>
                    </a:lnTo>
                    <a:lnTo>
                      <a:pt x="207793" y="2996"/>
                    </a:lnTo>
                    <a:lnTo>
                      <a:pt x="207062" y="3312"/>
                    </a:lnTo>
                    <a:lnTo>
                      <a:pt x="206331" y="3629"/>
                    </a:lnTo>
                    <a:lnTo>
                      <a:pt x="205601" y="3970"/>
                    </a:lnTo>
                    <a:lnTo>
                      <a:pt x="204894" y="4311"/>
                    </a:lnTo>
                    <a:lnTo>
                      <a:pt x="204188" y="4700"/>
                    </a:lnTo>
                    <a:lnTo>
                      <a:pt x="203506" y="5066"/>
                    </a:lnTo>
                    <a:lnTo>
                      <a:pt x="202800" y="5480"/>
                    </a:lnTo>
                    <a:lnTo>
                      <a:pt x="202142" y="5894"/>
                    </a:lnTo>
                    <a:lnTo>
                      <a:pt x="201460" y="6332"/>
                    </a:lnTo>
                    <a:lnTo>
                      <a:pt x="200803" y="6771"/>
                    </a:lnTo>
                    <a:lnTo>
                      <a:pt x="200145" y="7233"/>
                    </a:lnTo>
                    <a:lnTo>
                      <a:pt x="199512" y="7696"/>
                    </a:lnTo>
                    <a:lnTo>
                      <a:pt x="198879" y="8207"/>
                    </a:lnTo>
                    <a:lnTo>
                      <a:pt x="198246" y="8719"/>
                    </a:lnTo>
                    <a:lnTo>
                      <a:pt x="197637" y="9230"/>
                    </a:lnTo>
                    <a:lnTo>
                      <a:pt x="197028" y="9766"/>
                    </a:lnTo>
                    <a:lnTo>
                      <a:pt x="196443" y="10326"/>
                    </a:lnTo>
                    <a:lnTo>
                      <a:pt x="195859" y="10911"/>
                    </a:lnTo>
                    <a:lnTo>
                      <a:pt x="194909" y="11909"/>
                    </a:lnTo>
                    <a:lnTo>
                      <a:pt x="193984" y="12932"/>
                    </a:lnTo>
                    <a:lnTo>
                      <a:pt x="193083" y="13979"/>
                    </a:lnTo>
                    <a:lnTo>
                      <a:pt x="192206" y="15051"/>
                    </a:lnTo>
                    <a:lnTo>
                      <a:pt x="191353" y="16147"/>
                    </a:lnTo>
                    <a:lnTo>
                      <a:pt x="190525" y="17267"/>
                    </a:lnTo>
                    <a:lnTo>
                      <a:pt x="189697" y="18412"/>
                    </a:lnTo>
                    <a:lnTo>
                      <a:pt x="188894" y="19581"/>
                    </a:lnTo>
                    <a:lnTo>
                      <a:pt x="187311" y="21919"/>
                    </a:lnTo>
                    <a:lnTo>
                      <a:pt x="185727" y="24281"/>
                    </a:lnTo>
                    <a:lnTo>
                      <a:pt x="184169" y="26668"/>
                    </a:lnTo>
                    <a:lnTo>
                      <a:pt x="182586" y="29006"/>
                    </a:lnTo>
                    <a:lnTo>
                      <a:pt x="181782" y="30175"/>
                    </a:lnTo>
                    <a:lnTo>
                      <a:pt x="180954" y="31320"/>
                    </a:lnTo>
                    <a:lnTo>
                      <a:pt x="180102" y="32440"/>
                    </a:lnTo>
                    <a:lnTo>
                      <a:pt x="179249" y="33560"/>
                    </a:lnTo>
                    <a:lnTo>
                      <a:pt x="178372" y="34632"/>
                    </a:lnTo>
                    <a:lnTo>
                      <a:pt x="177471" y="35703"/>
                    </a:lnTo>
                    <a:lnTo>
                      <a:pt x="176546" y="36726"/>
                    </a:lnTo>
                    <a:lnTo>
                      <a:pt x="175596" y="37725"/>
                    </a:lnTo>
                    <a:lnTo>
                      <a:pt x="174598" y="38699"/>
                    </a:lnTo>
                    <a:lnTo>
                      <a:pt x="173575" y="39624"/>
                    </a:lnTo>
                    <a:lnTo>
                      <a:pt x="172527" y="40525"/>
                    </a:lnTo>
                    <a:lnTo>
                      <a:pt x="171992" y="40940"/>
                    </a:lnTo>
                    <a:lnTo>
                      <a:pt x="171431" y="41354"/>
                    </a:lnTo>
                    <a:lnTo>
                      <a:pt x="170871" y="41768"/>
                    </a:lnTo>
                    <a:lnTo>
                      <a:pt x="170287" y="42157"/>
                    </a:lnTo>
                    <a:lnTo>
                      <a:pt x="169702" y="42547"/>
                    </a:lnTo>
                    <a:lnTo>
                      <a:pt x="169093" y="42912"/>
                    </a:lnTo>
                    <a:lnTo>
                      <a:pt x="168485" y="43278"/>
                    </a:lnTo>
                    <a:lnTo>
                      <a:pt x="167876" y="43618"/>
                    </a:lnTo>
                    <a:lnTo>
                      <a:pt x="167243" y="43935"/>
                    </a:lnTo>
                    <a:lnTo>
                      <a:pt x="166585" y="44252"/>
                    </a:lnTo>
                    <a:lnTo>
                      <a:pt x="165976" y="44544"/>
                    </a:lnTo>
                    <a:lnTo>
                      <a:pt x="165367" y="44787"/>
                    </a:lnTo>
                    <a:lnTo>
                      <a:pt x="164734" y="45031"/>
                    </a:lnTo>
                    <a:lnTo>
                      <a:pt x="164125" y="45250"/>
                    </a:lnTo>
                    <a:lnTo>
                      <a:pt x="163516" y="45445"/>
                    </a:lnTo>
                    <a:lnTo>
                      <a:pt x="162907" y="45616"/>
                    </a:lnTo>
                    <a:lnTo>
                      <a:pt x="162274" y="45762"/>
                    </a:lnTo>
                    <a:lnTo>
                      <a:pt x="161665" y="45883"/>
                    </a:lnTo>
                    <a:lnTo>
                      <a:pt x="161057" y="46005"/>
                    </a:lnTo>
                    <a:lnTo>
                      <a:pt x="160448" y="46103"/>
                    </a:lnTo>
                    <a:lnTo>
                      <a:pt x="159839" y="46176"/>
                    </a:lnTo>
                    <a:lnTo>
                      <a:pt x="159206" y="46224"/>
                    </a:lnTo>
                    <a:lnTo>
                      <a:pt x="158597" y="46273"/>
                    </a:lnTo>
                    <a:lnTo>
                      <a:pt x="157988" y="46297"/>
                    </a:lnTo>
                    <a:lnTo>
                      <a:pt x="157379" y="46322"/>
                    </a:lnTo>
                    <a:lnTo>
                      <a:pt x="156770" y="46322"/>
                    </a:lnTo>
                    <a:lnTo>
                      <a:pt x="155552" y="46273"/>
                    </a:lnTo>
                    <a:lnTo>
                      <a:pt x="154310" y="46176"/>
                    </a:lnTo>
                    <a:lnTo>
                      <a:pt x="153093" y="46030"/>
                    </a:lnTo>
                    <a:lnTo>
                      <a:pt x="151875" y="45835"/>
                    </a:lnTo>
                    <a:lnTo>
                      <a:pt x="150657" y="45616"/>
                    </a:lnTo>
                    <a:lnTo>
                      <a:pt x="149439" y="45372"/>
                    </a:lnTo>
                    <a:lnTo>
                      <a:pt x="148222" y="45080"/>
                    </a:lnTo>
                    <a:lnTo>
                      <a:pt x="147004" y="44763"/>
                    </a:lnTo>
                    <a:lnTo>
                      <a:pt x="145786" y="44447"/>
                    </a:lnTo>
                    <a:lnTo>
                      <a:pt x="144569" y="44106"/>
                    </a:lnTo>
                    <a:lnTo>
                      <a:pt x="142109" y="43399"/>
                    </a:lnTo>
                    <a:lnTo>
                      <a:pt x="139673" y="42693"/>
                    </a:lnTo>
                    <a:lnTo>
                      <a:pt x="138431" y="42352"/>
                    </a:lnTo>
                    <a:lnTo>
                      <a:pt x="137214" y="42011"/>
                    </a:lnTo>
                    <a:lnTo>
                      <a:pt x="135996" y="41694"/>
                    </a:lnTo>
                    <a:lnTo>
                      <a:pt x="134754" y="41427"/>
                    </a:lnTo>
                    <a:lnTo>
                      <a:pt x="133536" y="41159"/>
                    </a:lnTo>
                    <a:lnTo>
                      <a:pt x="132294" y="40940"/>
                    </a:lnTo>
                    <a:lnTo>
                      <a:pt x="131052" y="40745"/>
                    </a:lnTo>
                    <a:lnTo>
                      <a:pt x="129834" y="40599"/>
                    </a:lnTo>
                    <a:lnTo>
                      <a:pt x="128592" y="40501"/>
                    </a:lnTo>
                    <a:lnTo>
                      <a:pt x="127350" y="40452"/>
                    </a:lnTo>
                    <a:lnTo>
                      <a:pt x="126303" y="40452"/>
                    </a:lnTo>
                    <a:lnTo>
                      <a:pt x="125256" y="40477"/>
                    </a:lnTo>
                    <a:lnTo>
                      <a:pt x="124233" y="40525"/>
                    </a:lnTo>
                    <a:lnTo>
                      <a:pt x="123210" y="40599"/>
                    </a:lnTo>
                    <a:lnTo>
                      <a:pt x="122187" y="40696"/>
                    </a:lnTo>
                    <a:lnTo>
                      <a:pt x="121188" y="40818"/>
                    </a:lnTo>
                    <a:lnTo>
                      <a:pt x="120190" y="40988"/>
                    </a:lnTo>
                    <a:lnTo>
                      <a:pt x="119191" y="41159"/>
                    </a:lnTo>
                    <a:lnTo>
                      <a:pt x="118217" y="41354"/>
                    </a:lnTo>
                    <a:lnTo>
                      <a:pt x="117243" y="41573"/>
                    </a:lnTo>
                    <a:lnTo>
                      <a:pt x="116269" y="41816"/>
                    </a:lnTo>
                    <a:lnTo>
                      <a:pt x="115319" y="42084"/>
                    </a:lnTo>
                    <a:lnTo>
                      <a:pt x="114369" y="42352"/>
                    </a:lnTo>
                    <a:lnTo>
                      <a:pt x="113444" y="42669"/>
                    </a:lnTo>
                    <a:lnTo>
                      <a:pt x="112494" y="43010"/>
                    </a:lnTo>
                    <a:lnTo>
                      <a:pt x="111568" y="43351"/>
                    </a:lnTo>
                    <a:lnTo>
                      <a:pt x="110643" y="43716"/>
                    </a:lnTo>
                    <a:lnTo>
                      <a:pt x="109742" y="44106"/>
                    </a:lnTo>
                    <a:lnTo>
                      <a:pt x="108841" y="44495"/>
                    </a:lnTo>
                    <a:lnTo>
                      <a:pt x="107940" y="44934"/>
                    </a:lnTo>
                    <a:lnTo>
                      <a:pt x="107063" y="45372"/>
                    </a:lnTo>
                    <a:lnTo>
                      <a:pt x="106162" y="45835"/>
                    </a:lnTo>
                    <a:lnTo>
                      <a:pt x="105309" y="46297"/>
                    </a:lnTo>
                    <a:lnTo>
                      <a:pt x="104433" y="46785"/>
                    </a:lnTo>
                    <a:lnTo>
                      <a:pt x="103580" y="47296"/>
                    </a:lnTo>
                    <a:lnTo>
                      <a:pt x="102728" y="47807"/>
                    </a:lnTo>
                    <a:lnTo>
                      <a:pt x="101875" y="48343"/>
                    </a:lnTo>
                    <a:lnTo>
                      <a:pt x="101023" y="48903"/>
                    </a:lnTo>
                    <a:lnTo>
                      <a:pt x="100195" y="49463"/>
                    </a:lnTo>
                    <a:lnTo>
                      <a:pt x="99367" y="50048"/>
                    </a:lnTo>
                    <a:lnTo>
                      <a:pt x="97735" y="51217"/>
                    </a:lnTo>
                    <a:lnTo>
                      <a:pt x="96128" y="52459"/>
                    </a:lnTo>
                    <a:lnTo>
                      <a:pt x="94545" y="53725"/>
                    </a:lnTo>
                    <a:lnTo>
                      <a:pt x="92986" y="55041"/>
                    </a:lnTo>
                    <a:lnTo>
                      <a:pt x="91452" y="56404"/>
                    </a:lnTo>
                    <a:lnTo>
                      <a:pt x="89942" y="57768"/>
                    </a:lnTo>
                    <a:lnTo>
                      <a:pt x="88456" y="59181"/>
                    </a:lnTo>
                    <a:lnTo>
                      <a:pt x="86995" y="60618"/>
                    </a:lnTo>
                    <a:lnTo>
                      <a:pt x="85558" y="62055"/>
                    </a:lnTo>
                    <a:lnTo>
                      <a:pt x="84145" y="63516"/>
                    </a:lnTo>
                    <a:lnTo>
                      <a:pt x="82757" y="65001"/>
                    </a:lnTo>
                    <a:lnTo>
                      <a:pt x="81369" y="66463"/>
                    </a:lnTo>
                    <a:lnTo>
                      <a:pt x="80005" y="67948"/>
                    </a:lnTo>
                    <a:lnTo>
                      <a:pt x="77350" y="70895"/>
                    </a:lnTo>
                    <a:lnTo>
                      <a:pt x="74769" y="73818"/>
                    </a:lnTo>
                    <a:lnTo>
                      <a:pt x="72553" y="76302"/>
                    </a:lnTo>
                    <a:lnTo>
                      <a:pt x="70312" y="78810"/>
                    </a:lnTo>
                    <a:lnTo>
                      <a:pt x="67998" y="81319"/>
                    </a:lnTo>
                    <a:lnTo>
                      <a:pt x="66829" y="82561"/>
                    </a:lnTo>
                    <a:lnTo>
                      <a:pt x="65636" y="83779"/>
                    </a:lnTo>
                    <a:lnTo>
                      <a:pt x="64443" y="84996"/>
                    </a:lnTo>
                    <a:lnTo>
                      <a:pt x="63225" y="86214"/>
                    </a:lnTo>
                    <a:lnTo>
                      <a:pt x="61983" y="87407"/>
                    </a:lnTo>
                    <a:lnTo>
                      <a:pt x="60741" y="88576"/>
                    </a:lnTo>
                    <a:lnTo>
                      <a:pt x="59450" y="89721"/>
                    </a:lnTo>
                    <a:lnTo>
                      <a:pt x="58184" y="90841"/>
                    </a:lnTo>
                    <a:lnTo>
                      <a:pt x="56868" y="91962"/>
                    </a:lnTo>
                    <a:lnTo>
                      <a:pt x="55553" y="93033"/>
                    </a:lnTo>
                    <a:lnTo>
                      <a:pt x="54214" y="94080"/>
                    </a:lnTo>
                    <a:lnTo>
                      <a:pt x="52850" y="95103"/>
                    </a:lnTo>
                    <a:lnTo>
                      <a:pt x="51462" y="96078"/>
                    </a:lnTo>
                    <a:lnTo>
                      <a:pt x="50049" y="97027"/>
                    </a:lnTo>
                    <a:lnTo>
                      <a:pt x="48637" y="97928"/>
                    </a:lnTo>
                    <a:lnTo>
                      <a:pt x="47175" y="98805"/>
                    </a:lnTo>
                    <a:lnTo>
                      <a:pt x="45714" y="99633"/>
                    </a:lnTo>
                    <a:lnTo>
                      <a:pt x="44229" y="100413"/>
                    </a:lnTo>
                    <a:lnTo>
                      <a:pt x="42694" y="101143"/>
                    </a:lnTo>
                    <a:lnTo>
                      <a:pt x="41160" y="101825"/>
                    </a:lnTo>
                    <a:lnTo>
                      <a:pt x="40381" y="102142"/>
                    </a:lnTo>
                    <a:lnTo>
                      <a:pt x="39601" y="102434"/>
                    </a:lnTo>
                    <a:lnTo>
                      <a:pt x="38797" y="102726"/>
                    </a:lnTo>
                    <a:lnTo>
                      <a:pt x="37994" y="103018"/>
                    </a:lnTo>
                    <a:lnTo>
                      <a:pt x="37190" y="103286"/>
                    </a:lnTo>
                    <a:lnTo>
                      <a:pt x="36386" y="103530"/>
                    </a:lnTo>
                    <a:lnTo>
                      <a:pt x="35558" y="103773"/>
                    </a:lnTo>
                    <a:lnTo>
                      <a:pt x="34730" y="103993"/>
                    </a:lnTo>
                    <a:lnTo>
                      <a:pt x="33902" y="104187"/>
                    </a:lnTo>
                    <a:lnTo>
                      <a:pt x="33074" y="104382"/>
                    </a:lnTo>
                    <a:lnTo>
                      <a:pt x="32222" y="104553"/>
                    </a:lnTo>
                    <a:lnTo>
                      <a:pt x="31369" y="104723"/>
                    </a:lnTo>
                    <a:lnTo>
                      <a:pt x="30273" y="104894"/>
                    </a:lnTo>
                    <a:lnTo>
                      <a:pt x="29153" y="105016"/>
                    </a:lnTo>
                    <a:lnTo>
                      <a:pt x="28033" y="105113"/>
                    </a:lnTo>
                    <a:lnTo>
                      <a:pt x="26888" y="105186"/>
                    </a:lnTo>
                    <a:lnTo>
                      <a:pt x="24599" y="105186"/>
                    </a:lnTo>
                    <a:lnTo>
                      <a:pt x="23430" y="105113"/>
                    </a:lnTo>
                    <a:lnTo>
                      <a:pt x="22285" y="105040"/>
                    </a:lnTo>
                    <a:lnTo>
                      <a:pt x="21116" y="104894"/>
                    </a:lnTo>
                    <a:lnTo>
                      <a:pt x="19972" y="104723"/>
                    </a:lnTo>
                    <a:lnTo>
                      <a:pt x="18827" y="104504"/>
                    </a:lnTo>
                    <a:lnTo>
                      <a:pt x="17682" y="104261"/>
                    </a:lnTo>
                    <a:lnTo>
                      <a:pt x="16562" y="103968"/>
                    </a:lnTo>
                    <a:lnTo>
                      <a:pt x="15442" y="103652"/>
                    </a:lnTo>
                    <a:lnTo>
                      <a:pt x="14346" y="103286"/>
                    </a:lnTo>
                    <a:lnTo>
                      <a:pt x="13274" y="102872"/>
                    </a:lnTo>
                    <a:lnTo>
                      <a:pt x="12202" y="102434"/>
                    </a:lnTo>
                    <a:lnTo>
                      <a:pt x="11155" y="101947"/>
                    </a:lnTo>
                    <a:lnTo>
                      <a:pt x="10132" y="101411"/>
                    </a:lnTo>
                    <a:lnTo>
                      <a:pt x="9134" y="100851"/>
                    </a:lnTo>
                    <a:lnTo>
                      <a:pt x="8184" y="100242"/>
                    </a:lnTo>
                    <a:lnTo>
                      <a:pt x="7234" y="99585"/>
                    </a:lnTo>
                    <a:lnTo>
                      <a:pt x="6333" y="98903"/>
                    </a:lnTo>
                    <a:lnTo>
                      <a:pt x="5456" y="98172"/>
                    </a:lnTo>
                    <a:lnTo>
                      <a:pt x="4628" y="97393"/>
                    </a:lnTo>
                    <a:lnTo>
                      <a:pt x="3825" y="96589"/>
                    </a:lnTo>
                    <a:lnTo>
                      <a:pt x="3459" y="96151"/>
                    </a:lnTo>
                    <a:lnTo>
                      <a:pt x="3070" y="95712"/>
                    </a:lnTo>
                    <a:lnTo>
                      <a:pt x="2729" y="95274"/>
                    </a:lnTo>
                    <a:lnTo>
                      <a:pt x="2363" y="94835"/>
                    </a:lnTo>
                    <a:lnTo>
                      <a:pt x="2022" y="94373"/>
                    </a:lnTo>
                    <a:lnTo>
                      <a:pt x="1706" y="93886"/>
                    </a:lnTo>
                    <a:lnTo>
                      <a:pt x="1389" y="93399"/>
                    </a:lnTo>
                    <a:lnTo>
                      <a:pt x="1097" y="92911"/>
                    </a:lnTo>
                    <a:lnTo>
                      <a:pt x="805" y="92400"/>
                    </a:lnTo>
                    <a:lnTo>
                      <a:pt x="512" y="91889"/>
                    </a:lnTo>
                    <a:lnTo>
                      <a:pt x="269" y="91353"/>
                    </a:lnTo>
                    <a:lnTo>
                      <a:pt x="1" y="90817"/>
                    </a:lnTo>
                    <a:lnTo>
                      <a:pt x="1" y="90817"/>
                    </a:lnTo>
                    <a:lnTo>
                      <a:pt x="464" y="91816"/>
                    </a:lnTo>
                    <a:lnTo>
                      <a:pt x="975" y="92790"/>
                    </a:lnTo>
                    <a:lnTo>
                      <a:pt x="1462" y="93764"/>
                    </a:lnTo>
                    <a:lnTo>
                      <a:pt x="1998" y="94689"/>
                    </a:lnTo>
                    <a:lnTo>
                      <a:pt x="2558" y="95590"/>
                    </a:lnTo>
                    <a:lnTo>
                      <a:pt x="3143" y="96467"/>
                    </a:lnTo>
                    <a:lnTo>
                      <a:pt x="3727" y="97320"/>
                    </a:lnTo>
                    <a:lnTo>
                      <a:pt x="4360" y="98148"/>
                    </a:lnTo>
                    <a:lnTo>
                      <a:pt x="4994" y="98951"/>
                    </a:lnTo>
                    <a:lnTo>
                      <a:pt x="5651" y="99731"/>
                    </a:lnTo>
                    <a:lnTo>
                      <a:pt x="6333" y="100461"/>
                    </a:lnTo>
                    <a:lnTo>
                      <a:pt x="7039" y="101192"/>
                    </a:lnTo>
                    <a:lnTo>
                      <a:pt x="7770" y="101874"/>
                    </a:lnTo>
                    <a:lnTo>
                      <a:pt x="8501" y="102531"/>
                    </a:lnTo>
                    <a:lnTo>
                      <a:pt x="9280" y="103165"/>
                    </a:lnTo>
                    <a:lnTo>
                      <a:pt x="10059" y="103773"/>
                    </a:lnTo>
                    <a:lnTo>
                      <a:pt x="10863" y="104358"/>
                    </a:lnTo>
                    <a:lnTo>
                      <a:pt x="11691" y="104894"/>
                    </a:lnTo>
                    <a:lnTo>
                      <a:pt x="12543" y="105405"/>
                    </a:lnTo>
                    <a:lnTo>
                      <a:pt x="13420" y="105892"/>
                    </a:lnTo>
                    <a:lnTo>
                      <a:pt x="14297" y="106355"/>
                    </a:lnTo>
                    <a:lnTo>
                      <a:pt x="15222" y="106769"/>
                    </a:lnTo>
                    <a:lnTo>
                      <a:pt x="16148" y="107159"/>
                    </a:lnTo>
                    <a:lnTo>
                      <a:pt x="17098" y="107524"/>
                    </a:lnTo>
                    <a:lnTo>
                      <a:pt x="18072" y="107841"/>
                    </a:lnTo>
                    <a:lnTo>
                      <a:pt x="19046" y="108133"/>
                    </a:lnTo>
                    <a:lnTo>
                      <a:pt x="20069" y="108401"/>
                    </a:lnTo>
                    <a:lnTo>
                      <a:pt x="21092" y="108620"/>
                    </a:lnTo>
                    <a:lnTo>
                      <a:pt x="22139" y="108815"/>
                    </a:lnTo>
                    <a:lnTo>
                      <a:pt x="23211" y="108961"/>
                    </a:lnTo>
                    <a:lnTo>
                      <a:pt x="24307" y="109083"/>
                    </a:lnTo>
                    <a:lnTo>
                      <a:pt x="25403" y="109156"/>
                    </a:lnTo>
                    <a:lnTo>
                      <a:pt x="26206" y="109204"/>
                    </a:lnTo>
                    <a:lnTo>
                      <a:pt x="27010" y="109229"/>
                    </a:lnTo>
                    <a:lnTo>
                      <a:pt x="28569" y="109229"/>
                    </a:lnTo>
                    <a:lnTo>
                      <a:pt x="29348" y="109204"/>
                    </a:lnTo>
                    <a:lnTo>
                      <a:pt x="30103" y="109180"/>
                    </a:lnTo>
                    <a:lnTo>
                      <a:pt x="30882" y="109131"/>
                    </a:lnTo>
                    <a:lnTo>
                      <a:pt x="31637" y="109058"/>
                    </a:lnTo>
                    <a:lnTo>
                      <a:pt x="33123" y="108888"/>
                    </a:lnTo>
                    <a:lnTo>
                      <a:pt x="34609" y="108669"/>
                    </a:lnTo>
                    <a:lnTo>
                      <a:pt x="36070" y="108401"/>
                    </a:lnTo>
                    <a:lnTo>
                      <a:pt x="37507" y="108060"/>
                    </a:lnTo>
                    <a:lnTo>
                      <a:pt x="38919" y="107694"/>
                    </a:lnTo>
                    <a:lnTo>
                      <a:pt x="40307" y="107256"/>
                    </a:lnTo>
                    <a:lnTo>
                      <a:pt x="41696" y="106769"/>
                    </a:lnTo>
                    <a:lnTo>
                      <a:pt x="43035" y="106258"/>
                    </a:lnTo>
                    <a:lnTo>
                      <a:pt x="44375" y="105697"/>
                    </a:lnTo>
                    <a:lnTo>
                      <a:pt x="45690" y="105089"/>
                    </a:lnTo>
                    <a:lnTo>
                      <a:pt x="47005" y="104431"/>
                    </a:lnTo>
                    <a:lnTo>
                      <a:pt x="48296" y="103749"/>
                    </a:lnTo>
                    <a:lnTo>
                      <a:pt x="49562" y="103018"/>
                    </a:lnTo>
                    <a:lnTo>
                      <a:pt x="50804" y="102239"/>
                    </a:lnTo>
                    <a:lnTo>
                      <a:pt x="52046" y="101435"/>
                    </a:lnTo>
                    <a:lnTo>
                      <a:pt x="53264" y="100607"/>
                    </a:lnTo>
                    <a:lnTo>
                      <a:pt x="54482" y="99755"/>
                    </a:lnTo>
                    <a:lnTo>
                      <a:pt x="55675" y="98854"/>
                    </a:lnTo>
                    <a:lnTo>
                      <a:pt x="56868" y="97928"/>
                    </a:lnTo>
                    <a:lnTo>
                      <a:pt x="58037" y="96979"/>
                    </a:lnTo>
                    <a:lnTo>
                      <a:pt x="59206" y="95980"/>
                    </a:lnTo>
                    <a:lnTo>
                      <a:pt x="60351" y="94982"/>
                    </a:lnTo>
                    <a:lnTo>
                      <a:pt x="61496" y="93959"/>
                    </a:lnTo>
                    <a:lnTo>
                      <a:pt x="62616" y="92911"/>
                    </a:lnTo>
                    <a:lnTo>
                      <a:pt x="63736" y="91840"/>
                    </a:lnTo>
                    <a:lnTo>
                      <a:pt x="64857" y="90768"/>
                    </a:lnTo>
                    <a:lnTo>
                      <a:pt x="65953" y="89672"/>
                    </a:lnTo>
                    <a:lnTo>
                      <a:pt x="67049" y="88552"/>
                    </a:lnTo>
                    <a:lnTo>
                      <a:pt x="69216" y="86263"/>
                    </a:lnTo>
                    <a:lnTo>
                      <a:pt x="71359" y="83949"/>
                    </a:lnTo>
                    <a:lnTo>
                      <a:pt x="73478" y="81611"/>
                    </a:lnTo>
                    <a:lnTo>
                      <a:pt x="75597" y="79249"/>
                    </a:lnTo>
                    <a:lnTo>
                      <a:pt x="79786" y="74500"/>
                    </a:lnTo>
                    <a:lnTo>
                      <a:pt x="81856" y="72162"/>
                    </a:lnTo>
                    <a:lnTo>
                      <a:pt x="83951" y="69848"/>
                    </a:lnTo>
                    <a:lnTo>
                      <a:pt x="86045" y="67559"/>
                    </a:lnTo>
                    <a:lnTo>
                      <a:pt x="88139" y="65342"/>
                    </a:lnTo>
                    <a:lnTo>
                      <a:pt x="89211" y="64271"/>
                    </a:lnTo>
                    <a:lnTo>
                      <a:pt x="90258" y="63199"/>
                    </a:lnTo>
                    <a:lnTo>
                      <a:pt x="91330" y="62152"/>
                    </a:lnTo>
                    <a:lnTo>
                      <a:pt x="92401" y="61129"/>
                    </a:lnTo>
                    <a:lnTo>
                      <a:pt x="93473" y="60131"/>
                    </a:lnTo>
                    <a:lnTo>
                      <a:pt x="94569" y="59132"/>
                    </a:lnTo>
                    <a:lnTo>
                      <a:pt x="95641" y="58182"/>
                    </a:lnTo>
                    <a:lnTo>
                      <a:pt x="96761" y="57257"/>
                    </a:lnTo>
                    <a:lnTo>
                      <a:pt x="97857" y="56380"/>
                    </a:lnTo>
                    <a:lnTo>
                      <a:pt x="98977" y="55503"/>
                    </a:lnTo>
                    <a:lnTo>
                      <a:pt x="100097" y="54675"/>
                    </a:lnTo>
                    <a:lnTo>
                      <a:pt x="101218" y="53872"/>
                    </a:lnTo>
                    <a:lnTo>
                      <a:pt x="102509" y="53019"/>
                    </a:lnTo>
                    <a:lnTo>
                      <a:pt x="103824" y="52167"/>
                    </a:lnTo>
                    <a:lnTo>
                      <a:pt x="105163" y="51363"/>
                    </a:lnTo>
                    <a:lnTo>
                      <a:pt x="106527" y="50608"/>
                    </a:lnTo>
                    <a:lnTo>
                      <a:pt x="107891" y="49853"/>
                    </a:lnTo>
                    <a:lnTo>
                      <a:pt x="109279" y="49171"/>
                    </a:lnTo>
                    <a:lnTo>
                      <a:pt x="110692" y="48514"/>
                    </a:lnTo>
                    <a:lnTo>
                      <a:pt x="112129" y="47880"/>
                    </a:lnTo>
                    <a:lnTo>
                      <a:pt x="113590" y="47320"/>
                    </a:lnTo>
                    <a:lnTo>
                      <a:pt x="115051" y="46785"/>
                    </a:lnTo>
                    <a:lnTo>
                      <a:pt x="116512" y="46297"/>
                    </a:lnTo>
                    <a:lnTo>
                      <a:pt x="118022" y="45859"/>
                    </a:lnTo>
                    <a:lnTo>
                      <a:pt x="119532" y="45494"/>
                    </a:lnTo>
                    <a:lnTo>
                      <a:pt x="121042" y="45153"/>
                    </a:lnTo>
                    <a:lnTo>
                      <a:pt x="121822" y="45007"/>
                    </a:lnTo>
                    <a:lnTo>
                      <a:pt x="122577" y="44885"/>
                    </a:lnTo>
                    <a:lnTo>
                      <a:pt x="123356" y="44763"/>
                    </a:lnTo>
                    <a:lnTo>
                      <a:pt x="124135" y="44666"/>
                    </a:lnTo>
                    <a:lnTo>
                      <a:pt x="125036" y="44593"/>
                    </a:lnTo>
                    <a:lnTo>
                      <a:pt x="125913" y="44520"/>
                    </a:lnTo>
                    <a:lnTo>
                      <a:pt x="126814" y="44495"/>
                    </a:lnTo>
                    <a:lnTo>
                      <a:pt x="127691" y="44471"/>
                    </a:lnTo>
                    <a:lnTo>
                      <a:pt x="128568" y="44495"/>
                    </a:lnTo>
                    <a:lnTo>
                      <a:pt x="129420" y="44544"/>
                    </a:lnTo>
                    <a:lnTo>
                      <a:pt x="130297" y="44593"/>
                    </a:lnTo>
                    <a:lnTo>
                      <a:pt x="131174" y="44666"/>
                    </a:lnTo>
                    <a:lnTo>
                      <a:pt x="132026" y="44787"/>
                    </a:lnTo>
                    <a:lnTo>
                      <a:pt x="132878" y="44885"/>
                    </a:lnTo>
                    <a:lnTo>
                      <a:pt x="133731" y="45031"/>
                    </a:lnTo>
                    <a:lnTo>
                      <a:pt x="134583" y="45177"/>
                    </a:lnTo>
                    <a:lnTo>
                      <a:pt x="136288" y="45542"/>
                    </a:lnTo>
                    <a:lnTo>
                      <a:pt x="137969" y="45932"/>
                    </a:lnTo>
                    <a:lnTo>
                      <a:pt x="139649" y="46370"/>
                    </a:lnTo>
                    <a:lnTo>
                      <a:pt x="141329" y="46809"/>
                    </a:lnTo>
                    <a:lnTo>
                      <a:pt x="144690" y="47783"/>
                    </a:lnTo>
                    <a:lnTo>
                      <a:pt x="146371" y="48246"/>
                    </a:lnTo>
                    <a:lnTo>
                      <a:pt x="148076" y="48709"/>
                    </a:lnTo>
                    <a:lnTo>
                      <a:pt x="149780" y="49147"/>
                    </a:lnTo>
                    <a:lnTo>
                      <a:pt x="151510" y="49561"/>
                    </a:lnTo>
                    <a:lnTo>
                      <a:pt x="152873" y="49829"/>
                    </a:lnTo>
                    <a:lnTo>
                      <a:pt x="154213" y="50048"/>
                    </a:lnTo>
                    <a:lnTo>
                      <a:pt x="155552" y="50194"/>
                    </a:lnTo>
                    <a:lnTo>
                      <a:pt x="156234" y="50267"/>
                    </a:lnTo>
                    <a:lnTo>
                      <a:pt x="156892" y="50292"/>
                    </a:lnTo>
                    <a:lnTo>
                      <a:pt x="157549" y="50316"/>
                    </a:lnTo>
                    <a:lnTo>
                      <a:pt x="158207" y="50340"/>
                    </a:lnTo>
                    <a:lnTo>
                      <a:pt x="158865" y="50316"/>
                    </a:lnTo>
                    <a:lnTo>
                      <a:pt x="159498" y="50292"/>
                    </a:lnTo>
                    <a:lnTo>
                      <a:pt x="160155" y="50267"/>
                    </a:lnTo>
                    <a:lnTo>
                      <a:pt x="160789" y="50218"/>
                    </a:lnTo>
                    <a:lnTo>
                      <a:pt x="161446" y="50145"/>
                    </a:lnTo>
                    <a:lnTo>
                      <a:pt x="162079" y="50048"/>
                    </a:lnTo>
                    <a:lnTo>
                      <a:pt x="162713" y="49951"/>
                    </a:lnTo>
                    <a:lnTo>
                      <a:pt x="163346" y="49829"/>
                    </a:lnTo>
                    <a:lnTo>
                      <a:pt x="163979" y="49683"/>
                    </a:lnTo>
                    <a:lnTo>
                      <a:pt x="164588" y="49512"/>
                    </a:lnTo>
                    <a:lnTo>
                      <a:pt x="165221" y="49342"/>
                    </a:lnTo>
                    <a:lnTo>
                      <a:pt x="165830" y="49147"/>
                    </a:lnTo>
                    <a:lnTo>
                      <a:pt x="166439" y="48952"/>
                    </a:lnTo>
                    <a:lnTo>
                      <a:pt x="167072" y="48709"/>
                    </a:lnTo>
                    <a:lnTo>
                      <a:pt x="167681" y="48465"/>
                    </a:lnTo>
                    <a:lnTo>
                      <a:pt x="168265" y="48197"/>
                    </a:lnTo>
                    <a:lnTo>
                      <a:pt x="168874" y="47929"/>
                    </a:lnTo>
                    <a:lnTo>
                      <a:pt x="169483" y="47613"/>
                    </a:lnTo>
                    <a:lnTo>
                      <a:pt x="170068" y="47296"/>
                    </a:lnTo>
                    <a:lnTo>
                      <a:pt x="170652" y="46955"/>
                    </a:lnTo>
                    <a:lnTo>
                      <a:pt x="171237" y="46614"/>
                    </a:lnTo>
                    <a:lnTo>
                      <a:pt x="171821" y="46224"/>
                    </a:lnTo>
                    <a:lnTo>
                      <a:pt x="172893" y="45469"/>
                    </a:lnTo>
                    <a:lnTo>
                      <a:pt x="173940" y="44690"/>
                    </a:lnTo>
                    <a:lnTo>
                      <a:pt x="174938" y="43862"/>
                    </a:lnTo>
                    <a:lnTo>
                      <a:pt x="175888" y="43010"/>
                    </a:lnTo>
                    <a:lnTo>
                      <a:pt x="176838" y="42133"/>
                    </a:lnTo>
                    <a:lnTo>
                      <a:pt x="177739" y="41232"/>
                    </a:lnTo>
                    <a:lnTo>
                      <a:pt x="178616" y="40306"/>
                    </a:lnTo>
                    <a:lnTo>
                      <a:pt x="179444" y="39332"/>
                    </a:lnTo>
                    <a:lnTo>
                      <a:pt x="180272" y="38358"/>
                    </a:lnTo>
                    <a:lnTo>
                      <a:pt x="181076" y="37359"/>
                    </a:lnTo>
                    <a:lnTo>
                      <a:pt x="181879" y="36337"/>
                    </a:lnTo>
                    <a:lnTo>
                      <a:pt x="182634" y="35314"/>
                    </a:lnTo>
                    <a:lnTo>
                      <a:pt x="183389" y="34266"/>
                    </a:lnTo>
                    <a:lnTo>
                      <a:pt x="184144" y="33219"/>
                    </a:lnTo>
                    <a:lnTo>
                      <a:pt x="185581" y="31076"/>
                    </a:lnTo>
                    <a:lnTo>
                      <a:pt x="188455" y="26741"/>
                    </a:lnTo>
                    <a:lnTo>
                      <a:pt x="189892" y="24573"/>
                    </a:lnTo>
                    <a:lnTo>
                      <a:pt x="191378" y="22455"/>
                    </a:lnTo>
                    <a:lnTo>
                      <a:pt x="192133" y="21407"/>
                    </a:lnTo>
                    <a:lnTo>
                      <a:pt x="192888" y="20360"/>
                    </a:lnTo>
                    <a:lnTo>
                      <a:pt x="193691" y="19362"/>
                    </a:lnTo>
                    <a:lnTo>
                      <a:pt x="194495" y="18339"/>
                    </a:lnTo>
                    <a:lnTo>
                      <a:pt x="195323" y="17365"/>
                    </a:lnTo>
                    <a:lnTo>
                      <a:pt x="196151" y="16415"/>
                    </a:lnTo>
                    <a:lnTo>
                      <a:pt x="197028" y="15465"/>
                    </a:lnTo>
                    <a:lnTo>
                      <a:pt x="197929" y="14540"/>
                    </a:lnTo>
                    <a:lnTo>
                      <a:pt x="198562" y="13955"/>
                    </a:lnTo>
                    <a:lnTo>
                      <a:pt x="199195" y="13371"/>
                    </a:lnTo>
                    <a:lnTo>
                      <a:pt x="199853" y="12810"/>
                    </a:lnTo>
                    <a:lnTo>
                      <a:pt x="200511" y="12275"/>
                    </a:lnTo>
                    <a:lnTo>
                      <a:pt x="201168" y="11739"/>
                    </a:lnTo>
                    <a:lnTo>
                      <a:pt x="201850" y="11227"/>
                    </a:lnTo>
                    <a:lnTo>
                      <a:pt x="202532" y="10740"/>
                    </a:lnTo>
                    <a:lnTo>
                      <a:pt x="203238" y="10278"/>
                    </a:lnTo>
                    <a:lnTo>
                      <a:pt x="203945" y="9815"/>
                    </a:lnTo>
                    <a:lnTo>
                      <a:pt x="204675" y="9376"/>
                    </a:lnTo>
                    <a:lnTo>
                      <a:pt x="205406" y="8962"/>
                    </a:lnTo>
                    <a:lnTo>
                      <a:pt x="206136" y="8573"/>
                    </a:lnTo>
                    <a:lnTo>
                      <a:pt x="206891" y="8183"/>
                    </a:lnTo>
                    <a:lnTo>
                      <a:pt x="207646" y="7818"/>
                    </a:lnTo>
                    <a:lnTo>
                      <a:pt x="208401" y="7452"/>
                    </a:lnTo>
                    <a:lnTo>
                      <a:pt x="209181" y="7136"/>
                    </a:lnTo>
                    <a:lnTo>
                      <a:pt x="209960" y="6819"/>
                    </a:lnTo>
                    <a:lnTo>
                      <a:pt x="210739" y="6503"/>
                    </a:lnTo>
                    <a:lnTo>
                      <a:pt x="211519" y="6235"/>
                    </a:lnTo>
                    <a:lnTo>
                      <a:pt x="212322" y="5967"/>
                    </a:lnTo>
                    <a:lnTo>
                      <a:pt x="213126" y="5723"/>
                    </a:lnTo>
                    <a:lnTo>
                      <a:pt x="213954" y="5480"/>
                    </a:lnTo>
                    <a:lnTo>
                      <a:pt x="214758" y="5261"/>
                    </a:lnTo>
                    <a:lnTo>
                      <a:pt x="215586" y="5066"/>
                    </a:lnTo>
                    <a:lnTo>
                      <a:pt x="216414" y="4895"/>
                    </a:lnTo>
                    <a:lnTo>
                      <a:pt x="217242" y="4725"/>
                    </a:lnTo>
                    <a:lnTo>
                      <a:pt x="218094" y="4579"/>
                    </a:lnTo>
                    <a:lnTo>
                      <a:pt x="218923" y="4432"/>
                    </a:lnTo>
                    <a:lnTo>
                      <a:pt x="219775" y="4311"/>
                    </a:lnTo>
                    <a:lnTo>
                      <a:pt x="220627" y="4213"/>
                    </a:lnTo>
                    <a:lnTo>
                      <a:pt x="221480" y="4140"/>
                    </a:lnTo>
                    <a:lnTo>
                      <a:pt x="222332" y="4067"/>
                    </a:lnTo>
                    <a:lnTo>
                      <a:pt x="223404" y="3994"/>
                    </a:lnTo>
                    <a:lnTo>
                      <a:pt x="224451" y="3970"/>
                    </a:lnTo>
                    <a:lnTo>
                      <a:pt x="225498" y="3945"/>
                    </a:lnTo>
                    <a:lnTo>
                      <a:pt x="226545" y="3945"/>
                    </a:lnTo>
                    <a:lnTo>
                      <a:pt x="227593" y="3994"/>
                    </a:lnTo>
                    <a:lnTo>
                      <a:pt x="228616" y="4043"/>
                    </a:lnTo>
                    <a:lnTo>
                      <a:pt x="229638" y="4116"/>
                    </a:lnTo>
                    <a:lnTo>
                      <a:pt x="230661" y="4213"/>
                    </a:lnTo>
                    <a:lnTo>
                      <a:pt x="231684" y="4311"/>
                    </a:lnTo>
                    <a:lnTo>
                      <a:pt x="232707" y="4457"/>
                    </a:lnTo>
                    <a:lnTo>
                      <a:pt x="233706" y="4627"/>
                    </a:lnTo>
                    <a:lnTo>
                      <a:pt x="234704" y="4798"/>
                    </a:lnTo>
                    <a:lnTo>
                      <a:pt x="235703" y="4993"/>
                    </a:lnTo>
                    <a:lnTo>
                      <a:pt x="236677" y="5212"/>
                    </a:lnTo>
                    <a:lnTo>
                      <a:pt x="237651" y="5455"/>
                    </a:lnTo>
                    <a:lnTo>
                      <a:pt x="238625" y="5699"/>
                    </a:lnTo>
                    <a:lnTo>
                      <a:pt x="239599" y="5967"/>
                    </a:lnTo>
                    <a:lnTo>
                      <a:pt x="240574" y="6259"/>
                    </a:lnTo>
                    <a:lnTo>
                      <a:pt x="241523" y="6576"/>
                    </a:lnTo>
                    <a:lnTo>
                      <a:pt x="242473" y="6892"/>
                    </a:lnTo>
                    <a:lnTo>
                      <a:pt x="243423" y="7233"/>
                    </a:lnTo>
                    <a:lnTo>
                      <a:pt x="244373" y="7599"/>
                    </a:lnTo>
                    <a:lnTo>
                      <a:pt x="245298" y="7964"/>
                    </a:lnTo>
                    <a:lnTo>
                      <a:pt x="246224" y="8354"/>
                    </a:lnTo>
                    <a:lnTo>
                      <a:pt x="247149" y="8768"/>
                    </a:lnTo>
                    <a:lnTo>
                      <a:pt x="248075" y="9182"/>
                    </a:lnTo>
                    <a:lnTo>
                      <a:pt x="249000" y="9620"/>
                    </a:lnTo>
                    <a:lnTo>
                      <a:pt x="249901" y="10058"/>
                    </a:lnTo>
                    <a:lnTo>
                      <a:pt x="251704" y="11008"/>
                    </a:lnTo>
                    <a:lnTo>
                      <a:pt x="253481" y="11982"/>
                    </a:lnTo>
                    <a:lnTo>
                      <a:pt x="255235" y="13030"/>
                    </a:lnTo>
                    <a:lnTo>
                      <a:pt x="256964" y="14101"/>
                    </a:lnTo>
                    <a:lnTo>
                      <a:pt x="258693" y="15221"/>
                    </a:lnTo>
                    <a:lnTo>
                      <a:pt x="260374" y="16390"/>
                    </a:lnTo>
                    <a:lnTo>
                      <a:pt x="262054" y="17584"/>
                    </a:lnTo>
                    <a:lnTo>
                      <a:pt x="263710" y="18826"/>
                    </a:lnTo>
                    <a:lnTo>
                      <a:pt x="265342" y="20092"/>
                    </a:lnTo>
                    <a:lnTo>
                      <a:pt x="266949" y="21383"/>
                    </a:lnTo>
                    <a:lnTo>
                      <a:pt x="268557" y="22698"/>
                    </a:lnTo>
                    <a:lnTo>
                      <a:pt x="270115" y="24013"/>
                    </a:lnTo>
                    <a:lnTo>
                      <a:pt x="271674" y="25377"/>
                    </a:lnTo>
                    <a:lnTo>
                      <a:pt x="273208" y="26741"/>
                    </a:lnTo>
                    <a:lnTo>
                      <a:pt x="274718" y="28129"/>
                    </a:lnTo>
                    <a:lnTo>
                      <a:pt x="276204" y="29517"/>
                    </a:lnTo>
                    <a:lnTo>
                      <a:pt x="277690" y="30906"/>
                    </a:lnTo>
                    <a:lnTo>
                      <a:pt x="279151" y="32294"/>
                    </a:lnTo>
                    <a:lnTo>
                      <a:pt x="278907" y="31782"/>
                    </a:lnTo>
                    <a:lnTo>
                      <a:pt x="278664" y="31295"/>
                    </a:lnTo>
                    <a:lnTo>
                      <a:pt x="278128" y="30321"/>
                    </a:lnTo>
                    <a:lnTo>
                      <a:pt x="277568" y="29396"/>
                    </a:lnTo>
                    <a:lnTo>
                      <a:pt x="276959" y="28519"/>
                    </a:lnTo>
                    <a:lnTo>
                      <a:pt x="276301" y="27666"/>
                    </a:lnTo>
                    <a:lnTo>
                      <a:pt x="275620" y="26838"/>
                    </a:lnTo>
                    <a:lnTo>
                      <a:pt x="274913" y="26035"/>
                    </a:lnTo>
                    <a:lnTo>
                      <a:pt x="274183" y="25255"/>
                    </a:lnTo>
                    <a:lnTo>
                      <a:pt x="273428" y="24500"/>
                    </a:lnTo>
                    <a:lnTo>
                      <a:pt x="272624" y="23745"/>
                    </a:lnTo>
                    <a:lnTo>
                      <a:pt x="271820" y="23015"/>
                    </a:lnTo>
                    <a:lnTo>
                      <a:pt x="271017" y="22284"/>
                    </a:lnTo>
                    <a:lnTo>
                      <a:pt x="269336" y="20847"/>
                    </a:lnTo>
                    <a:lnTo>
                      <a:pt x="267631" y="19386"/>
                    </a:lnTo>
                    <a:lnTo>
                      <a:pt x="266414" y="18363"/>
                    </a:lnTo>
                    <a:lnTo>
                      <a:pt x="265196" y="17365"/>
                    </a:lnTo>
                    <a:lnTo>
                      <a:pt x="263978" y="16366"/>
                    </a:lnTo>
                    <a:lnTo>
                      <a:pt x="262736" y="15368"/>
                    </a:lnTo>
                    <a:lnTo>
                      <a:pt x="261470" y="14418"/>
                    </a:lnTo>
                    <a:lnTo>
                      <a:pt x="260203" y="13468"/>
                    </a:lnTo>
                    <a:lnTo>
                      <a:pt x="258912" y="12542"/>
                    </a:lnTo>
                    <a:lnTo>
                      <a:pt x="257622" y="11617"/>
                    </a:lnTo>
                    <a:lnTo>
                      <a:pt x="256307" y="10740"/>
                    </a:lnTo>
                    <a:lnTo>
                      <a:pt x="254967" y="9888"/>
                    </a:lnTo>
                    <a:lnTo>
                      <a:pt x="253628" y="9035"/>
                    </a:lnTo>
                    <a:lnTo>
                      <a:pt x="252264" y="8232"/>
                    </a:lnTo>
                    <a:lnTo>
                      <a:pt x="250900" y="7452"/>
                    </a:lnTo>
                    <a:lnTo>
                      <a:pt x="249512" y="6697"/>
                    </a:lnTo>
                    <a:lnTo>
                      <a:pt x="248099" y="5967"/>
                    </a:lnTo>
                    <a:lnTo>
                      <a:pt x="246662" y="5285"/>
                    </a:lnTo>
                    <a:lnTo>
                      <a:pt x="245030" y="4530"/>
                    </a:lnTo>
                    <a:lnTo>
                      <a:pt x="243374" y="3848"/>
                    </a:lnTo>
                    <a:lnTo>
                      <a:pt x="241670" y="3190"/>
                    </a:lnTo>
                    <a:lnTo>
                      <a:pt x="239965" y="2606"/>
                    </a:lnTo>
                    <a:lnTo>
                      <a:pt x="238260" y="2094"/>
                    </a:lnTo>
                    <a:lnTo>
                      <a:pt x="237383" y="1851"/>
                    </a:lnTo>
                    <a:lnTo>
                      <a:pt x="236531" y="1607"/>
                    </a:lnTo>
                    <a:lnTo>
                      <a:pt x="235654" y="1388"/>
                    </a:lnTo>
                    <a:lnTo>
                      <a:pt x="234777" y="1193"/>
                    </a:lnTo>
                    <a:lnTo>
                      <a:pt x="233900" y="1023"/>
                    </a:lnTo>
                    <a:lnTo>
                      <a:pt x="232999" y="852"/>
                    </a:lnTo>
                    <a:lnTo>
                      <a:pt x="232123" y="682"/>
                    </a:lnTo>
                    <a:lnTo>
                      <a:pt x="231246" y="536"/>
                    </a:lnTo>
                    <a:lnTo>
                      <a:pt x="230345" y="414"/>
                    </a:lnTo>
                    <a:lnTo>
                      <a:pt x="229468" y="317"/>
                    </a:lnTo>
                    <a:lnTo>
                      <a:pt x="228567" y="219"/>
                    </a:lnTo>
                    <a:lnTo>
                      <a:pt x="227666" y="146"/>
                    </a:lnTo>
                    <a:lnTo>
                      <a:pt x="226765" y="73"/>
                    </a:lnTo>
                    <a:lnTo>
                      <a:pt x="225864" y="24"/>
                    </a:lnTo>
                    <a:lnTo>
                      <a:pt x="224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238125" y="1284825"/>
                <a:ext cx="6978150" cy="2731350"/>
              </a:xfrm>
              <a:custGeom>
                <a:avLst/>
                <a:gdLst/>
                <a:ahLst/>
                <a:cxnLst/>
                <a:rect l="l" t="t" r="r" b="b"/>
                <a:pathLst>
                  <a:path w="279126" h="109254" extrusionOk="0">
                    <a:moveTo>
                      <a:pt x="0" y="90841"/>
                    </a:moveTo>
                    <a:lnTo>
                      <a:pt x="244" y="91377"/>
                    </a:lnTo>
                    <a:lnTo>
                      <a:pt x="308" y="91507"/>
                    </a:lnTo>
                    <a:lnTo>
                      <a:pt x="308" y="91507"/>
                    </a:lnTo>
                    <a:lnTo>
                      <a:pt x="0" y="90841"/>
                    </a:lnTo>
                    <a:close/>
                    <a:moveTo>
                      <a:pt x="224060" y="0"/>
                    </a:moveTo>
                    <a:lnTo>
                      <a:pt x="223159" y="24"/>
                    </a:lnTo>
                    <a:lnTo>
                      <a:pt x="222258" y="24"/>
                    </a:lnTo>
                    <a:lnTo>
                      <a:pt x="221357" y="73"/>
                    </a:lnTo>
                    <a:lnTo>
                      <a:pt x="220456" y="122"/>
                    </a:lnTo>
                    <a:lnTo>
                      <a:pt x="219555" y="195"/>
                    </a:lnTo>
                    <a:lnTo>
                      <a:pt x="218654" y="292"/>
                    </a:lnTo>
                    <a:lnTo>
                      <a:pt x="217850" y="390"/>
                    </a:lnTo>
                    <a:lnTo>
                      <a:pt x="217046" y="511"/>
                    </a:lnTo>
                    <a:lnTo>
                      <a:pt x="216243" y="633"/>
                    </a:lnTo>
                    <a:lnTo>
                      <a:pt x="215439" y="779"/>
                    </a:lnTo>
                    <a:lnTo>
                      <a:pt x="214635" y="925"/>
                    </a:lnTo>
                    <a:lnTo>
                      <a:pt x="213856" y="1120"/>
                    </a:lnTo>
                    <a:lnTo>
                      <a:pt x="213077" y="1291"/>
                    </a:lnTo>
                    <a:lnTo>
                      <a:pt x="212297" y="1510"/>
                    </a:lnTo>
                    <a:lnTo>
                      <a:pt x="211518" y="1729"/>
                    </a:lnTo>
                    <a:lnTo>
                      <a:pt x="210739" y="1948"/>
                    </a:lnTo>
                    <a:lnTo>
                      <a:pt x="209984" y="2192"/>
                    </a:lnTo>
                    <a:lnTo>
                      <a:pt x="209229" y="2460"/>
                    </a:lnTo>
                    <a:lnTo>
                      <a:pt x="208474" y="2752"/>
                    </a:lnTo>
                    <a:lnTo>
                      <a:pt x="207743" y="3044"/>
                    </a:lnTo>
                    <a:lnTo>
                      <a:pt x="206988" y="3337"/>
                    </a:lnTo>
                    <a:lnTo>
                      <a:pt x="206257" y="3677"/>
                    </a:lnTo>
                    <a:lnTo>
                      <a:pt x="205551" y="4018"/>
                    </a:lnTo>
                    <a:lnTo>
                      <a:pt x="204845" y="4359"/>
                    </a:lnTo>
                    <a:lnTo>
                      <a:pt x="204138" y="4749"/>
                    </a:lnTo>
                    <a:lnTo>
                      <a:pt x="203432" y="5114"/>
                    </a:lnTo>
                    <a:lnTo>
                      <a:pt x="202750" y="5528"/>
                    </a:lnTo>
                    <a:lnTo>
                      <a:pt x="202068" y="5942"/>
                    </a:lnTo>
                    <a:lnTo>
                      <a:pt x="201386" y="6381"/>
                    </a:lnTo>
                    <a:lnTo>
                      <a:pt x="200729" y="6819"/>
                    </a:lnTo>
                    <a:lnTo>
                      <a:pt x="200071" y="7306"/>
                    </a:lnTo>
                    <a:lnTo>
                      <a:pt x="199414" y="7769"/>
                    </a:lnTo>
                    <a:lnTo>
                      <a:pt x="198780" y="8280"/>
                    </a:lnTo>
                    <a:lnTo>
                      <a:pt x="198172" y="8792"/>
                    </a:lnTo>
                    <a:lnTo>
                      <a:pt x="197538" y="9303"/>
                    </a:lnTo>
                    <a:lnTo>
                      <a:pt x="196954" y="9863"/>
                    </a:lnTo>
                    <a:lnTo>
                      <a:pt x="196345" y="10424"/>
                    </a:lnTo>
                    <a:lnTo>
                      <a:pt x="195761" y="11008"/>
                    </a:lnTo>
                    <a:lnTo>
                      <a:pt x="194811" y="11982"/>
                    </a:lnTo>
                    <a:lnTo>
                      <a:pt x="193885" y="13005"/>
                    </a:lnTo>
                    <a:lnTo>
                      <a:pt x="193009" y="14052"/>
                    </a:lnTo>
                    <a:lnTo>
                      <a:pt x="192132" y="15124"/>
                    </a:lnTo>
                    <a:lnTo>
                      <a:pt x="191279" y="16244"/>
                    </a:lnTo>
                    <a:lnTo>
                      <a:pt x="190451" y="17365"/>
                    </a:lnTo>
                    <a:lnTo>
                      <a:pt x="189623" y="18485"/>
                    </a:lnTo>
                    <a:lnTo>
                      <a:pt x="188820" y="19654"/>
                    </a:lnTo>
                    <a:lnTo>
                      <a:pt x="187237" y="21992"/>
                    </a:lnTo>
                    <a:lnTo>
                      <a:pt x="185678" y="24354"/>
                    </a:lnTo>
                    <a:lnTo>
                      <a:pt x="184119" y="26717"/>
                    </a:lnTo>
                    <a:lnTo>
                      <a:pt x="182536" y="29055"/>
                    </a:lnTo>
                    <a:lnTo>
                      <a:pt x="181732" y="30224"/>
                    </a:lnTo>
                    <a:lnTo>
                      <a:pt x="180904" y="31368"/>
                    </a:lnTo>
                    <a:lnTo>
                      <a:pt x="180076" y="32489"/>
                    </a:lnTo>
                    <a:lnTo>
                      <a:pt x="179224" y="33609"/>
                    </a:lnTo>
                    <a:lnTo>
                      <a:pt x="178347" y="34680"/>
                    </a:lnTo>
                    <a:lnTo>
                      <a:pt x="177446" y="35752"/>
                    </a:lnTo>
                    <a:lnTo>
                      <a:pt x="176521" y="36775"/>
                    </a:lnTo>
                    <a:lnTo>
                      <a:pt x="175546" y="37773"/>
                    </a:lnTo>
                    <a:lnTo>
                      <a:pt x="174572" y="38723"/>
                    </a:lnTo>
                    <a:lnTo>
                      <a:pt x="173549" y="39649"/>
                    </a:lnTo>
                    <a:lnTo>
                      <a:pt x="172502" y="40550"/>
                    </a:lnTo>
                    <a:lnTo>
                      <a:pt x="171942" y="40964"/>
                    </a:lnTo>
                    <a:lnTo>
                      <a:pt x="171406" y="41378"/>
                    </a:lnTo>
                    <a:lnTo>
                      <a:pt x="170846" y="41792"/>
                    </a:lnTo>
                    <a:lnTo>
                      <a:pt x="170262" y="42182"/>
                    </a:lnTo>
                    <a:lnTo>
                      <a:pt x="169677" y="42571"/>
                    </a:lnTo>
                    <a:lnTo>
                      <a:pt x="169093" y="42937"/>
                    </a:lnTo>
                    <a:lnTo>
                      <a:pt x="168484" y="43302"/>
                    </a:lnTo>
                    <a:lnTo>
                      <a:pt x="167850" y="43643"/>
                    </a:lnTo>
                    <a:lnTo>
                      <a:pt x="167217" y="43959"/>
                    </a:lnTo>
                    <a:lnTo>
                      <a:pt x="166584" y="44276"/>
                    </a:lnTo>
                    <a:lnTo>
                      <a:pt x="165975" y="44544"/>
                    </a:lnTo>
                    <a:lnTo>
                      <a:pt x="165366" y="44812"/>
                    </a:lnTo>
                    <a:lnTo>
                      <a:pt x="164757" y="45031"/>
                    </a:lnTo>
                    <a:lnTo>
                      <a:pt x="164149" y="45250"/>
                    </a:lnTo>
                    <a:lnTo>
                      <a:pt x="163540" y="45445"/>
                    </a:lnTo>
                    <a:lnTo>
                      <a:pt x="162931" y="45615"/>
                    </a:lnTo>
                    <a:lnTo>
                      <a:pt x="162322" y="45762"/>
                    </a:lnTo>
                    <a:lnTo>
                      <a:pt x="161713" y="45883"/>
                    </a:lnTo>
                    <a:lnTo>
                      <a:pt x="161104" y="46005"/>
                    </a:lnTo>
                    <a:lnTo>
                      <a:pt x="160495" y="46103"/>
                    </a:lnTo>
                    <a:lnTo>
                      <a:pt x="159887" y="46176"/>
                    </a:lnTo>
                    <a:lnTo>
                      <a:pt x="159278" y="46249"/>
                    </a:lnTo>
                    <a:lnTo>
                      <a:pt x="158669" y="46297"/>
                    </a:lnTo>
                    <a:lnTo>
                      <a:pt x="158084" y="46322"/>
                    </a:lnTo>
                    <a:lnTo>
                      <a:pt x="156867" y="46322"/>
                    </a:lnTo>
                    <a:lnTo>
                      <a:pt x="155649" y="46297"/>
                    </a:lnTo>
                    <a:lnTo>
                      <a:pt x="154456" y="46200"/>
                    </a:lnTo>
                    <a:lnTo>
                      <a:pt x="153238" y="46054"/>
                    </a:lnTo>
                    <a:lnTo>
                      <a:pt x="152044" y="45883"/>
                    </a:lnTo>
                    <a:lnTo>
                      <a:pt x="150827" y="45664"/>
                    </a:lnTo>
                    <a:lnTo>
                      <a:pt x="149633" y="45421"/>
                    </a:lnTo>
                    <a:lnTo>
                      <a:pt x="148416" y="45128"/>
                    </a:lnTo>
                    <a:lnTo>
                      <a:pt x="147222" y="44836"/>
                    </a:lnTo>
                    <a:lnTo>
                      <a:pt x="146005" y="44495"/>
                    </a:lnTo>
                    <a:lnTo>
                      <a:pt x="144811" y="44179"/>
                    </a:lnTo>
                    <a:lnTo>
                      <a:pt x="142376" y="43472"/>
                    </a:lnTo>
                    <a:lnTo>
                      <a:pt x="139965" y="42766"/>
                    </a:lnTo>
                    <a:lnTo>
                      <a:pt x="137554" y="42108"/>
                    </a:lnTo>
                    <a:lnTo>
                      <a:pt x="136336" y="41792"/>
                    </a:lnTo>
                    <a:lnTo>
                      <a:pt x="135118" y="41500"/>
                    </a:lnTo>
                    <a:lnTo>
                      <a:pt x="133900" y="41232"/>
                    </a:lnTo>
                    <a:lnTo>
                      <a:pt x="132683" y="41013"/>
                    </a:lnTo>
                    <a:lnTo>
                      <a:pt x="131465" y="40818"/>
                    </a:lnTo>
                    <a:lnTo>
                      <a:pt x="130247" y="40647"/>
                    </a:lnTo>
                    <a:lnTo>
                      <a:pt x="129030" y="40550"/>
                    </a:lnTo>
                    <a:lnTo>
                      <a:pt x="127787" y="40477"/>
                    </a:lnTo>
                    <a:lnTo>
                      <a:pt x="125742" y="40477"/>
                    </a:lnTo>
                    <a:lnTo>
                      <a:pt x="124719" y="40501"/>
                    </a:lnTo>
                    <a:lnTo>
                      <a:pt x="123696" y="40574"/>
                    </a:lnTo>
                    <a:lnTo>
                      <a:pt x="122697" y="40672"/>
                    </a:lnTo>
                    <a:lnTo>
                      <a:pt x="121699" y="40769"/>
                    </a:lnTo>
                    <a:lnTo>
                      <a:pt x="120700" y="40915"/>
                    </a:lnTo>
                    <a:lnTo>
                      <a:pt x="119726" y="41061"/>
                    </a:lnTo>
                    <a:lnTo>
                      <a:pt x="118752" y="41256"/>
                    </a:lnTo>
                    <a:lnTo>
                      <a:pt x="117802" y="41451"/>
                    </a:lnTo>
                    <a:lnTo>
                      <a:pt x="116828" y="41670"/>
                    </a:lnTo>
                    <a:lnTo>
                      <a:pt x="115878" y="41938"/>
                    </a:lnTo>
                    <a:lnTo>
                      <a:pt x="114953" y="42206"/>
                    </a:lnTo>
                    <a:lnTo>
                      <a:pt x="114003" y="42498"/>
                    </a:lnTo>
                    <a:lnTo>
                      <a:pt x="113077" y="42815"/>
                    </a:lnTo>
                    <a:lnTo>
                      <a:pt x="112152" y="43131"/>
                    </a:lnTo>
                    <a:lnTo>
                      <a:pt x="111251" y="43497"/>
                    </a:lnTo>
                    <a:lnTo>
                      <a:pt x="110350" y="43862"/>
                    </a:lnTo>
                    <a:lnTo>
                      <a:pt x="109449" y="44252"/>
                    </a:lnTo>
                    <a:lnTo>
                      <a:pt x="108547" y="44666"/>
                    </a:lnTo>
                    <a:lnTo>
                      <a:pt x="107671" y="45080"/>
                    </a:lnTo>
                    <a:lnTo>
                      <a:pt x="106794" y="45518"/>
                    </a:lnTo>
                    <a:lnTo>
                      <a:pt x="105917" y="45981"/>
                    </a:lnTo>
                    <a:lnTo>
                      <a:pt x="105040" y="46444"/>
                    </a:lnTo>
                    <a:lnTo>
                      <a:pt x="104188" y="46955"/>
                    </a:lnTo>
                    <a:lnTo>
                      <a:pt x="103336" y="47442"/>
                    </a:lnTo>
                    <a:lnTo>
                      <a:pt x="102508" y="47978"/>
                    </a:lnTo>
                    <a:lnTo>
                      <a:pt x="101655" y="48489"/>
                    </a:lnTo>
                    <a:lnTo>
                      <a:pt x="100827" y="49049"/>
                    </a:lnTo>
                    <a:lnTo>
                      <a:pt x="100023" y="49610"/>
                    </a:lnTo>
                    <a:lnTo>
                      <a:pt x="98392" y="50754"/>
                    </a:lnTo>
                    <a:lnTo>
                      <a:pt x="96784" y="51972"/>
                    </a:lnTo>
                    <a:lnTo>
                      <a:pt x="95201" y="53214"/>
                    </a:lnTo>
                    <a:lnTo>
                      <a:pt x="93643" y="54505"/>
                    </a:lnTo>
                    <a:lnTo>
                      <a:pt x="92133" y="55820"/>
                    </a:lnTo>
                    <a:lnTo>
                      <a:pt x="90623" y="57159"/>
                    </a:lnTo>
                    <a:lnTo>
                      <a:pt x="89137" y="58548"/>
                    </a:lnTo>
                    <a:lnTo>
                      <a:pt x="87676" y="59936"/>
                    </a:lnTo>
                    <a:lnTo>
                      <a:pt x="86263" y="61373"/>
                    </a:lnTo>
                    <a:lnTo>
                      <a:pt x="84851" y="62810"/>
                    </a:lnTo>
                    <a:lnTo>
                      <a:pt x="83438" y="64246"/>
                    </a:lnTo>
                    <a:lnTo>
                      <a:pt x="82074" y="65708"/>
                    </a:lnTo>
                    <a:lnTo>
                      <a:pt x="80735" y="67169"/>
                    </a:lnTo>
                    <a:lnTo>
                      <a:pt x="78080" y="70067"/>
                    </a:lnTo>
                    <a:lnTo>
                      <a:pt x="75523" y="72965"/>
                    </a:lnTo>
                    <a:lnTo>
                      <a:pt x="73282" y="75498"/>
                    </a:lnTo>
                    <a:lnTo>
                      <a:pt x="70993" y="78055"/>
                    </a:lnTo>
                    <a:lnTo>
                      <a:pt x="68631" y="80613"/>
                    </a:lnTo>
                    <a:lnTo>
                      <a:pt x="67437" y="81903"/>
                    </a:lnTo>
                    <a:lnTo>
                      <a:pt x="66244" y="83170"/>
                    </a:lnTo>
                    <a:lnTo>
                      <a:pt x="65002" y="84412"/>
                    </a:lnTo>
                    <a:lnTo>
                      <a:pt x="63784" y="85654"/>
                    </a:lnTo>
                    <a:lnTo>
                      <a:pt x="62518" y="86872"/>
                    </a:lnTo>
                    <a:lnTo>
                      <a:pt x="61251" y="88089"/>
                    </a:lnTo>
                    <a:lnTo>
                      <a:pt x="59960" y="89283"/>
                    </a:lnTo>
                    <a:lnTo>
                      <a:pt x="58645" y="90427"/>
                    </a:lnTo>
                    <a:lnTo>
                      <a:pt x="57330" y="91572"/>
                    </a:lnTo>
                    <a:lnTo>
                      <a:pt x="55991" y="92692"/>
                    </a:lnTo>
                    <a:lnTo>
                      <a:pt x="54627" y="93764"/>
                    </a:lnTo>
                    <a:lnTo>
                      <a:pt x="53239" y="94811"/>
                    </a:lnTo>
                    <a:lnTo>
                      <a:pt x="51826" y="95834"/>
                    </a:lnTo>
                    <a:lnTo>
                      <a:pt x="50414" y="96808"/>
                    </a:lnTo>
                    <a:lnTo>
                      <a:pt x="48952" y="97734"/>
                    </a:lnTo>
                    <a:lnTo>
                      <a:pt x="47491" y="98635"/>
                    </a:lnTo>
                    <a:lnTo>
                      <a:pt x="45981" y="99487"/>
                    </a:lnTo>
                    <a:lnTo>
                      <a:pt x="44471" y="100291"/>
                    </a:lnTo>
                    <a:lnTo>
                      <a:pt x="42912" y="101046"/>
                    </a:lnTo>
                    <a:lnTo>
                      <a:pt x="42133" y="101411"/>
                    </a:lnTo>
                    <a:lnTo>
                      <a:pt x="41354" y="101752"/>
                    </a:lnTo>
                    <a:lnTo>
                      <a:pt x="40550" y="102069"/>
                    </a:lnTo>
                    <a:lnTo>
                      <a:pt x="39746" y="102385"/>
                    </a:lnTo>
                    <a:lnTo>
                      <a:pt x="38943" y="102702"/>
                    </a:lnTo>
                    <a:lnTo>
                      <a:pt x="38139" y="102994"/>
                    </a:lnTo>
                    <a:lnTo>
                      <a:pt x="37311" y="103262"/>
                    </a:lnTo>
                    <a:lnTo>
                      <a:pt x="36483" y="103506"/>
                    </a:lnTo>
                    <a:lnTo>
                      <a:pt x="35655" y="103749"/>
                    </a:lnTo>
                    <a:lnTo>
                      <a:pt x="34802" y="103993"/>
                    </a:lnTo>
                    <a:lnTo>
                      <a:pt x="33950" y="104187"/>
                    </a:lnTo>
                    <a:lnTo>
                      <a:pt x="33098" y="104382"/>
                    </a:lnTo>
                    <a:lnTo>
                      <a:pt x="32221" y="104577"/>
                    </a:lnTo>
                    <a:lnTo>
                      <a:pt x="31368" y="104723"/>
                    </a:lnTo>
                    <a:lnTo>
                      <a:pt x="30248" y="104894"/>
                    </a:lnTo>
                    <a:lnTo>
                      <a:pt x="29152" y="105040"/>
                    </a:lnTo>
                    <a:lnTo>
                      <a:pt x="28008" y="105137"/>
                    </a:lnTo>
                    <a:lnTo>
                      <a:pt x="26863" y="105186"/>
                    </a:lnTo>
                    <a:lnTo>
                      <a:pt x="25718" y="105210"/>
                    </a:lnTo>
                    <a:lnTo>
                      <a:pt x="24574" y="105186"/>
                    </a:lnTo>
                    <a:lnTo>
                      <a:pt x="23429" y="105137"/>
                    </a:lnTo>
                    <a:lnTo>
                      <a:pt x="22260" y="105040"/>
                    </a:lnTo>
                    <a:lnTo>
                      <a:pt x="21115" y="104918"/>
                    </a:lnTo>
                    <a:lnTo>
                      <a:pt x="19971" y="104748"/>
                    </a:lnTo>
                    <a:lnTo>
                      <a:pt x="18826" y="104528"/>
                    </a:lnTo>
                    <a:lnTo>
                      <a:pt x="17681" y="104285"/>
                    </a:lnTo>
                    <a:lnTo>
                      <a:pt x="16561" y="103993"/>
                    </a:lnTo>
                    <a:lnTo>
                      <a:pt x="15441" y="103676"/>
                    </a:lnTo>
                    <a:lnTo>
                      <a:pt x="14345" y="103286"/>
                    </a:lnTo>
                    <a:lnTo>
                      <a:pt x="13249" y="102897"/>
                    </a:lnTo>
                    <a:lnTo>
                      <a:pt x="12177" y="102434"/>
                    </a:lnTo>
                    <a:lnTo>
                      <a:pt x="11154" y="101947"/>
                    </a:lnTo>
                    <a:lnTo>
                      <a:pt x="10131" y="101435"/>
                    </a:lnTo>
                    <a:lnTo>
                      <a:pt x="9133" y="100851"/>
                    </a:lnTo>
                    <a:lnTo>
                      <a:pt x="8159" y="100242"/>
                    </a:lnTo>
                    <a:lnTo>
                      <a:pt x="7233" y="99609"/>
                    </a:lnTo>
                    <a:lnTo>
                      <a:pt x="6308" y="98903"/>
                    </a:lnTo>
                    <a:lnTo>
                      <a:pt x="5455" y="98172"/>
                    </a:lnTo>
                    <a:lnTo>
                      <a:pt x="4603" y="97417"/>
                    </a:lnTo>
                    <a:lnTo>
                      <a:pt x="3824" y="96589"/>
                    </a:lnTo>
                    <a:lnTo>
                      <a:pt x="3434" y="96175"/>
                    </a:lnTo>
                    <a:lnTo>
                      <a:pt x="3069" y="95737"/>
                    </a:lnTo>
                    <a:lnTo>
                      <a:pt x="2703" y="95298"/>
                    </a:lnTo>
                    <a:lnTo>
                      <a:pt x="2362" y="94835"/>
                    </a:lnTo>
                    <a:lnTo>
                      <a:pt x="2021" y="94373"/>
                    </a:lnTo>
                    <a:lnTo>
                      <a:pt x="1680" y="93910"/>
                    </a:lnTo>
                    <a:lnTo>
                      <a:pt x="1388" y="93423"/>
                    </a:lnTo>
                    <a:lnTo>
                      <a:pt x="1072" y="92936"/>
                    </a:lnTo>
                    <a:lnTo>
                      <a:pt x="779" y="92424"/>
                    </a:lnTo>
                    <a:lnTo>
                      <a:pt x="511" y="91913"/>
                    </a:lnTo>
                    <a:lnTo>
                      <a:pt x="308" y="91507"/>
                    </a:lnTo>
                    <a:lnTo>
                      <a:pt x="308" y="91507"/>
                    </a:lnTo>
                    <a:lnTo>
                      <a:pt x="463" y="91840"/>
                    </a:lnTo>
                    <a:lnTo>
                      <a:pt x="950" y="92814"/>
                    </a:lnTo>
                    <a:lnTo>
                      <a:pt x="1461" y="93764"/>
                    </a:lnTo>
                    <a:lnTo>
                      <a:pt x="1997" y="94714"/>
                    </a:lnTo>
                    <a:lnTo>
                      <a:pt x="2557" y="95615"/>
                    </a:lnTo>
                    <a:lnTo>
                      <a:pt x="3117" y="96492"/>
                    </a:lnTo>
                    <a:lnTo>
                      <a:pt x="3726" y="97344"/>
                    </a:lnTo>
                    <a:lnTo>
                      <a:pt x="4335" y="98172"/>
                    </a:lnTo>
                    <a:lnTo>
                      <a:pt x="4968" y="98976"/>
                    </a:lnTo>
                    <a:lnTo>
                      <a:pt x="5650" y="99731"/>
                    </a:lnTo>
                    <a:lnTo>
                      <a:pt x="6332" y="100486"/>
                    </a:lnTo>
                    <a:lnTo>
                      <a:pt x="7014" y="101216"/>
                    </a:lnTo>
                    <a:lnTo>
                      <a:pt x="7745" y="101898"/>
                    </a:lnTo>
                    <a:lnTo>
                      <a:pt x="8500" y="102556"/>
                    </a:lnTo>
                    <a:lnTo>
                      <a:pt x="9255" y="103189"/>
                    </a:lnTo>
                    <a:lnTo>
                      <a:pt x="10058" y="103798"/>
                    </a:lnTo>
                    <a:lnTo>
                      <a:pt x="10862" y="104382"/>
                    </a:lnTo>
                    <a:lnTo>
                      <a:pt x="11690" y="104918"/>
                    </a:lnTo>
                    <a:lnTo>
                      <a:pt x="12543" y="105430"/>
                    </a:lnTo>
                    <a:lnTo>
                      <a:pt x="13395" y="105917"/>
                    </a:lnTo>
                    <a:lnTo>
                      <a:pt x="14296" y="106379"/>
                    </a:lnTo>
                    <a:lnTo>
                      <a:pt x="15197" y="106793"/>
                    </a:lnTo>
                    <a:lnTo>
                      <a:pt x="16123" y="107183"/>
                    </a:lnTo>
                    <a:lnTo>
                      <a:pt x="17072" y="107524"/>
                    </a:lnTo>
                    <a:lnTo>
                      <a:pt x="18047" y="107865"/>
                    </a:lnTo>
                    <a:lnTo>
                      <a:pt x="19045" y="108157"/>
                    </a:lnTo>
                    <a:lnTo>
                      <a:pt x="20044" y="108401"/>
                    </a:lnTo>
                    <a:lnTo>
                      <a:pt x="21091" y="108620"/>
                    </a:lnTo>
                    <a:lnTo>
                      <a:pt x="22138" y="108815"/>
                    </a:lnTo>
                    <a:lnTo>
                      <a:pt x="23210" y="108985"/>
                    </a:lnTo>
                    <a:lnTo>
                      <a:pt x="24281" y="109107"/>
                    </a:lnTo>
                    <a:lnTo>
                      <a:pt x="25402" y="109180"/>
                    </a:lnTo>
                    <a:lnTo>
                      <a:pt x="26181" y="109229"/>
                    </a:lnTo>
                    <a:lnTo>
                      <a:pt x="26985" y="109253"/>
                    </a:lnTo>
                    <a:lnTo>
                      <a:pt x="28543" y="109253"/>
                    </a:lnTo>
                    <a:lnTo>
                      <a:pt x="29298" y="109229"/>
                    </a:lnTo>
                    <a:lnTo>
                      <a:pt x="30078" y="109204"/>
                    </a:lnTo>
                    <a:lnTo>
                      <a:pt x="31588" y="109083"/>
                    </a:lnTo>
                    <a:lnTo>
                      <a:pt x="33073" y="108912"/>
                    </a:lnTo>
                    <a:lnTo>
                      <a:pt x="34535" y="108693"/>
                    </a:lnTo>
                    <a:lnTo>
                      <a:pt x="35971" y="108425"/>
                    </a:lnTo>
                    <a:lnTo>
                      <a:pt x="37408" y="108108"/>
                    </a:lnTo>
                    <a:lnTo>
                      <a:pt x="38821" y="107719"/>
                    </a:lnTo>
                    <a:lnTo>
                      <a:pt x="40185" y="107305"/>
                    </a:lnTo>
                    <a:lnTo>
                      <a:pt x="41573" y="106818"/>
                    </a:lnTo>
                    <a:lnTo>
                      <a:pt x="42912" y="106306"/>
                    </a:lnTo>
                    <a:lnTo>
                      <a:pt x="44228" y="105746"/>
                    </a:lnTo>
                    <a:lnTo>
                      <a:pt x="45543" y="105162"/>
                    </a:lnTo>
                    <a:lnTo>
                      <a:pt x="46858" y="104504"/>
                    </a:lnTo>
                    <a:lnTo>
                      <a:pt x="48124" y="103822"/>
                    </a:lnTo>
                    <a:lnTo>
                      <a:pt x="49391" y="103116"/>
                    </a:lnTo>
                    <a:lnTo>
                      <a:pt x="50633" y="102361"/>
                    </a:lnTo>
                    <a:lnTo>
                      <a:pt x="51875" y="101557"/>
                    </a:lnTo>
                    <a:lnTo>
                      <a:pt x="53093" y="100729"/>
                    </a:lnTo>
                    <a:lnTo>
                      <a:pt x="54286" y="99877"/>
                    </a:lnTo>
                    <a:lnTo>
                      <a:pt x="55479" y="99000"/>
                    </a:lnTo>
                    <a:lnTo>
                      <a:pt x="56673" y="98075"/>
                    </a:lnTo>
                    <a:lnTo>
                      <a:pt x="57842" y="97125"/>
                    </a:lnTo>
                    <a:lnTo>
                      <a:pt x="58986" y="96175"/>
                    </a:lnTo>
                    <a:lnTo>
                      <a:pt x="60131" y="95176"/>
                    </a:lnTo>
                    <a:lnTo>
                      <a:pt x="61251" y="94153"/>
                    </a:lnTo>
                    <a:lnTo>
                      <a:pt x="62396" y="93131"/>
                    </a:lnTo>
                    <a:lnTo>
                      <a:pt x="63492" y="92059"/>
                    </a:lnTo>
                    <a:lnTo>
                      <a:pt x="64612" y="90987"/>
                    </a:lnTo>
                    <a:lnTo>
                      <a:pt x="65708" y="89892"/>
                    </a:lnTo>
                    <a:lnTo>
                      <a:pt x="66780" y="88796"/>
                    </a:lnTo>
                    <a:lnTo>
                      <a:pt x="68947" y="86531"/>
                    </a:lnTo>
                    <a:lnTo>
                      <a:pt x="71066" y="84241"/>
                    </a:lnTo>
                    <a:lnTo>
                      <a:pt x="73185" y="81903"/>
                    </a:lnTo>
                    <a:lnTo>
                      <a:pt x="75279" y="79565"/>
                    </a:lnTo>
                    <a:lnTo>
                      <a:pt x="79420" y="74865"/>
                    </a:lnTo>
                    <a:lnTo>
                      <a:pt x="81490" y="72527"/>
                    </a:lnTo>
                    <a:lnTo>
                      <a:pt x="83560" y="70238"/>
                    </a:lnTo>
                    <a:lnTo>
                      <a:pt x="85630" y="67973"/>
                    </a:lnTo>
                    <a:lnTo>
                      <a:pt x="87724" y="65756"/>
                    </a:lnTo>
                    <a:lnTo>
                      <a:pt x="88772" y="64685"/>
                    </a:lnTo>
                    <a:lnTo>
                      <a:pt x="89819" y="63613"/>
                    </a:lnTo>
                    <a:lnTo>
                      <a:pt x="90866" y="62566"/>
                    </a:lnTo>
                    <a:lnTo>
                      <a:pt x="91938" y="61543"/>
                    </a:lnTo>
                    <a:lnTo>
                      <a:pt x="92985" y="60545"/>
                    </a:lnTo>
                    <a:lnTo>
                      <a:pt x="94057" y="59570"/>
                    </a:lnTo>
                    <a:lnTo>
                      <a:pt x="95128" y="58621"/>
                    </a:lnTo>
                    <a:lnTo>
                      <a:pt x="96224" y="57695"/>
                    </a:lnTo>
                    <a:lnTo>
                      <a:pt x="97320" y="56794"/>
                    </a:lnTo>
                    <a:lnTo>
                      <a:pt x="98416" y="55942"/>
                    </a:lnTo>
                    <a:lnTo>
                      <a:pt x="99512" y="55089"/>
                    </a:lnTo>
                    <a:lnTo>
                      <a:pt x="100632" y="54286"/>
                    </a:lnTo>
                    <a:lnTo>
                      <a:pt x="101947" y="53409"/>
                    </a:lnTo>
                    <a:lnTo>
                      <a:pt x="103263" y="52532"/>
                    </a:lnTo>
                    <a:lnTo>
                      <a:pt x="104626" y="51704"/>
                    </a:lnTo>
                    <a:lnTo>
                      <a:pt x="106015" y="50900"/>
                    </a:lnTo>
                    <a:lnTo>
                      <a:pt x="107403" y="50145"/>
                    </a:lnTo>
                    <a:lnTo>
                      <a:pt x="108815" y="49415"/>
                    </a:lnTo>
                    <a:lnTo>
                      <a:pt x="110252" y="48733"/>
                    </a:lnTo>
                    <a:lnTo>
                      <a:pt x="111714" y="48075"/>
                    </a:lnTo>
                    <a:lnTo>
                      <a:pt x="113175" y="47491"/>
                    </a:lnTo>
                    <a:lnTo>
                      <a:pt x="114660" y="46931"/>
                    </a:lnTo>
                    <a:lnTo>
                      <a:pt x="116170" y="46419"/>
                    </a:lnTo>
                    <a:lnTo>
                      <a:pt x="117680" y="45981"/>
                    </a:lnTo>
                    <a:lnTo>
                      <a:pt x="119215" y="45567"/>
                    </a:lnTo>
                    <a:lnTo>
                      <a:pt x="119994" y="45396"/>
                    </a:lnTo>
                    <a:lnTo>
                      <a:pt x="120773" y="45226"/>
                    </a:lnTo>
                    <a:lnTo>
                      <a:pt x="121553" y="45080"/>
                    </a:lnTo>
                    <a:lnTo>
                      <a:pt x="122332" y="44934"/>
                    </a:lnTo>
                    <a:lnTo>
                      <a:pt x="123136" y="44812"/>
                    </a:lnTo>
                    <a:lnTo>
                      <a:pt x="123915" y="44714"/>
                    </a:lnTo>
                    <a:lnTo>
                      <a:pt x="124816" y="44617"/>
                    </a:lnTo>
                    <a:lnTo>
                      <a:pt x="125693" y="44568"/>
                    </a:lnTo>
                    <a:lnTo>
                      <a:pt x="126570" y="44520"/>
                    </a:lnTo>
                    <a:lnTo>
                      <a:pt x="127422" y="44495"/>
                    </a:lnTo>
                    <a:lnTo>
                      <a:pt x="128299" y="44520"/>
                    </a:lnTo>
                    <a:lnTo>
                      <a:pt x="129151" y="44544"/>
                    </a:lnTo>
                    <a:lnTo>
                      <a:pt x="130028" y="44593"/>
                    </a:lnTo>
                    <a:lnTo>
                      <a:pt x="130880" y="44666"/>
                    </a:lnTo>
                    <a:lnTo>
                      <a:pt x="131709" y="44763"/>
                    </a:lnTo>
                    <a:lnTo>
                      <a:pt x="132561" y="44861"/>
                    </a:lnTo>
                    <a:lnTo>
                      <a:pt x="133413" y="45007"/>
                    </a:lnTo>
                    <a:lnTo>
                      <a:pt x="134241" y="45153"/>
                    </a:lnTo>
                    <a:lnTo>
                      <a:pt x="135922" y="45469"/>
                    </a:lnTo>
                    <a:lnTo>
                      <a:pt x="137602" y="45859"/>
                    </a:lnTo>
                    <a:lnTo>
                      <a:pt x="139258" y="46273"/>
                    </a:lnTo>
                    <a:lnTo>
                      <a:pt x="140914" y="46711"/>
                    </a:lnTo>
                    <a:lnTo>
                      <a:pt x="144251" y="47661"/>
                    </a:lnTo>
                    <a:lnTo>
                      <a:pt x="145907" y="48124"/>
                    </a:lnTo>
                    <a:lnTo>
                      <a:pt x="147588" y="48587"/>
                    </a:lnTo>
                    <a:lnTo>
                      <a:pt x="149268" y="49025"/>
                    </a:lnTo>
                    <a:lnTo>
                      <a:pt x="150973" y="49439"/>
                    </a:lnTo>
                    <a:lnTo>
                      <a:pt x="152361" y="49756"/>
                    </a:lnTo>
                    <a:lnTo>
                      <a:pt x="153749" y="49999"/>
                    </a:lnTo>
                    <a:lnTo>
                      <a:pt x="154456" y="50097"/>
                    </a:lnTo>
                    <a:lnTo>
                      <a:pt x="155137" y="50170"/>
                    </a:lnTo>
                    <a:lnTo>
                      <a:pt x="155819" y="50243"/>
                    </a:lnTo>
                    <a:lnTo>
                      <a:pt x="156501" y="50292"/>
                    </a:lnTo>
                    <a:lnTo>
                      <a:pt x="157183" y="50316"/>
                    </a:lnTo>
                    <a:lnTo>
                      <a:pt x="157865" y="50340"/>
                    </a:lnTo>
                    <a:lnTo>
                      <a:pt x="158523" y="50340"/>
                    </a:lnTo>
                    <a:lnTo>
                      <a:pt x="159205" y="50316"/>
                    </a:lnTo>
                    <a:lnTo>
                      <a:pt x="159862" y="50292"/>
                    </a:lnTo>
                    <a:lnTo>
                      <a:pt x="160520" y="50243"/>
                    </a:lnTo>
                    <a:lnTo>
                      <a:pt x="161177" y="50170"/>
                    </a:lnTo>
                    <a:lnTo>
                      <a:pt x="161835" y="50097"/>
                    </a:lnTo>
                    <a:lnTo>
                      <a:pt x="162492" y="49999"/>
                    </a:lnTo>
                    <a:lnTo>
                      <a:pt x="163150" y="49877"/>
                    </a:lnTo>
                    <a:lnTo>
                      <a:pt x="163783" y="49731"/>
                    </a:lnTo>
                    <a:lnTo>
                      <a:pt x="164416" y="49585"/>
                    </a:lnTo>
                    <a:lnTo>
                      <a:pt x="165074" y="49390"/>
                    </a:lnTo>
                    <a:lnTo>
                      <a:pt x="165707" y="49196"/>
                    </a:lnTo>
                    <a:lnTo>
                      <a:pt x="166340" y="49001"/>
                    </a:lnTo>
                    <a:lnTo>
                      <a:pt x="166974" y="48757"/>
                    </a:lnTo>
                    <a:lnTo>
                      <a:pt x="167583" y="48514"/>
                    </a:lnTo>
                    <a:lnTo>
                      <a:pt x="168216" y="48246"/>
                    </a:lnTo>
                    <a:lnTo>
                      <a:pt x="168825" y="47954"/>
                    </a:lnTo>
                    <a:lnTo>
                      <a:pt x="169458" y="47637"/>
                    </a:lnTo>
                    <a:lnTo>
                      <a:pt x="170067" y="47320"/>
                    </a:lnTo>
                    <a:lnTo>
                      <a:pt x="170676" y="46955"/>
                    </a:lnTo>
                    <a:lnTo>
                      <a:pt x="171260" y="46590"/>
                    </a:lnTo>
                    <a:lnTo>
                      <a:pt x="171869" y="46200"/>
                    </a:lnTo>
                    <a:lnTo>
                      <a:pt x="172940" y="45445"/>
                    </a:lnTo>
                    <a:lnTo>
                      <a:pt x="173988" y="44666"/>
                    </a:lnTo>
                    <a:lnTo>
                      <a:pt x="174962" y="43838"/>
                    </a:lnTo>
                    <a:lnTo>
                      <a:pt x="175936" y="42985"/>
                    </a:lnTo>
                    <a:lnTo>
                      <a:pt x="176862" y="42108"/>
                    </a:lnTo>
                    <a:lnTo>
                      <a:pt x="177763" y="41207"/>
                    </a:lnTo>
                    <a:lnTo>
                      <a:pt x="178639" y="40258"/>
                    </a:lnTo>
                    <a:lnTo>
                      <a:pt x="179492" y="39308"/>
                    </a:lnTo>
                    <a:lnTo>
                      <a:pt x="180320" y="38334"/>
                    </a:lnTo>
                    <a:lnTo>
                      <a:pt x="181124" y="37335"/>
                    </a:lnTo>
                    <a:lnTo>
                      <a:pt x="181903" y="36312"/>
                    </a:lnTo>
                    <a:lnTo>
                      <a:pt x="182658" y="35265"/>
                    </a:lnTo>
                    <a:lnTo>
                      <a:pt x="183413" y="34218"/>
                    </a:lnTo>
                    <a:lnTo>
                      <a:pt x="184168" y="33170"/>
                    </a:lnTo>
                    <a:lnTo>
                      <a:pt x="185629" y="31027"/>
                    </a:lnTo>
                    <a:lnTo>
                      <a:pt x="188479" y="26692"/>
                    </a:lnTo>
                    <a:lnTo>
                      <a:pt x="189940" y="24549"/>
                    </a:lnTo>
                    <a:lnTo>
                      <a:pt x="191401" y="22406"/>
                    </a:lnTo>
                    <a:lnTo>
                      <a:pt x="192156" y="21359"/>
                    </a:lnTo>
                    <a:lnTo>
                      <a:pt x="192935" y="20336"/>
                    </a:lnTo>
                    <a:lnTo>
                      <a:pt x="193715" y="19313"/>
                    </a:lnTo>
                    <a:lnTo>
                      <a:pt x="194518" y="18314"/>
                    </a:lnTo>
                    <a:lnTo>
                      <a:pt x="195347" y="17340"/>
                    </a:lnTo>
                    <a:lnTo>
                      <a:pt x="196199" y="16366"/>
                    </a:lnTo>
                    <a:lnTo>
                      <a:pt x="197076" y="15441"/>
                    </a:lnTo>
                    <a:lnTo>
                      <a:pt x="197977" y="14515"/>
                    </a:lnTo>
                    <a:lnTo>
                      <a:pt x="198610" y="13931"/>
                    </a:lnTo>
                    <a:lnTo>
                      <a:pt x="199243" y="13346"/>
                    </a:lnTo>
                    <a:lnTo>
                      <a:pt x="199876" y="12786"/>
                    </a:lnTo>
                    <a:lnTo>
                      <a:pt x="200534" y="12250"/>
                    </a:lnTo>
                    <a:lnTo>
                      <a:pt x="201216" y="11714"/>
                    </a:lnTo>
                    <a:lnTo>
                      <a:pt x="201874" y="11227"/>
                    </a:lnTo>
                    <a:lnTo>
                      <a:pt x="202580" y="10740"/>
                    </a:lnTo>
                    <a:lnTo>
                      <a:pt x="203262" y="10253"/>
                    </a:lnTo>
                    <a:lnTo>
                      <a:pt x="203992" y="9815"/>
                    </a:lnTo>
                    <a:lnTo>
                      <a:pt x="204699" y="9376"/>
                    </a:lnTo>
                    <a:lnTo>
                      <a:pt x="205429" y="8962"/>
                    </a:lnTo>
                    <a:lnTo>
                      <a:pt x="206160" y="8548"/>
                    </a:lnTo>
                    <a:lnTo>
                      <a:pt x="206915" y="8183"/>
                    </a:lnTo>
                    <a:lnTo>
                      <a:pt x="207670" y="7818"/>
                    </a:lnTo>
                    <a:lnTo>
                      <a:pt x="208425" y="7452"/>
                    </a:lnTo>
                    <a:lnTo>
                      <a:pt x="209180" y="7136"/>
                    </a:lnTo>
                    <a:lnTo>
                      <a:pt x="209959" y="6819"/>
                    </a:lnTo>
                    <a:lnTo>
                      <a:pt x="210763" y="6503"/>
                    </a:lnTo>
                    <a:lnTo>
                      <a:pt x="211542" y="6235"/>
                    </a:lnTo>
                    <a:lnTo>
                      <a:pt x="212346" y="5967"/>
                    </a:lnTo>
                    <a:lnTo>
                      <a:pt x="213150" y="5723"/>
                    </a:lnTo>
                    <a:lnTo>
                      <a:pt x="213953" y="5480"/>
                    </a:lnTo>
                    <a:lnTo>
                      <a:pt x="214757" y="5285"/>
                    </a:lnTo>
                    <a:lnTo>
                      <a:pt x="215585" y="5090"/>
                    </a:lnTo>
                    <a:lnTo>
                      <a:pt x="216413" y="4895"/>
                    </a:lnTo>
                    <a:lnTo>
                      <a:pt x="217241" y="4725"/>
                    </a:lnTo>
                    <a:lnTo>
                      <a:pt x="218069" y="4579"/>
                    </a:lnTo>
                    <a:lnTo>
                      <a:pt x="218922" y="4457"/>
                    </a:lnTo>
                    <a:lnTo>
                      <a:pt x="219774" y="4335"/>
                    </a:lnTo>
                    <a:lnTo>
                      <a:pt x="220602" y="4238"/>
                    </a:lnTo>
                    <a:lnTo>
                      <a:pt x="221454" y="4140"/>
                    </a:lnTo>
                    <a:lnTo>
                      <a:pt x="222307" y="4092"/>
                    </a:lnTo>
                    <a:lnTo>
                      <a:pt x="223378" y="4018"/>
                    </a:lnTo>
                    <a:lnTo>
                      <a:pt x="224426" y="3970"/>
                    </a:lnTo>
                    <a:lnTo>
                      <a:pt x="226544" y="3970"/>
                    </a:lnTo>
                    <a:lnTo>
                      <a:pt x="227567" y="3994"/>
                    </a:lnTo>
                    <a:lnTo>
                      <a:pt x="228615" y="4043"/>
                    </a:lnTo>
                    <a:lnTo>
                      <a:pt x="229638" y="4116"/>
                    </a:lnTo>
                    <a:lnTo>
                      <a:pt x="230660" y="4213"/>
                    </a:lnTo>
                    <a:lnTo>
                      <a:pt x="231683" y="4335"/>
                    </a:lnTo>
                    <a:lnTo>
                      <a:pt x="232682" y="4481"/>
                    </a:lnTo>
                    <a:lnTo>
                      <a:pt x="233680" y="4627"/>
                    </a:lnTo>
                    <a:lnTo>
                      <a:pt x="234679" y="4822"/>
                    </a:lnTo>
                    <a:lnTo>
                      <a:pt x="235677" y="5017"/>
                    </a:lnTo>
                    <a:lnTo>
                      <a:pt x="236652" y="5236"/>
                    </a:lnTo>
                    <a:lnTo>
                      <a:pt x="237650" y="5455"/>
                    </a:lnTo>
                    <a:lnTo>
                      <a:pt x="238624" y="5723"/>
                    </a:lnTo>
                    <a:lnTo>
                      <a:pt x="239598" y="5991"/>
                    </a:lnTo>
                    <a:lnTo>
                      <a:pt x="240548" y="6283"/>
                    </a:lnTo>
                    <a:lnTo>
                      <a:pt x="241522" y="6600"/>
                    </a:lnTo>
                    <a:lnTo>
                      <a:pt x="242472" y="6917"/>
                    </a:lnTo>
                    <a:lnTo>
                      <a:pt x="243422" y="7258"/>
                    </a:lnTo>
                    <a:lnTo>
                      <a:pt x="244348" y="7623"/>
                    </a:lnTo>
                    <a:lnTo>
                      <a:pt x="245297" y="7988"/>
                    </a:lnTo>
                    <a:lnTo>
                      <a:pt x="246223" y="8378"/>
                    </a:lnTo>
                    <a:lnTo>
                      <a:pt x="247148" y="8792"/>
                    </a:lnTo>
                    <a:lnTo>
                      <a:pt x="248074" y="9206"/>
                    </a:lnTo>
                    <a:lnTo>
                      <a:pt x="248975" y="9644"/>
                    </a:lnTo>
                    <a:lnTo>
                      <a:pt x="249876" y="10083"/>
                    </a:lnTo>
                    <a:lnTo>
                      <a:pt x="251678" y="11008"/>
                    </a:lnTo>
                    <a:lnTo>
                      <a:pt x="253456" y="12007"/>
                    </a:lnTo>
                    <a:lnTo>
                      <a:pt x="255210" y="13030"/>
                    </a:lnTo>
                    <a:lnTo>
                      <a:pt x="256963" y="14125"/>
                    </a:lnTo>
                    <a:lnTo>
                      <a:pt x="258668" y="15246"/>
                    </a:lnTo>
                    <a:lnTo>
                      <a:pt x="260373" y="16415"/>
                    </a:lnTo>
                    <a:lnTo>
                      <a:pt x="262029" y="17608"/>
                    </a:lnTo>
                    <a:lnTo>
                      <a:pt x="263685" y="18850"/>
                    </a:lnTo>
                    <a:lnTo>
                      <a:pt x="265317" y="20092"/>
                    </a:lnTo>
                    <a:lnTo>
                      <a:pt x="266948" y="21383"/>
                    </a:lnTo>
                    <a:lnTo>
                      <a:pt x="268531" y="22698"/>
                    </a:lnTo>
                    <a:lnTo>
                      <a:pt x="270115" y="24038"/>
                    </a:lnTo>
                    <a:lnTo>
                      <a:pt x="271649" y="25401"/>
                    </a:lnTo>
                    <a:lnTo>
                      <a:pt x="273183" y="26765"/>
                    </a:lnTo>
                    <a:lnTo>
                      <a:pt x="274693" y="28154"/>
                    </a:lnTo>
                    <a:lnTo>
                      <a:pt x="276203" y="29542"/>
                    </a:lnTo>
                    <a:lnTo>
                      <a:pt x="277689" y="30930"/>
                    </a:lnTo>
                    <a:lnTo>
                      <a:pt x="279126" y="32318"/>
                    </a:lnTo>
                    <a:lnTo>
                      <a:pt x="278882" y="31782"/>
                    </a:lnTo>
                    <a:lnTo>
                      <a:pt x="278614" y="31246"/>
                    </a:lnTo>
                    <a:lnTo>
                      <a:pt x="278030" y="30151"/>
                    </a:lnTo>
                    <a:lnTo>
                      <a:pt x="277396" y="29103"/>
                    </a:lnTo>
                    <a:lnTo>
                      <a:pt x="276690" y="28032"/>
                    </a:lnTo>
                    <a:lnTo>
                      <a:pt x="275960" y="26985"/>
                    </a:lnTo>
                    <a:lnTo>
                      <a:pt x="275156" y="25962"/>
                    </a:lnTo>
                    <a:lnTo>
                      <a:pt x="274328" y="24939"/>
                    </a:lnTo>
                    <a:lnTo>
                      <a:pt x="273427" y="23940"/>
                    </a:lnTo>
                    <a:lnTo>
                      <a:pt x="272526" y="22942"/>
                    </a:lnTo>
                    <a:lnTo>
                      <a:pt x="271551" y="21968"/>
                    </a:lnTo>
                    <a:lnTo>
                      <a:pt x="270553" y="20993"/>
                    </a:lnTo>
                    <a:lnTo>
                      <a:pt x="269530" y="20044"/>
                    </a:lnTo>
                    <a:lnTo>
                      <a:pt x="268458" y="19118"/>
                    </a:lnTo>
                    <a:lnTo>
                      <a:pt x="267387" y="18193"/>
                    </a:lnTo>
                    <a:lnTo>
                      <a:pt x="266267" y="17292"/>
                    </a:lnTo>
                    <a:lnTo>
                      <a:pt x="265146" y="16415"/>
                    </a:lnTo>
                    <a:lnTo>
                      <a:pt x="264002" y="15562"/>
                    </a:lnTo>
                    <a:lnTo>
                      <a:pt x="262857" y="14710"/>
                    </a:lnTo>
                    <a:lnTo>
                      <a:pt x="261664" y="13906"/>
                    </a:lnTo>
                    <a:lnTo>
                      <a:pt x="260495" y="13103"/>
                    </a:lnTo>
                    <a:lnTo>
                      <a:pt x="259301" y="12323"/>
                    </a:lnTo>
                    <a:lnTo>
                      <a:pt x="258108" y="11544"/>
                    </a:lnTo>
                    <a:lnTo>
                      <a:pt x="256914" y="10813"/>
                    </a:lnTo>
                    <a:lnTo>
                      <a:pt x="255745" y="10107"/>
                    </a:lnTo>
                    <a:lnTo>
                      <a:pt x="254552" y="9401"/>
                    </a:lnTo>
                    <a:lnTo>
                      <a:pt x="253383" y="8743"/>
                    </a:lnTo>
                    <a:lnTo>
                      <a:pt x="252214" y="8110"/>
                    </a:lnTo>
                    <a:lnTo>
                      <a:pt x="251069" y="7477"/>
                    </a:lnTo>
                    <a:lnTo>
                      <a:pt x="249925" y="6892"/>
                    </a:lnTo>
                    <a:lnTo>
                      <a:pt x="248804" y="6332"/>
                    </a:lnTo>
                    <a:lnTo>
                      <a:pt x="246661" y="5285"/>
                    </a:lnTo>
                    <a:lnTo>
                      <a:pt x="245005" y="4554"/>
                    </a:lnTo>
                    <a:lnTo>
                      <a:pt x="243349" y="3872"/>
                    </a:lnTo>
                    <a:lnTo>
                      <a:pt x="241669" y="3215"/>
                    </a:lnTo>
                    <a:lnTo>
                      <a:pt x="239964" y="2630"/>
                    </a:lnTo>
                    <a:lnTo>
                      <a:pt x="238235" y="2119"/>
                    </a:lnTo>
                    <a:lnTo>
                      <a:pt x="237358" y="1875"/>
                    </a:lnTo>
                    <a:lnTo>
                      <a:pt x="236505" y="1632"/>
                    </a:lnTo>
                    <a:lnTo>
                      <a:pt x="235629" y="1413"/>
                    </a:lnTo>
                    <a:lnTo>
                      <a:pt x="234752" y="1218"/>
                    </a:lnTo>
                    <a:lnTo>
                      <a:pt x="233875" y="1023"/>
                    </a:lnTo>
                    <a:lnTo>
                      <a:pt x="232998" y="852"/>
                    </a:lnTo>
                    <a:lnTo>
                      <a:pt x="232097" y="706"/>
                    </a:lnTo>
                    <a:lnTo>
                      <a:pt x="231221" y="560"/>
                    </a:lnTo>
                    <a:lnTo>
                      <a:pt x="230344" y="438"/>
                    </a:lnTo>
                    <a:lnTo>
                      <a:pt x="229443" y="341"/>
                    </a:lnTo>
                    <a:lnTo>
                      <a:pt x="228542" y="244"/>
                    </a:lnTo>
                    <a:lnTo>
                      <a:pt x="227665" y="170"/>
                    </a:lnTo>
                    <a:lnTo>
                      <a:pt x="226764" y="97"/>
                    </a:lnTo>
                    <a:lnTo>
                      <a:pt x="225863" y="49"/>
                    </a:lnTo>
                    <a:lnTo>
                      <a:pt x="224961" y="24"/>
                    </a:lnTo>
                    <a:lnTo>
                      <a:pt x="2240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extLst>
    <p:ext uri="{DCECCB84-F9BA-43D5-87BE-67443E8EF086}">
      <p15:sldGuideLst xmlns:p15="http://schemas.microsoft.com/office/powerpoint/2012/main">
        <p15:guide id="1" orient="horz" pos="2115">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1pPr>
            <a:lvl2pPr lvl="1">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2pPr>
            <a:lvl3pPr lvl="2">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3pPr>
            <a:lvl4pPr lvl="3">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4pPr>
            <a:lvl5pPr lvl="4">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5pPr>
            <a:lvl6pPr lvl="5">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6pPr>
            <a:lvl7pPr lvl="6">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7pPr>
            <a:lvl8pPr lvl="7">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8pPr>
            <a:lvl9pPr lvl="8">
              <a:spcBef>
                <a:spcPts val="0"/>
              </a:spcBef>
              <a:spcAft>
                <a:spcPts val="0"/>
              </a:spcAft>
              <a:buClr>
                <a:schemeClr val="dk1"/>
              </a:buClr>
              <a:buSzPts val="2800"/>
              <a:buFont typeface="Barlow Condensed"/>
              <a:buNone/>
              <a:defRPr sz="2800" b="1">
                <a:solidFill>
                  <a:schemeClr val="dk1"/>
                </a:solidFill>
                <a:latin typeface="Barlow Condensed"/>
                <a:ea typeface="Barlow Condensed"/>
                <a:cs typeface="Barlow Condensed"/>
                <a:sym typeface="Barlow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Public Sans"/>
              <a:buChar char="●"/>
              <a:defRPr sz="1800">
                <a:solidFill>
                  <a:schemeClr val="dk1"/>
                </a:solidFill>
                <a:latin typeface="Public Sans"/>
                <a:ea typeface="Public Sans"/>
                <a:cs typeface="Public Sans"/>
                <a:sym typeface="Public Sans"/>
              </a:defRPr>
            </a:lvl1pPr>
            <a:lvl2pPr marL="914400" lvl="1"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2pPr>
            <a:lvl3pPr marL="1371600" lvl="2"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3pPr>
            <a:lvl4pPr marL="1828800" lvl="3"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4pPr>
            <a:lvl5pPr marL="2286000" lvl="4"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5pPr>
            <a:lvl6pPr marL="2743200" lvl="5"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6pPr>
            <a:lvl7pPr marL="3200400" lvl="6"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7pPr>
            <a:lvl8pPr marL="3657600" lvl="7"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8pPr>
            <a:lvl9pPr marL="4114800" lvl="8" indent="-317500">
              <a:lnSpc>
                <a:spcPct val="100000"/>
              </a:lnSpc>
              <a:spcBef>
                <a:spcPts val="0"/>
              </a:spcBef>
              <a:spcAft>
                <a:spcPts val="0"/>
              </a:spcAft>
              <a:buClr>
                <a:schemeClr val="dk1"/>
              </a:buClr>
              <a:buSzPts val="1400"/>
              <a:buFont typeface="Public Sans"/>
              <a:buChar char="■"/>
              <a:defRPr>
                <a:solidFill>
                  <a:schemeClr val="dk1"/>
                </a:solidFill>
                <a:latin typeface="Public Sans"/>
                <a:ea typeface="Public Sans"/>
                <a:cs typeface="Public Sans"/>
                <a:sym typeface="Public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1" r:id="rId6"/>
    <p:sldLayoutId id="2147483662" r:id="rId7"/>
    <p:sldLayoutId id="2147483663" r:id="rId8"/>
    <p:sldLayoutId id="2147483668"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5">
          <p15:clr>
            <a:srgbClr val="EA4335"/>
          </p15:clr>
        </p15:guide>
        <p15:guide id="2" pos="5313">
          <p15:clr>
            <a:srgbClr val="EA4335"/>
          </p15:clr>
        </p15:guide>
        <p15:guide id="3" orient="horz" pos="2895">
          <p15:clr>
            <a:srgbClr val="EA4335"/>
          </p15:clr>
        </p15:guide>
        <p15:guide id="4" orient="horz" pos="33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a:spLocks noGrp="1"/>
          </p:cNvSpPr>
          <p:nvPr>
            <p:ph type="ctrTitle"/>
          </p:nvPr>
        </p:nvSpPr>
        <p:spPr>
          <a:xfrm>
            <a:off x="4676575" y="1497975"/>
            <a:ext cx="3757800" cy="138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a:solidFill>
                  <a:schemeClr val="accent1"/>
                </a:solidFill>
              </a:rPr>
              <a:t>LEVERAGING BIG DATA IN</a:t>
            </a:r>
            <a:r>
              <a:rPr lang="en" sz="2400"/>
              <a:t> </a:t>
            </a:r>
            <a:r>
              <a:rPr lang="en" sz="2400">
                <a:solidFill>
                  <a:schemeClr val="accent2"/>
                </a:solidFill>
              </a:rPr>
              <a:t>TIME SENTIMENT ANALYSIS AND VOTER </a:t>
            </a:r>
            <a:r>
              <a:rPr lang="en" sz="2400">
                <a:solidFill>
                  <a:schemeClr val="accent1"/>
                </a:solidFill>
              </a:rPr>
              <a:t>ANALYSIS </a:t>
            </a:r>
            <a:endParaRPr sz="2400">
              <a:solidFill>
                <a:schemeClr val="accent1"/>
              </a:solidFill>
            </a:endParaRPr>
          </a:p>
        </p:txBody>
      </p:sp>
      <p:sp>
        <p:nvSpPr>
          <p:cNvPr id="291" name="Google Shape;291;p30"/>
          <p:cNvSpPr/>
          <p:nvPr/>
        </p:nvSpPr>
        <p:spPr>
          <a:xfrm>
            <a:off x="-5801000" y="1753722"/>
            <a:ext cx="24166" cy="21960"/>
          </a:xfrm>
          <a:custGeom>
            <a:avLst/>
            <a:gdLst/>
            <a:ahLst/>
            <a:cxnLst/>
            <a:rect l="l" t="t" r="r" b="b"/>
            <a:pathLst>
              <a:path w="1282" h="1165" extrusionOk="0">
                <a:moveTo>
                  <a:pt x="932" y="0"/>
                </a:moveTo>
                <a:lnTo>
                  <a:pt x="1" y="873"/>
                </a:lnTo>
                <a:lnTo>
                  <a:pt x="1281" y="1165"/>
                </a:lnTo>
                <a:lnTo>
                  <a:pt x="932"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30"/>
          <p:cNvGrpSpPr/>
          <p:nvPr/>
        </p:nvGrpSpPr>
        <p:grpSpPr>
          <a:xfrm>
            <a:off x="-701637" y="1052399"/>
            <a:ext cx="5378208" cy="3499912"/>
            <a:chOff x="-7518406" y="491385"/>
            <a:chExt cx="4465096" cy="2905697"/>
          </a:xfrm>
        </p:grpSpPr>
        <p:sp>
          <p:nvSpPr>
            <p:cNvPr id="293" name="Google Shape;293;p30"/>
            <p:cNvSpPr/>
            <p:nvPr/>
          </p:nvSpPr>
          <p:spPr>
            <a:xfrm>
              <a:off x="-4448130" y="1197232"/>
              <a:ext cx="692142" cy="1737742"/>
            </a:xfrm>
            <a:custGeom>
              <a:avLst/>
              <a:gdLst/>
              <a:ahLst/>
              <a:cxnLst/>
              <a:rect l="l" t="t" r="r" b="b"/>
              <a:pathLst>
                <a:path w="35604" h="89390" extrusionOk="0">
                  <a:moveTo>
                    <a:pt x="0" y="1"/>
                  </a:moveTo>
                  <a:lnTo>
                    <a:pt x="55" y="163"/>
                  </a:lnTo>
                  <a:lnTo>
                    <a:pt x="489" y="489"/>
                  </a:lnTo>
                  <a:lnTo>
                    <a:pt x="923" y="815"/>
                  </a:lnTo>
                  <a:lnTo>
                    <a:pt x="1303" y="1195"/>
                  </a:lnTo>
                  <a:lnTo>
                    <a:pt x="1574" y="1574"/>
                  </a:lnTo>
                  <a:lnTo>
                    <a:pt x="1846" y="1954"/>
                  </a:lnTo>
                  <a:lnTo>
                    <a:pt x="2063" y="2389"/>
                  </a:lnTo>
                  <a:lnTo>
                    <a:pt x="2280" y="2823"/>
                  </a:lnTo>
                  <a:lnTo>
                    <a:pt x="2443" y="3311"/>
                  </a:lnTo>
                  <a:lnTo>
                    <a:pt x="2280" y="2769"/>
                  </a:lnTo>
                  <a:lnTo>
                    <a:pt x="2063" y="2280"/>
                  </a:lnTo>
                  <a:lnTo>
                    <a:pt x="1846" y="1846"/>
                  </a:lnTo>
                  <a:lnTo>
                    <a:pt x="1520" y="1412"/>
                  </a:lnTo>
                  <a:lnTo>
                    <a:pt x="1194" y="977"/>
                  </a:lnTo>
                  <a:lnTo>
                    <a:pt x="869" y="652"/>
                  </a:lnTo>
                  <a:lnTo>
                    <a:pt x="435" y="326"/>
                  </a:lnTo>
                  <a:lnTo>
                    <a:pt x="0" y="1"/>
                  </a:lnTo>
                  <a:close/>
                  <a:moveTo>
                    <a:pt x="1791" y="7219"/>
                  </a:moveTo>
                  <a:lnTo>
                    <a:pt x="2029" y="7361"/>
                  </a:lnTo>
                  <a:lnTo>
                    <a:pt x="1846" y="7219"/>
                  </a:lnTo>
                  <a:close/>
                  <a:moveTo>
                    <a:pt x="2029" y="7361"/>
                  </a:moveTo>
                  <a:lnTo>
                    <a:pt x="2334" y="7599"/>
                  </a:lnTo>
                  <a:lnTo>
                    <a:pt x="2768" y="7924"/>
                  </a:lnTo>
                  <a:lnTo>
                    <a:pt x="2334" y="7545"/>
                  </a:lnTo>
                  <a:lnTo>
                    <a:pt x="2029" y="7361"/>
                  </a:lnTo>
                  <a:close/>
                  <a:moveTo>
                    <a:pt x="2779" y="7935"/>
                  </a:moveTo>
                  <a:lnTo>
                    <a:pt x="3148" y="8304"/>
                  </a:lnTo>
                  <a:lnTo>
                    <a:pt x="3528" y="8793"/>
                  </a:lnTo>
                  <a:lnTo>
                    <a:pt x="3203" y="8359"/>
                  </a:lnTo>
                  <a:lnTo>
                    <a:pt x="2779" y="7935"/>
                  </a:lnTo>
                  <a:close/>
                  <a:moveTo>
                    <a:pt x="3637" y="14329"/>
                  </a:moveTo>
                  <a:lnTo>
                    <a:pt x="3637" y="14437"/>
                  </a:lnTo>
                  <a:lnTo>
                    <a:pt x="4071" y="14709"/>
                  </a:lnTo>
                  <a:lnTo>
                    <a:pt x="4451" y="15034"/>
                  </a:lnTo>
                  <a:lnTo>
                    <a:pt x="4831" y="15360"/>
                  </a:lnTo>
                  <a:lnTo>
                    <a:pt x="5156" y="15686"/>
                  </a:lnTo>
                  <a:lnTo>
                    <a:pt x="5374" y="16066"/>
                  </a:lnTo>
                  <a:lnTo>
                    <a:pt x="5645" y="16445"/>
                  </a:lnTo>
                  <a:lnTo>
                    <a:pt x="5808" y="16825"/>
                  </a:lnTo>
                  <a:lnTo>
                    <a:pt x="5971" y="17260"/>
                  </a:lnTo>
                  <a:lnTo>
                    <a:pt x="5808" y="16771"/>
                  </a:lnTo>
                  <a:lnTo>
                    <a:pt x="5591" y="16283"/>
                  </a:lnTo>
                  <a:lnTo>
                    <a:pt x="5374" y="15903"/>
                  </a:lnTo>
                  <a:lnTo>
                    <a:pt x="5048" y="15523"/>
                  </a:lnTo>
                  <a:lnTo>
                    <a:pt x="4777" y="15143"/>
                  </a:lnTo>
                  <a:lnTo>
                    <a:pt x="4397" y="14872"/>
                  </a:lnTo>
                  <a:lnTo>
                    <a:pt x="4017" y="14546"/>
                  </a:lnTo>
                  <a:lnTo>
                    <a:pt x="3637" y="14329"/>
                  </a:lnTo>
                  <a:close/>
                  <a:moveTo>
                    <a:pt x="14817" y="52320"/>
                  </a:moveTo>
                  <a:lnTo>
                    <a:pt x="14871" y="52374"/>
                  </a:lnTo>
                  <a:lnTo>
                    <a:pt x="14857" y="52320"/>
                  </a:lnTo>
                  <a:close/>
                  <a:moveTo>
                    <a:pt x="1846" y="869"/>
                  </a:moveTo>
                  <a:lnTo>
                    <a:pt x="2443" y="3311"/>
                  </a:lnTo>
                  <a:lnTo>
                    <a:pt x="2443" y="3311"/>
                  </a:lnTo>
                  <a:lnTo>
                    <a:pt x="4071" y="9878"/>
                  </a:lnTo>
                  <a:lnTo>
                    <a:pt x="4180" y="10258"/>
                  </a:lnTo>
                  <a:lnTo>
                    <a:pt x="5971" y="17260"/>
                  </a:lnTo>
                  <a:lnTo>
                    <a:pt x="7762" y="24207"/>
                  </a:lnTo>
                  <a:lnTo>
                    <a:pt x="7653" y="23881"/>
                  </a:lnTo>
                  <a:lnTo>
                    <a:pt x="7490" y="23501"/>
                  </a:lnTo>
                  <a:lnTo>
                    <a:pt x="7327" y="23121"/>
                  </a:lnTo>
                  <a:lnTo>
                    <a:pt x="7056" y="22795"/>
                  </a:lnTo>
                  <a:lnTo>
                    <a:pt x="6730" y="22416"/>
                  </a:lnTo>
                  <a:lnTo>
                    <a:pt x="6350" y="22090"/>
                  </a:lnTo>
                  <a:lnTo>
                    <a:pt x="5916" y="21764"/>
                  </a:lnTo>
                  <a:lnTo>
                    <a:pt x="5428" y="21439"/>
                  </a:lnTo>
                  <a:lnTo>
                    <a:pt x="5428" y="21601"/>
                  </a:lnTo>
                  <a:lnTo>
                    <a:pt x="5916" y="21873"/>
                  </a:lnTo>
                  <a:lnTo>
                    <a:pt x="6296" y="22198"/>
                  </a:lnTo>
                  <a:lnTo>
                    <a:pt x="6676" y="22524"/>
                  </a:lnTo>
                  <a:lnTo>
                    <a:pt x="6947" y="22850"/>
                  </a:lnTo>
                  <a:lnTo>
                    <a:pt x="7219" y="23175"/>
                  </a:lnTo>
                  <a:lnTo>
                    <a:pt x="7436" y="23555"/>
                  </a:lnTo>
                  <a:lnTo>
                    <a:pt x="7599" y="23881"/>
                  </a:lnTo>
                  <a:lnTo>
                    <a:pt x="7762" y="24261"/>
                  </a:lnTo>
                  <a:lnTo>
                    <a:pt x="9464" y="31072"/>
                  </a:lnTo>
                  <a:lnTo>
                    <a:pt x="9227" y="30502"/>
                  </a:lnTo>
                  <a:lnTo>
                    <a:pt x="8847" y="29905"/>
                  </a:lnTo>
                  <a:lnTo>
                    <a:pt x="8359" y="29363"/>
                  </a:lnTo>
                  <a:lnTo>
                    <a:pt x="8359" y="29363"/>
                  </a:lnTo>
                  <a:lnTo>
                    <a:pt x="8793" y="29905"/>
                  </a:lnTo>
                  <a:lnTo>
                    <a:pt x="9173" y="30502"/>
                  </a:lnTo>
                  <a:lnTo>
                    <a:pt x="9471" y="31099"/>
                  </a:lnTo>
                  <a:lnTo>
                    <a:pt x="9498" y="31208"/>
                  </a:lnTo>
                  <a:lnTo>
                    <a:pt x="11235" y="38046"/>
                  </a:lnTo>
                  <a:lnTo>
                    <a:pt x="11289" y="38209"/>
                  </a:lnTo>
                  <a:lnTo>
                    <a:pt x="13026" y="45156"/>
                  </a:lnTo>
                  <a:lnTo>
                    <a:pt x="13026" y="45210"/>
                  </a:lnTo>
                  <a:lnTo>
                    <a:pt x="14857" y="52320"/>
                  </a:lnTo>
                  <a:lnTo>
                    <a:pt x="14871" y="52320"/>
                  </a:lnTo>
                  <a:lnTo>
                    <a:pt x="16662" y="59430"/>
                  </a:lnTo>
                  <a:lnTo>
                    <a:pt x="16717" y="59593"/>
                  </a:lnTo>
                  <a:lnTo>
                    <a:pt x="18453" y="66594"/>
                  </a:lnTo>
                  <a:lnTo>
                    <a:pt x="18508" y="66757"/>
                  </a:lnTo>
                  <a:lnTo>
                    <a:pt x="20279" y="73734"/>
                  </a:lnTo>
                  <a:lnTo>
                    <a:pt x="20027" y="73433"/>
                  </a:lnTo>
                  <a:lnTo>
                    <a:pt x="19756" y="73161"/>
                  </a:lnTo>
                  <a:lnTo>
                    <a:pt x="19647" y="73107"/>
                  </a:lnTo>
                  <a:lnTo>
                    <a:pt x="19376" y="72944"/>
                  </a:lnTo>
                  <a:lnTo>
                    <a:pt x="19050" y="72781"/>
                  </a:lnTo>
                  <a:lnTo>
                    <a:pt x="19593" y="73107"/>
                  </a:lnTo>
                  <a:lnTo>
                    <a:pt x="19647" y="73161"/>
                  </a:lnTo>
                  <a:lnTo>
                    <a:pt x="19973" y="73433"/>
                  </a:lnTo>
                  <a:lnTo>
                    <a:pt x="20190" y="73758"/>
                  </a:lnTo>
                  <a:lnTo>
                    <a:pt x="20190" y="73813"/>
                  </a:lnTo>
                  <a:lnTo>
                    <a:pt x="20244" y="73867"/>
                  </a:lnTo>
                  <a:lnTo>
                    <a:pt x="20299" y="73921"/>
                  </a:lnTo>
                  <a:lnTo>
                    <a:pt x="20299" y="73975"/>
                  </a:lnTo>
                  <a:lnTo>
                    <a:pt x="22144" y="81139"/>
                  </a:lnTo>
                  <a:lnTo>
                    <a:pt x="22036" y="80922"/>
                  </a:lnTo>
                  <a:lnTo>
                    <a:pt x="21873" y="80705"/>
                  </a:lnTo>
                  <a:lnTo>
                    <a:pt x="21710" y="80488"/>
                  </a:lnTo>
                  <a:lnTo>
                    <a:pt x="21438" y="80325"/>
                  </a:lnTo>
                  <a:lnTo>
                    <a:pt x="21167" y="80217"/>
                  </a:lnTo>
                  <a:lnTo>
                    <a:pt x="20896" y="80054"/>
                  </a:lnTo>
                  <a:lnTo>
                    <a:pt x="20190" y="79891"/>
                  </a:lnTo>
                  <a:lnTo>
                    <a:pt x="21873" y="86567"/>
                  </a:lnTo>
                  <a:lnTo>
                    <a:pt x="21981" y="86730"/>
                  </a:lnTo>
                  <a:lnTo>
                    <a:pt x="22307" y="87055"/>
                  </a:lnTo>
                  <a:lnTo>
                    <a:pt x="22850" y="87489"/>
                  </a:lnTo>
                  <a:lnTo>
                    <a:pt x="23175" y="87761"/>
                  </a:lnTo>
                  <a:lnTo>
                    <a:pt x="23609" y="88032"/>
                  </a:lnTo>
                  <a:lnTo>
                    <a:pt x="24098" y="88249"/>
                  </a:lnTo>
                  <a:lnTo>
                    <a:pt x="24695" y="88521"/>
                  </a:lnTo>
                  <a:lnTo>
                    <a:pt x="25346" y="88738"/>
                  </a:lnTo>
                  <a:lnTo>
                    <a:pt x="26106" y="88955"/>
                  </a:lnTo>
                  <a:lnTo>
                    <a:pt x="26920" y="89172"/>
                  </a:lnTo>
                  <a:lnTo>
                    <a:pt x="27843" y="89280"/>
                  </a:lnTo>
                  <a:lnTo>
                    <a:pt x="28874" y="89389"/>
                  </a:lnTo>
                  <a:lnTo>
                    <a:pt x="31262" y="89389"/>
                  </a:lnTo>
                  <a:lnTo>
                    <a:pt x="32565" y="89280"/>
                  </a:lnTo>
                  <a:lnTo>
                    <a:pt x="34030" y="89063"/>
                  </a:lnTo>
                  <a:lnTo>
                    <a:pt x="35604" y="88792"/>
                  </a:lnTo>
                  <a:lnTo>
                    <a:pt x="33379" y="82116"/>
                  </a:lnTo>
                  <a:lnTo>
                    <a:pt x="31208" y="75658"/>
                  </a:lnTo>
                  <a:lnTo>
                    <a:pt x="29091" y="69199"/>
                  </a:lnTo>
                  <a:lnTo>
                    <a:pt x="26866" y="62524"/>
                  </a:lnTo>
                  <a:lnTo>
                    <a:pt x="24695" y="56065"/>
                  </a:lnTo>
                  <a:lnTo>
                    <a:pt x="24695" y="56011"/>
                  </a:lnTo>
                  <a:lnTo>
                    <a:pt x="22524" y="49389"/>
                  </a:lnTo>
                  <a:lnTo>
                    <a:pt x="20407" y="42985"/>
                  </a:lnTo>
                  <a:lnTo>
                    <a:pt x="18182" y="36364"/>
                  </a:lnTo>
                  <a:lnTo>
                    <a:pt x="18182" y="36310"/>
                  </a:lnTo>
                  <a:lnTo>
                    <a:pt x="16065" y="30014"/>
                  </a:lnTo>
                  <a:lnTo>
                    <a:pt x="13840" y="23338"/>
                  </a:lnTo>
                  <a:lnTo>
                    <a:pt x="13840" y="23284"/>
                  </a:lnTo>
                  <a:lnTo>
                    <a:pt x="11615" y="16608"/>
                  </a:lnTo>
                  <a:lnTo>
                    <a:pt x="9498" y="10095"/>
                  </a:lnTo>
                  <a:lnTo>
                    <a:pt x="9498" y="10041"/>
                  </a:lnTo>
                  <a:lnTo>
                    <a:pt x="7273" y="3311"/>
                  </a:lnTo>
                  <a:lnTo>
                    <a:pt x="6350" y="3148"/>
                  </a:lnTo>
                  <a:lnTo>
                    <a:pt x="5536" y="2877"/>
                  </a:lnTo>
                  <a:lnTo>
                    <a:pt x="4722" y="2606"/>
                  </a:lnTo>
                  <a:lnTo>
                    <a:pt x="4071" y="2280"/>
                  </a:lnTo>
                  <a:lnTo>
                    <a:pt x="3420" y="1954"/>
                  </a:lnTo>
                  <a:lnTo>
                    <a:pt x="2823" y="1629"/>
                  </a:lnTo>
                  <a:lnTo>
                    <a:pt x="2280" y="1249"/>
                  </a:lnTo>
                  <a:lnTo>
                    <a:pt x="1846" y="869"/>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4117884" y="2464389"/>
              <a:ext cx="3169" cy="2119"/>
            </a:xfrm>
            <a:custGeom>
              <a:avLst/>
              <a:gdLst/>
              <a:ahLst/>
              <a:cxnLst/>
              <a:rect l="l" t="t" r="r" b="b"/>
              <a:pathLst>
                <a:path w="163" h="109" fill="none" extrusionOk="0">
                  <a:moveTo>
                    <a:pt x="0" y="0"/>
                  </a:moveTo>
                  <a:lnTo>
                    <a:pt x="0" y="0"/>
                  </a:lnTo>
                  <a:lnTo>
                    <a:pt x="163" y="109"/>
                  </a:lnTo>
                  <a:lnTo>
                    <a:pt x="163" y="109"/>
                  </a:lnTo>
                  <a:lnTo>
                    <a:pt x="163" y="109"/>
                  </a:lnTo>
                  <a:lnTo>
                    <a:pt x="163" y="10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4296207" y="1759592"/>
              <a:ext cx="32737" cy="43273"/>
            </a:xfrm>
            <a:custGeom>
              <a:avLst/>
              <a:gdLst/>
              <a:ahLst/>
              <a:cxnLst/>
              <a:rect l="l" t="t" r="r" b="b"/>
              <a:pathLst>
                <a:path w="1684" h="2226" fill="none" extrusionOk="0">
                  <a:moveTo>
                    <a:pt x="1" y="0"/>
                  </a:moveTo>
                  <a:lnTo>
                    <a:pt x="1" y="0"/>
                  </a:lnTo>
                  <a:lnTo>
                    <a:pt x="544" y="435"/>
                  </a:lnTo>
                  <a:lnTo>
                    <a:pt x="978" y="977"/>
                  </a:lnTo>
                  <a:lnTo>
                    <a:pt x="1358" y="1574"/>
                  </a:lnTo>
                  <a:lnTo>
                    <a:pt x="1683" y="2226"/>
                  </a:lnTo>
                  <a:lnTo>
                    <a:pt x="1683" y="2226"/>
                  </a:lnTo>
                  <a:lnTo>
                    <a:pt x="1412" y="1574"/>
                  </a:lnTo>
                  <a:lnTo>
                    <a:pt x="1032" y="977"/>
                  </a:lnTo>
                  <a:lnTo>
                    <a:pt x="544" y="43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4413313" y="1337550"/>
              <a:ext cx="33787" cy="30618"/>
            </a:xfrm>
            <a:custGeom>
              <a:avLst/>
              <a:gdLst/>
              <a:ahLst/>
              <a:cxnLst/>
              <a:rect l="l" t="t" r="r" b="b"/>
              <a:pathLst>
                <a:path w="1738" h="1575" fill="none" extrusionOk="0">
                  <a:moveTo>
                    <a:pt x="0" y="1"/>
                  </a:moveTo>
                  <a:lnTo>
                    <a:pt x="55" y="1"/>
                  </a:lnTo>
                  <a:lnTo>
                    <a:pt x="55" y="1"/>
                  </a:lnTo>
                  <a:lnTo>
                    <a:pt x="543" y="381"/>
                  </a:lnTo>
                  <a:lnTo>
                    <a:pt x="977" y="706"/>
                  </a:lnTo>
                  <a:lnTo>
                    <a:pt x="1412" y="1141"/>
                  </a:lnTo>
                  <a:lnTo>
                    <a:pt x="1737" y="1575"/>
                  </a:lnTo>
                  <a:lnTo>
                    <a:pt x="1737" y="1575"/>
                  </a:lnTo>
                  <a:lnTo>
                    <a:pt x="1357" y="1086"/>
                  </a:lnTo>
                  <a:lnTo>
                    <a:pt x="977" y="706"/>
                  </a:lnTo>
                  <a:lnTo>
                    <a:pt x="543" y="32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4448130" y="1197232"/>
              <a:ext cx="692142" cy="1737742"/>
            </a:xfrm>
            <a:custGeom>
              <a:avLst/>
              <a:gdLst/>
              <a:ahLst/>
              <a:cxnLst/>
              <a:rect l="l" t="t" r="r" b="b"/>
              <a:pathLst>
                <a:path w="35604" h="89390" fill="none" extrusionOk="0">
                  <a:moveTo>
                    <a:pt x="0" y="1"/>
                  </a:moveTo>
                  <a:lnTo>
                    <a:pt x="55" y="163"/>
                  </a:lnTo>
                  <a:lnTo>
                    <a:pt x="55" y="163"/>
                  </a:lnTo>
                  <a:lnTo>
                    <a:pt x="489" y="489"/>
                  </a:lnTo>
                  <a:lnTo>
                    <a:pt x="923" y="815"/>
                  </a:lnTo>
                  <a:lnTo>
                    <a:pt x="1303" y="1195"/>
                  </a:lnTo>
                  <a:lnTo>
                    <a:pt x="1574" y="1574"/>
                  </a:lnTo>
                  <a:lnTo>
                    <a:pt x="1846" y="1954"/>
                  </a:lnTo>
                  <a:lnTo>
                    <a:pt x="2063" y="2389"/>
                  </a:lnTo>
                  <a:lnTo>
                    <a:pt x="2280" y="2823"/>
                  </a:lnTo>
                  <a:lnTo>
                    <a:pt x="2443" y="3311"/>
                  </a:lnTo>
                  <a:lnTo>
                    <a:pt x="4071" y="9878"/>
                  </a:lnTo>
                  <a:lnTo>
                    <a:pt x="4071" y="9878"/>
                  </a:lnTo>
                  <a:lnTo>
                    <a:pt x="4180" y="10258"/>
                  </a:lnTo>
                  <a:lnTo>
                    <a:pt x="5971" y="17260"/>
                  </a:lnTo>
                  <a:lnTo>
                    <a:pt x="5971" y="17260"/>
                  </a:lnTo>
                  <a:lnTo>
                    <a:pt x="5808" y="16771"/>
                  </a:lnTo>
                  <a:lnTo>
                    <a:pt x="5591" y="16283"/>
                  </a:lnTo>
                  <a:lnTo>
                    <a:pt x="5374" y="15903"/>
                  </a:lnTo>
                  <a:lnTo>
                    <a:pt x="5048" y="15523"/>
                  </a:lnTo>
                  <a:lnTo>
                    <a:pt x="4777" y="15143"/>
                  </a:lnTo>
                  <a:lnTo>
                    <a:pt x="4397" y="14872"/>
                  </a:lnTo>
                  <a:lnTo>
                    <a:pt x="4017" y="14546"/>
                  </a:lnTo>
                  <a:lnTo>
                    <a:pt x="3637" y="14329"/>
                  </a:lnTo>
                  <a:lnTo>
                    <a:pt x="3637" y="14437"/>
                  </a:lnTo>
                  <a:lnTo>
                    <a:pt x="3637" y="14437"/>
                  </a:lnTo>
                  <a:lnTo>
                    <a:pt x="4071" y="14709"/>
                  </a:lnTo>
                  <a:lnTo>
                    <a:pt x="4451" y="15034"/>
                  </a:lnTo>
                  <a:lnTo>
                    <a:pt x="4831" y="15360"/>
                  </a:lnTo>
                  <a:lnTo>
                    <a:pt x="5156" y="15686"/>
                  </a:lnTo>
                  <a:lnTo>
                    <a:pt x="5374" y="16066"/>
                  </a:lnTo>
                  <a:lnTo>
                    <a:pt x="5645" y="16445"/>
                  </a:lnTo>
                  <a:lnTo>
                    <a:pt x="5808" y="16825"/>
                  </a:lnTo>
                  <a:lnTo>
                    <a:pt x="5971" y="17260"/>
                  </a:lnTo>
                  <a:lnTo>
                    <a:pt x="7762" y="24207"/>
                  </a:lnTo>
                  <a:lnTo>
                    <a:pt x="7762" y="24207"/>
                  </a:lnTo>
                  <a:lnTo>
                    <a:pt x="7653" y="23881"/>
                  </a:lnTo>
                  <a:lnTo>
                    <a:pt x="7490" y="23501"/>
                  </a:lnTo>
                  <a:lnTo>
                    <a:pt x="7327" y="23121"/>
                  </a:lnTo>
                  <a:lnTo>
                    <a:pt x="7056" y="22795"/>
                  </a:lnTo>
                  <a:lnTo>
                    <a:pt x="6730" y="22416"/>
                  </a:lnTo>
                  <a:lnTo>
                    <a:pt x="6350" y="22090"/>
                  </a:lnTo>
                  <a:lnTo>
                    <a:pt x="5916" y="21764"/>
                  </a:lnTo>
                  <a:lnTo>
                    <a:pt x="5428" y="21439"/>
                  </a:lnTo>
                  <a:lnTo>
                    <a:pt x="5428" y="21601"/>
                  </a:lnTo>
                  <a:lnTo>
                    <a:pt x="5428" y="21601"/>
                  </a:lnTo>
                  <a:lnTo>
                    <a:pt x="5916" y="21873"/>
                  </a:lnTo>
                  <a:lnTo>
                    <a:pt x="6296" y="22198"/>
                  </a:lnTo>
                  <a:lnTo>
                    <a:pt x="6676" y="22524"/>
                  </a:lnTo>
                  <a:lnTo>
                    <a:pt x="6947" y="22850"/>
                  </a:lnTo>
                  <a:lnTo>
                    <a:pt x="7219" y="23175"/>
                  </a:lnTo>
                  <a:lnTo>
                    <a:pt x="7436" y="23555"/>
                  </a:lnTo>
                  <a:lnTo>
                    <a:pt x="7599" y="23881"/>
                  </a:lnTo>
                  <a:lnTo>
                    <a:pt x="7762" y="24261"/>
                  </a:lnTo>
                  <a:lnTo>
                    <a:pt x="9498" y="31208"/>
                  </a:lnTo>
                  <a:lnTo>
                    <a:pt x="9498" y="31208"/>
                  </a:lnTo>
                  <a:lnTo>
                    <a:pt x="9498" y="31208"/>
                  </a:lnTo>
                  <a:lnTo>
                    <a:pt x="11235" y="38046"/>
                  </a:lnTo>
                  <a:lnTo>
                    <a:pt x="11235" y="38046"/>
                  </a:lnTo>
                  <a:lnTo>
                    <a:pt x="11289" y="38209"/>
                  </a:lnTo>
                  <a:lnTo>
                    <a:pt x="13026" y="45156"/>
                  </a:lnTo>
                  <a:lnTo>
                    <a:pt x="13026" y="45156"/>
                  </a:lnTo>
                  <a:lnTo>
                    <a:pt x="13026" y="45102"/>
                  </a:lnTo>
                  <a:lnTo>
                    <a:pt x="13026" y="45102"/>
                  </a:lnTo>
                  <a:lnTo>
                    <a:pt x="13026" y="45210"/>
                  </a:lnTo>
                  <a:lnTo>
                    <a:pt x="14871" y="52374"/>
                  </a:lnTo>
                  <a:lnTo>
                    <a:pt x="14871" y="52374"/>
                  </a:lnTo>
                  <a:lnTo>
                    <a:pt x="14817" y="52320"/>
                  </a:lnTo>
                  <a:lnTo>
                    <a:pt x="14817" y="52320"/>
                  </a:lnTo>
                  <a:lnTo>
                    <a:pt x="14871" y="52320"/>
                  </a:lnTo>
                  <a:lnTo>
                    <a:pt x="16662" y="59430"/>
                  </a:lnTo>
                  <a:lnTo>
                    <a:pt x="16662" y="59430"/>
                  </a:lnTo>
                  <a:lnTo>
                    <a:pt x="16717" y="59593"/>
                  </a:lnTo>
                  <a:lnTo>
                    <a:pt x="18453" y="66594"/>
                  </a:lnTo>
                  <a:lnTo>
                    <a:pt x="18453" y="66594"/>
                  </a:lnTo>
                  <a:lnTo>
                    <a:pt x="18508" y="66703"/>
                  </a:lnTo>
                  <a:lnTo>
                    <a:pt x="18508" y="66703"/>
                  </a:lnTo>
                  <a:lnTo>
                    <a:pt x="18508" y="66757"/>
                  </a:lnTo>
                  <a:lnTo>
                    <a:pt x="18453" y="66594"/>
                  </a:lnTo>
                  <a:lnTo>
                    <a:pt x="18453" y="66594"/>
                  </a:lnTo>
                  <a:lnTo>
                    <a:pt x="18291" y="66269"/>
                  </a:lnTo>
                  <a:lnTo>
                    <a:pt x="18019" y="65943"/>
                  </a:lnTo>
                  <a:lnTo>
                    <a:pt x="18019" y="65943"/>
                  </a:lnTo>
                  <a:lnTo>
                    <a:pt x="18291" y="66269"/>
                  </a:lnTo>
                  <a:lnTo>
                    <a:pt x="18508" y="66703"/>
                  </a:lnTo>
                  <a:lnTo>
                    <a:pt x="18508" y="66703"/>
                  </a:lnTo>
                  <a:lnTo>
                    <a:pt x="18508" y="66757"/>
                  </a:lnTo>
                  <a:lnTo>
                    <a:pt x="20299" y="73813"/>
                  </a:lnTo>
                  <a:lnTo>
                    <a:pt x="20299" y="73813"/>
                  </a:lnTo>
                  <a:lnTo>
                    <a:pt x="20299" y="73867"/>
                  </a:lnTo>
                  <a:lnTo>
                    <a:pt x="20353" y="73921"/>
                  </a:lnTo>
                  <a:lnTo>
                    <a:pt x="20353" y="73921"/>
                  </a:lnTo>
                  <a:lnTo>
                    <a:pt x="20299" y="73813"/>
                  </a:lnTo>
                  <a:lnTo>
                    <a:pt x="20299" y="73813"/>
                  </a:lnTo>
                  <a:lnTo>
                    <a:pt x="20299" y="73758"/>
                  </a:lnTo>
                  <a:lnTo>
                    <a:pt x="20299" y="73758"/>
                  </a:lnTo>
                  <a:lnTo>
                    <a:pt x="20299" y="73758"/>
                  </a:lnTo>
                  <a:lnTo>
                    <a:pt x="20027" y="73433"/>
                  </a:lnTo>
                  <a:lnTo>
                    <a:pt x="19756" y="73161"/>
                  </a:lnTo>
                  <a:lnTo>
                    <a:pt x="19756" y="73161"/>
                  </a:lnTo>
                  <a:lnTo>
                    <a:pt x="19647" y="73107"/>
                  </a:lnTo>
                  <a:lnTo>
                    <a:pt x="19647" y="73107"/>
                  </a:lnTo>
                  <a:lnTo>
                    <a:pt x="19376" y="72944"/>
                  </a:lnTo>
                  <a:lnTo>
                    <a:pt x="19050" y="72781"/>
                  </a:lnTo>
                  <a:lnTo>
                    <a:pt x="19050" y="72781"/>
                  </a:lnTo>
                  <a:lnTo>
                    <a:pt x="19593" y="73107"/>
                  </a:lnTo>
                  <a:lnTo>
                    <a:pt x="19593" y="73107"/>
                  </a:lnTo>
                  <a:lnTo>
                    <a:pt x="19647" y="73161"/>
                  </a:lnTo>
                  <a:lnTo>
                    <a:pt x="19647" y="73161"/>
                  </a:lnTo>
                  <a:lnTo>
                    <a:pt x="19973" y="73433"/>
                  </a:lnTo>
                  <a:lnTo>
                    <a:pt x="20190" y="73758"/>
                  </a:lnTo>
                  <a:lnTo>
                    <a:pt x="20190" y="73813"/>
                  </a:lnTo>
                  <a:lnTo>
                    <a:pt x="20244" y="73867"/>
                  </a:lnTo>
                  <a:lnTo>
                    <a:pt x="20299" y="73921"/>
                  </a:lnTo>
                  <a:lnTo>
                    <a:pt x="20299" y="73975"/>
                  </a:lnTo>
                  <a:lnTo>
                    <a:pt x="22144" y="81139"/>
                  </a:lnTo>
                  <a:lnTo>
                    <a:pt x="22144" y="81139"/>
                  </a:lnTo>
                  <a:lnTo>
                    <a:pt x="22036" y="80922"/>
                  </a:lnTo>
                  <a:lnTo>
                    <a:pt x="21873" y="80705"/>
                  </a:lnTo>
                  <a:lnTo>
                    <a:pt x="21710" y="80488"/>
                  </a:lnTo>
                  <a:lnTo>
                    <a:pt x="21438" y="80325"/>
                  </a:lnTo>
                  <a:lnTo>
                    <a:pt x="21167" y="80217"/>
                  </a:lnTo>
                  <a:lnTo>
                    <a:pt x="20896" y="80054"/>
                  </a:lnTo>
                  <a:lnTo>
                    <a:pt x="20190" y="79891"/>
                  </a:lnTo>
                  <a:lnTo>
                    <a:pt x="21873" y="86567"/>
                  </a:lnTo>
                  <a:lnTo>
                    <a:pt x="21873" y="86567"/>
                  </a:lnTo>
                  <a:lnTo>
                    <a:pt x="21981" y="86730"/>
                  </a:lnTo>
                  <a:lnTo>
                    <a:pt x="22307" y="87055"/>
                  </a:lnTo>
                  <a:lnTo>
                    <a:pt x="22850" y="87489"/>
                  </a:lnTo>
                  <a:lnTo>
                    <a:pt x="23175" y="87761"/>
                  </a:lnTo>
                  <a:lnTo>
                    <a:pt x="23609" y="88032"/>
                  </a:lnTo>
                  <a:lnTo>
                    <a:pt x="24098" y="88249"/>
                  </a:lnTo>
                  <a:lnTo>
                    <a:pt x="24695" y="88521"/>
                  </a:lnTo>
                  <a:lnTo>
                    <a:pt x="25346" y="88738"/>
                  </a:lnTo>
                  <a:lnTo>
                    <a:pt x="26106" y="88955"/>
                  </a:lnTo>
                  <a:lnTo>
                    <a:pt x="26920" y="89172"/>
                  </a:lnTo>
                  <a:lnTo>
                    <a:pt x="27843" y="89280"/>
                  </a:lnTo>
                  <a:lnTo>
                    <a:pt x="28874" y="89389"/>
                  </a:lnTo>
                  <a:lnTo>
                    <a:pt x="30014" y="89389"/>
                  </a:lnTo>
                  <a:lnTo>
                    <a:pt x="30014" y="89389"/>
                  </a:lnTo>
                  <a:lnTo>
                    <a:pt x="31262" y="89389"/>
                  </a:lnTo>
                  <a:lnTo>
                    <a:pt x="32565" y="89280"/>
                  </a:lnTo>
                  <a:lnTo>
                    <a:pt x="34030" y="89063"/>
                  </a:lnTo>
                  <a:lnTo>
                    <a:pt x="35604" y="88792"/>
                  </a:lnTo>
                  <a:lnTo>
                    <a:pt x="33379" y="82116"/>
                  </a:lnTo>
                  <a:lnTo>
                    <a:pt x="31208" y="75658"/>
                  </a:lnTo>
                  <a:lnTo>
                    <a:pt x="31208" y="75658"/>
                  </a:lnTo>
                  <a:lnTo>
                    <a:pt x="29091" y="69199"/>
                  </a:lnTo>
                  <a:lnTo>
                    <a:pt x="26866" y="62524"/>
                  </a:lnTo>
                  <a:lnTo>
                    <a:pt x="24695" y="56065"/>
                  </a:lnTo>
                  <a:lnTo>
                    <a:pt x="24695" y="56011"/>
                  </a:lnTo>
                  <a:lnTo>
                    <a:pt x="22524" y="49389"/>
                  </a:lnTo>
                  <a:lnTo>
                    <a:pt x="20407" y="42985"/>
                  </a:lnTo>
                  <a:lnTo>
                    <a:pt x="20407" y="42985"/>
                  </a:lnTo>
                  <a:lnTo>
                    <a:pt x="18182" y="36364"/>
                  </a:lnTo>
                  <a:lnTo>
                    <a:pt x="18182" y="36310"/>
                  </a:lnTo>
                  <a:lnTo>
                    <a:pt x="16065" y="30014"/>
                  </a:lnTo>
                  <a:lnTo>
                    <a:pt x="16065" y="30014"/>
                  </a:lnTo>
                  <a:lnTo>
                    <a:pt x="13840" y="23338"/>
                  </a:lnTo>
                  <a:lnTo>
                    <a:pt x="13840" y="23284"/>
                  </a:lnTo>
                  <a:lnTo>
                    <a:pt x="11615" y="16608"/>
                  </a:lnTo>
                  <a:lnTo>
                    <a:pt x="11615" y="16608"/>
                  </a:lnTo>
                  <a:lnTo>
                    <a:pt x="9498" y="10095"/>
                  </a:lnTo>
                  <a:lnTo>
                    <a:pt x="9498" y="10041"/>
                  </a:lnTo>
                  <a:lnTo>
                    <a:pt x="7273" y="3311"/>
                  </a:lnTo>
                  <a:lnTo>
                    <a:pt x="7273" y="3311"/>
                  </a:lnTo>
                  <a:lnTo>
                    <a:pt x="6350" y="3148"/>
                  </a:lnTo>
                  <a:lnTo>
                    <a:pt x="5536" y="2877"/>
                  </a:lnTo>
                  <a:lnTo>
                    <a:pt x="4722" y="2606"/>
                  </a:lnTo>
                  <a:lnTo>
                    <a:pt x="4071" y="2280"/>
                  </a:lnTo>
                  <a:lnTo>
                    <a:pt x="3420" y="1954"/>
                  </a:lnTo>
                  <a:lnTo>
                    <a:pt x="2823" y="1629"/>
                  </a:lnTo>
                  <a:lnTo>
                    <a:pt x="2280" y="1249"/>
                  </a:lnTo>
                  <a:lnTo>
                    <a:pt x="1846" y="869"/>
                  </a:lnTo>
                  <a:lnTo>
                    <a:pt x="2443" y="3311"/>
                  </a:lnTo>
                  <a:lnTo>
                    <a:pt x="2443" y="3311"/>
                  </a:lnTo>
                  <a:lnTo>
                    <a:pt x="2280" y="2769"/>
                  </a:lnTo>
                  <a:lnTo>
                    <a:pt x="2063" y="2280"/>
                  </a:lnTo>
                  <a:lnTo>
                    <a:pt x="1846" y="1846"/>
                  </a:lnTo>
                  <a:lnTo>
                    <a:pt x="1520" y="1412"/>
                  </a:lnTo>
                  <a:lnTo>
                    <a:pt x="1194" y="977"/>
                  </a:lnTo>
                  <a:lnTo>
                    <a:pt x="869" y="652"/>
                  </a:lnTo>
                  <a:lnTo>
                    <a:pt x="435" y="32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5651972" y="894435"/>
              <a:ext cx="1216516" cy="386176"/>
            </a:xfrm>
            <a:custGeom>
              <a:avLst/>
              <a:gdLst/>
              <a:ahLst/>
              <a:cxnLst/>
              <a:rect l="l" t="t" r="r" b="b"/>
              <a:pathLst>
                <a:path w="62578" h="19865" extrusionOk="0">
                  <a:moveTo>
                    <a:pt x="51723" y="0"/>
                  </a:moveTo>
                  <a:lnTo>
                    <a:pt x="50692" y="54"/>
                  </a:lnTo>
                  <a:lnTo>
                    <a:pt x="49606" y="163"/>
                  </a:lnTo>
                  <a:lnTo>
                    <a:pt x="48521" y="271"/>
                  </a:lnTo>
                  <a:lnTo>
                    <a:pt x="46296" y="651"/>
                  </a:lnTo>
                  <a:lnTo>
                    <a:pt x="44071" y="1194"/>
                  </a:lnTo>
                  <a:lnTo>
                    <a:pt x="41845" y="1791"/>
                  </a:lnTo>
                  <a:lnTo>
                    <a:pt x="39620" y="2442"/>
                  </a:lnTo>
                  <a:lnTo>
                    <a:pt x="37503" y="3148"/>
                  </a:lnTo>
                  <a:lnTo>
                    <a:pt x="35495" y="3853"/>
                  </a:lnTo>
                  <a:lnTo>
                    <a:pt x="31913" y="5210"/>
                  </a:lnTo>
                  <a:lnTo>
                    <a:pt x="29634" y="6187"/>
                  </a:lnTo>
                  <a:lnTo>
                    <a:pt x="25075" y="8033"/>
                  </a:lnTo>
                  <a:lnTo>
                    <a:pt x="22741" y="8901"/>
                  </a:lnTo>
                  <a:lnTo>
                    <a:pt x="20407" y="9769"/>
                  </a:lnTo>
                  <a:lnTo>
                    <a:pt x="18074" y="10529"/>
                  </a:lnTo>
                  <a:lnTo>
                    <a:pt x="15794" y="11180"/>
                  </a:lnTo>
                  <a:lnTo>
                    <a:pt x="13569" y="11723"/>
                  </a:lnTo>
                  <a:lnTo>
                    <a:pt x="12483" y="11940"/>
                  </a:lnTo>
                  <a:lnTo>
                    <a:pt x="11452" y="12103"/>
                  </a:lnTo>
                  <a:lnTo>
                    <a:pt x="10421" y="12212"/>
                  </a:lnTo>
                  <a:lnTo>
                    <a:pt x="9444" y="12266"/>
                  </a:lnTo>
                  <a:lnTo>
                    <a:pt x="8467" y="12320"/>
                  </a:lnTo>
                  <a:lnTo>
                    <a:pt x="7544" y="12266"/>
                  </a:lnTo>
                  <a:lnTo>
                    <a:pt x="6622" y="12157"/>
                  </a:lnTo>
                  <a:lnTo>
                    <a:pt x="5753" y="11995"/>
                  </a:lnTo>
                  <a:lnTo>
                    <a:pt x="4939" y="11723"/>
                  </a:lnTo>
                  <a:lnTo>
                    <a:pt x="4179" y="11452"/>
                  </a:lnTo>
                  <a:lnTo>
                    <a:pt x="3474" y="11072"/>
                  </a:lnTo>
                  <a:lnTo>
                    <a:pt x="2823" y="10583"/>
                  </a:lnTo>
                  <a:lnTo>
                    <a:pt x="2171" y="10041"/>
                  </a:lnTo>
                  <a:lnTo>
                    <a:pt x="1629" y="9444"/>
                  </a:lnTo>
                  <a:lnTo>
                    <a:pt x="1140" y="8738"/>
                  </a:lnTo>
                  <a:lnTo>
                    <a:pt x="652" y="7924"/>
                  </a:lnTo>
                  <a:lnTo>
                    <a:pt x="272" y="7056"/>
                  </a:lnTo>
                  <a:lnTo>
                    <a:pt x="0" y="6024"/>
                  </a:lnTo>
                  <a:lnTo>
                    <a:pt x="1954" y="13786"/>
                  </a:lnTo>
                  <a:lnTo>
                    <a:pt x="2117" y="14383"/>
                  </a:lnTo>
                  <a:lnTo>
                    <a:pt x="2388" y="14980"/>
                  </a:lnTo>
                  <a:lnTo>
                    <a:pt x="2606" y="15522"/>
                  </a:lnTo>
                  <a:lnTo>
                    <a:pt x="2877" y="16011"/>
                  </a:lnTo>
                  <a:lnTo>
                    <a:pt x="3203" y="16499"/>
                  </a:lnTo>
                  <a:lnTo>
                    <a:pt x="3474" y="16933"/>
                  </a:lnTo>
                  <a:lnTo>
                    <a:pt x="3854" y="17313"/>
                  </a:lnTo>
                  <a:lnTo>
                    <a:pt x="4179" y="17693"/>
                  </a:lnTo>
                  <a:lnTo>
                    <a:pt x="4559" y="18019"/>
                  </a:lnTo>
                  <a:lnTo>
                    <a:pt x="4994" y="18345"/>
                  </a:lnTo>
                  <a:lnTo>
                    <a:pt x="5374" y="18616"/>
                  </a:lnTo>
                  <a:lnTo>
                    <a:pt x="5862" y="18833"/>
                  </a:lnTo>
                  <a:lnTo>
                    <a:pt x="6296" y="19050"/>
                  </a:lnTo>
                  <a:lnTo>
                    <a:pt x="6785" y="19267"/>
                  </a:lnTo>
                  <a:lnTo>
                    <a:pt x="7762" y="19539"/>
                  </a:lnTo>
                  <a:lnTo>
                    <a:pt x="8738" y="19756"/>
                  </a:lnTo>
                  <a:lnTo>
                    <a:pt x="9715" y="19810"/>
                  </a:lnTo>
                  <a:lnTo>
                    <a:pt x="10801" y="19864"/>
                  </a:lnTo>
                  <a:lnTo>
                    <a:pt x="11886" y="19810"/>
                  </a:lnTo>
                  <a:lnTo>
                    <a:pt x="13026" y="19701"/>
                  </a:lnTo>
                  <a:lnTo>
                    <a:pt x="14220" y="19484"/>
                  </a:lnTo>
                  <a:lnTo>
                    <a:pt x="15468" y="19267"/>
                  </a:lnTo>
                  <a:lnTo>
                    <a:pt x="16662" y="18942"/>
                  </a:lnTo>
                  <a:lnTo>
                    <a:pt x="17965" y="18616"/>
                  </a:lnTo>
                  <a:lnTo>
                    <a:pt x="19213" y="18236"/>
                  </a:lnTo>
                  <a:lnTo>
                    <a:pt x="21873" y="17368"/>
                  </a:lnTo>
                  <a:lnTo>
                    <a:pt x="24532" y="16391"/>
                  </a:lnTo>
                  <a:lnTo>
                    <a:pt x="27246" y="15305"/>
                  </a:lnTo>
                  <a:lnTo>
                    <a:pt x="31479" y="13568"/>
                  </a:lnTo>
                  <a:lnTo>
                    <a:pt x="32673" y="13026"/>
                  </a:lnTo>
                  <a:lnTo>
                    <a:pt x="33759" y="12592"/>
                  </a:lnTo>
                  <a:lnTo>
                    <a:pt x="37449" y="11180"/>
                  </a:lnTo>
                  <a:lnTo>
                    <a:pt x="39512" y="10421"/>
                  </a:lnTo>
                  <a:lnTo>
                    <a:pt x="41628" y="9715"/>
                  </a:lnTo>
                  <a:lnTo>
                    <a:pt x="43853" y="9009"/>
                  </a:lnTo>
                  <a:lnTo>
                    <a:pt x="46133" y="8412"/>
                  </a:lnTo>
                  <a:lnTo>
                    <a:pt x="48358" y="7924"/>
                  </a:lnTo>
                  <a:lnTo>
                    <a:pt x="50583" y="7490"/>
                  </a:lnTo>
                  <a:lnTo>
                    <a:pt x="51669" y="7381"/>
                  </a:lnTo>
                  <a:lnTo>
                    <a:pt x="52700" y="7273"/>
                  </a:lnTo>
                  <a:lnTo>
                    <a:pt x="53731" y="7218"/>
                  </a:lnTo>
                  <a:lnTo>
                    <a:pt x="54708" y="7164"/>
                  </a:lnTo>
                  <a:lnTo>
                    <a:pt x="55685" y="7218"/>
                  </a:lnTo>
                  <a:lnTo>
                    <a:pt x="56608" y="7327"/>
                  </a:lnTo>
                  <a:lnTo>
                    <a:pt x="57476" y="7436"/>
                  </a:lnTo>
                  <a:lnTo>
                    <a:pt x="58290" y="7653"/>
                  </a:lnTo>
                  <a:lnTo>
                    <a:pt x="59050" y="7924"/>
                  </a:lnTo>
                  <a:lnTo>
                    <a:pt x="59810" y="8250"/>
                  </a:lnTo>
                  <a:lnTo>
                    <a:pt x="60407" y="8684"/>
                  </a:lnTo>
                  <a:lnTo>
                    <a:pt x="61004" y="9172"/>
                  </a:lnTo>
                  <a:lnTo>
                    <a:pt x="61547" y="9715"/>
                  </a:lnTo>
                  <a:lnTo>
                    <a:pt x="61981" y="10366"/>
                  </a:lnTo>
                  <a:lnTo>
                    <a:pt x="62306" y="11072"/>
                  </a:lnTo>
                  <a:lnTo>
                    <a:pt x="62578" y="11886"/>
                  </a:lnTo>
                  <a:lnTo>
                    <a:pt x="60787" y="4885"/>
                  </a:lnTo>
                  <a:lnTo>
                    <a:pt x="60515" y="4071"/>
                  </a:lnTo>
                  <a:lnTo>
                    <a:pt x="60135" y="3311"/>
                  </a:lnTo>
                  <a:lnTo>
                    <a:pt x="59647" y="2659"/>
                  </a:lnTo>
                  <a:lnTo>
                    <a:pt x="59159" y="2062"/>
                  </a:lnTo>
                  <a:lnTo>
                    <a:pt x="58562" y="1574"/>
                  </a:lnTo>
                  <a:lnTo>
                    <a:pt x="57856" y="1140"/>
                  </a:lnTo>
                  <a:lnTo>
                    <a:pt x="57150" y="814"/>
                  </a:lnTo>
                  <a:lnTo>
                    <a:pt x="56336" y="543"/>
                  </a:lnTo>
                  <a:lnTo>
                    <a:pt x="55522" y="326"/>
                  </a:lnTo>
                  <a:lnTo>
                    <a:pt x="54600" y="163"/>
                  </a:lnTo>
                  <a:lnTo>
                    <a:pt x="53677" y="54"/>
                  </a:lnTo>
                  <a:lnTo>
                    <a:pt x="52700"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5651972" y="894435"/>
              <a:ext cx="1216516" cy="386176"/>
            </a:xfrm>
            <a:custGeom>
              <a:avLst/>
              <a:gdLst/>
              <a:ahLst/>
              <a:cxnLst/>
              <a:rect l="l" t="t" r="r" b="b"/>
              <a:pathLst>
                <a:path w="62578" h="19865" fill="none" extrusionOk="0">
                  <a:moveTo>
                    <a:pt x="60787" y="4885"/>
                  </a:moveTo>
                  <a:lnTo>
                    <a:pt x="60787" y="4885"/>
                  </a:lnTo>
                  <a:lnTo>
                    <a:pt x="60515" y="4071"/>
                  </a:lnTo>
                  <a:lnTo>
                    <a:pt x="60135" y="3311"/>
                  </a:lnTo>
                  <a:lnTo>
                    <a:pt x="59647" y="2659"/>
                  </a:lnTo>
                  <a:lnTo>
                    <a:pt x="59159" y="2062"/>
                  </a:lnTo>
                  <a:lnTo>
                    <a:pt x="58562" y="1574"/>
                  </a:lnTo>
                  <a:lnTo>
                    <a:pt x="57856" y="1140"/>
                  </a:lnTo>
                  <a:lnTo>
                    <a:pt x="57150" y="814"/>
                  </a:lnTo>
                  <a:lnTo>
                    <a:pt x="56336" y="543"/>
                  </a:lnTo>
                  <a:lnTo>
                    <a:pt x="55522" y="326"/>
                  </a:lnTo>
                  <a:lnTo>
                    <a:pt x="54600" y="163"/>
                  </a:lnTo>
                  <a:lnTo>
                    <a:pt x="53677" y="54"/>
                  </a:lnTo>
                  <a:lnTo>
                    <a:pt x="52700" y="0"/>
                  </a:lnTo>
                  <a:lnTo>
                    <a:pt x="51723" y="0"/>
                  </a:lnTo>
                  <a:lnTo>
                    <a:pt x="50692" y="54"/>
                  </a:lnTo>
                  <a:lnTo>
                    <a:pt x="49606" y="163"/>
                  </a:lnTo>
                  <a:lnTo>
                    <a:pt x="48521" y="271"/>
                  </a:lnTo>
                  <a:lnTo>
                    <a:pt x="46296" y="651"/>
                  </a:lnTo>
                  <a:lnTo>
                    <a:pt x="44071" y="1194"/>
                  </a:lnTo>
                  <a:lnTo>
                    <a:pt x="41845" y="1791"/>
                  </a:lnTo>
                  <a:lnTo>
                    <a:pt x="39620" y="2442"/>
                  </a:lnTo>
                  <a:lnTo>
                    <a:pt x="37503" y="3148"/>
                  </a:lnTo>
                  <a:lnTo>
                    <a:pt x="35495" y="3853"/>
                  </a:lnTo>
                  <a:lnTo>
                    <a:pt x="31913" y="5210"/>
                  </a:lnTo>
                  <a:lnTo>
                    <a:pt x="31913" y="5210"/>
                  </a:lnTo>
                  <a:lnTo>
                    <a:pt x="29634" y="6187"/>
                  </a:lnTo>
                  <a:lnTo>
                    <a:pt x="29634" y="6187"/>
                  </a:lnTo>
                  <a:lnTo>
                    <a:pt x="25075" y="8033"/>
                  </a:lnTo>
                  <a:lnTo>
                    <a:pt x="22741" y="8901"/>
                  </a:lnTo>
                  <a:lnTo>
                    <a:pt x="20407" y="9769"/>
                  </a:lnTo>
                  <a:lnTo>
                    <a:pt x="18074" y="10529"/>
                  </a:lnTo>
                  <a:lnTo>
                    <a:pt x="15794" y="11180"/>
                  </a:lnTo>
                  <a:lnTo>
                    <a:pt x="13569" y="11723"/>
                  </a:lnTo>
                  <a:lnTo>
                    <a:pt x="12483" y="11940"/>
                  </a:lnTo>
                  <a:lnTo>
                    <a:pt x="11452" y="12103"/>
                  </a:lnTo>
                  <a:lnTo>
                    <a:pt x="10421" y="12212"/>
                  </a:lnTo>
                  <a:lnTo>
                    <a:pt x="9444" y="12266"/>
                  </a:lnTo>
                  <a:lnTo>
                    <a:pt x="8467" y="12320"/>
                  </a:lnTo>
                  <a:lnTo>
                    <a:pt x="7544" y="12266"/>
                  </a:lnTo>
                  <a:lnTo>
                    <a:pt x="6622" y="12157"/>
                  </a:lnTo>
                  <a:lnTo>
                    <a:pt x="5753" y="11995"/>
                  </a:lnTo>
                  <a:lnTo>
                    <a:pt x="4939" y="11723"/>
                  </a:lnTo>
                  <a:lnTo>
                    <a:pt x="4179" y="11452"/>
                  </a:lnTo>
                  <a:lnTo>
                    <a:pt x="3474" y="11072"/>
                  </a:lnTo>
                  <a:lnTo>
                    <a:pt x="2823" y="10583"/>
                  </a:lnTo>
                  <a:lnTo>
                    <a:pt x="2171" y="10041"/>
                  </a:lnTo>
                  <a:lnTo>
                    <a:pt x="1629" y="9444"/>
                  </a:lnTo>
                  <a:lnTo>
                    <a:pt x="1140" y="8738"/>
                  </a:lnTo>
                  <a:lnTo>
                    <a:pt x="652" y="7924"/>
                  </a:lnTo>
                  <a:lnTo>
                    <a:pt x="272" y="7056"/>
                  </a:lnTo>
                  <a:lnTo>
                    <a:pt x="0" y="6024"/>
                  </a:lnTo>
                  <a:lnTo>
                    <a:pt x="1954" y="13786"/>
                  </a:lnTo>
                  <a:lnTo>
                    <a:pt x="1954" y="13786"/>
                  </a:lnTo>
                  <a:lnTo>
                    <a:pt x="2117" y="14383"/>
                  </a:lnTo>
                  <a:lnTo>
                    <a:pt x="2388" y="14980"/>
                  </a:lnTo>
                  <a:lnTo>
                    <a:pt x="2606" y="15522"/>
                  </a:lnTo>
                  <a:lnTo>
                    <a:pt x="2877" y="16011"/>
                  </a:lnTo>
                  <a:lnTo>
                    <a:pt x="3203" y="16499"/>
                  </a:lnTo>
                  <a:lnTo>
                    <a:pt x="3474" y="16933"/>
                  </a:lnTo>
                  <a:lnTo>
                    <a:pt x="3854" y="17313"/>
                  </a:lnTo>
                  <a:lnTo>
                    <a:pt x="4179" y="17693"/>
                  </a:lnTo>
                  <a:lnTo>
                    <a:pt x="4559" y="18019"/>
                  </a:lnTo>
                  <a:lnTo>
                    <a:pt x="4994" y="18345"/>
                  </a:lnTo>
                  <a:lnTo>
                    <a:pt x="5374" y="18616"/>
                  </a:lnTo>
                  <a:lnTo>
                    <a:pt x="5862" y="18833"/>
                  </a:lnTo>
                  <a:lnTo>
                    <a:pt x="6296" y="19050"/>
                  </a:lnTo>
                  <a:lnTo>
                    <a:pt x="6785" y="19267"/>
                  </a:lnTo>
                  <a:lnTo>
                    <a:pt x="7762" y="19539"/>
                  </a:lnTo>
                  <a:lnTo>
                    <a:pt x="7762" y="19539"/>
                  </a:lnTo>
                  <a:lnTo>
                    <a:pt x="8738" y="19756"/>
                  </a:lnTo>
                  <a:lnTo>
                    <a:pt x="9715" y="19810"/>
                  </a:lnTo>
                  <a:lnTo>
                    <a:pt x="10801" y="19864"/>
                  </a:lnTo>
                  <a:lnTo>
                    <a:pt x="11886" y="19810"/>
                  </a:lnTo>
                  <a:lnTo>
                    <a:pt x="13026" y="19701"/>
                  </a:lnTo>
                  <a:lnTo>
                    <a:pt x="14220" y="19484"/>
                  </a:lnTo>
                  <a:lnTo>
                    <a:pt x="15468" y="19267"/>
                  </a:lnTo>
                  <a:lnTo>
                    <a:pt x="16662" y="18942"/>
                  </a:lnTo>
                  <a:lnTo>
                    <a:pt x="17965" y="18616"/>
                  </a:lnTo>
                  <a:lnTo>
                    <a:pt x="19213" y="18236"/>
                  </a:lnTo>
                  <a:lnTo>
                    <a:pt x="21873" y="17368"/>
                  </a:lnTo>
                  <a:lnTo>
                    <a:pt x="24532" y="16391"/>
                  </a:lnTo>
                  <a:lnTo>
                    <a:pt x="27246" y="15305"/>
                  </a:lnTo>
                  <a:lnTo>
                    <a:pt x="27246" y="15305"/>
                  </a:lnTo>
                  <a:lnTo>
                    <a:pt x="31479" y="13568"/>
                  </a:lnTo>
                  <a:lnTo>
                    <a:pt x="32673" y="13026"/>
                  </a:lnTo>
                  <a:lnTo>
                    <a:pt x="33759" y="12592"/>
                  </a:lnTo>
                  <a:lnTo>
                    <a:pt x="33759" y="12592"/>
                  </a:lnTo>
                  <a:lnTo>
                    <a:pt x="37449" y="11180"/>
                  </a:lnTo>
                  <a:lnTo>
                    <a:pt x="39512" y="10421"/>
                  </a:lnTo>
                  <a:lnTo>
                    <a:pt x="41628" y="9715"/>
                  </a:lnTo>
                  <a:lnTo>
                    <a:pt x="43853" y="9009"/>
                  </a:lnTo>
                  <a:lnTo>
                    <a:pt x="46133" y="8412"/>
                  </a:lnTo>
                  <a:lnTo>
                    <a:pt x="48358" y="7924"/>
                  </a:lnTo>
                  <a:lnTo>
                    <a:pt x="50583" y="7490"/>
                  </a:lnTo>
                  <a:lnTo>
                    <a:pt x="51669" y="7381"/>
                  </a:lnTo>
                  <a:lnTo>
                    <a:pt x="52700" y="7273"/>
                  </a:lnTo>
                  <a:lnTo>
                    <a:pt x="53731" y="7218"/>
                  </a:lnTo>
                  <a:lnTo>
                    <a:pt x="54708" y="7164"/>
                  </a:lnTo>
                  <a:lnTo>
                    <a:pt x="55685" y="7218"/>
                  </a:lnTo>
                  <a:lnTo>
                    <a:pt x="56608" y="7327"/>
                  </a:lnTo>
                  <a:lnTo>
                    <a:pt x="57476" y="7436"/>
                  </a:lnTo>
                  <a:lnTo>
                    <a:pt x="58290" y="7653"/>
                  </a:lnTo>
                  <a:lnTo>
                    <a:pt x="59050" y="7924"/>
                  </a:lnTo>
                  <a:lnTo>
                    <a:pt x="59810" y="8250"/>
                  </a:lnTo>
                  <a:lnTo>
                    <a:pt x="60407" y="8684"/>
                  </a:lnTo>
                  <a:lnTo>
                    <a:pt x="61004" y="9172"/>
                  </a:lnTo>
                  <a:lnTo>
                    <a:pt x="61547" y="9715"/>
                  </a:lnTo>
                  <a:lnTo>
                    <a:pt x="61981" y="10366"/>
                  </a:lnTo>
                  <a:lnTo>
                    <a:pt x="62306" y="11072"/>
                  </a:lnTo>
                  <a:lnTo>
                    <a:pt x="62578" y="11886"/>
                  </a:lnTo>
                  <a:lnTo>
                    <a:pt x="60787" y="48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5613986" y="1035802"/>
              <a:ext cx="1213348" cy="389344"/>
            </a:xfrm>
            <a:custGeom>
              <a:avLst/>
              <a:gdLst/>
              <a:ahLst/>
              <a:cxnLst/>
              <a:rect l="l" t="t" r="r" b="b"/>
              <a:pathLst>
                <a:path w="62415" h="20028" extrusionOk="0">
                  <a:moveTo>
                    <a:pt x="0" y="6514"/>
                  </a:moveTo>
                  <a:lnTo>
                    <a:pt x="163" y="7165"/>
                  </a:lnTo>
                  <a:lnTo>
                    <a:pt x="166" y="7173"/>
                  </a:lnTo>
                  <a:lnTo>
                    <a:pt x="0" y="6514"/>
                  </a:lnTo>
                  <a:close/>
                  <a:moveTo>
                    <a:pt x="166" y="7173"/>
                  </a:moveTo>
                  <a:lnTo>
                    <a:pt x="166" y="7173"/>
                  </a:lnTo>
                  <a:lnTo>
                    <a:pt x="166" y="7173"/>
                  </a:lnTo>
                  <a:close/>
                  <a:moveTo>
                    <a:pt x="51072" y="1"/>
                  </a:moveTo>
                  <a:lnTo>
                    <a:pt x="50095" y="109"/>
                  </a:lnTo>
                  <a:lnTo>
                    <a:pt x="49064" y="218"/>
                  </a:lnTo>
                  <a:lnTo>
                    <a:pt x="48032" y="381"/>
                  </a:lnTo>
                  <a:lnTo>
                    <a:pt x="45753" y="815"/>
                  </a:lnTo>
                  <a:lnTo>
                    <a:pt x="43311" y="1412"/>
                  </a:lnTo>
                  <a:lnTo>
                    <a:pt x="40705" y="2172"/>
                  </a:lnTo>
                  <a:lnTo>
                    <a:pt x="37937" y="3040"/>
                  </a:lnTo>
                  <a:lnTo>
                    <a:pt x="34952" y="4126"/>
                  </a:lnTo>
                  <a:lnTo>
                    <a:pt x="31805" y="5320"/>
                  </a:lnTo>
                  <a:lnTo>
                    <a:pt x="30719" y="5754"/>
                  </a:lnTo>
                  <a:lnTo>
                    <a:pt x="29525" y="6296"/>
                  </a:lnTo>
                  <a:lnTo>
                    <a:pt x="25292" y="8033"/>
                  </a:lnTo>
                  <a:lnTo>
                    <a:pt x="22632" y="9064"/>
                  </a:lnTo>
                  <a:lnTo>
                    <a:pt x="19973" y="10041"/>
                  </a:lnTo>
                  <a:lnTo>
                    <a:pt x="17368" y="10910"/>
                  </a:lnTo>
                  <a:lnTo>
                    <a:pt x="16065" y="11290"/>
                  </a:lnTo>
                  <a:lnTo>
                    <a:pt x="14817" y="11615"/>
                  </a:lnTo>
                  <a:lnTo>
                    <a:pt x="13569" y="11941"/>
                  </a:lnTo>
                  <a:lnTo>
                    <a:pt x="12320" y="12158"/>
                  </a:lnTo>
                  <a:lnTo>
                    <a:pt x="11126" y="12375"/>
                  </a:lnTo>
                  <a:lnTo>
                    <a:pt x="9987" y="12484"/>
                  </a:lnTo>
                  <a:lnTo>
                    <a:pt x="8901" y="12538"/>
                  </a:lnTo>
                  <a:lnTo>
                    <a:pt x="7816" y="12538"/>
                  </a:lnTo>
                  <a:lnTo>
                    <a:pt x="6784" y="12429"/>
                  </a:lnTo>
                  <a:lnTo>
                    <a:pt x="5808" y="12267"/>
                  </a:lnTo>
                  <a:lnTo>
                    <a:pt x="4776" y="11995"/>
                  </a:lnTo>
                  <a:lnTo>
                    <a:pt x="4288" y="11832"/>
                  </a:lnTo>
                  <a:lnTo>
                    <a:pt x="3854" y="11615"/>
                  </a:lnTo>
                  <a:lnTo>
                    <a:pt x="3420" y="11344"/>
                  </a:lnTo>
                  <a:lnTo>
                    <a:pt x="2985" y="11073"/>
                  </a:lnTo>
                  <a:lnTo>
                    <a:pt x="2551" y="10801"/>
                  </a:lnTo>
                  <a:lnTo>
                    <a:pt x="2171" y="10476"/>
                  </a:lnTo>
                  <a:lnTo>
                    <a:pt x="1846" y="10096"/>
                  </a:lnTo>
                  <a:lnTo>
                    <a:pt x="1466" y="9661"/>
                  </a:lnTo>
                  <a:lnTo>
                    <a:pt x="1194" y="9227"/>
                  </a:lnTo>
                  <a:lnTo>
                    <a:pt x="869" y="8793"/>
                  </a:lnTo>
                  <a:lnTo>
                    <a:pt x="597" y="8250"/>
                  </a:lnTo>
                  <a:lnTo>
                    <a:pt x="380" y="7708"/>
                  </a:lnTo>
                  <a:lnTo>
                    <a:pt x="166" y="7173"/>
                  </a:lnTo>
                  <a:lnTo>
                    <a:pt x="1954" y="14275"/>
                  </a:lnTo>
                  <a:lnTo>
                    <a:pt x="2334" y="15360"/>
                  </a:lnTo>
                  <a:lnTo>
                    <a:pt x="2823" y="16283"/>
                  </a:lnTo>
                  <a:lnTo>
                    <a:pt x="3365" y="17097"/>
                  </a:lnTo>
                  <a:lnTo>
                    <a:pt x="3962" y="17802"/>
                  </a:lnTo>
                  <a:lnTo>
                    <a:pt x="4668" y="18454"/>
                  </a:lnTo>
                  <a:lnTo>
                    <a:pt x="5428" y="18942"/>
                  </a:lnTo>
                  <a:lnTo>
                    <a:pt x="6242" y="19322"/>
                  </a:lnTo>
                  <a:lnTo>
                    <a:pt x="7164" y="19648"/>
                  </a:lnTo>
                  <a:lnTo>
                    <a:pt x="8087" y="19865"/>
                  </a:lnTo>
                  <a:lnTo>
                    <a:pt x="9064" y="19973"/>
                  </a:lnTo>
                  <a:lnTo>
                    <a:pt x="10149" y="20028"/>
                  </a:lnTo>
                  <a:lnTo>
                    <a:pt x="11235" y="20028"/>
                  </a:lnTo>
                  <a:lnTo>
                    <a:pt x="12320" y="19919"/>
                  </a:lnTo>
                  <a:lnTo>
                    <a:pt x="13514" y="19756"/>
                  </a:lnTo>
                  <a:lnTo>
                    <a:pt x="14708" y="19539"/>
                  </a:lnTo>
                  <a:lnTo>
                    <a:pt x="15902" y="19268"/>
                  </a:lnTo>
                  <a:lnTo>
                    <a:pt x="16771" y="19051"/>
                  </a:lnTo>
                  <a:lnTo>
                    <a:pt x="19213" y="18345"/>
                  </a:lnTo>
                  <a:lnTo>
                    <a:pt x="21655" y="17531"/>
                  </a:lnTo>
                  <a:lnTo>
                    <a:pt x="24043" y="16663"/>
                  </a:lnTo>
                  <a:lnTo>
                    <a:pt x="26377" y="15740"/>
                  </a:lnTo>
                  <a:lnTo>
                    <a:pt x="26486" y="15686"/>
                  </a:lnTo>
                  <a:lnTo>
                    <a:pt x="27191" y="15414"/>
                  </a:lnTo>
                  <a:lnTo>
                    <a:pt x="27246" y="15414"/>
                  </a:lnTo>
                  <a:lnTo>
                    <a:pt x="27951" y="15089"/>
                  </a:lnTo>
                  <a:lnTo>
                    <a:pt x="28385" y="14926"/>
                  </a:lnTo>
                  <a:lnTo>
                    <a:pt x="29851" y="14329"/>
                  </a:lnTo>
                  <a:lnTo>
                    <a:pt x="30990" y="13786"/>
                  </a:lnTo>
                  <a:lnTo>
                    <a:pt x="33650" y="12701"/>
                  </a:lnTo>
                  <a:lnTo>
                    <a:pt x="36255" y="11670"/>
                  </a:lnTo>
                  <a:lnTo>
                    <a:pt x="38914" y="10747"/>
                  </a:lnTo>
                  <a:lnTo>
                    <a:pt x="41519" y="9824"/>
                  </a:lnTo>
                  <a:lnTo>
                    <a:pt x="44233" y="9010"/>
                  </a:lnTo>
                  <a:lnTo>
                    <a:pt x="45102" y="8739"/>
                  </a:lnTo>
                  <a:lnTo>
                    <a:pt x="45536" y="8630"/>
                  </a:lnTo>
                  <a:lnTo>
                    <a:pt x="47381" y="8196"/>
                  </a:lnTo>
                  <a:lnTo>
                    <a:pt x="49064" y="7816"/>
                  </a:lnTo>
                  <a:lnTo>
                    <a:pt x="50692" y="7545"/>
                  </a:lnTo>
                  <a:lnTo>
                    <a:pt x="52211" y="7328"/>
                  </a:lnTo>
                  <a:lnTo>
                    <a:pt x="53622" y="7219"/>
                  </a:lnTo>
                  <a:lnTo>
                    <a:pt x="54925" y="7165"/>
                  </a:lnTo>
                  <a:lnTo>
                    <a:pt x="56173" y="7219"/>
                  </a:lnTo>
                  <a:lnTo>
                    <a:pt x="57259" y="7382"/>
                  </a:lnTo>
                  <a:lnTo>
                    <a:pt x="58236" y="7599"/>
                  </a:lnTo>
                  <a:lnTo>
                    <a:pt x="59158" y="7925"/>
                  </a:lnTo>
                  <a:lnTo>
                    <a:pt x="59972" y="8305"/>
                  </a:lnTo>
                  <a:lnTo>
                    <a:pt x="60678" y="8793"/>
                  </a:lnTo>
                  <a:lnTo>
                    <a:pt x="60949" y="9064"/>
                  </a:lnTo>
                  <a:lnTo>
                    <a:pt x="61275" y="9390"/>
                  </a:lnTo>
                  <a:lnTo>
                    <a:pt x="61492" y="9716"/>
                  </a:lnTo>
                  <a:lnTo>
                    <a:pt x="61763" y="10041"/>
                  </a:lnTo>
                  <a:lnTo>
                    <a:pt x="61926" y="10367"/>
                  </a:lnTo>
                  <a:lnTo>
                    <a:pt x="62143" y="10801"/>
                  </a:lnTo>
                  <a:lnTo>
                    <a:pt x="62415" y="11615"/>
                  </a:lnTo>
                  <a:lnTo>
                    <a:pt x="60624" y="4614"/>
                  </a:lnTo>
                  <a:lnTo>
                    <a:pt x="60407" y="4017"/>
                  </a:lnTo>
                  <a:lnTo>
                    <a:pt x="60190" y="3474"/>
                  </a:lnTo>
                  <a:lnTo>
                    <a:pt x="59918" y="2986"/>
                  </a:lnTo>
                  <a:lnTo>
                    <a:pt x="59538" y="2497"/>
                  </a:lnTo>
                  <a:lnTo>
                    <a:pt x="59158" y="2063"/>
                  </a:lnTo>
                  <a:lnTo>
                    <a:pt x="58778" y="1683"/>
                  </a:lnTo>
                  <a:lnTo>
                    <a:pt x="58290" y="1358"/>
                  </a:lnTo>
                  <a:lnTo>
                    <a:pt x="57747" y="1032"/>
                  </a:lnTo>
                  <a:lnTo>
                    <a:pt x="57205" y="761"/>
                  </a:lnTo>
                  <a:lnTo>
                    <a:pt x="56608" y="543"/>
                  </a:lnTo>
                  <a:lnTo>
                    <a:pt x="55956" y="326"/>
                  </a:lnTo>
                  <a:lnTo>
                    <a:pt x="55251" y="218"/>
                  </a:lnTo>
                  <a:lnTo>
                    <a:pt x="54491" y="109"/>
                  </a:lnTo>
                  <a:lnTo>
                    <a:pt x="53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5613986" y="1035802"/>
              <a:ext cx="1213348" cy="389344"/>
            </a:xfrm>
            <a:custGeom>
              <a:avLst/>
              <a:gdLst/>
              <a:ahLst/>
              <a:cxnLst/>
              <a:rect l="l" t="t" r="r" b="b"/>
              <a:pathLst>
                <a:path w="62415" h="20028" fill="none" extrusionOk="0">
                  <a:moveTo>
                    <a:pt x="60624" y="4614"/>
                  </a:moveTo>
                  <a:lnTo>
                    <a:pt x="60624" y="4614"/>
                  </a:lnTo>
                  <a:lnTo>
                    <a:pt x="60407" y="4017"/>
                  </a:lnTo>
                  <a:lnTo>
                    <a:pt x="60190" y="3474"/>
                  </a:lnTo>
                  <a:lnTo>
                    <a:pt x="59918" y="2986"/>
                  </a:lnTo>
                  <a:lnTo>
                    <a:pt x="59538" y="2497"/>
                  </a:lnTo>
                  <a:lnTo>
                    <a:pt x="59158" y="2063"/>
                  </a:lnTo>
                  <a:lnTo>
                    <a:pt x="58778" y="1683"/>
                  </a:lnTo>
                  <a:lnTo>
                    <a:pt x="58290" y="1358"/>
                  </a:lnTo>
                  <a:lnTo>
                    <a:pt x="57747" y="1032"/>
                  </a:lnTo>
                  <a:lnTo>
                    <a:pt x="57205" y="761"/>
                  </a:lnTo>
                  <a:lnTo>
                    <a:pt x="56608" y="543"/>
                  </a:lnTo>
                  <a:lnTo>
                    <a:pt x="55956" y="326"/>
                  </a:lnTo>
                  <a:lnTo>
                    <a:pt x="55251" y="218"/>
                  </a:lnTo>
                  <a:lnTo>
                    <a:pt x="54491" y="109"/>
                  </a:lnTo>
                  <a:lnTo>
                    <a:pt x="53731" y="1"/>
                  </a:lnTo>
                  <a:lnTo>
                    <a:pt x="52863" y="1"/>
                  </a:lnTo>
                  <a:lnTo>
                    <a:pt x="51994" y="1"/>
                  </a:lnTo>
                  <a:lnTo>
                    <a:pt x="51072" y="1"/>
                  </a:lnTo>
                  <a:lnTo>
                    <a:pt x="50095" y="109"/>
                  </a:lnTo>
                  <a:lnTo>
                    <a:pt x="49064" y="218"/>
                  </a:lnTo>
                  <a:lnTo>
                    <a:pt x="48032" y="381"/>
                  </a:lnTo>
                  <a:lnTo>
                    <a:pt x="45753" y="815"/>
                  </a:lnTo>
                  <a:lnTo>
                    <a:pt x="43311" y="1412"/>
                  </a:lnTo>
                  <a:lnTo>
                    <a:pt x="40705" y="2172"/>
                  </a:lnTo>
                  <a:lnTo>
                    <a:pt x="37937" y="3040"/>
                  </a:lnTo>
                  <a:lnTo>
                    <a:pt x="34952" y="4126"/>
                  </a:lnTo>
                  <a:lnTo>
                    <a:pt x="31805" y="5320"/>
                  </a:lnTo>
                  <a:lnTo>
                    <a:pt x="30719" y="5754"/>
                  </a:lnTo>
                  <a:lnTo>
                    <a:pt x="29525" y="6296"/>
                  </a:lnTo>
                  <a:lnTo>
                    <a:pt x="29525" y="6296"/>
                  </a:lnTo>
                  <a:lnTo>
                    <a:pt x="25292" y="8033"/>
                  </a:lnTo>
                  <a:lnTo>
                    <a:pt x="25292" y="8033"/>
                  </a:lnTo>
                  <a:lnTo>
                    <a:pt x="22632" y="9064"/>
                  </a:lnTo>
                  <a:lnTo>
                    <a:pt x="19973" y="10041"/>
                  </a:lnTo>
                  <a:lnTo>
                    <a:pt x="17368" y="10910"/>
                  </a:lnTo>
                  <a:lnTo>
                    <a:pt x="16065" y="11290"/>
                  </a:lnTo>
                  <a:lnTo>
                    <a:pt x="14817" y="11615"/>
                  </a:lnTo>
                  <a:lnTo>
                    <a:pt x="13569" y="11941"/>
                  </a:lnTo>
                  <a:lnTo>
                    <a:pt x="12320" y="12158"/>
                  </a:lnTo>
                  <a:lnTo>
                    <a:pt x="11126" y="12375"/>
                  </a:lnTo>
                  <a:lnTo>
                    <a:pt x="9987" y="12484"/>
                  </a:lnTo>
                  <a:lnTo>
                    <a:pt x="8901" y="12538"/>
                  </a:lnTo>
                  <a:lnTo>
                    <a:pt x="7816" y="12538"/>
                  </a:lnTo>
                  <a:lnTo>
                    <a:pt x="6784" y="12429"/>
                  </a:lnTo>
                  <a:lnTo>
                    <a:pt x="5808" y="12267"/>
                  </a:lnTo>
                  <a:lnTo>
                    <a:pt x="5808" y="12267"/>
                  </a:lnTo>
                  <a:lnTo>
                    <a:pt x="4776" y="11995"/>
                  </a:lnTo>
                  <a:lnTo>
                    <a:pt x="4288" y="11832"/>
                  </a:lnTo>
                  <a:lnTo>
                    <a:pt x="3854" y="11615"/>
                  </a:lnTo>
                  <a:lnTo>
                    <a:pt x="3420" y="11344"/>
                  </a:lnTo>
                  <a:lnTo>
                    <a:pt x="2985" y="11073"/>
                  </a:lnTo>
                  <a:lnTo>
                    <a:pt x="2551" y="10801"/>
                  </a:lnTo>
                  <a:lnTo>
                    <a:pt x="2171" y="10476"/>
                  </a:lnTo>
                  <a:lnTo>
                    <a:pt x="1846" y="10096"/>
                  </a:lnTo>
                  <a:lnTo>
                    <a:pt x="1466" y="9661"/>
                  </a:lnTo>
                  <a:lnTo>
                    <a:pt x="1194" y="9227"/>
                  </a:lnTo>
                  <a:lnTo>
                    <a:pt x="869" y="8793"/>
                  </a:lnTo>
                  <a:lnTo>
                    <a:pt x="597" y="8250"/>
                  </a:lnTo>
                  <a:lnTo>
                    <a:pt x="380" y="7708"/>
                  </a:lnTo>
                  <a:lnTo>
                    <a:pt x="163" y="7165"/>
                  </a:lnTo>
                  <a:lnTo>
                    <a:pt x="0" y="6514"/>
                  </a:lnTo>
                  <a:lnTo>
                    <a:pt x="1954" y="14275"/>
                  </a:lnTo>
                  <a:lnTo>
                    <a:pt x="1954" y="14275"/>
                  </a:lnTo>
                  <a:lnTo>
                    <a:pt x="2334" y="15360"/>
                  </a:lnTo>
                  <a:lnTo>
                    <a:pt x="2823" y="16283"/>
                  </a:lnTo>
                  <a:lnTo>
                    <a:pt x="3365" y="17097"/>
                  </a:lnTo>
                  <a:lnTo>
                    <a:pt x="3962" y="17802"/>
                  </a:lnTo>
                  <a:lnTo>
                    <a:pt x="4668" y="18454"/>
                  </a:lnTo>
                  <a:lnTo>
                    <a:pt x="5428" y="18942"/>
                  </a:lnTo>
                  <a:lnTo>
                    <a:pt x="6242" y="19322"/>
                  </a:lnTo>
                  <a:lnTo>
                    <a:pt x="7164" y="19648"/>
                  </a:lnTo>
                  <a:lnTo>
                    <a:pt x="8087" y="19865"/>
                  </a:lnTo>
                  <a:lnTo>
                    <a:pt x="9064" y="19973"/>
                  </a:lnTo>
                  <a:lnTo>
                    <a:pt x="10149" y="20028"/>
                  </a:lnTo>
                  <a:lnTo>
                    <a:pt x="11235" y="20028"/>
                  </a:lnTo>
                  <a:lnTo>
                    <a:pt x="12320" y="19919"/>
                  </a:lnTo>
                  <a:lnTo>
                    <a:pt x="13514" y="19756"/>
                  </a:lnTo>
                  <a:lnTo>
                    <a:pt x="14708" y="19539"/>
                  </a:lnTo>
                  <a:lnTo>
                    <a:pt x="15902" y="19268"/>
                  </a:lnTo>
                  <a:lnTo>
                    <a:pt x="16771" y="19051"/>
                  </a:lnTo>
                  <a:lnTo>
                    <a:pt x="16771" y="19051"/>
                  </a:lnTo>
                  <a:lnTo>
                    <a:pt x="19213" y="18345"/>
                  </a:lnTo>
                  <a:lnTo>
                    <a:pt x="21655" y="17531"/>
                  </a:lnTo>
                  <a:lnTo>
                    <a:pt x="24043" y="16663"/>
                  </a:lnTo>
                  <a:lnTo>
                    <a:pt x="26377" y="15740"/>
                  </a:lnTo>
                  <a:lnTo>
                    <a:pt x="26377" y="15740"/>
                  </a:lnTo>
                  <a:lnTo>
                    <a:pt x="26486" y="15686"/>
                  </a:lnTo>
                  <a:lnTo>
                    <a:pt x="27191" y="15414"/>
                  </a:lnTo>
                  <a:lnTo>
                    <a:pt x="27246" y="15414"/>
                  </a:lnTo>
                  <a:lnTo>
                    <a:pt x="27246" y="15414"/>
                  </a:lnTo>
                  <a:lnTo>
                    <a:pt x="27951" y="15089"/>
                  </a:lnTo>
                  <a:lnTo>
                    <a:pt x="28385" y="14926"/>
                  </a:lnTo>
                  <a:lnTo>
                    <a:pt x="29851" y="14329"/>
                  </a:lnTo>
                  <a:lnTo>
                    <a:pt x="30990" y="13786"/>
                  </a:lnTo>
                  <a:lnTo>
                    <a:pt x="30990" y="13786"/>
                  </a:lnTo>
                  <a:lnTo>
                    <a:pt x="33650" y="12701"/>
                  </a:lnTo>
                  <a:lnTo>
                    <a:pt x="33650" y="12701"/>
                  </a:lnTo>
                  <a:lnTo>
                    <a:pt x="36255" y="11670"/>
                  </a:lnTo>
                  <a:lnTo>
                    <a:pt x="38914" y="10747"/>
                  </a:lnTo>
                  <a:lnTo>
                    <a:pt x="41519" y="9824"/>
                  </a:lnTo>
                  <a:lnTo>
                    <a:pt x="44233" y="9010"/>
                  </a:lnTo>
                  <a:lnTo>
                    <a:pt x="44233" y="9010"/>
                  </a:lnTo>
                  <a:lnTo>
                    <a:pt x="45102" y="8739"/>
                  </a:lnTo>
                  <a:lnTo>
                    <a:pt x="45536" y="8630"/>
                  </a:lnTo>
                  <a:lnTo>
                    <a:pt x="45536" y="8630"/>
                  </a:lnTo>
                  <a:lnTo>
                    <a:pt x="47381" y="8196"/>
                  </a:lnTo>
                  <a:lnTo>
                    <a:pt x="49064" y="7816"/>
                  </a:lnTo>
                  <a:lnTo>
                    <a:pt x="50692" y="7545"/>
                  </a:lnTo>
                  <a:lnTo>
                    <a:pt x="52211" y="7328"/>
                  </a:lnTo>
                  <a:lnTo>
                    <a:pt x="53622" y="7219"/>
                  </a:lnTo>
                  <a:lnTo>
                    <a:pt x="54925" y="7165"/>
                  </a:lnTo>
                  <a:lnTo>
                    <a:pt x="56173" y="7219"/>
                  </a:lnTo>
                  <a:lnTo>
                    <a:pt x="57259" y="7382"/>
                  </a:lnTo>
                  <a:lnTo>
                    <a:pt x="58236" y="7599"/>
                  </a:lnTo>
                  <a:lnTo>
                    <a:pt x="59158" y="7925"/>
                  </a:lnTo>
                  <a:lnTo>
                    <a:pt x="59972" y="8305"/>
                  </a:lnTo>
                  <a:lnTo>
                    <a:pt x="60678" y="8793"/>
                  </a:lnTo>
                  <a:lnTo>
                    <a:pt x="60949" y="9064"/>
                  </a:lnTo>
                  <a:lnTo>
                    <a:pt x="61275" y="9390"/>
                  </a:lnTo>
                  <a:lnTo>
                    <a:pt x="61492" y="9716"/>
                  </a:lnTo>
                  <a:lnTo>
                    <a:pt x="61763" y="10041"/>
                  </a:lnTo>
                  <a:lnTo>
                    <a:pt x="61926" y="10367"/>
                  </a:lnTo>
                  <a:lnTo>
                    <a:pt x="62143" y="10801"/>
                  </a:lnTo>
                  <a:lnTo>
                    <a:pt x="62415" y="11615"/>
                  </a:lnTo>
                  <a:lnTo>
                    <a:pt x="60624" y="46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536965" y="1315408"/>
              <a:ext cx="1204911" cy="402000"/>
            </a:xfrm>
            <a:custGeom>
              <a:avLst/>
              <a:gdLst/>
              <a:ahLst/>
              <a:cxnLst/>
              <a:rect l="l" t="t" r="r" b="b"/>
              <a:pathLst>
                <a:path w="61981" h="20679" extrusionOk="0">
                  <a:moveTo>
                    <a:pt x="52374" y="0"/>
                  </a:moveTo>
                  <a:lnTo>
                    <a:pt x="51506" y="54"/>
                  </a:lnTo>
                  <a:lnTo>
                    <a:pt x="50637" y="109"/>
                  </a:lnTo>
                  <a:lnTo>
                    <a:pt x="48629" y="380"/>
                  </a:lnTo>
                  <a:lnTo>
                    <a:pt x="46458" y="760"/>
                  </a:lnTo>
                  <a:lnTo>
                    <a:pt x="44016" y="1357"/>
                  </a:lnTo>
                  <a:lnTo>
                    <a:pt x="41302" y="2117"/>
                  </a:lnTo>
                  <a:lnTo>
                    <a:pt x="38317" y="3094"/>
                  </a:lnTo>
                  <a:lnTo>
                    <a:pt x="35061" y="4288"/>
                  </a:lnTo>
                  <a:lnTo>
                    <a:pt x="31533" y="5699"/>
                  </a:lnTo>
                  <a:lnTo>
                    <a:pt x="29308" y="6622"/>
                  </a:lnTo>
                  <a:lnTo>
                    <a:pt x="28819" y="6839"/>
                  </a:lnTo>
                  <a:lnTo>
                    <a:pt x="28440" y="7001"/>
                  </a:lnTo>
                  <a:lnTo>
                    <a:pt x="27788" y="7273"/>
                  </a:lnTo>
                  <a:lnTo>
                    <a:pt x="27408" y="7436"/>
                  </a:lnTo>
                  <a:lnTo>
                    <a:pt x="27083" y="7598"/>
                  </a:lnTo>
                  <a:lnTo>
                    <a:pt x="26920" y="7653"/>
                  </a:lnTo>
                  <a:lnTo>
                    <a:pt x="26269" y="7924"/>
                  </a:lnTo>
                  <a:lnTo>
                    <a:pt x="25509" y="8250"/>
                  </a:lnTo>
                  <a:lnTo>
                    <a:pt x="25455" y="8250"/>
                  </a:lnTo>
                  <a:lnTo>
                    <a:pt x="23066" y="9281"/>
                  </a:lnTo>
                  <a:lnTo>
                    <a:pt x="20624" y="10204"/>
                  </a:lnTo>
                  <a:lnTo>
                    <a:pt x="18182" y="11072"/>
                  </a:lnTo>
                  <a:lnTo>
                    <a:pt x="15685" y="11886"/>
                  </a:lnTo>
                  <a:lnTo>
                    <a:pt x="15305" y="11995"/>
                  </a:lnTo>
                  <a:lnTo>
                    <a:pt x="14925" y="12103"/>
                  </a:lnTo>
                  <a:lnTo>
                    <a:pt x="14546" y="12212"/>
                  </a:lnTo>
                  <a:lnTo>
                    <a:pt x="13243" y="12537"/>
                  </a:lnTo>
                  <a:lnTo>
                    <a:pt x="11995" y="12809"/>
                  </a:lnTo>
                  <a:lnTo>
                    <a:pt x="10746" y="13026"/>
                  </a:lnTo>
                  <a:lnTo>
                    <a:pt x="9552" y="13134"/>
                  </a:lnTo>
                  <a:lnTo>
                    <a:pt x="8413" y="13189"/>
                  </a:lnTo>
                  <a:lnTo>
                    <a:pt x="7273" y="13189"/>
                  </a:lnTo>
                  <a:lnTo>
                    <a:pt x="6242" y="13134"/>
                  </a:lnTo>
                  <a:lnTo>
                    <a:pt x="5265" y="12917"/>
                  </a:lnTo>
                  <a:lnTo>
                    <a:pt x="4342" y="12646"/>
                  </a:lnTo>
                  <a:lnTo>
                    <a:pt x="3474" y="12266"/>
                  </a:lnTo>
                  <a:lnTo>
                    <a:pt x="3040" y="12049"/>
                  </a:lnTo>
                  <a:lnTo>
                    <a:pt x="2660" y="11778"/>
                  </a:lnTo>
                  <a:lnTo>
                    <a:pt x="2334" y="11506"/>
                  </a:lnTo>
                  <a:lnTo>
                    <a:pt x="1954" y="11181"/>
                  </a:lnTo>
                  <a:lnTo>
                    <a:pt x="1628" y="10855"/>
                  </a:lnTo>
                  <a:lnTo>
                    <a:pt x="1357" y="10475"/>
                  </a:lnTo>
                  <a:lnTo>
                    <a:pt x="1031" y="10095"/>
                  </a:lnTo>
                  <a:lnTo>
                    <a:pt x="814" y="9661"/>
                  </a:lnTo>
                  <a:lnTo>
                    <a:pt x="543" y="9172"/>
                  </a:lnTo>
                  <a:lnTo>
                    <a:pt x="326" y="8684"/>
                  </a:lnTo>
                  <a:lnTo>
                    <a:pt x="163" y="8195"/>
                  </a:lnTo>
                  <a:lnTo>
                    <a:pt x="0" y="7598"/>
                  </a:lnTo>
                  <a:lnTo>
                    <a:pt x="1954" y="15360"/>
                  </a:lnTo>
                  <a:lnTo>
                    <a:pt x="2117" y="15902"/>
                  </a:lnTo>
                  <a:lnTo>
                    <a:pt x="2334" y="16445"/>
                  </a:lnTo>
                  <a:lnTo>
                    <a:pt x="2551" y="16934"/>
                  </a:lnTo>
                  <a:lnTo>
                    <a:pt x="2822" y="17368"/>
                  </a:lnTo>
                  <a:lnTo>
                    <a:pt x="3094" y="17802"/>
                  </a:lnTo>
                  <a:lnTo>
                    <a:pt x="3419" y="18182"/>
                  </a:lnTo>
                  <a:lnTo>
                    <a:pt x="3745" y="18562"/>
                  </a:lnTo>
                  <a:lnTo>
                    <a:pt x="4071" y="18887"/>
                  </a:lnTo>
                  <a:lnTo>
                    <a:pt x="4451" y="19159"/>
                  </a:lnTo>
                  <a:lnTo>
                    <a:pt x="4831" y="19430"/>
                  </a:lnTo>
                  <a:lnTo>
                    <a:pt x="5211" y="19701"/>
                  </a:lnTo>
                  <a:lnTo>
                    <a:pt x="5645" y="19919"/>
                  </a:lnTo>
                  <a:lnTo>
                    <a:pt x="6513" y="20244"/>
                  </a:lnTo>
                  <a:lnTo>
                    <a:pt x="7436" y="20516"/>
                  </a:lnTo>
                  <a:lnTo>
                    <a:pt x="7599" y="20516"/>
                  </a:lnTo>
                  <a:lnTo>
                    <a:pt x="8575" y="20624"/>
                  </a:lnTo>
                  <a:lnTo>
                    <a:pt x="9552" y="20678"/>
                  </a:lnTo>
                  <a:lnTo>
                    <a:pt x="10584" y="20678"/>
                  </a:lnTo>
                  <a:lnTo>
                    <a:pt x="11669" y="20570"/>
                  </a:lnTo>
                  <a:lnTo>
                    <a:pt x="12809" y="20407"/>
                  </a:lnTo>
                  <a:lnTo>
                    <a:pt x="14003" y="20244"/>
                  </a:lnTo>
                  <a:lnTo>
                    <a:pt x="15197" y="19973"/>
                  </a:lnTo>
                  <a:lnTo>
                    <a:pt x="16391" y="19647"/>
                  </a:lnTo>
                  <a:lnTo>
                    <a:pt x="17639" y="19267"/>
                  </a:lnTo>
                  <a:lnTo>
                    <a:pt x="18887" y="18887"/>
                  </a:lnTo>
                  <a:lnTo>
                    <a:pt x="21438" y="18019"/>
                  </a:lnTo>
                  <a:lnTo>
                    <a:pt x="23989" y="16988"/>
                  </a:lnTo>
                  <a:lnTo>
                    <a:pt x="26594" y="15957"/>
                  </a:lnTo>
                  <a:lnTo>
                    <a:pt x="26649" y="15902"/>
                  </a:lnTo>
                  <a:lnTo>
                    <a:pt x="28494" y="15143"/>
                  </a:lnTo>
                  <a:lnTo>
                    <a:pt x="28602" y="15088"/>
                  </a:lnTo>
                  <a:lnTo>
                    <a:pt x="29905" y="14545"/>
                  </a:lnTo>
                  <a:lnTo>
                    <a:pt x="31153" y="13948"/>
                  </a:lnTo>
                  <a:lnTo>
                    <a:pt x="33378" y="13026"/>
                  </a:lnTo>
                  <a:lnTo>
                    <a:pt x="36038" y="11940"/>
                  </a:lnTo>
                  <a:lnTo>
                    <a:pt x="38752" y="10963"/>
                  </a:lnTo>
                  <a:lnTo>
                    <a:pt x="41411" y="10041"/>
                  </a:lnTo>
                  <a:lnTo>
                    <a:pt x="44016" y="9172"/>
                  </a:lnTo>
                  <a:lnTo>
                    <a:pt x="46567" y="8467"/>
                  </a:lnTo>
                  <a:lnTo>
                    <a:pt x="49063" y="7870"/>
                  </a:lnTo>
                  <a:lnTo>
                    <a:pt x="50203" y="7653"/>
                  </a:lnTo>
                  <a:lnTo>
                    <a:pt x="51397" y="7490"/>
                  </a:lnTo>
                  <a:lnTo>
                    <a:pt x="52483" y="7327"/>
                  </a:lnTo>
                  <a:lnTo>
                    <a:pt x="53568" y="7273"/>
                  </a:lnTo>
                  <a:lnTo>
                    <a:pt x="56119" y="7273"/>
                  </a:lnTo>
                  <a:lnTo>
                    <a:pt x="56770" y="7381"/>
                  </a:lnTo>
                  <a:lnTo>
                    <a:pt x="57422" y="7490"/>
                  </a:lnTo>
                  <a:lnTo>
                    <a:pt x="58019" y="7598"/>
                  </a:lnTo>
                  <a:lnTo>
                    <a:pt x="58616" y="7816"/>
                  </a:lnTo>
                  <a:lnTo>
                    <a:pt x="59158" y="8033"/>
                  </a:lnTo>
                  <a:lnTo>
                    <a:pt x="59647" y="8250"/>
                  </a:lnTo>
                  <a:lnTo>
                    <a:pt x="60135" y="8521"/>
                  </a:lnTo>
                  <a:lnTo>
                    <a:pt x="60515" y="8901"/>
                  </a:lnTo>
                  <a:lnTo>
                    <a:pt x="60895" y="9227"/>
                  </a:lnTo>
                  <a:lnTo>
                    <a:pt x="61275" y="9661"/>
                  </a:lnTo>
                  <a:lnTo>
                    <a:pt x="61546" y="10095"/>
                  </a:lnTo>
                  <a:lnTo>
                    <a:pt x="61763" y="10638"/>
                  </a:lnTo>
                  <a:lnTo>
                    <a:pt x="61981" y="11181"/>
                  </a:lnTo>
                  <a:lnTo>
                    <a:pt x="60190" y="4179"/>
                  </a:lnTo>
                  <a:lnTo>
                    <a:pt x="60081" y="3745"/>
                  </a:lnTo>
                  <a:lnTo>
                    <a:pt x="59864" y="3365"/>
                  </a:lnTo>
                  <a:lnTo>
                    <a:pt x="59701" y="2985"/>
                  </a:lnTo>
                  <a:lnTo>
                    <a:pt x="59430" y="2605"/>
                  </a:lnTo>
                  <a:lnTo>
                    <a:pt x="59158" y="2225"/>
                  </a:lnTo>
                  <a:lnTo>
                    <a:pt x="58778" y="1845"/>
                  </a:lnTo>
                  <a:lnTo>
                    <a:pt x="58399" y="1520"/>
                  </a:lnTo>
                  <a:lnTo>
                    <a:pt x="57964" y="1248"/>
                  </a:lnTo>
                  <a:lnTo>
                    <a:pt x="57476" y="977"/>
                  </a:lnTo>
                  <a:lnTo>
                    <a:pt x="56987" y="706"/>
                  </a:lnTo>
                  <a:lnTo>
                    <a:pt x="56390" y="543"/>
                  </a:lnTo>
                  <a:lnTo>
                    <a:pt x="55739" y="326"/>
                  </a:lnTo>
                  <a:lnTo>
                    <a:pt x="55034" y="217"/>
                  </a:lnTo>
                  <a:lnTo>
                    <a:pt x="54274" y="109"/>
                  </a:lnTo>
                  <a:lnTo>
                    <a:pt x="53405" y="54"/>
                  </a:lnTo>
                  <a:lnTo>
                    <a:pt x="52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536965" y="1315408"/>
              <a:ext cx="1204911" cy="402000"/>
            </a:xfrm>
            <a:custGeom>
              <a:avLst/>
              <a:gdLst/>
              <a:ahLst/>
              <a:cxnLst/>
              <a:rect l="l" t="t" r="r" b="b"/>
              <a:pathLst>
                <a:path w="61981" h="20679" fill="none" extrusionOk="0">
                  <a:moveTo>
                    <a:pt x="60190" y="4179"/>
                  </a:moveTo>
                  <a:lnTo>
                    <a:pt x="60190" y="4179"/>
                  </a:lnTo>
                  <a:lnTo>
                    <a:pt x="60081" y="3745"/>
                  </a:lnTo>
                  <a:lnTo>
                    <a:pt x="59864" y="3365"/>
                  </a:lnTo>
                  <a:lnTo>
                    <a:pt x="59701" y="2985"/>
                  </a:lnTo>
                  <a:lnTo>
                    <a:pt x="59430" y="2605"/>
                  </a:lnTo>
                  <a:lnTo>
                    <a:pt x="59158" y="2225"/>
                  </a:lnTo>
                  <a:lnTo>
                    <a:pt x="58778" y="1845"/>
                  </a:lnTo>
                  <a:lnTo>
                    <a:pt x="58399" y="1520"/>
                  </a:lnTo>
                  <a:lnTo>
                    <a:pt x="57964" y="1248"/>
                  </a:lnTo>
                  <a:lnTo>
                    <a:pt x="57476" y="977"/>
                  </a:lnTo>
                  <a:lnTo>
                    <a:pt x="56987" y="706"/>
                  </a:lnTo>
                  <a:lnTo>
                    <a:pt x="56390" y="543"/>
                  </a:lnTo>
                  <a:lnTo>
                    <a:pt x="55739" y="326"/>
                  </a:lnTo>
                  <a:lnTo>
                    <a:pt x="55034" y="217"/>
                  </a:lnTo>
                  <a:lnTo>
                    <a:pt x="54274" y="109"/>
                  </a:lnTo>
                  <a:lnTo>
                    <a:pt x="53405" y="54"/>
                  </a:lnTo>
                  <a:lnTo>
                    <a:pt x="52537" y="0"/>
                  </a:lnTo>
                  <a:lnTo>
                    <a:pt x="52537" y="0"/>
                  </a:lnTo>
                  <a:lnTo>
                    <a:pt x="52374" y="0"/>
                  </a:lnTo>
                  <a:lnTo>
                    <a:pt x="52374" y="0"/>
                  </a:lnTo>
                  <a:lnTo>
                    <a:pt x="51506" y="54"/>
                  </a:lnTo>
                  <a:lnTo>
                    <a:pt x="50637" y="109"/>
                  </a:lnTo>
                  <a:lnTo>
                    <a:pt x="48629" y="380"/>
                  </a:lnTo>
                  <a:lnTo>
                    <a:pt x="46458" y="760"/>
                  </a:lnTo>
                  <a:lnTo>
                    <a:pt x="44016" y="1357"/>
                  </a:lnTo>
                  <a:lnTo>
                    <a:pt x="41302" y="2117"/>
                  </a:lnTo>
                  <a:lnTo>
                    <a:pt x="38317" y="3094"/>
                  </a:lnTo>
                  <a:lnTo>
                    <a:pt x="35061" y="4288"/>
                  </a:lnTo>
                  <a:lnTo>
                    <a:pt x="31533" y="5699"/>
                  </a:lnTo>
                  <a:lnTo>
                    <a:pt x="29308" y="6622"/>
                  </a:lnTo>
                  <a:lnTo>
                    <a:pt x="28819" y="6839"/>
                  </a:lnTo>
                  <a:lnTo>
                    <a:pt x="28440" y="7001"/>
                  </a:lnTo>
                  <a:lnTo>
                    <a:pt x="27788" y="7273"/>
                  </a:lnTo>
                  <a:lnTo>
                    <a:pt x="27408" y="7436"/>
                  </a:lnTo>
                  <a:lnTo>
                    <a:pt x="27083" y="7598"/>
                  </a:lnTo>
                  <a:lnTo>
                    <a:pt x="26920" y="7653"/>
                  </a:lnTo>
                  <a:lnTo>
                    <a:pt x="26269" y="7924"/>
                  </a:lnTo>
                  <a:lnTo>
                    <a:pt x="25509" y="8250"/>
                  </a:lnTo>
                  <a:lnTo>
                    <a:pt x="25455" y="8250"/>
                  </a:lnTo>
                  <a:lnTo>
                    <a:pt x="25455" y="8250"/>
                  </a:lnTo>
                  <a:lnTo>
                    <a:pt x="23066" y="9281"/>
                  </a:lnTo>
                  <a:lnTo>
                    <a:pt x="20624" y="10204"/>
                  </a:lnTo>
                  <a:lnTo>
                    <a:pt x="18182" y="11072"/>
                  </a:lnTo>
                  <a:lnTo>
                    <a:pt x="15685" y="11886"/>
                  </a:lnTo>
                  <a:lnTo>
                    <a:pt x="15305" y="11995"/>
                  </a:lnTo>
                  <a:lnTo>
                    <a:pt x="14925" y="12103"/>
                  </a:lnTo>
                  <a:lnTo>
                    <a:pt x="14546" y="12212"/>
                  </a:lnTo>
                  <a:lnTo>
                    <a:pt x="14546" y="12212"/>
                  </a:lnTo>
                  <a:lnTo>
                    <a:pt x="13243" y="12537"/>
                  </a:lnTo>
                  <a:lnTo>
                    <a:pt x="11995" y="12809"/>
                  </a:lnTo>
                  <a:lnTo>
                    <a:pt x="10746" y="13026"/>
                  </a:lnTo>
                  <a:lnTo>
                    <a:pt x="9552" y="13134"/>
                  </a:lnTo>
                  <a:lnTo>
                    <a:pt x="8413" y="13189"/>
                  </a:lnTo>
                  <a:lnTo>
                    <a:pt x="7273" y="13189"/>
                  </a:lnTo>
                  <a:lnTo>
                    <a:pt x="6242" y="13134"/>
                  </a:lnTo>
                  <a:lnTo>
                    <a:pt x="5265" y="12917"/>
                  </a:lnTo>
                  <a:lnTo>
                    <a:pt x="4342" y="12646"/>
                  </a:lnTo>
                  <a:lnTo>
                    <a:pt x="3474" y="12266"/>
                  </a:lnTo>
                  <a:lnTo>
                    <a:pt x="3040" y="12049"/>
                  </a:lnTo>
                  <a:lnTo>
                    <a:pt x="2660" y="11778"/>
                  </a:lnTo>
                  <a:lnTo>
                    <a:pt x="2334" y="11506"/>
                  </a:lnTo>
                  <a:lnTo>
                    <a:pt x="1954" y="11181"/>
                  </a:lnTo>
                  <a:lnTo>
                    <a:pt x="1628" y="10855"/>
                  </a:lnTo>
                  <a:lnTo>
                    <a:pt x="1357" y="10475"/>
                  </a:lnTo>
                  <a:lnTo>
                    <a:pt x="1031" y="10095"/>
                  </a:lnTo>
                  <a:lnTo>
                    <a:pt x="814" y="9661"/>
                  </a:lnTo>
                  <a:lnTo>
                    <a:pt x="543" y="9172"/>
                  </a:lnTo>
                  <a:lnTo>
                    <a:pt x="326" y="8684"/>
                  </a:lnTo>
                  <a:lnTo>
                    <a:pt x="163" y="8195"/>
                  </a:lnTo>
                  <a:lnTo>
                    <a:pt x="0" y="7598"/>
                  </a:lnTo>
                  <a:lnTo>
                    <a:pt x="1954" y="15360"/>
                  </a:lnTo>
                  <a:lnTo>
                    <a:pt x="1954" y="15360"/>
                  </a:lnTo>
                  <a:lnTo>
                    <a:pt x="2117" y="15902"/>
                  </a:lnTo>
                  <a:lnTo>
                    <a:pt x="2334" y="16445"/>
                  </a:lnTo>
                  <a:lnTo>
                    <a:pt x="2551" y="16934"/>
                  </a:lnTo>
                  <a:lnTo>
                    <a:pt x="2822" y="17368"/>
                  </a:lnTo>
                  <a:lnTo>
                    <a:pt x="3094" y="17802"/>
                  </a:lnTo>
                  <a:lnTo>
                    <a:pt x="3419" y="18182"/>
                  </a:lnTo>
                  <a:lnTo>
                    <a:pt x="3745" y="18562"/>
                  </a:lnTo>
                  <a:lnTo>
                    <a:pt x="4071" y="18887"/>
                  </a:lnTo>
                  <a:lnTo>
                    <a:pt x="4451" y="19159"/>
                  </a:lnTo>
                  <a:lnTo>
                    <a:pt x="4831" y="19430"/>
                  </a:lnTo>
                  <a:lnTo>
                    <a:pt x="5211" y="19701"/>
                  </a:lnTo>
                  <a:lnTo>
                    <a:pt x="5645" y="19919"/>
                  </a:lnTo>
                  <a:lnTo>
                    <a:pt x="6513" y="20244"/>
                  </a:lnTo>
                  <a:lnTo>
                    <a:pt x="7436" y="20516"/>
                  </a:lnTo>
                  <a:lnTo>
                    <a:pt x="7599" y="20516"/>
                  </a:lnTo>
                  <a:lnTo>
                    <a:pt x="7599" y="20516"/>
                  </a:lnTo>
                  <a:lnTo>
                    <a:pt x="8575" y="20624"/>
                  </a:lnTo>
                  <a:lnTo>
                    <a:pt x="9552" y="20678"/>
                  </a:lnTo>
                  <a:lnTo>
                    <a:pt x="10584" y="20678"/>
                  </a:lnTo>
                  <a:lnTo>
                    <a:pt x="11669" y="20570"/>
                  </a:lnTo>
                  <a:lnTo>
                    <a:pt x="12809" y="20407"/>
                  </a:lnTo>
                  <a:lnTo>
                    <a:pt x="14003" y="20244"/>
                  </a:lnTo>
                  <a:lnTo>
                    <a:pt x="15197" y="19973"/>
                  </a:lnTo>
                  <a:lnTo>
                    <a:pt x="16391" y="19647"/>
                  </a:lnTo>
                  <a:lnTo>
                    <a:pt x="17639" y="19267"/>
                  </a:lnTo>
                  <a:lnTo>
                    <a:pt x="18887" y="18887"/>
                  </a:lnTo>
                  <a:lnTo>
                    <a:pt x="21438" y="18019"/>
                  </a:lnTo>
                  <a:lnTo>
                    <a:pt x="23989" y="16988"/>
                  </a:lnTo>
                  <a:lnTo>
                    <a:pt x="26594" y="15957"/>
                  </a:lnTo>
                  <a:lnTo>
                    <a:pt x="26649" y="15902"/>
                  </a:lnTo>
                  <a:lnTo>
                    <a:pt x="28494" y="15143"/>
                  </a:lnTo>
                  <a:lnTo>
                    <a:pt x="28602" y="15088"/>
                  </a:lnTo>
                  <a:lnTo>
                    <a:pt x="29905" y="14545"/>
                  </a:lnTo>
                  <a:lnTo>
                    <a:pt x="31153" y="13948"/>
                  </a:lnTo>
                  <a:lnTo>
                    <a:pt x="33378" y="13026"/>
                  </a:lnTo>
                  <a:lnTo>
                    <a:pt x="33378" y="13026"/>
                  </a:lnTo>
                  <a:lnTo>
                    <a:pt x="36038" y="11940"/>
                  </a:lnTo>
                  <a:lnTo>
                    <a:pt x="38752" y="10963"/>
                  </a:lnTo>
                  <a:lnTo>
                    <a:pt x="41411" y="10041"/>
                  </a:lnTo>
                  <a:lnTo>
                    <a:pt x="44016" y="9172"/>
                  </a:lnTo>
                  <a:lnTo>
                    <a:pt x="46567" y="8467"/>
                  </a:lnTo>
                  <a:lnTo>
                    <a:pt x="49063" y="7870"/>
                  </a:lnTo>
                  <a:lnTo>
                    <a:pt x="50203" y="7653"/>
                  </a:lnTo>
                  <a:lnTo>
                    <a:pt x="51397" y="7490"/>
                  </a:lnTo>
                  <a:lnTo>
                    <a:pt x="52483" y="7327"/>
                  </a:lnTo>
                  <a:lnTo>
                    <a:pt x="53568" y="7273"/>
                  </a:lnTo>
                  <a:lnTo>
                    <a:pt x="53948" y="7273"/>
                  </a:lnTo>
                  <a:lnTo>
                    <a:pt x="53948" y="7273"/>
                  </a:lnTo>
                  <a:lnTo>
                    <a:pt x="55413" y="7273"/>
                  </a:lnTo>
                  <a:lnTo>
                    <a:pt x="56119" y="7273"/>
                  </a:lnTo>
                  <a:lnTo>
                    <a:pt x="56770" y="7381"/>
                  </a:lnTo>
                  <a:lnTo>
                    <a:pt x="57422" y="7490"/>
                  </a:lnTo>
                  <a:lnTo>
                    <a:pt x="58019" y="7598"/>
                  </a:lnTo>
                  <a:lnTo>
                    <a:pt x="58616" y="7816"/>
                  </a:lnTo>
                  <a:lnTo>
                    <a:pt x="59158" y="8033"/>
                  </a:lnTo>
                  <a:lnTo>
                    <a:pt x="59647" y="8250"/>
                  </a:lnTo>
                  <a:lnTo>
                    <a:pt x="60135" y="8521"/>
                  </a:lnTo>
                  <a:lnTo>
                    <a:pt x="60515" y="8901"/>
                  </a:lnTo>
                  <a:lnTo>
                    <a:pt x="60895" y="9227"/>
                  </a:lnTo>
                  <a:lnTo>
                    <a:pt x="61275" y="9661"/>
                  </a:lnTo>
                  <a:lnTo>
                    <a:pt x="61546" y="10095"/>
                  </a:lnTo>
                  <a:lnTo>
                    <a:pt x="61763" y="10638"/>
                  </a:lnTo>
                  <a:lnTo>
                    <a:pt x="61981" y="11181"/>
                  </a:lnTo>
                  <a:lnTo>
                    <a:pt x="60190" y="41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5462062" y="1598163"/>
              <a:ext cx="1198593" cy="412556"/>
            </a:xfrm>
            <a:custGeom>
              <a:avLst/>
              <a:gdLst/>
              <a:ahLst/>
              <a:cxnLst/>
              <a:rect l="l" t="t" r="r" b="b"/>
              <a:pathLst>
                <a:path w="61656" h="21222" extrusionOk="0">
                  <a:moveTo>
                    <a:pt x="51343" y="0"/>
                  </a:moveTo>
                  <a:lnTo>
                    <a:pt x="50366" y="109"/>
                  </a:lnTo>
                  <a:lnTo>
                    <a:pt x="49390" y="218"/>
                  </a:lnTo>
                  <a:lnTo>
                    <a:pt x="48304" y="380"/>
                  </a:lnTo>
                  <a:lnTo>
                    <a:pt x="47164" y="598"/>
                  </a:lnTo>
                  <a:lnTo>
                    <a:pt x="45916" y="869"/>
                  </a:lnTo>
                  <a:lnTo>
                    <a:pt x="44613" y="1195"/>
                  </a:lnTo>
                  <a:lnTo>
                    <a:pt x="43257" y="1574"/>
                  </a:lnTo>
                  <a:lnTo>
                    <a:pt x="41791" y="2009"/>
                  </a:lnTo>
                  <a:lnTo>
                    <a:pt x="40272" y="2497"/>
                  </a:lnTo>
                  <a:lnTo>
                    <a:pt x="38698" y="3040"/>
                  </a:lnTo>
                  <a:lnTo>
                    <a:pt x="35224" y="4342"/>
                  </a:lnTo>
                  <a:lnTo>
                    <a:pt x="31371" y="5862"/>
                  </a:lnTo>
                  <a:lnTo>
                    <a:pt x="29200" y="6839"/>
                  </a:lnTo>
                  <a:lnTo>
                    <a:pt x="28440" y="7165"/>
                  </a:lnTo>
                  <a:lnTo>
                    <a:pt x="28006" y="7382"/>
                  </a:lnTo>
                  <a:lnTo>
                    <a:pt x="27354" y="7653"/>
                  </a:lnTo>
                  <a:lnTo>
                    <a:pt x="26486" y="8033"/>
                  </a:lnTo>
                  <a:lnTo>
                    <a:pt x="23664" y="9227"/>
                  </a:lnTo>
                  <a:lnTo>
                    <a:pt x="20842" y="10367"/>
                  </a:lnTo>
                  <a:lnTo>
                    <a:pt x="17965" y="11452"/>
                  </a:lnTo>
                  <a:lnTo>
                    <a:pt x="16554" y="11941"/>
                  </a:lnTo>
                  <a:lnTo>
                    <a:pt x="15143" y="12375"/>
                  </a:lnTo>
                  <a:lnTo>
                    <a:pt x="13732" y="12755"/>
                  </a:lnTo>
                  <a:lnTo>
                    <a:pt x="12429" y="13080"/>
                  </a:lnTo>
                  <a:lnTo>
                    <a:pt x="11072" y="13352"/>
                  </a:lnTo>
                  <a:lnTo>
                    <a:pt x="9824" y="13515"/>
                  </a:lnTo>
                  <a:lnTo>
                    <a:pt x="8576" y="13677"/>
                  </a:lnTo>
                  <a:lnTo>
                    <a:pt x="7436" y="13677"/>
                  </a:lnTo>
                  <a:lnTo>
                    <a:pt x="6296" y="13623"/>
                  </a:lnTo>
                  <a:lnTo>
                    <a:pt x="5265" y="13515"/>
                  </a:lnTo>
                  <a:lnTo>
                    <a:pt x="5157" y="13515"/>
                  </a:lnTo>
                  <a:lnTo>
                    <a:pt x="4234" y="13243"/>
                  </a:lnTo>
                  <a:lnTo>
                    <a:pt x="3420" y="12918"/>
                  </a:lnTo>
                  <a:lnTo>
                    <a:pt x="2606" y="12483"/>
                  </a:lnTo>
                  <a:lnTo>
                    <a:pt x="2280" y="12212"/>
                  </a:lnTo>
                  <a:lnTo>
                    <a:pt x="1955" y="11941"/>
                  </a:lnTo>
                  <a:lnTo>
                    <a:pt x="1629" y="11615"/>
                  </a:lnTo>
                  <a:lnTo>
                    <a:pt x="1303" y="11289"/>
                  </a:lnTo>
                  <a:lnTo>
                    <a:pt x="1032" y="10909"/>
                  </a:lnTo>
                  <a:lnTo>
                    <a:pt x="815" y="10530"/>
                  </a:lnTo>
                  <a:lnTo>
                    <a:pt x="543" y="10095"/>
                  </a:lnTo>
                  <a:lnTo>
                    <a:pt x="381" y="9607"/>
                  </a:lnTo>
                  <a:lnTo>
                    <a:pt x="163" y="9118"/>
                  </a:lnTo>
                  <a:lnTo>
                    <a:pt x="1" y="8576"/>
                  </a:lnTo>
                  <a:lnTo>
                    <a:pt x="2009" y="16337"/>
                  </a:lnTo>
                  <a:lnTo>
                    <a:pt x="2226" y="17097"/>
                  </a:lnTo>
                  <a:lnTo>
                    <a:pt x="2552" y="17748"/>
                  </a:lnTo>
                  <a:lnTo>
                    <a:pt x="2931" y="18399"/>
                  </a:lnTo>
                  <a:lnTo>
                    <a:pt x="3420" y="18996"/>
                  </a:lnTo>
                  <a:lnTo>
                    <a:pt x="3963" y="19539"/>
                  </a:lnTo>
                  <a:lnTo>
                    <a:pt x="4560" y="20027"/>
                  </a:lnTo>
                  <a:lnTo>
                    <a:pt x="5265" y="20407"/>
                  </a:lnTo>
                  <a:lnTo>
                    <a:pt x="5971" y="20679"/>
                  </a:lnTo>
                  <a:lnTo>
                    <a:pt x="6134" y="20733"/>
                  </a:lnTo>
                  <a:lnTo>
                    <a:pt x="6839" y="20950"/>
                  </a:lnTo>
                  <a:lnTo>
                    <a:pt x="7599" y="21113"/>
                  </a:lnTo>
                  <a:lnTo>
                    <a:pt x="8413" y="21167"/>
                  </a:lnTo>
                  <a:lnTo>
                    <a:pt x="9227" y="21221"/>
                  </a:lnTo>
                  <a:lnTo>
                    <a:pt x="10096" y="21221"/>
                  </a:lnTo>
                  <a:lnTo>
                    <a:pt x="11018" y="21167"/>
                  </a:lnTo>
                  <a:lnTo>
                    <a:pt x="11941" y="21059"/>
                  </a:lnTo>
                  <a:lnTo>
                    <a:pt x="12918" y="20896"/>
                  </a:lnTo>
                  <a:lnTo>
                    <a:pt x="13840" y="20679"/>
                  </a:lnTo>
                  <a:lnTo>
                    <a:pt x="14872" y="20462"/>
                  </a:lnTo>
                  <a:lnTo>
                    <a:pt x="16880" y="19865"/>
                  </a:lnTo>
                  <a:lnTo>
                    <a:pt x="18996" y="19213"/>
                  </a:lnTo>
                  <a:lnTo>
                    <a:pt x="21113" y="18453"/>
                  </a:lnTo>
                  <a:lnTo>
                    <a:pt x="21873" y="18128"/>
                  </a:lnTo>
                  <a:lnTo>
                    <a:pt x="25184" y="16825"/>
                  </a:lnTo>
                  <a:lnTo>
                    <a:pt x="28440" y="15414"/>
                  </a:lnTo>
                  <a:lnTo>
                    <a:pt x="29037" y="15143"/>
                  </a:lnTo>
                  <a:lnTo>
                    <a:pt x="29634" y="14871"/>
                  </a:lnTo>
                  <a:lnTo>
                    <a:pt x="30611" y="14437"/>
                  </a:lnTo>
                  <a:lnTo>
                    <a:pt x="33216" y="13298"/>
                  </a:lnTo>
                  <a:lnTo>
                    <a:pt x="35496" y="12321"/>
                  </a:lnTo>
                  <a:lnTo>
                    <a:pt x="37612" y="11506"/>
                  </a:lnTo>
                  <a:lnTo>
                    <a:pt x="39620" y="10747"/>
                  </a:lnTo>
                  <a:lnTo>
                    <a:pt x="41520" y="10041"/>
                  </a:lnTo>
                  <a:lnTo>
                    <a:pt x="43311" y="9444"/>
                  </a:lnTo>
                  <a:lnTo>
                    <a:pt x="44993" y="8956"/>
                  </a:lnTo>
                  <a:lnTo>
                    <a:pt x="46567" y="8467"/>
                  </a:lnTo>
                  <a:lnTo>
                    <a:pt x="48033" y="8087"/>
                  </a:lnTo>
                  <a:lnTo>
                    <a:pt x="48358" y="8033"/>
                  </a:lnTo>
                  <a:lnTo>
                    <a:pt x="50421" y="7599"/>
                  </a:lnTo>
                  <a:lnTo>
                    <a:pt x="52266" y="7327"/>
                  </a:lnTo>
                  <a:lnTo>
                    <a:pt x="53948" y="7219"/>
                  </a:lnTo>
                  <a:lnTo>
                    <a:pt x="55360" y="7165"/>
                  </a:lnTo>
                  <a:lnTo>
                    <a:pt x="56608" y="7273"/>
                  </a:lnTo>
                  <a:lnTo>
                    <a:pt x="57693" y="7436"/>
                  </a:lnTo>
                  <a:lnTo>
                    <a:pt x="58616" y="7707"/>
                  </a:lnTo>
                  <a:lnTo>
                    <a:pt x="59430" y="8033"/>
                  </a:lnTo>
                  <a:lnTo>
                    <a:pt x="59484" y="8033"/>
                  </a:lnTo>
                  <a:lnTo>
                    <a:pt x="59864" y="8250"/>
                  </a:lnTo>
                  <a:lnTo>
                    <a:pt x="60244" y="8521"/>
                  </a:lnTo>
                  <a:lnTo>
                    <a:pt x="60570" y="8793"/>
                  </a:lnTo>
                  <a:lnTo>
                    <a:pt x="60841" y="9118"/>
                  </a:lnTo>
                  <a:lnTo>
                    <a:pt x="61113" y="9444"/>
                  </a:lnTo>
                  <a:lnTo>
                    <a:pt x="61330" y="9824"/>
                  </a:lnTo>
                  <a:lnTo>
                    <a:pt x="61547" y="10204"/>
                  </a:lnTo>
                  <a:lnTo>
                    <a:pt x="61655" y="10638"/>
                  </a:lnTo>
                  <a:lnTo>
                    <a:pt x="59919" y="3637"/>
                  </a:lnTo>
                  <a:lnTo>
                    <a:pt x="59647" y="2986"/>
                  </a:lnTo>
                  <a:lnTo>
                    <a:pt x="59213" y="2334"/>
                  </a:lnTo>
                  <a:lnTo>
                    <a:pt x="58996" y="2063"/>
                  </a:lnTo>
                  <a:lnTo>
                    <a:pt x="58670" y="1737"/>
                  </a:lnTo>
                  <a:lnTo>
                    <a:pt x="58345" y="1466"/>
                  </a:lnTo>
                  <a:lnTo>
                    <a:pt x="58019" y="1195"/>
                  </a:lnTo>
                  <a:lnTo>
                    <a:pt x="57585" y="977"/>
                  </a:lnTo>
                  <a:lnTo>
                    <a:pt x="57096" y="760"/>
                  </a:lnTo>
                  <a:lnTo>
                    <a:pt x="56608" y="543"/>
                  </a:lnTo>
                  <a:lnTo>
                    <a:pt x="56011" y="380"/>
                  </a:lnTo>
                  <a:lnTo>
                    <a:pt x="55414" y="218"/>
                  </a:lnTo>
                  <a:lnTo>
                    <a:pt x="54708" y="109"/>
                  </a:lnTo>
                  <a:lnTo>
                    <a:pt x="53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5462062" y="1598163"/>
              <a:ext cx="1198593" cy="412556"/>
            </a:xfrm>
            <a:custGeom>
              <a:avLst/>
              <a:gdLst/>
              <a:ahLst/>
              <a:cxnLst/>
              <a:rect l="l" t="t" r="r" b="b"/>
              <a:pathLst>
                <a:path w="61656" h="21222" fill="none" extrusionOk="0">
                  <a:moveTo>
                    <a:pt x="59919" y="3637"/>
                  </a:moveTo>
                  <a:lnTo>
                    <a:pt x="59919" y="3637"/>
                  </a:lnTo>
                  <a:lnTo>
                    <a:pt x="59647" y="2986"/>
                  </a:lnTo>
                  <a:lnTo>
                    <a:pt x="59213" y="2334"/>
                  </a:lnTo>
                  <a:lnTo>
                    <a:pt x="58996" y="2063"/>
                  </a:lnTo>
                  <a:lnTo>
                    <a:pt x="58670" y="1737"/>
                  </a:lnTo>
                  <a:lnTo>
                    <a:pt x="58345" y="1466"/>
                  </a:lnTo>
                  <a:lnTo>
                    <a:pt x="58019" y="1195"/>
                  </a:lnTo>
                  <a:lnTo>
                    <a:pt x="57585" y="977"/>
                  </a:lnTo>
                  <a:lnTo>
                    <a:pt x="57096" y="760"/>
                  </a:lnTo>
                  <a:lnTo>
                    <a:pt x="56608" y="543"/>
                  </a:lnTo>
                  <a:lnTo>
                    <a:pt x="56011" y="380"/>
                  </a:lnTo>
                  <a:lnTo>
                    <a:pt x="55414" y="218"/>
                  </a:lnTo>
                  <a:lnTo>
                    <a:pt x="54708" y="109"/>
                  </a:lnTo>
                  <a:lnTo>
                    <a:pt x="53948" y="0"/>
                  </a:lnTo>
                  <a:lnTo>
                    <a:pt x="53134" y="0"/>
                  </a:lnTo>
                  <a:lnTo>
                    <a:pt x="53026" y="0"/>
                  </a:lnTo>
                  <a:lnTo>
                    <a:pt x="53026" y="0"/>
                  </a:lnTo>
                  <a:lnTo>
                    <a:pt x="52212" y="0"/>
                  </a:lnTo>
                  <a:lnTo>
                    <a:pt x="51343" y="0"/>
                  </a:lnTo>
                  <a:lnTo>
                    <a:pt x="50366" y="109"/>
                  </a:lnTo>
                  <a:lnTo>
                    <a:pt x="49390" y="218"/>
                  </a:lnTo>
                  <a:lnTo>
                    <a:pt x="48304" y="380"/>
                  </a:lnTo>
                  <a:lnTo>
                    <a:pt x="47164" y="598"/>
                  </a:lnTo>
                  <a:lnTo>
                    <a:pt x="45916" y="869"/>
                  </a:lnTo>
                  <a:lnTo>
                    <a:pt x="44613" y="1195"/>
                  </a:lnTo>
                  <a:lnTo>
                    <a:pt x="43257" y="1574"/>
                  </a:lnTo>
                  <a:lnTo>
                    <a:pt x="41791" y="2009"/>
                  </a:lnTo>
                  <a:lnTo>
                    <a:pt x="40272" y="2497"/>
                  </a:lnTo>
                  <a:lnTo>
                    <a:pt x="38698" y="3040"/>
                  </a:lnTo>
                  <a:lnTo>
                    <a:pt x="35224" y="4342"/>
                  </a:lnTo>
                  <a:lnTo>
                    <a:pt x="31371" y="5862"/>
                  </a:lnTo>
                  <a:lnTo>
                    <a:pt x="31371" y="5862"/>
                  </a:lnTo>
                  <a:lnTo>
                    <a:pt x="29200" y="6839"/>
                  </a:lnTo>
                  <a:lnTo>
                    <a:pt x="28440" y="7165"/>
                  </a:lnTo>
                  <a:lnTo>
                    <a:pt x="28006" y="7382"/>
                  </a:lnTo>
                  <a:lnTo>
                    <a:pt x="27354" y="7653"/>
                  </a:lnTo>
                  <a:lnTo>
                    <a:pt x="26486" y="8033"/>
                  </a:lnTo>
                  <a:lnTo>
                    <a:pt x="26486" y="8033"/>
                  </a:lnTo>
                  <a:lnTo>
                    <a:pt x="23664" y="9227"/>
                  </a:lnTo>
                  <a:lnTo>
                    <a:pt x="20842" y="10367"/>
                  </a:lnTo>
                  <a:lnTo>
                    <a:pt x="17965" y="11452"/>
                  </a:lnTo>
                  <a:lnTo>
                    <a:pt x="16554" y="11941"/>
                  </a:lnTo>
                  <a:lnTo>
                    <a:pt x="15143" y="12375"/>
                  </a:lnTo>
                  <a:lnTo>
                    <a:pt x="13732" y="12755"/>
                  </a:lnTo>
                  <a:lnTo>
                    <a:pt x="12429" y="13080"/>
                  </a:lnTo>
                  <a:lnTo>
                    <a:pt x="11072" y="13352"/>
                  </a:lnTo>
                  <a:lnTo>
                    <a:pt x="9824" y="13515"/>
                  </a:lnTo>
                  <a:lnTo>
                    <a:pt x="8576" y="13677"/>
                  </a:lnTo>
                  <a:lnTo>
                    <a:pt x="7436" y="13677"/>
                  </a:lnTo>
                  <a:lnTo>
                    <a:pt x="6296" y="13623"/>
                  </a:lnTo>
                  <a:lnTo>
                    <a:pt x="5265" y="13515"/>
                  </a:lnTo>
                  <a:lnTo>
                    <a:pt x="5157" y="13515"/>
                  </a:lnTo>
                  <a:lnTo>
                    <a:pt x="5157" y="13515"/>
                  </a:lnTo>
                  <a:lnTo>
                    <a:pt x="4234" y="13243"/>
                  </a:lnTo>
                  <a:lnTo>
                    <a:pt x="3420" y="12918"/>
                  </a:lnTo>
                  <a:lnTo>
                    <a:pt x="2606" y="12483"/>
                  </a:lnTo>
                  <a:lnTo>
                    <a:pt x="2280" y="12212"/>
                  </a:lnTo>
                  <a:lnTo>
                    <a:pt x="1955" y="11941"/>
                  </a:lnTo>
                  <a:lnTo>
                    <a:pt x="1629" y="11615"/>
                  </a:lnTo>
                  <a:lnTo>
                    <a:pt x="1303" y="11289"/>
                  </a:lnTo>
                  <a:lnTo>
                    <a:pt x="1032" y="10909"/>
                  </a:lnTo>
                  <a:lnTo>
                    <a:pt x="815" y="10530"/>
                  </a:lnTo>
                  <a:lnTo>
                    <a:pt x="543" y="10095"/>
                  </a:lnTo>
                  <a:lnTo>
                    <a:pt x="381" y="9607"/>
                  </a:lnTo>
                  <a:lnTo>
                    <a:pt x="163" y="9118"/>
                  </a:lnTo>
                  <a:lnTo>
                    <a:pt x="1" y="8576"/>
                  </a:lnTo>
                  <a:lnTo>
                    <a:pt x="2009" y="16337"/>
                  </a:lnTo>
                  <a:lnTo>
                    <a:pt x="2009" y="16337"/>
                  </a:lnTo>
                  <a:lnTo>
                    <a:pt x="2226" y="17097"/>
                  </a:lnTo>
                  <a:lnTo>
                    <a:pt x="2552" y="17748"/>
                  </a:lnTo>
                  <a:lnTo>
                    <a:pt x="2931" y="18399"/>
                  </a:lnTo>
                  <a:lnTo>
                    <a:pt x="3420" y="18996"/>
                  </a:lnTo>
                  <a:lnTo>
                    <a:pt x="3963" y="19539"/>
                  </a:lnTo>
                  <a:lnTo>
                    <a:pt x="4560" y="20027"/>
                  </a:lnTo>
                  <a:lnTo>
                    <a:pt x="5265" y="20407"/>
                  </a:lnTo>
                  <a:lnTo>
                    <a:pt x="5971" y="20679"/>
                  </a:lnTo>
                  <a:lnTo>
                    <a:pt x="6134" y="20733"/>
                  </a:lnTo>
                  <a:lnTo>
                    <a:pt x="6134" y="20733"/>
                  </a:lnTo>
                  <a:lnTo>
                    <a:pt x="6839" y="20950"/>
                  </a:lnTo>
                  <a:lnTo>
                    <a:pt x="7599" y="21113"/>
                  </a:lnTo>
                  <a:lnTo>
                    <a:pt x="8413" y="21167"/>
                  </a:lnTo>
                  <a:lnTo>
                    <a:pt x="9227" y="21221"/>
                  </a:lnTo>
                  <a:lnTo>
                    <a:pt x="10096" y="21221"/>
                  </a:lnTo>
                  <a:lnTo>
                    <a:pt x="11018" y="21167"/>
                  </a:lnTo>
                  <a:lnTo>
                    <a:pt x="11941" y="21059"/>
                  </a:lnTo>
                  <a:lnTo>
                    <a:pt x="12918" y="20896"/>
                  </a:lnTo>
                  <a:lnTo>
                    <a:pt x="13840" y="20679"/>
                  </a:lnTo>
                  <a:lnTo>
                    <a:pt x="14872" y="20462"/>
                  </a:lnTo>
                  <a:lnTo>
                    <a:pt x="16880" y="19865"/>
                  </a:lnTo>
                  <a:lnTo>
                    <a:pt x="18996" y="19213"/>
                  </a:lnTo>
                  <a:lnTo>
                    <a:pt x="21113" y="18453"/>
                  </a:lnTo>
                  <a:lnTo>
                    <a:pt x="21873" y="18128"/>
                  </a:lnTo>
                  <a:lnTo>
                    <a:pt x="21873" y="18128"/>
                  </a:lnTo>
                  <a:lnTo>
                    <a:pt x="25184" y="16825"/>
                  </a:lnTo>
                  <a:lnTo>
                    <a:pt x="28440" y="15414"/>
                  </a:lnTo>
                  <a:lnTo>
                    <a:pt x="29037" y="15143"/>
                  </a:lnTo>
                  <a:lnTo>
                    <a:pt x="29634" y="14871"/>
                  </a:lnTo>
                  <a:lnTo>
                    <a:pt x="30611" y="14437"/>
                  </a:lnTo>
                  <a:lnTo>
                    <a:pt x="30611" y="14437"/>
                  </a:lnTo>
                  <a:lnTo>
                    <a:pt x="33216" y="13298"/>
                  </a:lnTo>
                  <a:lnTo>
                    <a:pt x="33216" y="13298"/>
                  </a:lnTo>
                  <a:lnTo>
                    <a:pt x="35496" y="12321"/>
                  </a:lnTo>
                  <a:lnTo>
                    <a:pt x="37612" y="11506"/>
                  </a:lnTo>
                  <a:lnTo>
                    <a:pt x="39620" y="10747"/>
                  </a:lnTo>
                  <a:lnTo>
                    <a:pt x="41520" y="10041"/>
                  </a:lnTo>
                  <a:lnTo>
                    <a:pt x="43311" y="9444"/>
                  </a:lnTo>
                  <a:lnTo>
                    <a:pt x="44993" y="8956"/>
                  </a:lnTo>
                  <a:lnTo>
                    <a:pt x="46567" y="8467"/>
                  </a:lnTo>
                  <a:lnTo>
                    <a:pt x="48033" y="8087"/>
                  </a:lnTo>
                  <a:lnTo>
                    <a:pt x="48358" y="8033"/>
                  </a:lnTo>
                  <a:lnTo>
                    <a:pt x="48358" y="8033"/>
                  </a:lnTo>
                  <a:lnTo>
                    <a:pt x="50421" y="7599"/>
                  </a:lnTo>
                  <a:lnTo>
                    <a:pt x="52266" y="7327"/>
                  </a:lnTo>
                  <a:lnTo>
                    <a:pt x="53948" y="7219"/>
                  </a:lnTo>
                  <a:lnTo>
                    <a:pt x="55360" y="7165"/>
                  </a:lnTo>
                  <a:lnTo>
                    <a:pt x="56608" y="7273"/>
                  </a:lnTo>
                  <a:lnTo>
                    <a:pt x="57693" y="7436"/>
                  </a:lnTo>
                  <a:lnTo>
                    <a:pt x="58616" y="7707"/>
                  </a:lnTo>
                  <a:lnTo>
                    <a:pt x="59430" y="8033"/>
                  </a:lnTo>
                  <a:lnTo>
                    <a:pt x="59484" y="8033"/>
                  </a:lnTo>
                  <a:lnTo>
                    <a:pt x="59484" y="8033"/>
                  </a:lnTo>
                  <a:lnTo>
                    <a:pt x="59864" y="8250"/>
                  </a:lnTo>
                  <a:lnTo>
                    <a:pt x="60244" y="8521"/>
                  </a:lnTo>
                  <a:lnTo>
                    <a:pt x="60570" y="8793"/>
                  </a:lnTo>
                  <a:lnTo>
                    <a:pt x="60841" y="9118"/>
                  </a:lnTo>
                  <a:lnTo>
                    <a:pt x="61113" y="9444"/>
                  </a:lnTo>
                  <a:lnTo>
                    <a:pt x="61330" y="9824"/>
                  </a:lnTo>
                  <a:lnTo>
                    <a:pt x="61547" y="10204"/>
                  </a:lnTo>
                  <a:lnTo>
                    <a:pt x="61655" y="10638"/>
                  </a:lnTo>
                  <a:lnTo>
                    <a:pt x="59919" y="3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5385041" y="1877749"/>
              <a:ext cx="1190156" cy="424161"/>
            </a:xfrm>
            <a:custGeom>
              <a:avLst/>
              <a:gdLst/>
              <a:ahLst/>
              <a:cxnLst/>
              <a:rect l="l" t="t" r="r" b="b"/>
              <a:pathLst>
                <a:path w="61222" h="21819" extrusionOk="0">
                  <a:moveTo>
                    <a:pt x="51615" y="1"/>
                  </a:moveTo>
                  <a:lnTo>
                    <a:pt x="50584" y="110"/>
                  </a:lnTo>
                  <a:lnTo>
                    <a:pt x="49498" y="272"/>
                  </a:lnTo>
                  <a:lnTo>
                    <a:pt x="48304" y="435"/>
                  </a:lnTo>
                  <a:lnTo>
                    <a:pt x="47056" y="707"/>
                  </a:lnTo>
                  <a:lnTo>
                    <a:pt x="45699" y="1032"/>
                  </a:lnTo>
                  <a:lnTo>
                    <a:pt x="44234" y="1412"/>
                  </a:lnTo>
                  <a:lnTo>
                    <a:pt x="42660" y="1846"/>
                  </a:lnTo>
                  <a:lnTo>
                    <a:pt x="41031" y="2389"/>
                  </a:lnTo>
                  <a:lnTo>
                    <a:pt x="39240" y="2986"/>
                  </a:lnTo>
                  <a:lnTo>
                    <a:pt x="37395" y="3692"/>
                  </a:lnTo>
                  <a:lnTo>
                    <a:pt x="35441" y="4451"/>
                  </a:lnTo>
                  <a:lnTo>
                    <a:pt x="33325" y="5266"/>
                  </a:lnTo>
                  <a:lnTo>
                    <a:pt x="31099" y="6242"/>
                  </a:lnTo>
                  <a:lnTo>
                    <a:pt x="28494" y="7382"/>
                  </a:lnTo>
                  <a:lnTo>
                    <a:pt x="24261" y="9282"/>
                  </a:lnTo>
                  <a:lnTo>
                    <a:pt x="22090" y="10204"/>
                  </a:lnTo>
                  <a:lnTo>
                    <a:pt x="19865" y="11127"/>
                  </a:lnTo>
                  <a:lnTo>
                    <a:pt x="17640" y="11995"/>
                  </a:lnTo>
                  <a:lnTo>
                    <a:pt x="15469" y="12701"/>
                  </a:lnTo>
                  <a:lnTo>
                    <a:pt x="13352" y="13352"/>
                  </a:lnTo>
                  <a:lnTo>
                    <a:pt x="12266" y="13624"/>
                  </a:lnTo>
                  <a:lnTo>
                    <a:pt x="11235" y="13895"/>
                  </a:lnTo>
                  <a:lnTo>
                    <a:pt x="10258" y="14058"/>
                  </a:lnTo>
                  <a:lnTo>
                    <a:pt x="9281" y="14221"/>
                  </a:lnTo>
                  <a:lnTo>
                    <a:pt x="8304" y="14275"/>
                  </a:lnTo>
                  <a:lnTo>
                    <a:pt x="7436" y="14329"/>
                  </a:lnTo>
                  <a:lnTo>
                    <a:pt x="6513" y="14329"/>
                  </a:lnTo>
                  <a:lnTo>
                    <a:pt x="5699" y="14275"/>
                  </a:lnTo>
                  <a:lnTo>
                    <a:pt x="4885" y="14112"/>
                  </a:lnTo>
                  <a:lnTo>
                    <a:pt x="4125" y="13949"/>
                  </a:lnTo>
                  <a:lnTo>
                    <a:pt x="3420" y="13678"/>
                  </a:lnTo>
                  <a:lnTo>
                    <a:pt x="2769" y="13352"/>
                  </a:lnTo>
                  <a:lnTo>
                    <a:pt x="2117" y="12918"/>
                  </a:lnTo>
                  <a:lnTo>
                    <a:pt x="1575" y="12430"/>
                  </a:lnTo>
                  <a:lnTo>
                    <a:pt x="1086" y="11887"/>
                  </a:lnTo>
                  <a:lnTo>
                    <a:pt x="652" y="11236"/>
                  </a:lnTo>
                  <a:lnTo>
                    <a:pt x="272" y="10476"/>
                  </a:lnTo>
                  <a:lnTo>
                    <a:pt x="1" y="9662"/>
                  </a:lnTo>
                  <a:lnTo>
                    <a:pt x="1954" y="17368"/>
                  </a:lnTo>
                  <a:lnTo>
                    <a:pt x="2226" y="18183"/>
                  </a:lnTo>
                  <a:lnTo>
                    <a:pt x="2551" y="18942"/>
                  </a:lnTo>
                  <a:lnTo>
                    <a:pt x="2986" y="19594"/>
                  </a:lnTo>
                  <a:lnTo>
                    <a:pt x="3528" y="20136"/>
                  </a:lnTo>
                  <a:lnTo>
                    <a:pt x="4071" y="20625"/>
                  </a:lnTo>
                  <a:lnTo>
                    <a:pt x="4722" y="21005"/>
                  </a:lnTo>
                  <a:lnTo>
                    <a:pt x="5374" y="21276"/>
                  </a:lnTo>
                  <a:lnTo>
                    <a:pt x="6134" y="21548"/>
                  </a:lnTo>
                  <a:lnTo>
                    <a:pt x="6948" y="21710"/>
                  </a:lnTo>
                  <a:lnTo>
                    <a:pt x="7762" y="21819"/>
                  </a:lnTo>
                  <a:lnTo>
                    <a:pt x="9553" y="21819"/>
                  </a:lnTo>
                  <a:lnTo>
                    <a:pt x="10530" y="21710"/>
                  </a:lnTo>
                  <a:lnTo>
                    <a:pt x="11507" y="21602"/>
                  </a:lnTo>
                  <a:lnTo>
                    <a:pt x="12484" y="21439"/>
                  </a:lnTo>
                  <a:lnTo>
                    <a:pt x="13515" y="21222"/>
                  </a:lnTo>
                  <a:lnTo>
                    <a:pt x="13623" y="21222"/>
                  </a:lnTo>
                  <a:lnTo>
                    <a:pt x="15360" y="20788"/>
                  </a:lnTo>
                  <a:lnTo>
                    <a:pt x="17097" y="20245"/>
                  </a:lnTo>
                  <a:lnTo>
                    <a:pt x="18834" y="19648"/>
                  </a:lnTo>
                  <a:lnTo>
                    <a:pt x="20570" y="18997"/>
                  </a:lnTo>
                  <a:lnTo>
                    <a:pt x="22307" y="18291"/>
                  </a:lnTo>
                  <a:lnTo>
                    <a:pt x="23990" y="17586"/>
                  </a:lnTo>
                  <a:lnTo>
                    <a:pt x="27192" y="16174"/>
                  </a:lnTo>
                  <a:lnTo>
                    <a:pt x="28494" y="15632"/>
                  </a:lnTo>
                  <a:lnTo>
                    <a:pt x="28983" y="15360"/>
                  </a:lnTo>
                  <a:lnTo>
                    <a:pt x="30502" y="14709"/>
                  </a:lnTo>
                  <a:lnTo>
                    <a:pt x="32945" y="13569"/>
                  </a:lnTo>
                  <a:lnTo>
                    <a:pt x="36201" y="12213"/>
                  </a:lnTo>
                  <a:lnTo>
                    <a:pt x="39186" y="11018"/>
                  </a:lnTo>
                  <a:lnTo>
                    <a:pt x="41954" y="10042"/>
                  </a:lnTo>
                  <a:lnTo>
                    <a:pt x="44451" y="9173"/>
                  </a:lnTo>
                  <a:lnTo>
                    <a:pt x="46784" y="8522"/>
                  </a:lnTo>
                  <a:lnTo>
                    <a:pt x="48847" y="7979"/>
                  </a:lnTo>
                  <a:lnTo>
                    <a:pt x="50692" y="7599"/>
                  </a:lnTo>
                  <a:lnTo>
                    <a:pt x="52375" y="7328"/>
                  </a:lnTo>
                  <a:lnTo>
                    <a:pt x="52429" y="7328"/>
                  </a:lnTo>
                  <a:lnTo>
                    <a:pt x="53569" y="7219"/>
                  </a:lnTo>
                  <a:lnTo>
                    <a:pt x="54545" y="7165"/>
                  </a:lnTo>
                  <a:lnTo>
                    <a:pt x="55468" y="7165"/>
                  </a:lnTo>
                  <a:lnTo>
                    <a:pt x="56336" y="7219"/>
                  </a:lnTo>
                  <a:lnTo>
                    <a:pt x="57096" y="7328"/>
                  </a:lnTo>
                  <a:lnTo>
                    <a:pt x="57748" y="7436"/>
                  </a:lnTo>
                  <a:lnTo>
                    <a:pt x="58399" y="7599"/>
                  </a:lnTo>
                  <a:lnTo>
                    <a:pt x="58942" y="7816"/>
                  </a:lnTo>
                  <a:lnTo>
                    <a:pt x="59376" y="8033"/>
                  </a:lnTo>
                  <a:lnTo>
                    <a:pt x="59810" y="8305"/>
                  </a:lnTo>
                  <a:lnTo>
                    <a:pt x="60190" y="8576"/>
                  </a:lnTo>
                  <a:lnTo>
                    <a:pt x="60461" y="8902"/>
                  </a:lnTo>
                  <a:lnTo>
                    <a:pt x="60733" y="9173"/>
                  </a:lnTo>
                  <a:lnTo>
                    <a:pt x="60950" y="9499"/>
                  </a:lnTo>
                  <a:lnTo>
                    <a:pt x="61113" y="9824"/>
                  </a:lnTo>
                  <a:lnTo>
                    <a:pt x="61221" y="10150"/>
                  </a:lnTo>
                  <a:lnTo>
                    <a:pt x="59484" y="3203"/>
                  </a:lnTo>
                  <a:lnTo>
                    <a:pt x="59322" y="2769"/>
                  </a:lnTo>
                  <a:lnTo>
                    <a:pt x="59104" y="2335"/>
                  </a:lnTo>
                  <a:lnTo>
                    <a:pt x="58725" y="1846"/>
                  </a:lnTo>
                  <a:lnTo>
                    <a:pt x="58507" y="1575"/>
                  </a:lnTo>
                  <a:lnTo>
                    <a:pt x="58236" y="1358"/>
                  </a:lnTo>
                  <a:lnTo>
                    <a:pt x="57910" y="1141"/>
                  </a:lnTo>
                  <a:lnTo>
                    <a:pt x="57531" y="869"/>
                  </a:lnTo>
                  <a:lnTo>
                    <a:pt x="57096" y="707"/>
                  </a:lnTo>
                  <a:lnTo>
                    <a:pt x="56662" y="489"/>
                  </a:lnTo>
                  <a:lnTo>
                    <a:pt x="56119" y="327"/>
                  </a:lnTo>
                  <a:lnTo>
                    <a:pt x="55522" y="218"/>
                  </a:lnTo>
                  <a:lnTo>
                    <a:pt x="54871" y="110"/>
                  </a:lnTo>
                  <a:lnTo>
                    <a:pt x="541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5385041" y="1877749"/>
              <a:ext cx="1190156" cy="424161"/>
            </a:xfrm>
            <a:custGeom>
              <a:avLst/>
              <a:gdLst/>
              <a:ahLst/>
              <a:cxnLst/>
              <a:rect l="l" t="t" r="r" b="b"/>
              <a:pathLst>
                <a:path w="61222" h="21819" fill="none" extrusionOk="0">
                  <a:moveTo>
                    <a:pt x="61221" y="10150"/>
                  </a:moveTo>
                  <a:lnTo>
                    <a:pt x="61221" y="10150"/>
                  </a:lnTo>
                  <a:lnTo>
                    <a:pt x="61113" y="9824"/>
                  </a:lnTo>
                  <a:lnTo>
                    <a:pt x="60950" y="9499"/>
                  </a:lnTo>
                  <a:lnTo>
                    <a:pt x="60733" y="9173"/>
                  </a:lnTo>
                  <a:lnTo>
                    <a:pt x="60461" y="8902"/>
                  </a:lnTo>
                  <a:lnTo>
                    <a:pt x="60190" y="8576"/>
                  </a:lnTo>
                  <a:lnTo>
                    <a:pt x="59810" y="8305"/>
                  </a:lnTo>
                  <a:lnTo>
                    <a:pt x="59376" y="8033"/>
                  </a:lnTo>
                  <a:lnTo>
                    <a:pt x="58942" y="7816"/>
                  </a:lnTo>
                  <a:lnTo>
                    <a:pt x="58399" y="7599"/>
                  </a:lnTo>
                  <a:lnTo>
                    <a:pt x="57748" y="7436"/>
                  </a:lnTo>
                  <a:lnTo>
                    <a:pt x="57096" y="7328"/>
                  </a:lnTo>
                  <a:lnTo>
                    <a:pt x="56336" y="7219"/>
                  </a:lnTo>
                  <a:lnTo>
                    <a:pt x="55468" y="7165"/>
                  </a:lnTo>
                  <a:lnTo>
                    <a:pt x="54545" y="7165"/>
                  </a:lnTo>
                  <a:lnTo>
                    <a:pt x="53569" y="7219"/>
                  </a:lnTo>
                  <a:lnTo>
                    <a:pt x="52429" y="7328"/>
                  </a:lnTo>
                  <a:lnTo>
                    <a:pt x="52375" y="7328"/>
                  </a:lnTo>
                  <a:lnTo>
                    <a:pt x="52375" y="7328"/>
                  </a:lnTo>
                  <a:lnTo>
                    <a:pt x="50692" y="7599"/>
                  </a:lnTo>
                  <a:lnTo>
                    <a:pt x="48847" y="7979"/>
                  </a:lnTo>
                  <a:lnTo>
                    <a:pt x="46784" y="8522"/>
                  </a:lnTo>
                  <a:lnTo>
                    <a:pt x="44451" y="9173"/>
                  </a:lnTo>
                  <a:lnTo>
                    <a:pt x="41954" y="10042"/>
                  </a:lnTo>
                  <a:lnTo>
                    <a:pt x="39186" y="11018"/>
                  </a:lnTo>
                  <a:lnTo>
                    <a:pt x="36201" y="12213"/>
                  </a:lnTo>
                  <a:lnTo>
                    <a:pt x="32945" y="13569"/>
                  </a:lnTo>
                  <a:lnTo>
                    <a:pt x="32945" y="13569"/>
                  </a:lnTo>
                  <a:lnTo>
                    <a:pt x="30502" y="14709"/>
                  </a:lnTo>
                  <a:lnTo>
                    <a:pt x="30502" y="14709"/>
                  </a:lnTo>
                  <a:lnTo>
                    <a:pt x="28983" y="15360"/>
                  </a:lnTo>
                  <a:lnTo>
                    <a:pt x="28494" y="15632"/>
                  </a:lnTo>
                  <a:lnTo>
                    <a:pt x="27192" y="16174"/>
                  </a:lnTo>
                  <a:lnTo>
                    <a:pt x="27192" y="16174"/>
                  </a:lnTo>
                  <a:lnTo>
                    <a:pt x="23990" y="17586"/>
                  </a:lnTo>
                  <a:lnTo>
                    <a:pt x="22307" y="18291"/>
                  </a:lnTo>
                  <a:lnTo>
                    <a:pt x="20570" y="18997"/>
                  </a:lnTo>
                  <a:lnTo>
                    <a:pt x="18834" y="19648"/>
                  </a:lnTo>
                  <a:lnTo>
                    <a:pt x="17097" y="20245"/>
                  </a:lnTo>
                  <a:lnTo>
                    <a:pt x="15360" y="20788"/>
                  </a:lnTo>
                  <a:lnTo>
                    <a:pt x="13623" y="21222"/>
                  </a:lnTo>
                  <a:lnTo>
                    <a:pt x="13515" y="21222"/>
                  </a:lnTo>
                  <a:lnTo>
                    <a:pt x="13515" y="21222"/>
                  </a:lnTo>
                  <a:lnTo>
                    <a:pt x="12484" y="21439"/>
                  </a:lnTo>
                  <a:lnTo>
                    <a:pt x="11507" y="21602"/>
                  </a:lnTo>
                  <a:lnTo>
                    <a:pt x="10530" y="21710"/>
                  </a:lnTo>
                  <a:lnTo>
                    <a:pt x="9553" y="21819"/>
                  </a:lnTo>
                  <a:lnTo>
                    <a:pt x="8630" y="21819"/>
                  </a:lnTo>
                  <a:lnTo>
                    <a:pt x="7762" y="21819"/>
                  </a:lnTo>
                  <a:lnTo>
                    <a:pt x="6948" y="21710"/>
                  </a:lnTo>
                  <a:lnTo>
                    <a:pt x="6134" y="21548"/>
                  </a:lnTo>
                  <a:lnTo>
                    <a:pt x="5374" y="21276"/>
                  </a:lnTo>
                  <a:lnTo>
                    <a:pt x="4722" y="21005"/>
                  </a:lnTo>
                  <a:lnTo>
                    <a:pt x="4071" y="20625"/>
                  </a:lnTo>
                  <a:lnTo>
                    <a:pt x="3528" y="20136"/>
                  </a:lnTo>
                  <a:lnTo>
                    <a:pt x="2986" y="19594"/>
                  </a:lnTo>
                  <a:lnTo>
                    <a:pt x="2551" y="18942"/>
                  </a:lnTo>
                  <a:lnTo>
                    <a:pt x="2226" y="18183"/>
                  </a:lnTo>
                  <a:lnTo>
                    <a:pt x="1954" y="17368"/>
                  </a:lnTo>
                  <a:lnTo>
                    <a:pt x="1" y="9662"/>
                  </a:lnTo>
                  <a:lnTo>
                    <a:pt x="1" y="9662"/>
                  </a:lnTo>
                  <a:lnTo>
                    <a:pt x="272" y="10476"/>
                  </a:lnTo>
                  <a:lnTo>
                    <a:pt x="652" y="11236"/>
                  </a:lnTo>
                  <a:lnTo>
                    <a:pt x="1086" y="11887"/>
                  </a:lnTo>
                  <a:lnTo>
                    <a:pt x="1575" y="12430"/>
                  </a:lnTo>
                  <a:lnTo>
                    <a:pt x="2117" y="12918"/>
                  </a:lnTo>
                  <a:lnTo>
                    <a:pt x="2769" y="13352"/>
                  </a:lnTo>
                  <a:lnTo>
                    <a:pt x="3420" y="13678"/>
                  </a:lnTo>
                  <a:lnTo>
                    <a:pt x="4125" y="13949"/>
                  </a:lnTo>
                  <a:lnTo>
                    <a:pt x="4885" y="14112"/>
                  </a:lnTo>
                  <a:lnTo>
                    <a:pt x="5699" y="14275"/>
                  </a:lnTo>
                  <a:lnTo>
                    <a:pt x="6513" y="14329"/>
                  </a:lnTo>
                  <a:lnTo>
                    <a:pt x="7436" y="14329"/>
                  </a:lnTo>
                  <a:lnTo>
                    <a:pt x="8304" y="14275"/>
                  </a:lnTo>
                  <a:lnTo>
                    <a:pt x="9281" y="14221"/>
                  </a:lnTo>
                  <a:lnTo>
                    <a:pt x="10258" y="14058"/>
                  </a:lnTo>
                  <a:lnTo>
                    <a:pt x="11235" y="13895"/>
                  </a:lnTo>
                  <a:lnTo>
                    <a:pt x="12266" y="13624"/>
                  </a:lnTo>
                  <a:lnTo>
                    <a:pt x="13352" y="13352"/>
                  </a:lnTo>
                  <a:lnTo>
                    <a:pt x="15469" y="12701"/>
                  </a:lnTo>
                  <a:lnTo>
                    <a:pt x="17640" y="11995"/>
                  </a:lnTo>
                  <a:lnTo>
                    <a:pt x="19865" y="11127"/>
                  </a:lnTo>
                  <a:lnTo>
                    <a:pt x="22090" y="10204"/>
                  </a:lnTo>
                  <a:lnTo>
                    <a:pt x="24261" y="9282"/>
                  </a:lnTo>
                  <a:lnTo>
                    <a:pt x="28494" y="7382"/>
                  </a:lnTo>
                  <a:lnTo>
                    <a:pt x="28494" y="7382"/>
                  </a:lnTo>
                  <a:lnTo>
                    <a:pt x="31099" y="6242"/>
                  </a:lnTo>
                  <a:lnTo>
                    <a:pt x="31099" y="6242"/>
                  </a:lnTo>
                  <a:lnTo>
                    <a:pt x="33325" y="5266"/>
                  </a:lnTo>
                  <a:lnTo>
                    <a:pt x="35441" y="4451"/>
                  </a:lnTo>
                  <a:lnTo>
                    <a:pt x="37395" y="3692"/>
                  </a:lnTo>
                  <a:lnTo>
                    <a:pt x="39240" y="2986"/>
                  </a:lnTo>
                  <a:lnTo>
                    <a:pt x="41031" y="2389"/>
                  </a:lnTo>
                  <a:lnTo>
                    <a:pt x="42660" y="1846"/>
                  </a:lnTo>
                  <a:lnTo>
                    <a:pt x="44234" y="1412"/>
                  </a:lnTo>
                  <a:lnTo>
                    <a:pt x="45699" y="1032"/>
                  </a:lnTo>
                  <a:lnTo>
                    <a:pt x="47056" y="707"/>
                  </a:lnTo>
                  <a:lnTo>
                    <a:pt x="48304" y="435"/>
                  </a:lnTo>
                  <a:lnTo>
                    <a:pt x="49498" y="272"/>
                  </a:lnTo>
                  <a:lnTo>
                    <a:pt x="50584" y="110"/>
                  </a:lnTo>
                  <a:lnTo>
                    <a:pt x="51615" y="1"/>
                  </a:lnTo>
                  <a:lnTo>
                    <a:pt x="52537" y="1"/>
                  </a:lnTo>
                  <a:lnTo>
                    <a:pt x="53406" y="1"/>
                  </a:lnTo>
                  <a:lnTo>
                    <a:pt x="54166" y="1"/>
                  </a:lnTo>
                  <a:lnTo>
                    <a:pt x="54871" y="110"/>
                  </a:lnTo>
                  <a:lnTo>
                    <a:pt x="55522" y="218"/>
                  </a:lnTo>
                  <a:lnTo>
                    <a:pt x="56119" y="327"/>
                  </a:lnTo>
                  <a:lnTo>
                    <a:pt x="56662" y="489"/>
                  </a:lnTo>
                  <a:lnTo>
                    <a:pt x="57096" y="707"/>
                  </a:lnTo>
                  <a:lnTo>
                    <a:pt x="57531" y="869"/>
                  </a:lnTo>
                  <a:lnTo>
                    <a:pt x="57910" y="1141"/>
                  </a:lnTo>
                  <a:lnTo>
                    <a:pt x="58236" y="1358"/>
                  </a:lnTo>
                  <a:lnTo>
                    <a:pt x="58507" y="1575"/>
                  </a:lnTo>
                  <a:lnTo>
                    <a:pt x="58725" y="1846"/>
                  </a:lnTo>
                  <a:lnTo>
                    <a:pt x="59104" y="2335"/>
                  </a:lnTo>
                  <a:lnTo>
                    <a:pt x="59322" y="2769"/>
                  </a:lnTo>
                  <a:lnTo>
                    <a:pt x="59484" y="3203"/>
                  </a:lnTo>
                  <a:lnTo>
                    <a:pt x="61221" y="10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5306970" y="2161573"/>
              <a:ext cx="1183818" cy="449492"/>
            </a:xfrm>
            <a:custGeom>
              <a:avLst/>
              <a:gdLst/>
              <a:ahLst/>
              <a:cxnLst/>
              <a:rect l="l" t="t" r="r" b="b"/>
              <a:pathLst>
                <a:path w="60896" h="23122" extrusionOk="0">
                  <a:moveTo>
                    <a:pt x="60896" y="9933"/>
                  </a:moveTo>
                  <a:lnTo>
                    <a:pt x="60896" y="9933"/>
                  </a:lnTo>
                  <a:lnTo>
                    <a:pt x="60896" y="9933"/>
                  </a:lnTo>
                  <a:close/>
                  <a:moveTo>
                    <a:pt x="52266" y="1"/>
                  </a:moveTo>
                  <a:lnTo>
                    <a:pt x="51181" y="109"/>
                  </a:lnTo>
                  <a:lnTo>
                    <a:pt x="49932" y="272"/>
                  </a:lnTo>
                  <a:lnTo>
                    <a:pt x="48901" y="489"/>
                  </a:lnTo>
                  <a:lnTo>
                    <a:pt x="47273" y="815"/>
                  </a:lnTo>
                  <a:lnTo>
                    <a:pt x="45482" y="1249"/>
                  </a:lnTo>
                  <a:lnTo>
                    <a:pt x="43528" y="1846"/>
                  </a:lnTo>
                  <a:lnTo>
                    <a:pt x="41412" y="2497"/>
                  </a:lnTo>
                  <a:lnTo>
                    <a:pt x="39078" y="3311"/>
                  </a:lnTo>
                  <a:lnTo>
                    <a:pt x="36527" y="4288"/>
                  </a:lnTo>
                  <a:lnTo>
                    <a:pt x="33813" y="5428"/>
                  </a:lnTo>
                  <a:lnTo>
                    <a:pt x="30882" y="6676"/>
                  </a:lnTo>
                  <a:lnTo>
                    <a:pt x="28060" y="7924"/>
                  </a:lnTo>
                  <a:lnTo>
                    <a:pt x="27355" y="8304"/>
                  </a:lnTo>
                  <a:lnTo>
                    <a:pt x="26649" y="8630"/>
                  </a:lnTo>
                  <a:lnTo>
                    <a:pt x="26378" y="8739"/>
                  </a:lnTo>
                  <a:lnTo>
                    <a:pt x="26052" y="8901"/>
                  </a:lnTo>
                  <a:lnTo>
                    <a:pt x="23556" y="10041"/>
                  </a:lnTo>
                  <a:lnTo>
                    <a:pt x="20896" y="11235"/>
                  </a:lnTo>
                  <a:lnTo>
                    <a:pt x="18020" y="12375"/>
                  </a:lnTo>
                  <a:lnTo>
                    <a:pt x="16609" y="12918"/>
                  </a:lnTo>
                  <a:lnTo>
                    <a:pt x="15143" y="13406"/>
                  </a:lnTo>
                  <a:lnTo>
                    <a:pt x="13732" y="13895"/>
                  </a:lnTo>
                  <a:lnTo>
                    <a:pt x="12267" y="14274"/>
                  </a:lnTo>
                  <a:lnTo>
                    <a:pt x="10856" y="14654"/>
                  </a:lnTo>
                  <a:lnTo>
                    <a:pt x="9499" y="14871"/>
                  </a:lnTo>
                  <a:lnTo>
                    <a:pt x="8196" y="15034"/>
                  </a:lnTo>
                  <a:lnTo>
                    <a:pt x="6948" y="15143"/>
                  </a:lnTo>
                  <a:lnTo>
                    <a:pt x="5754" y="15089"/>
                  </a:lnTo>
                  <a:lnTo>
                    <a:pt x="5157" y="15034"/>
                  </a:lnTo>
                  <a:lnTo>
                    <a:pt x="4614" y="14980"/>
                  </a:lnTo>
                  <a:lnTo>
                    <a:pt x="4506" y="14980"/>
                  </a:lnTo>
                  <a:lnTo>
                    <a:pt x="3746" y="14763"/>
                  </a:lnTo>
                  <a:lnTo>
                    <a:pt x="2986" y="14492"/>
                  </a:lnTo>
                  <a:lnTo>
                    <a:pt x="2335" y="14112"/>
                  </a:lnTo>
                  <a:lnTo>
                    <a:pt x="1738" y="13677"/>
                  </a:lnTo>
                  <a:lnTo>
                    <a:pt x="1195" y="13135"/>
                  </a:lnTo>
                  <a:lnTo>
                    <a:pt x="706" y="12538"/>
                  </a:lnTo>
                  <a:lnTo>
                    <a:pt x="327" y="11832"/>
                  </a:lnTo>
                  <a:lnTo>
                    <a:pt x="1" y="10964"/>
                  </a:lnTo>
                  <a:lnTo>
                    <a:pt x="2063" y="19213"/>
                  </a:lnTo>
                  <a:lnTo>
                    <a:pt x="2335" y="19973"/>
                  </a:lnTo>
                  <a:lnTo>
                    <a:pt x="2715" y="20679"/>
                  </a:lnTo>
                  <a:lnTo>
                    <a:pt x="3149" y="21276"/>
                  </a:lnTo>
                  <a:lnTo>
                    <a:pt x="3691" y="21818"/>
                  </a:lnTo>
                  <a:lnTo>
                    <a:pt x="4288" y="22253"/>
                  </a:lnTo>
                  <a:lnTo>
                    <a:pt x="4994" y="22578"/>
                  </a:lnTo>
                  <a:lnTo>
                    <a:pt x="5700" y="22795"/>
                  </a:lnTo>
                  <a:lnTo>
                    <a:pt x="6514" y="22958"/>
                  </a:lnTo>
                  <a:lnTo>
                    <a:pt x="7382" y="23067"/>
                  </a:lnTo>
                  <a:lnTo>
                    <a:pt x="8250" y="23121"/>
                  </a:lnTo>
                  <a:lnTo>
                    <a:pt x="9173" y="23067"/>
                  </a:lnTo>
                  <a:lnTo>
                    <a:pt x="10150" y="22958"/>
                  </a:lnTo>
                  <a:lnTo>
                    <a:pt x="11181" y="22850"/>
                  </a:lnTo>
                  <a:lnTo>
                    <a:pt x="12212" y="22633"/>
                  </a:lnTo>
                  <a:lnTo>
                    <a:pt x="13298" y="22361"/>
                  </a:lnTo>
                  <a:lnTo>
                    <a:pt x="14383" y="22090"/>
                  </a:lnTo>
                  <a:lnTo>
                    <a:pt x="15577" y="21764"/>
                  </a:lnTo>
                  <a:lnTo>
                    <a:pt x="16283" y="21547"/>
                  </a:lnTo>
                  <a:lnTo>
                    <a:pt x="16337" y="21547"/>
                  </a:lnTo>
                  <a:lnTo>
                    <a:pt x="18834" y="20624"/>
                  </a:lnTo>
                  <a:lnTo>
                    <a:pt x="21330" y="19648"/>
                  </a:lnTo>
                  <a:lnTo>
                    <a:pt x="23773" y="18616"/>
                  </a:lnTo>
                  <a:lnTo>
                    <a:pt x="26161" y="17477"/>
                  </a:lnTo>
                  <a:lnTo>
                    <a:pt x="28440" y="16445"/>
                  </a:lnTo>
                  <a:lnTo>
                    <a:pt x="28712" y="16283"/>
                  </a:lnTo>
                  <a:lnTo>
                    <a:pt x="28874" y="16228"/>
                  </a:lnTo>
                  <a:lnTo>
                    <a:pt x="28983" y="16174"/>
                  </a:lnTo>
                  <a:lnTo>
                    <a:pt x="29309" y="16011"/>
                  </a:lnTo>
                  <a:lnTo>
                    <a:pt x="32782" y="14383"/>
                  </a:lnTo>
                  <a:lnTo>
                    <a:pt x="35821" y="13080"/>
                  </a:lnTo>
                  <a:lnTo>
                    <a:pt x="38589" y="11886"/>
                  </a:lnTo>
                  <a:lnTo>
                    <a:pt x="41194" y="10910"/>
                  </a:lnTo>
                  <a:lnTo>
                    <a:pt x="43528" y="10041"/>
                  </a:lnTo>
                  <a:lnTo>
                    <a:pt x="45699" y="9336"/>
                  </a:lnTo>
                  <a:lnTo>
                    <a:pt x="47707" y="8739"/>
                  </a:lnTo>
                  <a:lnTo>
                    <a:pt x="49498" y="8304"/>
                  </a:lnTo>
                  <a:lnTo>
                    <a:pt x="51126" y="7979"/>
                  </a:lnTo>
                  <a:lnTo>
                    <a:pt x="51506" y="7870"/>
                  </a:lnTo>
                  <a:lnTo>
                    <a:pt x="52158" y="7816"/>
                  </a:lnTo>
                  <a:lnTo>
                    <a:pt x="53352" y="7653"/>
                  </a:lnTo>
                  <a:lnTo>
                    <a:pt x="54437" y="7545"/>
                  </a:lnTo>
                  <a:lnTo>
                    <a:pt x="55414" y="7490"/>
                  </a:lnTo>
                  <a:lnTo>
                    <a:pt x="56282" y="7545"/>
                  </a:lnTo>
                  <a:lnTo>
                    <a:pt x="57042" y="7599"/>
                  </a:lnTo>
                  <a:lnTo>
                    <a:pt x="57748" y="7762"/>
                  </a:lnTo>
                  <a:lnTo>
                    <a:pt x="58345" y="7870"/>
                  </a:lnTo>
                  <a:lnTo>
                    <a:pt x="58888" y="8087"/>
                  </a:lnTo>
                  <a:lnTo>
                    <a:pt x="59322" y="8304"/>
                  </a:lnTo>
                  <a:lnTo>
                    <a:pt x="59702" y="8521"/>
                  </a:lnTo>
                  <a:lnTo>
                    <a:pt x="60027" y="8793"/>
                  </a:lnTo>
                  <a:lnTo>
                    <a:pt x="60299" y="9010"/>
                  </a:lnTo>
                  <a:lnTo>
                    <a:pt x="60516" y="9281"/>
                  </a:lnTo>
                  <a:lnTo>
                    <a:pt x="60679" y="9498"/>
                  </a:lnTo>
                  <a:lnTo>
                    <a:pt x="60896" y="9933"/>
                  </a:lnTo>
                  <a:lnTo>
                    <a:pt x="59050" y="2714"/>
                  </a:lnTo>
                  <a:lnTo>
                    <a:pt x="58942" y="2443"/>
                  </a:lnTo>
                  <a:lnTo>
                    <a:pt x="58779" y="2171"/>
                  </a:lnTo>
                  <a:lnTo>
                    <a:pt x="58616" y="1900"/>
                  </a:lnTo>
                  <a:lnTo>
                    <a:pt x="58399" y="1574"/>
                  </a:lnTo>
                  <a:lnTo>
                    <a:pt x="58073" y="1303"/>
                  </a:lnTo>
                  <a:lnTo>
                    <a:pt x="57748" y="1032"/>
                  </a:lnTo>
                  <a:lnTo>
                    <a:pt x="57368" y="815"/>
                  </a:lnTo>
                  <a:lnTo>
                    <a:pt x="56879" y="543"/>
                  </a:lnTo>
                  <a:lnTo>
                    <a:pt x="56337" y="380"/>
                  </a:lnTo>
                  <a:lnTo>
                    <a:pt x="55685" y="218"/>
                  </a:lnTo>
                  <a:lnTo>
                    <a:pt x="54980" y="109"/>
                  </a:lnTo>
                  <a:lnTo>
                    <a:pt x="541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5306970" y="2161573"/>
              <a:ext cx="1183818" cy="449492"/>
            </a:xfrm>
            <a:custGeom>
              <a:avLst/>
              <a:gdLst/>
              <a:ahLst/>
              <a:cxnLst/>
              <a:rect l="l" t="t" r="r" b="b"/>
              <a:pathLst>
                <a:path w="60896" h="23122" fill="none" extrusionOk="0">
                  <a:moveTo>
                    <a:pt x="60896" y="9933"/>
                  </a:moveTo>
                  <a:lnTo>
                    <a:pt x="60896" y="9933"/>
                  </a:lnTo>
                  <a:lnTo>
                    <a:pt x="60679" y="9498"/>
                  </a:lnTo>
                  <a:lnTo>
                    <a:pt x="60516" y="9281"/>
                  </a:lnTo>
                  <a:lnTo>
                    <a:pt x="60299" y="9010"/>
                  </a:lnTo>
                  <a:lnTo>
                    <a:pt x="60027" y="8793"/>
                  </a:lnTo>
                  <a:lnTo>
                    <a:pt x="59702" y="8521"/>
                  </a:lnTo>
                  <a:lnTo>
                    <a:pt x="59322" y="8304"/>
                  </a:lnTo>
                  <a:lnTo>
                    <a:pt x="58888" y="8087"/>
                  </a:lnTo>
                  <a:lnTo>
                    <a:pt x="58345" y="7870"/>
                  </a:lnTo>
                  <a:lnTo>
                    <a:pt x="57748" y="7762"/>
                  </a:lnTo>
                  <a:lnTo>
                    <a:pt x="57042" y="7599"/>
                  </a:lnTo>
                  <a:lnTo>
                    <a:pt x="56282" y="7545"/>
                  </a:lnTo>
                  <a:lnTo>
                    <a:pt x="55414" y="7490"/>
                  </a:lnTo>
                  <a:lnTo>
                    <a:pt x="54437" y="7545"/>
                  </a:lnTo>
                  <a:lnTo>
                    <a:pt x="53352" y="7653"/>
                  </a:lnTo>
                  <a:lnTo>
                    <a:pt x="52158" y="7816"/>
                  </a:lnTo>
                  <a:lnTo>
                    <a:pt x="51506" y="7870"/>
                  </a:lnTo>
                  <a:lnTo>
                    <a:pt x="51126" y="7979"/>
                  </a:lnTo>
                  <a:lnTo>
                    <a:pt x="51126" y="7979"/>
                  </a:lnTo>
                  <a:lnTo>
                    <a:pt x="49498" y="8304"/>
                  </a:lnTo>
                  <a:lnTo>
                    <a:pt x="47707" y="8739"/>
                  </a:lnTo>
                  <a:lnTo>
                    <a:pt x="45699" y="9336"/>
                  </a:lnTo>
                  <a:lnTo>
                    <a:pt x="43528" y="10041"/>
                  </a:lnTo>
                  <a:lnTo>
                    <a:pt x="41194" y="10910"/>
                  </a:lnTo>
                  <a:lnTo>
                    <a:pt x="38589" y="11886"/>
                  </a:lnTo>
                  <a:lnTo>
                    <a:pt x="35821" y="13080"/>
                  </a:lnTo>
                  <a:lnTo>
                    <a:pt x="32782" y="14383"/>
                  </a:lnTo>
                  <a:lnTo>
                    <a:pt x="32782" y="14383"/>
                  </a:lnTo>
                  <a:lnTo>
                    <a:pt x="29309" y="16011"/>
                  </a:lnTo>
                  <a:lnTo>
                    <a:pt x="28983" y="16174"/>
                  </a:lnTo>
                  <a:lnTo>
                    <a:pt x="28874" y="16228"/>
                  </a:lnTo>
                  <a:lnTo>
                    <a:pt x="28712" y="16283"/>
                  </a:lnTo>
                  <a:lnTo>
                    <a:pt x="28440" y="16445"/>
                  </a:lnTo>
                  <a:lnTo>
                    <a:pt x="28440" y="16445"/>
                  </a:lnTo>
                  <a:lnTo>
                    <a:pt x="26161" y="17477"/>
                  </a:lnTo>
                  <a:lnTo>
                    <a:pt x="26161" y="17477"/>
                  </a:lnTo>
                  <a:lnTo>
                    <a:pt x="23773" y="18616"/>
                  </a:lnTo>
                  <a:lnTo>
                    <a:pt x="21330" y="19648"/>
                  </a:lnTo>
                  <a:lnTo>
                    <a:pt x="18834" y="20624"/>
                  </a:lnTo>
                  <a:lnTo>
                    <a:pt x="16337" y="21547"/>
                  </a:lnTo>
                  <a:lnTo>
                    <a:pt x="16283" y="21547"/>
                  </a:lnTo>
                  <a:lnTo>
                    <a:pt x="15577" y="21764"/>
                  </a:lnTo>
                  <a:lnTo>
                    <a:pt x="15577" y="21764"/>
                  </a:lnTo>
                  <a:lnTo>
                    <a:pt x="14383" y="22090"/>
                  </a:lnTo>
                  <a:lnTo>
                    <a:pt x="14383" y="22090"/>
                  </a:lnTo>
                  <a:lnTo>
                    <a:pt x="13298" y="22361"/>
                  </a:lnTo>
                  <a:lnTo>
                    <a:pt x="12212" y="22633"/>
                  </a:lnTo>
                  <a:lnTo>
                    <a:pt x="11181" y="22850"/>
                  </a:lnTo>
                  <a:lnTo>
                    <a:pt x="10150" y="22958"/>
                  </a:lnTo>
                  <a:lnTo>
                    <a:pt x="9173" y="23067"/>
                  </a:lnTo>
                  <a:lnTo>
                    <a:pt x="8250" y="23121"/>
                  </a:lnTo>
                  <a:lnTo>
                    <a:pt x="7382" y="23067"/>
                  </a:lnTo>
                  <a:lnTo>
                    <a:pt x="6514" y="22958"/>
                  </a:lnTo>
                  <a:lnTo>
                    <a:pt x="5700" y="22795"/>
                  </a:lnTo>
                  <a:lnTo>
                    <a:pt x="4994" y="22578"/>
                  </a:lnTo>
                  <a:lnTo>
                    <a:pt x="4288" y="22253"/>
                  </a:lnTo>
                  <a:lnTo>
                    <a:pt x="3691" y="21818"/>
                  </a:lnTo>
                  <a:lnTo>
                    <a:pt x="3149" y="21276"/>
                  </a:lnTo>
                  <a:lnTo>
                    <a:pt x="2715" y="20679"/>
                  </a:lnTo>
                  <a:lnTo>
                    <a:pt x="2335" y="19973"/>
                  </a:lnTo>
                  <a:lnTo>
                    <a:pt x="2063" y="19213"/>
                  </a:lnTo>
                  <a:lnTo>
                    <a:pt x="1" y="10964"/>
                  </a:lnTo>
                  <a:lnTo>
                    <a:pt x="1" y="10964"/>
                  </a:lnTo>
                  <a:lnTo>
                    <a:pt x="327" y="11832"/>
                  </a:lnTo>
                  <a:lnTo>
                    <a:pt x="706" y="12538"/>
                  </a:lnTo>
                  <a:lnTo>
                    <a:pt x="1195" y="13135"/>
                  </a:lnTo>
                  <a:lnTo>
                    <a:pt x="1738" y="13677"/>
                  </a:lnTo>
                  <a:lnTo>
                    <a:pt x="2335" y="14112"/>
                  </a:lnTo>
                  <a:lnTo>
                    <a:pt x="2986" y="14492"/>
                  </a:lnTo>
                  <a:lnTo>
                    <a:pt x="3746" y="14763"/>
                  </a:lnTo>
                  <a:lnTo>
                    <a:pt x="4506" y="14980"/>
                  </a:lnTo>
                  <a:lnTo>
                    <a:pt x="4614" y="14980"/>
                  </a:lnTo>
                  <a:lnTo>
                    <a:pt x="4614" y="14980"/>
                  </a:lnTo>
                  <a:lnTo>
                    <a:pt x="5157" y="15034"/>
                  </a:lnTo>
                  <a:lnTo>
                    <a:pt x="5754" y="15089"/>
                  </a:lnTo>
                  <a:lnTo>
                    <a:pt x="6948" y="15143"/>
                  </a:lnTo>
                  <a:lnTo>
                    <a:pt x="8196" y="15034"/>
                  </a:lnTo>
                  <a:lnTo>
                    <a:pt x="9499" y="14871"/>
                  </a:lnTo>
                  <a:lnTo>
                    <a:pt x="10856" y="14654"/>
                  </a:lnTo>
                  <a:lnTo>
                    <a:pt x="12267" y="14274"/>
                  </a:lnTo>
                  <a:lnTo>
                    <a:pt x="13732" y="13895"/>
                  </a:lnTo>
                  <a:lnTo>
                    <a:pt x="15143" y="13406"/>
                  </a:lnTo>
                  <a:lnTo>
                    <a:pt x="16609" y="12918"/>
                  </a:lnTo>
                  <a:lnTo>
                    <a:pt x="18020" y="12375"/>
                  </a:lnTo>
                  <a:lnTo>
                    <a:pt x="20896" y="11235"/>
                  </a:lnTo>
                  <a:lnTo>
                    <a:pt x="23556" y="10041"/>
                  </a:lnTo>
                  <a:lnTo>
                    <a:pt x="26052" y="8901"/>
                  </a:lnTo>
                  <a:lnTo>
                    <a:pt x="26378" y="8739"/>
                  </a:lnTo>
                  <a:lnTo>
                    <a:pt x="26378" y="8739"/>
                  </a:lnTo>
                  <a:lnTo>
                    <a:pt x="26649" y="8630"/>
                  </a:lnTo>
                  <a:lnTo>
                    <a:pt x="27355" y="8304"/>
                  </a:lnTo>
                  <a:lnTo>
                    <a:pt x="28060" y="7924"/>
                  </a:lnTo>
                  <a:lnTo>
                    <a:pt x="28060" y="7924"/>
                  </a:lnTo>
                  <a:lnTo>
                    <a:pt x="30882" y="6676"/>
                  </a:lnTo>
                  <a:lnTo>
                    <a:pt x="30882" y="6676"/>
                  </a:lnTo>
                  <a:lnTo>
                    <a:pt x="33813" y="5428"/>
                  </a:lnTo>
                  <a:lnTo>
                    <a:pt x="36527" y="4288"/>
                  </a:lnTo>
                  <a:lnTo>
                    <a:pt x="39078" y="3311"/>
                  </a:lnTo>
                  <a:lnTo>
                    <a:pt x="41412" y="2497"/>
                  </a:lnTo>
                  <a:lnTo>
                    <a:pt x="43528" y="1846"/>
                  </a:lnTo>
                  <a:lnTo>
                    <a:pt x="45482" y="1249"/>
                  </a:lnTo>
                  <a:lnTo>
                    <a:pt x="47273" y="815"/>
                  </a:lnTo>
                  <a:lnTo>
                    <a:pt x="48901" y="489"/>
                  </a:lnTo>
                  <a:lnTo>
                    <a:pt x="48901" y="489"/>
                  </a:lnTo>
                  <a:lnTo>
                    <a:pt x="49932" y="272"/>
                  </a:lnTo>
                  <a:lnTo>
                    <a:pt x="49932" y="272"/>
                  </a:lnTo>
                  <a:lnTo>
                    <a:pt x="51181" y="109"/>
                  </a:lnTo>
                  <a:lnTo>
                    <a:pt x="52266" y="1"/>
                  </a:lnTo>
                  <a:lnTo>
                    <a:pt x="53243" y="1"/>
                  </a:lnTo>
                  <a:lnTo>
                    <a:pt x="54166" y="1"/>
                  </a:lnTo>
                  <a:lnTo>
                    <a:pt x="54980" y="109"/>
                  </a:lnTo>
                  <a:lnTo>
                    <a:pt x="55685" y="218"/>
                  </a:lnTo>
                  <a:lnTo>
                    <a:pt x="56337" y="380"/>
                  </a:lnTo>
                  <a:lnTo>
                    <a:pt x="56879" y="543"/>
                  </a:lnTo>
                  <a:lnTo>
                    <a:pt x="57368" y="815"/>
                  </a:lnTo>
                  <a:lnTo>
                    <a:pt x="57748" y="1032"/>
                  </a:lnTo>
                  <a:lnTo>
                    <a:pt x="58073" y="1303"/>
                  </a:lnTo>
                  <a:lnTo>
                    <a:pt x="58399" y="1574"/>
                  </a:lnTo>
                  <a:lnTo>
                    <a:pt x="58616" y="1900"/>
                  </a:lnTo>
                  <a:lnTo>
                    <a:pt x="58779" y="2171"/>
                  </a:lnTo>
                  <a:lnTo>
                    <a:pt x="58942" y="2443"/>
                  </a:lnTo>
                  <a:lnTo>
                    <a:pt x="59050" y="2714"/>
                  </a:lnTo>
                  <a:lnTo>
                    <a:pt x="60896" y="99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5225730" y="2451715"/>
              <a:ext cx="1173282" cy="467415"/>
            </a:xfrm>
            <a:custGeom>
              <a:avLst/>
              <a:gdLst/>
              <a:ahLst/>
              <a:cxnLst/>
              <a:rect l="l" t="t" r="r" b="b"/>
              <a:pathLst>
                <a:path w="60354" h="24044" extrusionOk="0">
                  <a:moveTo>
                    <a:pt x="53677" y="1"/>
                  </a:moveTo>
                  <a:lnTo>
                    <a:pt x="52646" y="55"/>
                  </a:lnTo>
                  <a:lnTo>
                    <a:pt x="51506" y="109"/>
                  </a:lnTo>
                  <a:lnTo>
                    <a:pt x="50150" y="326"/>
                  </a:lnTo>
                  <a:lnTo>
                    <a:pt x="48684" y="598"/>
                  </a:lnTo>
                  <a:lnTo>
                    <a:pt x="47110" y="978"/>
                  </a:lnTo>
                  <a:lnTo>
                    <a:pt x="45319" y="1412"/>
                  </a:lnTo>
                  <a:lnTo>
                    <a:pt x="43311" y="2063"/>
                  </a:lnTo>
                  <a:lnTo>
                    <a:pt x="41194" y="2769"/>
                  </a:lnTo>
                  <a:lnTo>
                    <a:pt x="38861" y="3637"/>
                  </a:lnTo>
                  <a:lnTo>
                    <a:pt x="36310" y="4668"/>
                  </a:lnTo>
                  <a:lnTo>
                    <a:pt x="33542" y="5808"/>
                  </a:lnTo>
                  <a:lnTo>
                    <a:pt x="30557" y="7165"/>
                  </a:lnTo>
                  <a:lnTo>
                    <a:pt x="27463" y="8630"/>
                  </a:lnTo>
                  <a:lnTo>
                    <a:pt x="25835" y="9444"/>
                  </a:lnTo>
                  <a:lnTo>
                    <a:pt x="25075" y="9770"/>
                  </a:lnTo>
                  <a:lnTo>
                    <a:pt x="24261" y="10150"/>
                  </a:lnTo>
                  <a:lnTo>
                    <a:pt x="23936" y="10313"/>
                  </a:lnTo>
                  <a:lnTo>
                    <a:pt x="23881" y="10367"/>
                  </a:lnTo>
                  <a:lnTo>
                    <a:pt x="21873" y="11290"/>
                  </a:lnTo>
                  <a:lnTo>
                    <a:pt x="21439" y="11507"/>
                  </a:lnTo>
                  <a:lnTo>
                    <a:pt x="20842" y="11778"/>
                  </a:lnTo>
                  <a:lnTo>
                    <a:pt x="20082" y="12104"/>
                  </a:lnTo>
                  <a:lnTo>
                    <a:pt x="17857" y="13026"/>
                  </a:lnTo>
                  <a:lnTo>
                    <a:pt x="15632" y="13895"/>
                  </a:lnTo>
                  <a:lnTo>
                    <a:pt x="13352" y="14709"/>
                  </a:lnTo>
                  <a:lnTo>
                    <a:pt x="12212" y="15035"/>
                  </a:lnTo>
                  <a:lnTo>
                    <a:pt x="11127" y="15360"/>
                  </a:lnTo>
                  <a:lnTo>
                    <a:pt x="10042" y="15632"/>
                  </a:lnTo>
                  <a:lnTo>
                    <a:pt x="8956" y="15794"/>
                  </a:lnTo>
                  <a:lnTo>
                    <a:pt x="7925" y="15957"/>
                  </a:lnTo>
                  <a:lnTo>
                    <a:pt x="6948" y="16066"/>
                  </a:lnTo>
                  <a:lnTo>
                    <a:pt x="5971" y="16120"/>
                  </a:lnTo>
                  <a:lnTo>
                    <a:pt x="5103" y="16066"/>
                  </a:lnTo>
                  <a:lnTo>
                    <a:pt x="4234" y="15957"/>
                  </a:lnTo>
                  <a:lnTo>
                    <a:pt x="3420" y="15794"/>
                  </a:lnTo>
                  <a:lnTo>
                    <a:pt x="2823" y="15632"/>
                  </a:lnTo>
                  <a:lnTo>
                    <a:pt x="2226" y="15360"/>
                  </a:lnTo>
                  <a:lnTo>
                    <a:pt x="1738" y="14980"/>
                  </a:lnTo>
                  <a:lnTo>
                    <a:pt x="1249" y="14600"/>
                  </a:lnTo>
                  <a:lnTo>
                    <a:pt x="815" y="14166"/>
                  </a:lnTo>
                  <a:lnTo>
                    <a:pt x="489" y="13623"/>
                  </a:lnTo>
                  <a:lnTo>
                    <a:pt x="218" y="13081"/>
                  </a:lnTo>
                  <a:lnTo>
                    <a:pt x="1" y="12484"/>
                  </a:lnTo>
                  <a:lnTo>
                    <a:pt x="2118" y="20679"/>
                  </a:lnTo>
                  <a:lnTo>
                    <a:pt x="2389" y="21385"/>
                  </a:lnTo>
                  <a:lnTo>
                    <a:pt x="2660" y="21982"/>
                  </a:lnTo>
                  <a:lnTo>
                    <a:pt x="3095" y="22470"/>
                  </a:lnTo>
                  <a:lnTo>
                    <a:pt x="3529" y="22904"/>
                  </a:lnTo>
                  <a:lnTo>
                    <a:pt x="4071" y="23284"/>
                  </a:lnTo>
                  <a:lnTo>
                    <a:pt x="4614" y="23555"/>
                  </a:lnTo>
                  <a:lnTo>
                    <a:pt x="5265" y="23773"/>
                  </a:lnTo>
                  <a:lnTo>
                    <a:pt x="5971" y="23935"/>
                  </a:lnTo>
                  <a:lnTo>
                    <a:pt x="6731" y="24044"/>
                  </a:lnTo>
                  <a:lnTo>
                    <a:pt x="8305" y="24044"/>
                  </a:lnTo>
                  <a:lnTo>
                    <a:pt x="9173" y="23990"/>
                  </a:lnTo>
                  <a:lnTo>
                    <a:pt x="10042" y="23881"/>
                  </a:lnTo>
                  <a:lnTo>
                    <a:pt x="10964" y="23718"/>
                  </a:lnTo>
                  <a:lnTo>
                    <a:pt x="12864" y="23284"/>
                  </a:lnTo>
                  <a:lnTo>
                    <a:pt x="14818" y="22741"/>
                  </a:lnTo>
                  <a:lnTo>
                    <a:pt x="16771" y="22036"/>
                  </a:lnTo>
                  <a:lnTo>
                    <a:pt x="18725" y="21330"/>
                  </a:lnTo>
                  <a:lnTo>
                    <a:pt x="20571" y="20570"/>
                  </a:lnTo>
                  <a:lnTo>
                    <a:pt x="22416" y="19756"/>
                  </a:lnTo>
                  <a:lnTo>
                    <a:pt x="24098" y="18996"/>
                  </a:lnTo>
                  <a:lnTo>
                    <a:pt x="26921" y="17640"/>
                  </a:lnTo>
                  <a:lnTo>
                    <a:pt x="27029" y="17585"/>
                  </a:lnTo>
                  <a:lnTo>
                    <a:pt x="27300" y="17423"/>
                  </a:lnTo>
                  <a:lnTo>
                    <a:pt x="27626" y="17260"/>
                  </a:lnTo>
                  <a:lnTo>
                    <a:pt x="27843" y="17151"/>
                  </a:lnTo>
                  <a:lnTo>
                    <a:pt x="27897" y="17151"/>
                  </a:lnTo>
                  <a:lnTo>
                    <a:pt x="28440" y="16880"/>
                  </a:lnTo>
                  <a:lnTo>
                    <a:pt x="28712" y="16717"/>
                  </a:lnTo>
                  <a:lnTo>
                    <a:pt x="32565" y="14817"/>
                  </a:lnTo>
                  <a:lnTo>
                    <a:pt x="36418" y="13026"/>
                  </a:lnTo>
                  <a:lnTo>
                    <a:pt x="38372" y="12158"/>
                  </a:lnTo>
                  <a:lnTo>
                    <a:pt x="40326" y="11344"/>
                  </a:lnTo>
                  <a:lnTo>
                    <a:pt x="42171" y="10584"/>
                  </a:lnTo>
                  <a:lnTo>
                    <a:pt x="44017" y="9933"/>
                  </a:lnTo>
                  <a:lnTo>
                    <a:pt x="45808" y="9336"/>
                  </a:lnTo>
                  <a:lnTo>
                    <a:pt x="47490" y="8902"/>
                  </a:lnTo>
                  <a:lnTo>
                    <a:pt x="49064" y="8576"/>
                  </a:lnTo>
                  <a:lnTo>
                    <a:pt x="50204" y="8359"/>
                  </a:lnTo>
                  <a:lnTo>
                    <a:pt x="51561" y="8142"/>
                  </a:lnTo>
                  <a:lnTo>
                    <a:pt x="53080" y="7979"/>
                  </a:lnTo>
                  <a:lnTo>
                    <a:pt x="54600" y="7816"/>
                  </a:lnTo>
                  <a:lnTo>
                    <a:pt x="56825" y="7816"/>
                  </a:lnTo>
                  <a:lnTo>
                    <a:pt x="57477" y="7870"/>
                  </a:lnTo>
                  <a:lnTo>
                    <a:pt x="58128" y="7979"/>
                  </a:lnTo>
                  <a:lnTo>
                    <a:pt x="58671" y="8142"/>
                  </a:lnTo>
                  <a:lnTo>
                    <a:pt x="59213" y="8305"/>
                  </a:lnTo>
                  <a:lnTo>
                    <a:pt x="59647" y="8576"/>
                  </a:lnTo>
                  <a:lnTo>
                    <a:pt x="59756" y="8630"/>
                  </a:lnTo>
                  <a:lnTo>
                    <a:pt x="60027" y="8902"/>
                  </a:lnTo>
                  <a:lnTo>
                    <a:pt x="60299" y="9227"/>
                  </a:lnTo>
                  <a:lnTo>
                    <a:pt x="60299" y="9336"/>
                  </a:lnTo>
                  <a:lnTo>
                    <a:pt x="60353" y="9390"/>
                  </a:lnTo>
                  <a:lnTo>
                    <a:pt x="58508" y="2226"/>
                  </a:lnTo>
                  <a:lnTo>
                    <a:pt x="58508" y="2172"/>
                  </a:lnTo>
                  <a:lnTo>
                    <a:pt x="58236" y="1738"/>
                  </a:lnTo>
                  <a:lnTo>
                    <a:pt x="57965" y="1303"/>
                  </a:lnTo>
                  <a:lnTo>
                    <a:pt x="57585" y="978"/>
                  </a:lnTo>
                  <a:lnTo>
                    <a:pt x="57151" y="761"/>
                  </a:lnTo>
                  <a:lnTo>
                    <a:pt x="56771" y="543"/>
                  </a:lnTo>
                  <a:lnTo>
                    <a:pt x="56608" y="489"/>
                  </a:lnTo>
                  <a:lnTo>
                    <a:pt x="56065" y="326"/>
                  </a:lnTo>
                  <a:lnTo>
                    <a:pt x="55360" y="164"/>
                  </a:lnTo>
                  <a:lnTo>
                    <a:pt x="54600" y="55"/>
                  </a:lnTo>
                  <a:lnTo>
                    <a:pt x="536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5225730" y="2451715"/>
              <a:ext cx="1173282" cy="467415"/>
            </a:xfrm>
            <a:custGeom>
              <a:avLst/>
              <a:gdLst/>
              <a:ahLst/>
              <a:cxnLst/>
              <a:rect l="l" t="t" r="r" b="b"/>
              <a:pathLst>
                <a:path w="60354" h="24044" fill="none" extrusionOk="0">
                  <a:moveTo>
                    <a:pt x="60353" y="9390"/>
                  </a:moveTo>
                  <a:lnTo>
                    <a:pt x="60353" y="9390"/>
                  </a:lnTo>
                  <a:lnTo>
                    <a:pt x="60299" y="9336"/>
                  </a:lnTo>
                  <a:lnTo>
                    <a:pt x="60299" y="9336"/>
                  </a:lnTo>
                  <a:lnTo>
                    <a:pt x="60299" y="9227"/>
                  </a:lnTo>
                  <a:lnTo>
                    <a:pt x="60299" y="9227"/>
                  </a:lnTo>
                  <a:lnTo>
                    <a:pt x="60299" y="9227"/>
                  </a:lnTo>
                  <a:lnTo>
                    <a:pt x="60027" y="8902"/>
                  </a:lnTo>
                  <a:lnTo>
                    <a:pt x="59756" y="8630"/>
                  </a:lnTo>
                  <a:lnTo>
                    <a:pt x="59756" y="8630"/>
                  </a:lnTo>
                  <a:lnTo>
                    <a:pt x="59647" y="8576"/>
                  </a:lnTo>
                  <a:lnTo>
                    <a:pt x="59647" y="8576"/>
                  </a:lnTo>
                  <a:lnTo>
                    <a:pt x="59213" y="8305"/>
                  </a:lnTo>
                  <a:lnTo>
                    <a:pt x="58671" y="8142"/>
                  </a:lnTo>
                  <a:lnTo>
                    <a:pt x="58128" y="7979"/>
                  </a:lnTo>
                  <a:lnTo>
                    <a:pt x="57477" y="7870"/>
                  </a:lnTo>
                  <a:lnTo>
                    <a:pt x="56825" y="7816"/>
                  </a:lnTo>
                  <a:lnTo>
                    <a:pt x="56065" y="7816"/>
                  </a:lnTo>
                  <a:lnTo>
                    <a:pt x="54600" y="7816"/>
                  </a:lnTo>
                  <a:lnTo>
                    <a:pt x="53080" y="7979"/>
                  </a:lnTo>
                  <a:lnTo>
                    <a:pt x="51561" y="8142"/>
                  </a:lnTo>
                  <a:lnTo>
                    <a:pt x="50204" y="8359"/>
                  </a:lnTo>
                  <a:lnTo>
                    <a:pt x="49064" y="8576"/>
                  </a:lnTo>
                  <a:lnTo>
                    <a:pt x="49064" y="8576"/>
                  </a:lnTo>
                  <a:lnTo>
                    <a:pt x="47490" y="8902"/>
                  </a:lnTo>
                  <a:lnTo>
                    <a:pt x="47490" y="8902"/>
                  </a:lnTo>
                  <a:lnTo>
                    <a:pt x="45808" y="9336"/>
                  </a:lnTo>
                  <a:lnTo>
                    <a:pt x="44017" y="9933"/>
                  </a:lnTo>
                  <a:lnTo>
                    <a:pt x="42171" y="10584"/>
                  </a:lnTo>
                  <a:lnTo>
                    <a:pt x="40326" y="11344"/>
                  </a:lnTo>
                  <a:lnTo>
                    <a:pt x="38372" y="12158"/>
                  </a:lnTo>
                  <a:lnTo>
                    <a:pt x="36418" y="13026"/>
                  </a:lnTo>
                  <a:lnTo>
                    <a:pt x="32565" y="14817"/>
                  </a:lnTo>
                  <a:lnTo>
                    <a:pt x="32565" y="14817"/>
                  </a:lnTo>
                  <a:lnTo>
                    <a:pt x="28712" y="16717"/>
                  </a:lnTo>
                  <a:lnTo>
                    <a:pt x="28712" y="16717"/>
                  </a:lnTo>
                  <a:lnTo>
                    <a:pt x="28440" y="16880"/>
                  </a:lnTo>
                  <a:lnTo>
                    <a:pt x="27897" y="17151"/>
                  </a:lnTo>
                  <a:lnTo>
                    <a:pt x="27843" y="17151"/>
                  </a:lnTo>
                  <a:lnTo>
                    <a:pt x="27626" y="17260"/>
                  </a:lnTo>
                  <a:lnTo>
                    <a:pt x="27626" y="17260"/>
                  </a:lnTo>
                  <a:lnTo>
                    <a:pt x="27300" y="17423"/>
                  </a:lnTo>
                  <a:lnTo>
                    <a:pt x="27029" y="17585"/>
                  </a:lnTo>
                  <a:lnTo>
                    <a:pt x="27029" y="17585"/>
                  </a:lnTo>
                  <a:lnTo>
                    <a:pt x="26921" y="17640"/>
                  </a:lnTo>
                  <a:lnTo>
                    <a:pt x="26921" y="17640"/>
                  </a:lnTo>
                  <a:lnTo>
                    <a:pt x="24098" y="18996"/>
                  </a:lnTo>
                  <a:lnTo>
                    <a:pt x="22416" y="19756"/>
                  </a:lnTo>
                  <a:lnTo>
                    <a:pt x="20571" y="20570"/>
                  </a:lnTo>
                  <a:lnTo>
                    <a:pt x="18725" y="21330"/>
                  </a:lnTo>
                  <a:lnTo>
                    <a:pt x="16771" y="22036"/>
                  </a:lnTo>
                  <a:lnTo>
                    <a:pt x="14818" y="22741"/>
                  </a:lnTo>
                  <a:lnTo>
                    <a:pt x="12864" y="23284"/>
                  </a:lnTo>
                  <a:lnTo>
                    <a:pt x="10964" y="23718"/>
                  </a:lnTo>
                  <a:lnTo>
                    <a:pt x="10042" y="23881"/>
                  </a:lnTo>
                  <a:lnTo>
                    <a:pt x="9173" y="23990"/>
                  </a:lnTo>
                  <a:lnTo>
                    <a:pt x="8305" y="24044"/>
                  </a:lnTo>
                  <a:lnTo>
                    <a:pt x="7491" y="24044"/>
                  </a:lnTo>
                  <a:lnTo>
                    <a:pt x="6731" y="24044"/>
                  </a:lnTo>
                  <a:lnTo>
                    <a:pt x="5971" y="23935"/>
                  </a:lnTo>
                  <a:lnTo>
                    <a:pt x="5265" y="23773"/>
                  </a:lnTo>
                  <a:lnTo>
                    <a:pt x="4614" y="23555"/>
                  </a:lnTo>
                  <a:lnTo>
                    <a:pt x="4071" y="23284"/>
                  </a:lnTo>
                  <a:lnTo>
                    <a:pt x="3529" y="22904"/>
                  </a:lnTo>
                  <a:lnTo>
                    <a:pt x="3095" y="22470"/>
                  </a:lnTo>
                  <a:lnTo>
                    <a:pt x="2660" y="21982"/>
                  </a:lnTo>
                  <a:lnTo>
                    <a:pt x="2389" y="21385"/>
                  </a:lnTo>
                  <a:lnTo>
                    <a:pt x="2118" y="20679"/>
                  </a:lnTo>
                  <a:lnTo>
                    <a:pt x="1" y="12484"/>
                  </a:lnTo>
                  <a:lnTo>
                    <a:pt x="1" y="12484"/>
                  </a:lnTo>
                  <a:lnTo>
                    <a:pt x="218" y="13081"/>
                  </a:lnTo>
                  <a:lnTo>
                    <a:pt x="489" y="13623"/>
                  </a:lnTo>
                  <a:lnTo>
                    <a:pt x="815" y="14166"/>
                  </a:lnTo>
                  <a:lnTo>
                    <a:pt x="1249" y="14600"/>
                  </a:lnTo>
                  <a:lnTo>
                    <a:pt x="1738" y="14980"/>
                  </a:lnTo>
                  <a:lnTo>
                    <a:pt x="2226" y="15360"/>
                  </a:lnTo>
                  <a:lnTo>
                    <a:pt x="2823" y="15632"/>
                  </a:lnTo>
                  <a:lnTo>
                    <a:pt x="3420" y="15794"/>
                  </a:lnTo>
                  <a:lnTo>
                    <a:pt x="3420" y="15794"/>
                  </a:lnTo>
                  <a:lnTo>
                    <a:pt x="4234" y="15957"/>
                  </a:lnTo>
                  <a:lnTo>
                    <a:pt x="5103" y="16066"/>
                  </a:lnTo>
                  <a:lnTo>
                    <a:pt x="5971" y="16120"/>
                  </a:lnTo>
                  <a:lnTo>
                    <a:pt x="6948" y="16066"/>
                  </a:lnTo>
                  <a:lnTo>
                    <a:pt x="7925" y="15957"/>
                  </a:lnTo>
                  <a:lnTo>
                    <a:pt x="8956" y="15794"/>
                  </a:lnTo>
                  <a:lnTo>
                    <a:pt x="10042" y="15632"/>
                  </a:lnTo>
                  <a:lnTo>
                    <a:pt x="11127" y="15360"/>
                  </a:lnTo>
                  <a:lnTo>
                    <a:pt x="12212" y="15035"/>
                  </a:lnTo>
                  <a:lnTo>
                    <a:pt x="13352" y="14709"/>
                  </a:lnTo>
                  <a:lnTo>
                    <a:pt x="15632" y="13895"/>
                  </a:lnTo>
                  <a:lnTo>
                    <a:pt x="17857" y="13026"/>
                  </a:lnTo>
                  <a:lnTo>
                    <a:pt x="20082" y="12104"/>
                  </a:lnTo>
                  <a:lnTo>
                    <a:pt x="20842" y="11778"/>
                  </a:lnTo>
                  <a:lnTo>
                    <a:pt x="21439" y="11507"/>
                  </a:lnTo>
                  <a:lnTo>
                    <a:pt x="21873" y="11290"/>
                  </a:lnTo>
                  <a:lnTo>
                    <a:pt x="21873" y="11290"/>
                  </a:lnTo>
                  <a:lnTo>
                    <a:pt x="23881" y="10367"/>
                  </a:lnTo>
                  <a:lnTo>
                    <a:pt x="23936" y="10313"/>
                  </a:lnTo>
                  <a:lnTo>
                    <a:pt x="24261" y="10150"/>
                  </a:lnTo>
                  <a:lnTo>
                    <a:pt x="24261" y="10150"/>
                  </a:lnTo>
                  <a:lnTo>
                    <a:pt x="25075" y="9770"/>
                  </a:lnTo>
                  <a:lnTo>
                    <a:pt x="25835" y="9444"/>
                  </a:lnTo>
                  <a:lnTo>
                    <a:pt x="25835" y="9444"/>
                  </a:lnTo>
                  <a:lnTo>
                    <a:pt x="27463" y="8630"/>
                  </a:lnTo>
                  <a:lnTo>
                    <a:pt x="27463" y="8630"/>
                  </a:lnTo>
                  <a:lnTo>
                    <a:pt x="30557" y="7165"/>
                  </a:lnTo>
                  <a:lnTo>
                    <a:pt x="30557" y="7165"/>
                  </a:lnTo>
                  <a:lnTo>
                    <a:pt x="33542" y="5808"/>
                  </a:lnTo>
                  <a:lnTo>
                    <a:pt x="36310" y="4668"/>
                  </a:lnTo>
                  <a:lnTo>
                    <a:pt x="38861" y="3637"/>
                  </a:lnTo>
                  <a:lnTo>
                    <a:pt x="41194" y="2769"/>
                  </a:lnTo>
                  <a:lnTo>
                    <a:pt x="43311" y="2063"/>
                  </a:lnTo>
                  <a:lnTo>
                    <a:pt x="45319" y="1412"/>
                  </a:lnTo>
                  <a:lnTo>
                    <a:pt x="47110" y="978"/>
                  </a:lnTo>
                  <a:lnTo>
                    <a:pt x="48684" y="598"/>
                  </a:lnTo>
                  <a:lnTo>
                    <a:pt x="50150" y="326"/>
                  </a:lnTo>
                  <a:lnTo>
                    <a:pt x="51506" y="109"/>
                  </a:lnTo>
                  <a:lnTo>
                    <a:pt x="52646" y="55"/>
                  </a:lnTo>
                  <a:lnTo>
                    <a:pt x="53677" y="1"/>
                  </a:lnTo>
                  <a:lnTo>
                    <a:pt x="54600" y="55"/>
                  </a:lnTo>
                  <a:lnTo>
                    <a:pt x="55360" y="164"/>
                  </a:lnTo>
                  <a:lnTo>
                    <a:pt x="56065" y="326"/>
                  </a:lnTo>
                  <a:lnTo>
                    <a:pt x="56608" y="489"/>
                  </a:lnTo>
                  <a:lnTo>
                    <a:pt x="56771" y="543"/>
                  </a:lnTo>
                  <a:lnTo>
                    <a:pt x="56771" y="543"/>
                  </a:lnTo>
                  <a:lnTo>
                    <a:pt x="57151" y="761"/>
                  </a:lnTo>
                  <a:lnTo>
                    <a:pt x="57151" y="761"/>
                  </a:lnTo>
                  <a:lnTo>
                    <a:pt x="57585" y="978"/>
                  </a:lnTo>
                  <a:lnTo>
                    <a:pt x="57965" y="1303"/>
                  </a:lnTo>
                  <a:lnTo>
                    <a:pt x="58236" y="1738"/>
                  </a:lnTo>
                  <a:lnTo>
                    <a:pt x="58508" y="2172"/>
                  </a:lnTo>
                  <a:lnTo>
                    <a:pt x="58508" y="2172"/>
                  </a:lnTo>
                  <a:lnTo>
                    <a:pt x="58508" y="2226"/>
                  </a:lnTo>
                  <a:lnTo>
                    <a:pt x="60353" y="93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5576000" y="1176140"/>
              <a:ext cx="1209129" cy="395662"/>
            </a:xfrm>
            <a:custGeom>
              <a:avLst/>
              <a:gdLst/>
              <a:ahLst/>
              <a:cxnLst/>
              <a:rect l="l" t="t" r="r" b="b"/>
              <a:pathLst>
                <a:path w="62198" h="20353" extrusionOk="0">
                  <a:moveTo>
                    <a:pt x="52591" y="0"/>
                  </a:moveTo>
                  <a:lnTo>
                    <a:pt x="51126" y="54"/>
                  </a:lnTo>
                  <a:lnTo>
                    <a:pt x="49498" y="217"/>
                  </a:lnTo>
                  <a:lnTo>
                    <a:pt x="47707" y="489"/>
                  </a:lnTo>
                  <a:lnTo>
                    <a:pt x="45698" y="868"/>
                  </a:lnTo>
                  <a:lnTo>
                    <a:pt x="43582" y="1411"/>
                  </a:lnTo>
                  <a:lnTo>
                    <a:pt x="43093" y="1520"/>
                  </a:lnTo>
                  <a:lnTo>
                    <a:pt x="42279" y="1791"/>
                  </a:lnTo>
                  <a:lnTo>
                    <a:pt x="42225" y="1791"/>
                  </a:lnTo>
                  <a:lnTo>
                    <a:pt x="39565" y="2605"/>
                  </a:lnTo>
                  <a:lnTo>
                    <a:pt x="36906" y="3474"/>
                  </a:lnTo>
                  <a:lnTo>
                    <a:pt x="34301" y="4451"/>
                  </a:lnTo>
                  <a:lnTo>
                    <a:pt x="31696" y="5482"/>
                  </a:lnTo>
                  <a:lnTo>
                    <a:pt x="29416" y="6404"/>
                  </a:lnTo>
                  <a:lnTo>
                    <a:pt x="29036" y="6567"/>
                  </a:lnTo>
                  <a:lnTo>
                    <a:pt x="27842" y="7056"/>
                  </a:lnTo>
                  <a:lnTo>
                    <a:pt x="26431" y="7707"/>
                  </a:lnTo>
                  <a:lnTo>
                    <a:pt x="25997" y="7870"/>
                  </a:lnTo>
                  <a:lnTo>
                    <a:pt x="25292" y="8141"/>
                  </a:lnTo>
                  <a:lnTo>
                    <a:pt x="25237" y="8141"/>
                  </a:lnTo>
                  <a:lnTo>
                    <a:pt x="24532" y="8467"/>
                  </a:lnTo>
                  <a:lnTo>
                    <a:pt x="24423" y="8467"/>
                  </a:lnTo>
                  <a:lnTo>
                    <a:pt x="22089" y="9444"/>
                  </a:lnTo>
                  <a:lnTo>
                    <a:pt x="19701" y="10312"/>
                  </a:lnTo>
                  <a:lnTo>
                    <a:pt x="17259" y="11126"/>
                  </a:lnTo>
                  <a:lnTo>
                    <a:pt x="14817" y="11832"/>
                  </a:lnTo>
                  <a:lnTo>
                    <a:pt x="13948" y="12049"/>
                  </a:lnTo>
                  <a:lnTo>
                    <a:pt x="12700" y="12320"/>
                  </a:lnTo>
                  <a:lnTo>
                    <a:pt x="11506" y="12537"/>
                  </a:lnTo>
                  <a:lnTo>
                    <a:pt x="10312" y="12700"/>
                  </a:lnTo>
                  <a:lnTo>
                    <a:pt x="9172" y="12809"/>
                  </a:lnTo>
                  <a:lnTo>
                    <a:pt x="8087" y="12863"/>
                  </a:lnTo>
                  <a:lnTo>
                    <a:pt x="7001" y="12809"/>
                  </a:lnTo>
                  <a:lnTo>
                    <a:pt x="6024" y="12646"/>
                  </a:lnTo>
                  <a:lnTo>
                    <a:pt x="5048" y="12429"/>
                  </a:lnTo>
                  <a:lnTo>
                    <a:pt x="4179" y="12157"/>
                  </a:lnTo>
                  <a:lnTo>
                    <a:pt x="3365" y="11723"/>
                  </a:lnTo>
                  <a:lnTo>
                    <a:pt x="2605" y="11235"/>
                  </a:lnTo>
                  <a:lnTo>
                    <a:pt x="2225" y="10963"/>
                  </a:lnTo>
                  <a:lnTo>
                    <a:pt x="1900" y="10638"/>
                  </a:lnTo>
                  <a:lnTo>
                    <a:pt x="1628" y="10258"/>
                  </a:lnTo>
                  <a:lnTo>
                    <a:pt x="1303" y="9932"/>
                  </a:lnTo>
                  <a:lnTo>
                    <a:pt x="1031" y="9498"/>
                  </a:lnTo>
                  <a:lnTo>
                    <a:pt x="760" y="9064"/>
                  </a:lnTo>
                  <a:lnTo>
                    <a:pt x="543" y="8630"/>
                  </a:lnTo>
                  <a:lnTo>
                    <a:pt x="326" y="8087"/>
                  </a:lnTo>
                  <a:lnTo>
                    <a:pt x="0" y="7056"/>
                  </a:lnTo>
                  <a:lnTo>
                    <a:pt x="1954" y="14817"/>
                  </a:lnTo>
                  <a:lnTo>
                    <a:pt x="2117" y="15359"/>
                  </a:lnTo>
                  <a:lnTo>
                    <a:pt x="2334" y="15902"/>
                  </a:lnTo>
                  <a:lnTo>
                    <a:pt x="2605" y="16391"/>
                  </a:lnTo>
                  <a:lnTo>
                    <a:pt x="2822" y="16825"/>
                  </a:lnTo>
                  <a:lnTo>
                    <a:pt x="3094" y="17259"/>
                  </a:lnTo>
                  <a:lnTo>
                    <a:pt x="3419" y="17639"/>
                  </a:lnTo>
                  <a:lnTo>
                    <a:pt x="3745" y="18019"/>
                  </a:lnTo>
                  <a:lnTo>
                    <a:pt x="4071" y="18345"/>
                  </a:lnTo>
                  <a:lnTo>
                    <a:pt x="4396" y="18670"/>
                  </a:lnTo>
                  <a:lnTo>
                    <a:pt x="4776" y="18942"/>
                  </a:lnTo>
                  <a:lnTo>
                    <a:pt x="5590" y="19430"/>
                  </a:lnTo>
                  <a:lnTo>
                    <a:pt x="6459" y="19810"/>
                  </a:lnTo>
                  <a:lnTo>
                    <a:pt x="7381" y="20081"/>
                  </a:lnTo>
                  <a:lnTo>
                    <a:pt x="8358" y="20244"/>
                  </a:lnTo>
                  <a:lnTo>
                    <a:pt x="9389" y="20353"/>
                  </a:lnTo>
                  <a:lnTo>
                    <a:pt x="10475" y="20353"/>
                  </a:lnTo>
                  <a:lnTo>
                    <a:pt x="11615" y="20298"/>
                  </a:lnTo>
                  <a:lnTo>
                    <a:pt x="12809" y="20190"/>
                  </a:lnTo>
                  <a:lnTo>
                    <a:pt x="14003" y="19973"/>
                  </a:lnTo>
                  <a:lnTo>
                    <a:pt x="15251" y="19701"/>
                  </a:lnTo>
                  <a:lnTo>
                    <a:pt x="16499" y="19376"/>
                  </a:lnTo>
                  <a:lnTo>
                    <a:pt x="16879" y="19321"/>
                  </a:lnTo>
                  <a:lnTo>
                    <a:pt x="17313" y="19159"/>
                  </a:lnTo>
                  <a:lnTo>
                    <a:pt x="17693" y="19050"/>
                  </a:lnTo>
                  <a:lnTo>
                    <a:pt x="20136" y="18290"/>
                  </a:lnTo>
                  <a:lnTo>
                    <a:pt x="22632" y="17422"/>
                  </a:lnTo>
                  <a:lnTo>
                    <a:pt x="25020" y="16445"/>
                  </a:lnTo>
                  <a:lnTo>
                    <a:pt x="27463" y="15468"/>
                  </a:lnTo>
                  <a:lnTo>
                    <a:pt x="28222" y="15142"/>
                  </a:lnTo>
                  <a:lnTo>
                    <a:pt x="28928" y="14871"/>
                  </a:lnTo>
                  <a:lnTo>
                    <a:pt x="29036" y="14762"/>
                  </a:lnTo>
                  <a:lnTo>
                    <a:pt x="29362" y="14654"/>
                  </a:lnTo>
                  <a:lnTo>
                    <a:pt x="29742" y="14491"/>
                  </a:lnTo>
                  <a:lnTo>
                    <a:pt x="30448" y="14220"/>
                  </a:lnTo>
                  <a:lnTo>
                    <a:pt x="30827" y="14057"/>
                  </a:lnTo>
                  <a:lnTo>
                    <a:pt x="31262" y="13840"/>
                  </a:lnTo>
                  <a:lnTo>
                    <a:pt x="33541" y="12917"/>
                  </a:lnTo>
                  <a:lnTo>
                    <a:pt x="36309" y="11832"/>
                  </a:lnTo>
                  <a:lnTo>
                    <a:pt x="39077" y="10801"/>
                  </a:lnTo>
                  <a:lnTo>
                    <a:pt x="41845" y="9824"/>
                  </a:lnTo>
                  <a:lnTo>
                    <a:pt x="44559" y="9009"/>
                  </a:lnTo>
                  <a:lnTo>
                    <a:pt x="47218" y="8304"/>
                  </a:lnTo>
                  <a:lnTo>
                    <a:pt x="48466" y="8033"/>
                  </a:lnTo>
                  <a:lnTo>
                    <a:pt x="49715" y="7761"/>
                  </a:lnTo>
                  <a:lnTo>
                    <a:pt x="50963" y="7544"/>
                  </a:lnTo>
                  <a:lnTo>
                    <a:pt x="52103" y="7381"/>
                  </a:lnTo>
                  <a:lnTo>
                    <a:pt x="53242" y="7273"/>
                  </a:lnTo>
                  <a:lnTo>
                    <a:pt x="54328" y="7218"/>
                  </a:lnTo>
                  <a:lnTo>
                    <a:pt x="54491" y="7218"/>
                  </a:lnTo>
                  <a:lnTo>
                    <a:pt x="55956" y="7273"/>
                  </a:lnTo>
                  <a:lnTo>
                    <a:pt x="56607" y="7327"/>
                  </a:lnTo>
                  <a:lnTo>
                    <a:pt x="57259" y="7436"/>
                  </a:lnTo>
                  <a:lnTo>
                    <a:pt x="57856" y="7544"/>
                  </a:lnTo>
                  <a:lnTo>
                    <a:pt x="58453" y="7707"/>
                  </a:lnTo>
                  <a:lnTo>
                    <a:pt x="58995" y="7870"/>
                  </a:lnTo>
                  <a:lnTo>
                    <a:pt x="59538" y="8141"/>
                  </a:lnTo>
                  <a:lnTo>
                    <a:pt x="60027" y="8412"/>
                  </a:lnTo>
                  <a:lnTo>
                    <a:pt x="60461" y="8684"/>
                  </a:lnTo>
                  <a:lnTo>
                    <a:pt x="60841" y="9064"/>
                  </a:lnTo>
                  <a:lnTo>
                    <a:pt x="61221" y="9444"/>
                  </a:lnTo>
                  <a:lnTo>
                    <a:pt x="61492" y="9878"/>
                  </a:lnTo>
                  <a:lnTo>
                    <a:pt x="61763" y="10312"/>
                  </a:lnTo>
                  <a:lnTo>
                    <a:pt x="62035" y="10855"/>
                  </a:lnTo>
                  <a:lnTo>
                    <a:pt x="62198" y="11398"/>
                  </a:lnTo>
                  <a:lnTo>
                    <a:pt x="60461" y="4396"/>
                  </a:lnTo>
                  <a:lnTo>
                    <a:pt x="60244" y="3745"/>
                  </a:lnTo>
                  <a:lnTo>
                    <a:pt x="59918" y="3148"/>
                  </a:lnTo>
                  <a:lnTo>
                    <a:pt x="59538" y="2551"/>
                  </a:lnTo>
                  <a:lnTo>
                    <a:pt x="59050" y="2008"/>
                  </a:lnTo>
                  <a:lnTo>
                    <a:pt x="58507" y="1520"/>
                  </a:lnTo>
                  <a:lnTo>
                    <a:pt x="57801" y="1086"/>
                  </a:lnTo>
                  <a:lnTo>
                    <a:pt x="57042" y="760"/>
                  </a:lnTo>
                  <a:lnTo>
                    <a:pt x="56119" y="434"/>
                  </a:lnTo>
                  <a:lnTo>
                    <a:pt x="55088" y="217"/>
                  </a:lnTo>
                  <a:lnTo>
                    <a:pt x="53894" y="54"/>
                  </a:lnTo>
                  <a:lnTo>
                    <a:pt x="5259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5576000" y="1176140"/>
              <a:ext cx="1209129" cy="395662"/>
            </a:xfrm>
            <a:custGeom>
              <a:avLst/>
              <a:gdLst/>
              <a:ahLst/>
              <a:cxnLst/>
              <a:rect l="l" t="t" r="r" b="b"/>
              <a:pathLst>
                <a:path w="62198" h="20353" fill="none" extrusionOk="0">
                  <a:moveTo>
                    <a:pt x="60461" y="4396"/>
                  </a:moveTo>
                  <a:lnTo>
                    <a:pt x="60461" y="4396"/>
                  </a:lnTo>
                  <a:lnTo>
                    <a:pt x="60244" y="3745"/>
                  </a:lnTo>
                  <a:lnTo>
                    <a:pt x="59918" y="3148"/>
                  </a:lnTo>
                  <a:lnTo>
                    <a:pt x="59538" y="2551"/>
                  </a:lnTo>
                  <a:lnTo>
                    <a:pt x="59050" y="2008"/>
                  </a:lnTo>
                  <a:lnTo>
                    <a:pt x="58507" y="1520"/>
                  </a:lnTo>
                  <a:lnTo>
                    <a:pt x="57801" y="1086"/>
                  </a:lnTo>
                  <a:lnTo>
                    <a:pt x="57042" y="760"/>
                  </a:lnTo>
                  <a:lnTo>
                    <a:pt x="56119" y="434"/>
                  </a:lnTo>
                  <a:lnTo>
                    <a:pt x="55088" y="217"/>
                  </a:lnTo>
                  <a:lnTo>
                    <a:pt x="53894" y="54"/>
                  </a:lnTo>
                  <a:lnTo>
                    <a:pt x="52591" y="0"/>
                  </a:lnTo>
                  <a:lnTo>
                    <a:pt x="51126" y="54"/>
                  </a:lnTo>
                  <a:lnTo>
                    <a:pt x="49498" y="217"/>
                  </a:lnTo>
                  <a:lnTo>
                    <a:pt x="47707" y="489"/>
                  </a:lnTo>
                  <a:lnTo>
                    <a:pt x="45698" y="868"/>
                  </a:lnTo>
                  <a:lnTo>
                    <a:pt x="43582" y="1411"/>
                  </a:lnTo>
                  <a:lnTo>
                    <a:pt x="43093" y="1520"/>
                  </a:lnTo>
                  <a:lnTo>
                    <a:pt x="42279" y="1791"/>
                  </a:lnTo>
                  <a:lnTo>
                    <a:pt x="42225" y="1791"/>
                  </a:lnTo>
                  <a:lnTo>
                    <a:pt x="42225" y="1791"/>
                  </a:lnTo>
                  <a:lnTo>
                    <a:pt x="39565" y="2605"/>
                  </a:lnTo>
                  <a:lnTo>
                    <a:pt x="36906" y="3474"/>
                  </a:lnTo>
                  <a:lnTo>
                    <a:pt x="34301" y="4451"/>
                  </a:lnTo>
                  <a:lnTo>
                    <a:pt x="31696" y="5482"/>
                  </a:lnTo>
                  <a:lnTo>
                    <a:pt x="31696" y="5482"/>
                  </a:lnTo>
                  <a:lnTo>
                    <a:pt x="29416" y="6404"/>
                  </a:lnTo>
                  <a:lnTo>
                    <a:pt x="29036" y="6567"/>
                  </a:lnTo>
                  <a:lnTo>
                    <a:pt x="27842" y="7056"/>
                  </a:lnTo>
                  <a:lnTo>
                    <a:pt x="26431" y="7707"/>
                  </a:lnTo>
                  <a:lnTo>
                    <a:pt x="25997" y="7870"/>
                  </a:lnTo>
                  <a:lnTo>
                    <a:pt x="25997" y="7870"/>
                  </a:lnTo>
                  <a:lnTo>
                    <a:pt x="25292" y="8141"/>
                  </a:lnTo>
                  <a:lnTo>
                    <a:pt x="25237" y="8141"/>
                  </a:lnTo>
                  <a:lnTo>
                    <a:pt x="24532" y="8467"/>
                  </a:lnTo>
                  <a:lnTo>
                    <a:pt x="24532" y="8467"/>
                  </a:lnTo>
                  <a:lnTo>
                    <a:pt x="24423" y="8467"/>
                  </a:lnTo>
                  <a:lnTo>
                    <a:pt x="24423" y="8467"/>
                  </a:lnTo>
                  <a:lnTo>
                    <a:pt x="22089" y="9444"/>
                  </a:lnTo>
                  <a:lnTo>
                    <a:pt x="19701" y="10312"/>
                  </a:lnTo>
                  <a:lnTo>
                    <a:pt x="17259" y="11126"/>
                  </a:lnTo>
                  <a:lnTo>
                    <a:pt x="14817" y="11832"/>
                  </a:lnTo>
                  <a:lnTo>
                    <a:pt x="13948" y="12049"/>
                  </a:lnTo>
                  <a:lnTo>
                    <a:pt x="13948" y="12049"/>
                  </a:lnTo>
                  <a:lnTo>
                    <a:pt x="12700" y="12320"/>
                  </a:lnTo>
                  <a:lnTo>
                    <a:pt x="11506" y="12537"/>
                  </a:lnTo>
                  <a:lnTo>
                    <a:pt x="10312" y="12700"/>
                  </a:lnTo>
                  <a:lnTo>
                    <a:pt x="9172" y="12809"/>
                  </a:lnTo>
                  <a:lnTo>
                    <a:pt x="8087" y="12863"/>
                  </a:lnTo>
                  <a:lnTo>
                    <a:pt x="7001" y="12809"/>
                  </a:lnTo>
                  <a:lnTo>
                    <a:pt x="6024" y="12646"/>
                  </a:lnTo>
                  <a:lnTo>
                    <a:pt x="5048" y="12429"/>
                  </a:lnTo>
                  <a:lnTo>
                    <a:pt x="4179" y="12157"/>
                  </a:lnTo>
                  <a:lnTo>
                    <a:pt x="3365" y="11723"/>
                  </a:lnTo>
                  <a:lnTo>
                    <a:pt x="2605" y="11235"/>
                  </a:lnTo>
                  <a:lnTo>
                    <a:pt x="2225" y="10963"/>
                  </a:lnTo>
                  <a:lnTo>
                    <a:pt x="1900" y="10638"/>
                  </a:lnTo>
                  <a:lnTo>
                    <a:pt x="1628" y="10258"/>
                  </a:lnTo>
                  <a:lnTo>
                    <a:pt x="1303" y="9932"/>
                  </a:lnTo>
                  <a:lnTo>
                    <a:pt x="1031" y="9498"/>
                  </a:lnTo>
                  <a:lnTo>
                    <a:pt x="760" y="9064"/>
                  </a:lnTo>
                  <a:lnTo>
                    <a:pt x="543" y="8630"/>
                  </a:lnTo>
                  <a:lnTo>
                    <a:pt x="326" y="8087"/>
                  </a:lnTo>
                  <a:lnTo>
                    <a:pt x="0" y="7056"/>
                  </a:lnTo>
                  <a:lnTo>
                    <a:pt x="1954" y="14817"/>
                  </a:lnTo>
                  <a:lnTo>
                    <a:pt x="1954" y="14817"/>
                  </a:lnTo>
                  <a:lnTo>
                    <a:pt x="2117" y="15359"/>
                  </a:lnTo>
                  <a:lnTo>
                    <a:pt x="2334" y="15902"/>
                  </a:lnTo>
                  <a:lnTo>
                    <a:pt x="2605" y="16391"/>
                  </a:lnTo>
                  <a:lnTo>
                    <a:pt x="2822" y="16825"/>
                  </a:lnTo>
                  <a:lnTo>
                    <a:pt x="3094" y="17259"/>
                  </a:lnTo>
                  <a:lnTo>
                    <a:pt x="3419" y="17639"/>
                  </a:lnTo>
                  <a:lnTo>
                    <a:pt x="3745" y="18019"/>
                  </a:lnTo>
                  <a:lnTo>
                    <a:pt x="4071" y="18345"/>
                  </a:lnTo>
                  <a:lnTo>
                    <a:pt x="4396" y="18670"/>
                  </a:lnTo>
                  <a:lnTo>
                    <a:pt x="4776" y="18942"/>
                  </a:lnTo>
                  <a:lnTo>
                    <a:pt x="5590" y="19430"/>
                  </a:lnTo>
                  <a:lnTo>
                    <a:pt x="6459" y="19810"/>
                  </a:lnTo>
                  <a:lnTo>
                    <a:pt x="7381" y="20081"/>
                  </a:lnTo>
                  <a:lnTo>
                    <a:pt x="8358" y="20244"/>
                  </a:lnTo>
                  <a:lnTo>
                    <a:pt x="9389" y="20353"/>
                  </a:lnTo>
                  <a:lnTo>
                    <a:pt x="10475" y="20353"/>
                  </a:lnTo>
                  <a:lnTo>
                    <a:pt x="11615" y="20298"/>
                  </a:lnTo>
                  <a:lnTo>
                    <a:pt x="12809" y="20190"/>
                  </a:lnTo>
                  <a:lnTo>
                    <a:pt x="14003" y="19973"/>
                  </a:lnTo>
                  <a:lnTo>
                    <a:pt x="15251" y="19701"/>
                  </a:lnTo>
                  <a:lnTo>
                    <a:pt x="16499" y="19376"/>
                  </a:lnTo>
                  <a:lnTo>
                    <a:pt x="16879" y="19321"/>
                  </a:lnTo>
                  <a:lnTo>
                    <a:pt x="17313" y="19159"/>
                  </a:lnTo>
                  <a:lnTo>
                    <a:pt x="17693" y="19050"/>
                  </a:lnTo>
                  <a:lnTo>
                    <a:pt x="17693" y="19050"/>
                  </a:lnTo>
                  <a:lnTo>
                    <a:pt x="20136" y="18290"/>
                  </a:lnTo>
                  <a:lnTo>
                    <a:pt x="22632" y="17422"/>
                  </a:lnTo>
                  <a:lnTo>
                    <a:pt x="25020" y="16445"/>
                  </a:lnTo>
                  <a:lnTo>
                    <a:pt x="27463" y="15468"/>
                  </a:lnTo>
                  <a:lnTo>
                    <a:pt x="27463" y="15468"/>
                  </a:lnTo>
                  <a:lnTo>
                    <a:pt x="28222" y="15142"/>
                  </a:lnTo>
                  <a:lnTo>
                    <a:pt x="28928" y="14871"/>
                  </a:lnTo>
                  <a:lnTo>
                    <a:pt x="29036" y="14762"/>
                  </a:lnTo>
                  <a:lnTo>
                    <a:pt x="29362" y="14654"/>
                  </a:lnTo>
                  <a:lnTo>
                    <a:pt x="29742" y="14491"/>
                  </a:lnTo>
                  <a:lnTo>
                    <a:pt x="30448" y="14220"/>
                  </a:lnTo>
                  <a:lnTo>
                    <a:pt x="30827" y="14057"/>
                  </a:lnTo>
                  <a:lnTo>
                    <a:pt x="31262" y="13840"/>
                  </a:lnTo>
                  <a:lnTo>
                    <a:pt x="31262" y="13840"/>
                  </a:lnTo>
                  <a:lnTo>
                    <a:pt x="33541" y="12917"/>
                  </a:lnTo>
                  <a:lnTo>
                    <a:pt x="33541" y="12917"/>
                  </a:lnTo>
                  <a:lnTo>
                    <a:pt x="36309" y="11832"/>
                  </a:lnTo>
                  <a:lnTo>
                    <a:pt x="39077" y="10801"/>
                  </a:lnTo>
                  <a:lnTo>
                    <a:pt x="41845" y="9824"/>
                  </a:lnTo>
                  <a:lnTo>
                    <a:pt x="44559" y="9009"/>
                  </a:lnTo>
                  <a:lnTo>
                    <a:pt x="47218" y="8304"/>
                  </a:lnTo>
                  <a:lnTo>
                    <a:pt x="48466" y="8033"/>
                  </a:lnTo>
                  <a:lnTo>
                    <a:pt x="49715" y="7761"/>
                  </a:lnTo>
                  <a:lnTo>
                    <a:pt x="50963" y="7544"/>
                  </a:lnTo>
                  <a:lnTo>
                    <a:pt x="52103" y="7381"/>
                  </a:lnTo>
                  <a:lnTo>
                    <a:pt x="53242" y="7273"/>
                  </a:lnTo>
                  <a:lnTo>
                    <a:pt x="54328" y="7218"/>
                  </a:lnTo>
                  <a:lnTo>
                    <a:pt x="54328" y="7218"/>
                  </a:lnTo>
                  <a:lnTo>
                    <a:pt x="54491" y="7218"/>
                  </a:lnTo>
                  <a:lnTo>
                    <a:pt x="54491" y="7218"/>
                  </a:lnTo>
                  <a:lnTo>
                    <a:pt x="55956" y="7273"/>
                  </a:lnTo>
                  <a:lnTo>
                    <a:pt x="56607" y="7327"/>
                  </a:lnTo>
                  <a:lnTo>
                    <a:pt x="57259" y="7436"/>
                  </a:lnTo>
                  <a:lnTo>
                    <a:pt x="57856" y="7544"/>
                  </a:lnTo>
                  <a:lnTo>
                    <a:pt x="58453" y="7707"/>
                  </a:lnTo>
                  <a:lnTo>
                    <a:pt x="58995" y="7870"/>
                  </a:lnTo>
                  <a:lnTo>
                    <a:pt x="59538" y="8141"/>
                  </a:lnTo>
                  <a:lnTo>
                    <a:pt x="60027" y="8412"/>
                  </a:lnTo>
                  <a:lnTo>
                    <a:pt x="60461" y="8684"/>
                  </a:lnTo>
                  <a:lnTo>
                    <a:pt x="60841" y="9064"/>
                  </a:lnTo>
                  <a:lnTo>
                    <a:pt x="61221" y="9444"/>
                  </a:lnTo>
                  <a:lnTo>
                    <a:pt x="61492" y="9878"/>
                  </a:lnTo>
                  <a:lnTo>
                    <a:pt x="61763" y="10312"/>
                  </a:lnTo>
                  <a:lnTo>
                    <a:pt x="62035" y="10855"/>
                  </a:lnTo>
                  <a:lnTo>
                    <a:pt x="62198" y="11398"/>
                  </a:lnTo>
                  <a:lnTo>
                    <a:pt x="60461" y="43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5500048" y="1456775"/>
              <a:ext cx="1202811" cy="407287"/>
            </a:xfrm>
            <a:custGeom>
              <a:avLst/>
              <a:gdLst/>
              <a:ahLst/>
              <a:cxnLst/>
              <a:rect l="l" t="t" r="r" b="b"/>
              <a:pathLst>
                <a:path w="61873" h="20951" extrusionOk="0">
                  <a:moveTo>
                    <a:pt x="51669" y="1"/>
                  </a:moveTo>
                  <a:lnTo>
                    <a:pt x="49932" y="164"/>
                  </a:lnTo>
                  <a:lnTo>
                    <a:pt x="47979" y="435"/>
                  </a:lnTo>
                  <a:lnTo>
                    <a:pt x="45808" y="869"/>
                  </a:lnTo>
                  <a:lnTo>
                    <a:pt x="43474" y="1466"/>
                  </a:lnTo>
                  <a:lnTo>
                    <a:pt x="40869" y="2280"/>
                  </a:lnTo>
                  <a:lnTo>
                    <a:pt x="37992" y="3203"/>
                  </a:lnTo>
                  <a:lnTo>
                    <a:pt x="34844" y="4397"/>
                  </a:lnTo>
                  <a:lnTo>
                    <a:pt x="31479" y="5754"/>
                  </a:lnTo>
                  <a:lnTo>
                    <a:pt x="29254" y="6676"/>
                  </a:lnTo>
                  <a:lnTo>
                    <a:pt x="28006" y="7273"/>
                  </a:lnTo>
                  <a:lnTo>
                    <a:pt x="26649" y="7816"/>
                  </a:lnTo>
                  <a:lnTo>
                    <a:pt x="26595" y="7871"/>
                  </a:lnTo>
                  <a:lnTo>
                    <a:pt x="24750" y="8630"/>
                  </a:lnTo>
                  <a:lnTo>
                    <a:pt x="24695" y="8685"/>
                  </a:lnTo>
                  <a:lnTo>
                    <a:pt x="22144" y="9716"/>
                  </a:lnTo>
                  <a:lnTo>
                    <a:pt x="19594" y="10693"/>
                  </a:lnTo>
                  <a:lnTo>
                    <a:pt x="17043" y="11561"/>
                  </a:lnTo>
                  <a:lnTo>
                    <a:pt x="15794" y="11941"/>
                  </a:lnTo>
                  <a:lnTo>
                    <a:pt x="14546" y="12321"/>
                  </a:lnTo>
                  <a:lnTo>
                    <a:pt x="13298" y="12647"/>
                  </a:lnTo>
                  <a:lnTo>
                    <a:pt x="12104" y="12918"/>
                  </a:lnTo>
                  <a:lnTo>
                    <a:pt x="10964" y="13135"/>
                  </a:lnTo>
                  <a:lnTo>
                    <a:pt x="9824" y="13244"/>
                  </a:lnTo>
                  <a:lnTo>
                    <a:pt x="8739" y="13352"/>
                  </a:lnTo>
                  <a:lnTo>
                    <a:pt x="7653" y="13406"/>
                  </a:lnTo>
                  <a:lnTo>
                    <a:pt x="6622" y="13352"/>
                  </a:lnTo>
                  <a:lnTo>
                    <a:pt x="5700" y="13244"/>
                  </a:lnTo>
                  <a:lnTo>
                    <a:pt x="5537" y="13244"/>
                  </a:lnTo>
                  <a:lnTo>
                    <a:pt x="4560" y="12972"/>
                  </a:lnTo>
                  <a:lnTo>
                    <a:pt x="3637" y="12647"/>
                  </a:lnTo>
                  <a:lnTo>
                    <a:pt x="3257" y="12429"/>
                  </a:lnTo>
                  <a:lnTo>
                    <a:pt x="2823" y="12212"/>
                  </a:lnTo>
                  <a:lnTo>
                    <a:pt x="2443" y="11941"/>
                  </a:lnTo>
                  <a:lnTo>
                    <a:pt x="2063" y="11615"/>
                  </a:lnTo>
                  <a:lnTo>
                    <a:pt x="1738" y="11290"/>
                  </a:lnTo>
                  <a:lnTo>
                    <a:pt x="1412" y="10964"/>
                  </a:lnTo>
                  <a:lnTo>
                    <a:pt x="1141" y="10530"/>
                  </a:lnTo>
                  <a:lnTo>
                    <a:pt x="869" y="10096"/>
                  </a:lnTo>
                  <a:lnTo>
                    <a:pt x="598" y="9662"/>
                  </a:lnTo>
                  <a:lnTo>
                    <a:pt x="381" y="9173"/>
                  </a:lnTo>
                  <a:lnTo>
                    <a:pt x="218" y="8630"/>
                  </a:lnTo>
                  <a:lnTo>
                    <a:pt x="1" y="8088"/>
                  </a:lnTo>
                  <a:lnTo>
                    <a:pt x="2009" y="15849"/>
                  </a:lnTo>
                  <a:lnTo>
                    <a:pt x="2335" y="16826"/>
                  </a:lnTo>
                  <a:lnTo>
                    <a:pt x="2823" y="17694"/>
                  </a:lnTo>
                  <a:lnTo>
                    <a:pt x="3094" y="18128"/>
                  </a:lnTo>
                  <a:lnTo>
                    <a:pt x="3366" y="18508"/>
                  </a:lnTo>
                  <a:lnTo>
                    <a:pt x="3637" y="18834"/>
                  </a:lnTo>
                  <a:lnTo>
                    <a:pt x="3963" y="19159"/>
                  </a:lnTo>
                  <a:lnTo>
                    <a:pt x="4668" y="19702"/>
                  </a:lnTo>
                  <a:lnTo>
                    <a:pt x="5428" y="20136"/>
                  </a:lnTo>
                  <a:lnTo>
                    <a:pt x="6242" y="20462"/>
                  </a:lnTo>
                  <a:lnTo>
                    <a:pt x="7111" y="20733"/>
                  </a:lnTo>
                  <a:lnTo>
                    <a:pt x="7219" y="20733"/>
                  </a:lnTo>
                  <a:lnTo>
                    <a:pt x="8250" y="20896"/>
                  </a:lnTo>
                  <a:lnTo>
                    <a:pt x="9336" y="20950"/>
                  </a:lnTo>
                  <a:lnTo>
                    <a:pt x="10530" y="20950"/>
                  </a:lnTo>
                  <a:lnTo>
                    <a:pt x="11724" y="20842"/>
                  </a:lnTo>
                  <a:lnTo>
                    <a:pt x="13026" y="20625"/>
                  </a:lnTo>
                  <a:lnTo>
                    <a:pt x="14329" y="20353"/>
                  </a:lnTo>
                  <a:lnTo>
                    <a:pt x="15632" y="20028"/>
                  </a:lnTo>
                  <a:lnTo>
                    <a:pt x="17043" y="19648"/>
                  </a:lnTo>
                  <a:lnTo>
                    <a:pt x="18400" y="19214"/>
                  </a:lnTo>
                  <a:lnTo>
                    <a:pt x="19811" y="18725"/>
                  </a:lnTo>
                  <a:lnTo>
                    <a:pt x="22687" y="17640"/>
                  </a:lnTo>
                  <a:lnTo>
                    <a:pt x="25564" y="16500"/>
                  </a:lnTo>
                  <a:lnTo>
                    <a:pt x="28440" y="15252"/>
                  </a:lnTo>
                  <a:lnTo>
                    <a:pt x="29308" y="14872"/>
                  </a:lnTo>
                  <a:lnTo>
                    <a:pt x="29960" y="14600"/>
                  </a:lnTo>
                  <a:lnTo>
                    <a:pt x="30394" y="14383"/>
                  </a:lnTo>
                  <a:lnTo>
                    <a:pt x="30665" y="14275"/>
                  </a:lnTo>
                  <a:lnTo>
                    <a:pt x="33325" y="13135"/>
                  </a:lnTo>
                  <a:lnTo>
                    <a:pt x="37178" y="11561"/>
                  </a:lnTo>
                  <a:lnTo>
                    <a:pt x="40652" y="10259"/>
                  </a:lnTo>
                  <a:lnTo>
                    <a:pt x="43800" y="9282"/>
                  </a:lnTo>
                  <a:lnTo>
                    <a:pt x="45265" y="8847"/>
                  </a:lnTo>
                  <a:lnTo>
                    <a:pt x="46622" y="8468"/>
                  </a:lnTo>
                  <a:lnTo>
                    <a:pt x="47924" y="8142"/>
                  </a:lnTo>
                  <a:lnTo>
                    <a:pt x="49118" y="7871"/>
                  </a:lnTo>
                  <a:lnTo>
                    <a:pt x="50312" y="7653"/>
                  </a:lnTo>
                  <a:lnTo>
                    <a:pt x="51344" y="7491"/>
                  </a:lnTo>
                  <a:lnTo>
                    <a:pt x="52375" y="7328"/>
                  </a:lnTo>
                  <a:lnTo>
                    <a:pt x="53297" y="7273"/>
                  </a:lnTo>
                  <a:lnTo>
                    <a:pt x="54166" y="7219"/>
                  </a:lnTo>
                  <a:lnTo>
                    <a:pt x="56011" y="7219"/>
                  </a:lnTo>
                  <a:lnTo>
                    <a:pt x="56771" y="7328"/>
                  </a:lnTo>
                  <a:lnTo>
                    <a:pt x="57531" y="7436"/>
                  </a:lnTo>
                  <a:lnTo>
                    <a:pt x="58182" y="7599"/>
                  </a:lnTo>
                  <a:lnTo>
                    <a:pt x="58779" y="7816"/>
                  </a:lnTo>
                  <a:lnTo>
                    <a:pt x="59322" y="7979"/>
                  </a:lnTo>
                  <a:lnTo>
                    <a:pt x="59756" y="8250"/>
                  </a:lnTo>
                  <a:lnTo>
                    <a:pt x="60190" y="8522"/>
                  </a:lnTo>
                  <a:lnTo>
                    <a:pt x="60570" y="8793"/>
                  </a:lnTo>
                  <a:lnTo>
                    <a:pt x="60841" y="9065"/>
                  </a:lnTo>
                  <a:lnTo>
                    <a:pt x="61113" y="9390"/>
                  </a:lnTo>
                  <a:lnTo>
                    <a:pt x="61330" y="9662"/>
                  </a:lnTo>
                  <a:lnTo>
                    <a:pt x="61655" y="10259"/>
                  </a:lnTo>
                  <a:lnTo>
                    <a:pt x="61873" y="10856"/>
                  </a:lnTo>
                  <a:lnTo>
                    <a:pt x="60082" y="3909"/>
                  </a:lnTo>
                  <a:lnTo>
                    <a:pt x="59919" y="3474"/>
                  </a:lnTo>
                  <a:lnTo>
                    <a:pt x="59702" y="3094"/>
                  </a:lnTo>
                  <a:lnTo>
                    <a:pt x="59485" y="2715"/>
                  </a:lnTo>
                  <a:lnTo>
                    <a:pt x="59213" y="2335"/>
                  </a:lnTo>
                  <a:lnTo>
                    <a:pt x="58942" y="1955"/>
                  </a:lnTo>
                  <a:lnTo>
                    <a:pt x="58562" y="1629"/>
                  </a:lnTo>
                  <a:lnTo>
                    <a:pt x="58182" y="1303"/>
                  </a:lnTo>
                  <a:lnTo>
                    <a:pt x="57694" y="1032"/>
                  </a:lnTo>
                  <a:lnTo>
                    <a:pt x="57205" y="761"/>
                  </a:lnTo>
                  <a:lnTo>
                    <a:pt x="56662" y="544"/>
                  </a:lnTo>
                  <a:lnTo>
                    <a:pt x="56011" y="381"/>
                  </a:lnTo>
                  <a:lnTo>
                    <a:pt x="55360" y="218"/>
                  </a:lnTo>
                  <a:lnTo>
                    <a:pt x="54600" y="109"/>
                  </a:lnTo>
                  <a:lnTo>
                    <a:pt x="53840"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5500048" y="1456775"/>
              <a:ext cx="1202811" cy="407287"/>
            </a:xfrm>
            <a:custGeom>
              <a:avLst/>
              <a:gdLst/>
              <a:ahLst/>
              <a:cxnLst/>
              <a:rect l="l" t="t" r="r" b="b"/>
              <a:pathLst>
                <a:path w="61873" h="20951" fill="none" extrusionOk="0">
                  <a:moveTo>
                    <a:pt x="60082" y="3909"/>
                  </a:moveTo>
                  <a:lnTo>
                    <a:pt x="60082" y="3909"/>
                  </a:lnTo>
                  <a:lnTo>
                    <a:pt x="59919" y="3474"/>
                  </a:lnTo>
                  <a:lnTo>
                    <a:pt x="59702" y="3094"/>
                  </a:lnTo>
                  <a:lnTo>
                    <a:pt x="59485" y="2715"/>
                  </a:lnTo>
                  <a:lnTo>
                    <a:pt x="59213" y="2335"/>
                  </a:lnTo>
                  <a:lnTo>
                    <a:pt x="58942" y="1955"/>
                  </a:lnTo>
                  <a:lnTo>
                    <a:pt x="58562" y="1629"/>
                  </a:lnTo>
                  <a:lnTo>
                    <a:pt x="58182" y="1303"/>
                  </a:lnTo>
                  <a:lnTo>
                    <a:pt x="57694" y="1032"/>
                  </a:lnTo>
                  <a:lnTo>
                    <a:pt x="57205" y="761"/>
                  </a:lnTo>
                  <a:lnTo>
                    <a:pt x="56662" y="544"/>
                  </a:lnTo>
                  <a:lnTo>
                    <a:pt x="56011" y="381"/>
                  </a:lnTo>
                  <a:lnTo>
                    <a:pt x="55360" y="218"/>
                  </a:lnTo>
                  <a:lnTo>
                    <a:pt x="54600" y="109"/>
                  </a:lnTo>
                  <a:lnTo>
                    <a:pt x="53840" y="1"/>
                  </a:lnTo>
                  <a:lnTo>
                    <a:pt x="52972" y="1"/>
                  </a:lnTo>
                  <a:lnTo>
                    <a:pt x="51995" y="1"/>
                  </a:lnTo>
                  <a:lnTo>
                    <a:pt x="51669" y="1"/>
                  </a:lnTo>
                  <a:lnTo>
                    <a:pt x="51669" y="1"/>
                  </a:lnTo>
                  <a:lnTo>
                    <a:pt x="49932" y="164"/>
                  </a:lnTo>
                  <a:lnTo>
                    <a:pt x="47979" y="435"/>
                  </a:lnTo>
                  <a:lnTo>
                    <a:pt x="45808" y="869"/>
                  </a:lnTo>
                  <a:lnTo>
                    <a:pt x="43474" y="1466"/>
                  </a:lnTo>
                  <a:lnTo>
                    <a:pt x="40869" y="2280"/>
                  </a:lnTo>
                  <a:lnTo>
                    <a:pt x="37992" y="3203"/>
                  </a:lnTo>
                  <a:lnTo>
                    <a:pt x="34844" y="4397"/>
                  </a:lnTo>
                  <a:lnTo>
                    <a:pt x="31479" y="5754"/>
                  </a:lnTo>
                  <a:lnTo>
                    <a:pt x="31479" y="5754"/>
                  </a:lnTo>
                  <a:lnTo>
                    <a:pt x="29254" y="6676"/>
                  </a:lnTo>
                  <a:lnTo>
                    <a:pt x="28006" y="7273"/>
                  </a:lnTo>
                  <a:lnTo>
                    <a:pt x="26649" y="7816"/>
                  </a:lnTo>
                  <a:lnTo>
                    <a:pt x="26595" y="7871"/>
                  </a:lnTo>
                  <a:lnTo>
                    <a:pt x="24750" y="8630"/>
                  </a:lnTo>
                  <a:lnTo>
                    <a:pt x="24695" y="8685"/>
                  </a:lnTo>
                  <a:lnTo>
                    <a:pt x="24695" y="8685"/>
                  </a:lnTo>
                  <a:lnTo>
                    <a:pt x="22144" y="9716"/>
                  </a:lnTo>
                  <a:lnTo>
                    <a:pt x="19594" y="10693"/>
                  </a:lnTo>
                  <a:lnTo>
                    <a:pt x="17043" y="11561"/>
                  </a:lnTo>
                  <a:lnTo>
                    <a:pt x="15794" y="11941"/>
                  </a:lnTo>
                  <a:lnTo>
                    <a:pt x="14546" y="12321"/>
                  </a:lnTo>
                  <a:lnTo>
                    <a:pt x="13298" y="12647"/>
                  </a:lnTo>
                  <a:lnTo>
                    <a:pt x="12104" y="12918"/>
                  </a:lnTo>
                  <a:lnTo>
                    <a:pt x="10964" y="13135"/>
                  </a:lnTo>
                  <a:lnTo>
                    <a:pt x="9824" y="13244"/>
                  </a:lnTo>
                  <a:lnTo>
                    <a:pt x="8739" y="13352"/>
                  </a:lnTo>
                  <a:lnTo>
                    <a:pt x="7653" y="13406"/>
                  </a:lnTo>
                  <a:lnTo>
                    <a:pt x="6622" y="13352"/>
                  </a:lnTo>
                  <a:lnTo>
                    <a:pt x="5700" y="13244"/>
                  </a:lnTo>
                  <a:lnTo>
                    <a:pt x="5537" y="13244"/>
                  </a:lnTo>
                  <a:lnTo>
                    <a:pt x="5537" y="13244"/>
                  </a:lnTo>
                  <a:lnTo>
                    <a:pt x="4560" y="12972"/>
                  </a:lnTo>
                  <a:lnTo>
                    <a:pt x="3637" y="12647"/>
                  </a:lnTo>
                  <a:lnTo>
                    <a:pt x="3257" y="12429"/>
                  </a:lnTo>
                  <a:lnTo>
                    <a:pt x="2823" y="12212"/>
                  </a:lnTo>
                  <a:lnTo>
                    <a:pt x="2443" y="11941"/>
                  </a:lnTo>
                  <a:lnTo>
                    <a:pt x="2063" y="11615"/>
                  </a:lnTo>
                  <a:lnTo>
                    <a:pt x="1738" y="11290"/>
                  </a:lnTo>
                  <a:lnTo>
                    <a:pt x="1412" y="10964"/>
                  </a:lnTo>
                  <a:lnTo>
                    <a:pt x="1141" y="10530"/>
                  </a:lnTo>
                  <a:lnTo>
                    <a:pt x="869" y="10096"/>
                  </a:lnTo>
                  <a:lnTo>
                    <a:pt x="598" y="9662"/>
                  </a:lnTo>
                  <a:lnTo>
                    <a:pt x="381" y="9173"/>
                  </a:lnTo>
                  <a:lnTo>
                    <a:pt x="218" y="8630"/>
                  </a:lnTo>
                  <a:lnTo>
                    <a:pt x="1" y="8088"/>
                  </a:lnTo>
                  <a:lnTo>
                    <a:pt x="2009" y="15849"/>
                  </a:lnTo>
                  <a:lnTo>
                    <a:pt x="2009" y="15849"/>
                  </a:lnTo>
                  <a:lnTo>
                    <a:pt x="2335" y="16826"/>
                  </a:lnTo>
                  <a:lnTo>
                    <a:pt x="2823" y="17694"/>
                  </a:lnTo>
                  <a:lnTo>
                    <a:pt x="3094" y="18128"/>
                  </a:lnTo>
                  <a:lnTo>
                    <a:pt x="3366" y="18508"/>
                  </a:lnTo>
                  <a:lnTo>
                    <a:pt x="3637" y="18834"/>
                  </a:lnTo>
                  <a:lnTo>
                    <a:pt x="3963" y="19159"/>
                  </a:lnTo>
                  <a:lnTo>
                    <a:pt x="4668" y="19702"/>
                  </a:lnTo>
                  <a:lnTo>
                    <a:pt x="5428" y="20136"/>
                  </a:lnTo>
                  <a:lnTo>
                    <a:pt x="6242" y="20462"/>
                  </a:lnTo>
                  <a:lnTo>
                    <a:pt x="7111" y="20733"/>
                  </a:lnTo>
                  <a:lnTo>
                    <a:pt x="7219" y="20733"/>
                  </a:lnTo>
                  <a:lnTo>
                    <a:pt x="7219" y="20733"/>
                  </a:lnTo>
                  <a:lnTo>
                    <a:pt x="8250" y="20896"/>
                  </a:lnTo>
                  <a:lnTo>
                    <a:pt x="9336" y="20950"/>
                  </a:lnTo>
                  <a:lnTo>
                    <a:pt x="10530" y="20950"/>
                  </a:lnTo>
                  <a:lnTo>
                    <a:pt x="11724" y="20842"/>
                  </a:lnTo>
                  <a:lnTo>
                    <a:pt x="13026" y="20625"/>
                  </a:lnTo>
                  <a:lnTo>
                    <a:pt x="14329" y="20353"/>
                  </a:lnTo>
                  <a:lnTo>
                    <a:pt x="15632" y="20028"/>
                  </a:lnTo>
                  <a:lnTo>
                    <a:pt x="17043" y="19648"/>
                  </a:lnTo>
                  <a:lnTo>
                    <a:pt x="18400" y="19214"/>
                  </a:lnTo>
                  <a:lnTo>
                    <a:pt x="19811" y="18725"/>
                  </a:lnTo>
                  <a:lnTo>
                    <a:pt x="22687" y="17640"/>
                  </a:lnTo>
                  <a:lnTo>
                    <a:pt x="25564" y="16500"/>
                  </a:lnTo>
                  <a:lnTo>
                    <a:pt x="28440" y="15252"/>
                  </a:lnTo>
                  <a:lnTo>
                    <a:pt x="29308" y="14872"/>
                  </a:lnTo>
                  <a:lnTo>
                    <a:pt x="29960" y="14600"/>
                  </a:lnTo>
                  <a:lnTo>
                    <a:pt x="30394" y="14383"/>
                  </a:lnTo>
                  <a:lnTo>
                    <a:pt x="30665" y="14275"/>
                  </a:lnTo>
                  <a:lnTo>
                    <a:pt x="30665" y="14275"/>
                  </a:lnTo>
                  <a:lnTo>
                    <a:pt x="33325" y="13135"/>
                  </a:lnTo>
                  <a:lnTo>
                    <a:pt x="33325" y="13135"/>
                  </a:lnTo>
                  <a:lnTo>
                    <a:pt x="37178" y="11561"/>
                  </a:lnTo>
                  <a:lnTo>
                    <a:pt x="40652" y="10259"/>
                  </a:lnTo>
                  <a:lnTo>
                    <a:pt x="43800" y="9282"/>
                  </a:lnTo>
                  <a:lnTo>
                    <a:pt x="45265" y="8847"/>
                  </a:lnTo>
                  <a:lnTo>
                    <a:pt x="46622" y="8468"/>
                  </a:lnTo>
                  <a:lnTo>
                    <a:pt x="47924" y="8142"/>
                  </a:lnTo>
                  <a:lnTo>
                    <a:pt x="49118" y="7871"/>
                  </a:lnTo>
                  <a:lnTo>
                    <a:pt x="50312" y="7653"/>
                  </a:lnTo>
                  <a:lnTo>
                    <a:pt x="51344" y="7491"/>
                  </a:lnTo>
                  <a:lnTo>
                    <a:pt x="52375" y="7328"/>
                  </a:lnTo>
                  <a:lnTo>
                    <a:pt x="53297" y="7273"/>
                  </a:lnTo>
                  <a:lnTo>
                    <a:pt x="54166" y="7219"/>
                  </a:lnTo>
                  <a:lnTo>
                    <a:pt x="55034" y="7219"/>
                  </a:lnTo>
                  <a:lnTo>
                    <a:pt x="55088" y="7219"/>
                  </a:lnTo>
                  <a:lnTo>
                    <a:pt x="55088" y="7219"/>
                  </a:lnTo>
                  <a:lnTo>
                    <a:pt x="56011" y="7219"/>
                  </a:lnTo>
                  <a:lnTo>
                    <a:pt x="56771" y="7328"/>
                  </a:lnTo>
                  <a:lnTo>
                    <a:pt x="57531" y="7436"/>
                  </a:lnTo>
                  <a:lnTo>
                    <a:pt x="58182" y="7599"/>
                  </a:lnTo>
                  <a:lnTo>
                    <a:pt x="58779" y="7816"/>
                  </a:lnTo>
                  <a:lnTo>
                    <a:pt x="59322" y="7979"/>
                  </a:lnTo>
                  <a:lnTo>
                    <a:pt x="59756" y="8250"/>
                  </a:lnTo>
                  <a:lnTo>
                    <a:pt x="60190" y="8522"/>
                  </a:lnTo>
                  <a:lnTo>
                    <a:pt x="60570" y="8793"/>
                  </a:lnTo>
                  <a:lnTo>
                    <a:pt x="60841" y="9065"/>
                  </a:lnTo>
                  <a:lnTo>
                    <a:pt x="61113" y="9390"/>
                  </a:lnTo>
                  <a:lnTo>
                    <a:pt x="61330" y="9662"/>
                  </a:lnTo>
                  <a:lnTo>
                    <a:pt x="61655" y="10259"/>
                  </a:lnTo>
                  <a:lnTo>
                    <a:pt x="61873" y="10856"/>
                  </a:lnTo>
                  <a:lnTo>
                    <a:pt x="60082" y="39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5424077" y="1736381"/>
              <a:ext cx="1195424" cy="419943"/>
            </a:xfrm>
            <a:custGeom>
              <a:avLst/>
              <a:gdLst/>
              <a:ahLst/>
              <a:cxnLst/>
              <a:rect l="l" t="t" r="r" b="b"/>
              <a:pathLst>
                <a:path w="61493" h="21602" extrusionOk="0">
                  <a:moveTo>
                    <a:pt x="52971" y="0"/>
                  </a:moveTo>
                  <a:lnTo>
                    <a:pt x="51560" y="55"/>
                  </a:lnTo>
                  <a:lnTo>
                    <a:pt x="49932" y="217"/>
                  </a:lnTo>
                  <a:lnTo>
                    <a:pt x="48250" y="489"/>
                  </a:lnTo>
                  <a:lnTo>
                    <a:pt x="46350" y="923"/>
                  </a:lnTo>
                  <a:lnTo>
                    <a:pt x="46079" y="977"/>
                  </a:lnTo>
                  <a:lnTo>
                    <a:pt x="44179" y="1466"/>
                  </a:lnTo>
                  <a:lnTo>
                    <a:pt x="42334" y="2063"/>
                  </a:lnTo>
                  <a:lnTo>
                    <a:pt x="40434" y="2660"/>
                  </a:lnTo>
                  <a:lnTo>
                    <a:pt x="38589" y="3257"/>
                  </a:lnTo>
                  <a:lnTo>
                    <a:pt x="36744" y="3962"/>
                  </a:lnTo>
                  <a:lnTo>
                    <a:pt x="34898" y="4614"/>
                  </a:lnTo>
                  <a:lnTo>
                    <a:pt x="33107" y="5373"/>
                  </a:lnTo>
                  <a:lnTo>
                    <a:pt x="31262" y="6133"/>
                  </a:lnTo>
                  <a:lnTo>
                    <a:pt x="27680" y="7707"/>
                  </a:lnTo>
                  <a:lnTo>
                    <a:pt x="27083" y="7979"/>
                  </a:lnTo>
                  <a:lnTo>
                    <a:pt x="26486" y="8250"/>
                  </a:lnTo>
                  <a:lnTo>
                    <a:pt x="23338" y="9607"/>
                  </a:lnTo>
                  <a:lnTo>
                    <a:pt x="21656" y="10312"/>
                  </a:lnTo>
                  <a:lnTo>
                    <a:pt x="19919" y="11018"/>
                  </a:lnTo>
                  <a:lnTo>
                    <a:pt x="19159" y="11289"/>
                  </a:lnTo>
                  <a:lnTo>
                    <a:pt x="17097" y="12049"/>
                  </a:lnTo>
                  <a:lnTo>
                    <a:pt x="15089" y="12700"/>
                  </a:lnTo>
                  <a:lnTo>
                    <a:pt x="13026" y="13243"/>
                  </a:lnTo>
                  <a:lnTo>
                    <a:pt x="11072" y="13677"/>
                  </a:lnTo>
                  <a:lnTo>
                    <a:pt x="10095" y="13840"/>
                  </a:lnTo>
                  <a:lnTo>
                    <a:pt x="9173" y="13949"/>
                  </a:lnTo>
                  <a:lnTo>
                    <a:pt x="8250" y="14003"/>
                  </a:lnTo>
                  <a:lnTo>
                    <a:pt x="7382" y="14057"/>
                  </a:lnTo>
                  <a:lnTo>
                    <a:pt x="6513" y="14003"/>
                  </a:lnTo>
                  <a:lnTo>
                    <a:pt x="5699" y="13949"/>
                  </a:lnTo>
                  <a:lnTo>
                    <a:pt x="4885" y="13786"/>
                  </a:lnTo>
                  <a:lnTo>
                    <a:pt x="4180" y="13623"/>
                  </a:lnTo>
                  <a:lnTo>
                    <a:pt x="4017" y="13569"/>
                  </a:lnTo>
                  <a:lnTo>
                    <a:pt x="3257" y="13243"/>
                  </a:lnTo>
                  <a:lnTo>
                    <a:pt x="2606" y="12917"/>
                  </a:lnTo>
                  <a:lnTo>
                    <a:pt x="1954" y="12429"/>
                  </a:lnTo>
                  <a:lnTo>
                    <a:pt x="1412" y="11886"/>
                  </a:lnTo>
                  <a:lnTo>
                    <a:pt x="977" y="11289"/>
                  </a:lnTo>
                  <a:lnTo>
                    <a:pt x="543" y="10638"/>
                  </a:lnTo>
                  <a:lnTo>
                    <a:pt x="218" y="9932"/>
                  </a:lnTo>
                  <a:lnTo>
                    <a:pt x="1" y="9173"/>
                  </a:lnTo>
                  <a:lnTo>
                    <a:pt x="2009" y="16934"/>
                  </a:lnTo>
                  <a:lnTo>
                    <a:pt x="2280" y="17748"/>
                  </a:lnTo>
                  <a:lnTo>
                    <a:pt x="2660" y="18508"/>
                  </a:lnTo>
                  <a:lnTo>
                    <a:pt x="3094" y="19159"/>
                  </a:lnTo>
                  <a:lnTo>
                    <a:pt x="3583" y="19702"/>
                  </a:lnTo>
                  <a:lnTo>
                    <a:pt x="4125" y="20190"/>
                  </a:lnTo>
                  <a:lnTo>
                    <a:pt x="4777" y="20624"/>
                  </a:lnTo>
                  <a:lnTo>
                    <a:pt x="5428" y="20950"/>
                  </a:lnTo>
                  <a:lnTo>
                    <a:pt x="6133" y="21221"/>
                  </a:lnTo>
                  <a:lnTo>
                    <a:pt x="6893" y="21438"/>
                  </a:lnTo>
                  <a:lnTo>
                    <a:pt x="7707" y="21547"/>
                  </a:lnTo>
                  <a:lnTo>
                    <a:pt x="8521" y="21601"/>
                  </a:lnTo>
                  <a:lnTo>
                    <a:pt x="10312" y="21601"/>
                  </a:lnTo>
                  <a:lnTo>
                    <a:pt x="11289" y="21493"/>
                  </a:lnTo>
                  <a:lnTo>
                    <a:pt x="12266" y="21330"/>
                  </a:lnTo>
                  <a:lnTo>
                    <a:pt x="13243" y="21167"/>
                  </a:lnTo>
                  <a:lnTo>
                    <a:pt x="14274" y="20896"/>
                  </a:lnTo>
                  <a:lnTo>
                    <a:pt x="15360" y="20624"/>
                  </a:lnTo>
                  <a:lnTo>
                    <a:pt x="17477" y="20027"/>
                  </a:lnTo>
                  <a:lnTo>
                    <a:pt x="19648" y="19267"/>
                  </a:lnTo>
                  <a:lnTo>
                    <a:pt x="21873" y="18399"/>
                  </a:lnTo>
                  <a:lnTo>
                    <a:pt x="24098" y="17476"/>
                  </a:lnTo>
                  <a:lnTo>
                    <a:pt x="26269" y="16554"/>
                  </a:lnTo>
                  <a:lnTo>
                    <a:pt x="30502" y="14654"/>
                  </a:lnTo>
                  <a:lnTo>
                    <a:pt x="33107" y="13514"/>
                  </a:lnTo>
                  <a:lnTo>
                    <a:pt x="35333" y="12538"/>
                  </a:lnTo>
                  <a:lnTo>
                    <a:pt x="37395" y="11723"/>
                  </a:lnTo>
                  <a:lnTo>
                    <a:pt x="39403" y="10964"/>
                  </a:lnTo>
                  <a:lnTo>
                    <a:pt x="41248" y="10258"/>
                  </a:lnTo>
                  <a:lnTo>
                    <a:pt x="43039" y="9661"/>
                  </a:lnTo>
                  <a:lnTo>
                    <a:pt x="44668" y="9173"/>
                  </a:lnTo>
                  <a:lnTo>
                    <a:pt x="46242" y="8684"/>
                  </a:lnTo>
                  <a:lnTo>
                    <a:pt x="47707" y="8304"/>
                  </a:lnTo>
                  <a:lnTo>
                    <a:pt x="49064" y="7979"/>
                  </a:lnTo>
                  <a:lnTo>
                    <a:pt x="50312" y="7761"/>
                  </a:lnTo>
                  <a:lnTo>
                    <a:pt x="51506" y="7544"/>
                  </a:lnTo>
                  <a:lnTo>
                    <a:pt x="52592" y="7382"/>
                  </a:lnTo>
                  <a:lnTo>
                    <a:pt x="53568" y="7327"/>
                  </a:lnTo>
                  <a:lnTo>
                    <a:pt x="54545" y="7273"/>
                  </a:lnTo>
                  <a:lnTo>
                    <a:pt x="56174" y="7273"/>
                  </a:lnTo>
                  <a:lnTo>
                    <a:pt x="56879" y="7382"/>
                  </a:lnTo>
                  <a:lnTo>
                    <a:pt x="57530" y="7490"/>
                  </a:lnTo>
                  <a:lnTo>
                    <a:pt x="58127" y="7599"/>
                  </a:lnTo>
                  <a:lnTo>
                    <a:pt x="58670" y="7761"/>
                  </a:lnTo>
                  <a:lnTo>
                    <a:pt x="59104" y="7979"/>
                  </a:lnTo>
                  <a:lnTo>
                    <a:pt x="59539" y="8196"/>
                  </a:lnTo>
                  <a:lnTo>
                    <a:pt x="59918" y="8413"/>
                  </a:lnTo>
                  <a:lnTo>
                    <a:pt x="60244" y="8630"/>
                  </a:lnTo>
                  <a:lnTo>
                    <a:pt x="60515" y="8847"/>
                  </a:lnTo>
                  <a:lnTo>
                    <a:pt x="60733" y="9118"/>
                  </a:lnTo>
                  <a:lnTo>
                    <a:pt x="61112" y="9607"/>
                  </a:lnTo>
                  <a:lnTo>
                    <a:pt x="61330" y="10095"/>
                  </a:lnTo>
                  <a:lnTo>
                    <a:pt x="61492" y="10475"/>
                  </a:lnTo>
                  <a:lnTo>
                    <a:pt x="59701" y="3474"/>
                  </a:lnTo>
                  <a:lnTo>
                    <a:pt x="59539" y="3094"/>
                  </a:lnTo>
                  <a:lnTo>
                    <a:pt x="59376" y="2714"/>
                  </a:lnTo>
                  <a:lnTo>
                    <a:pt x="59159" y="2334"/>
                  </a:lnTo>
                  <a:lnTo>
                    <a:pt x="58887" y="2008"/>
                  </a:lnTo>
                  <a:lnTo>
                    <a:pt x="58562" y="1683"/>
                  </a:lnTo>
                  <a:lnTo>
                    <a:pt x="58290" y="1411"/>
                  </a:lnTo>
                  <a:lnTo>
                    <a:pt x="57910" y="1140"/>
                  </a:lnTo>
                  <a:lnTo>
                    <a:pt x="57530" y="923"/>
                  </a:lnTo>
                  <a:lnTo>
                    <a:pt x="57476" y="869"/>
                  </a:lnTo>
                  <a:lnTo>
                    <a:pt x="56988" y="652"/>
                  </a:lnTo>
                  <a:lnTo>
                    <a:pt x="56553" y="489"/>
                  </a:lnTo>
                  <a:lnTo>
                    <a:pt x="56011" y="326"/>
                  </a:lnTo>
                  <a:lnTo>
                    <a:pt x="55522" y="217"/>
                  </a:lnTo>
                  <a:lnTo>
                    <a:pt x="54925" y="109"/>
                  </a:lnTo>
                  <a:lnTo>
                    <a:pt x="54328" y="55"/>
                  </a:lnTo>
                  <a:lnTo>
                    <a:pt x="5297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5424077" y="1736381"/>
              <a:ext cx="1195424" cy="419943"/>
            </a:xfrm>
            <a:custGeom>
              <a:avLst/>
              <a:gdLst/>
              <a:ahLst/>
              <a:cxnLst/>
              <a:rect l="l" t="t" r="r" b="b"/>
              <a:pathLst>
                <a:path w="61493" h="21602" fill="none" extrusionOk="0">
                  <a:moveTo>
                    <a:pt x="59701" y="3474"/>
                  </a:moveTo>
                  <a:lnTo>
                    <a:pt x="59701" y="3474"/>
                  </a:lnTo>
                  <a:lnTo>
                    <a:pt x="59539" y="3094"/>
                  </a:lnTo>
                  <a:lnTo>
                    <a:pt x="59376" y="2714"/>
                  </a:lnTo>
                  <a:lnTo>
                    <a:pt x="59159" y="2334"/>
                  </a:lnTo>
                  <a:lnTo>
                    <a:pt x="58887" y="2008"/>
                  </a:lnTo>
                  <a:lnTo>
                    <a:pt x="58562" y="1683"/>
                  </a:lnTo>
                  <a:lnTo>
                    <a:pt x="58290" y="1411"/>
                  </a:lnTo>
                  <a:lnTo>
                    <a:pt x="57910" y="1140"/>
                  </a:lnTo>
                  <a:lnTo>
                    <a:pt x="57530" y="923"/>
                  </a:lnTo>
                  <a:lnTo>
                    <a:pt x="57476" y="869"/>
                  </a:lnTo>
                  <a:lnTo>
                    <a:pt x="57476" y="869"/>
                  </a:lnTo>
                  <a:lnTo>
                    <a:pt x="56988" y="652"/>
                  </a:lnTo>
                  <a:lnTo>
                    <a:pt x="56553" y="489"/>
                  </a:lnTo>
                  <a:lnTo>
                    <a:pt x="56011" y="326"/>
                  </a:lnTo>
                  <a:lnTo>
                    <a:pt x="55522" y="217"/>
                  </a:lnTo>
                  <a:lnTo>
                    <a:pt x="54925" y="109"/>
                  </a:lnTo>
                  <a:lnTo>
                    <a:pt x="54328" y="55"/>
                  </a:lnTo>
                  <a:lnTo>
                    <a:pt x="52971" y="0"/>
                  </a:lnTo>
                  <a:lnTo>
                    <a:pt x="51560" y="55"/>
                  </a:lnTo>
                  <a:lnTo>
                    <a:pt x="49932" y="217"/>
                  </a:lnTo>
                  <a:lnTo>
                    <a:pt x="48250" y="489"/>
                  </a:lnTo>
                  <a:lnTo>
                    <a:pt x="46350" y="923"/>
                  </a:lnTo>
                  <a:lnTo>
                    <a:pt x="46079" y="977"/>
                  </a:lnTo>
                  <a:lnTo>
                    <a:pt x="46079" y="977"/>
                  </a:lnTo>
                  <a:lnTo>
                    <a:pt x="44179" y="1466"/>
                  </a:lnTo>
                  <a:lnTo>
                    <a:pt x="42334" y="2063"/>
                  </a:lnTo>
                  <a:lnTo>
                    <a:pt x="40434" y="2660"/>
                  </a:lnTo>
                  <a:lnTo>
                    <a:pt x="38589" y="3257"/>
                  </a:lnTo>
                  <a:lnTo>
                    <a:pt x="36744" y="3962"/>
                  </a:lnTo>
                  <a:lnTo>
                    <a:pt x="34898" y="4614"/>
                  </a:lnTo>
                  <a:lnTo>
                    <a:pt x="33107" y="5373"/>
                  </a:lnTo>
                  <a:lnTo>
                    <a:pt x="31262" y="6133"/>
                  </a:lnTo>
                  <a:lnTo>
                    <a:pt x="31262" y="6133"/>
                  </a:lnTo>
                  <a:lnTo>
                    <a:pt x="27680" y="7707"/>
                  </a:lnTo>
                  <a:lnTo>
                    <a:pt x="27083" y="7979"/>
                  </a:lnTo>
                  <a:lnTo>
                    <a:pt x="26486" y="8250"/>
                  </a:lnTo>
                  <a:lnTo>
                    <a:pt x="26486" y="8250"/>
                  </a:lnTo>
                  <a:lnTo>
                    <a:pt x="23338" y="9607"/>
                  </a:lnTo>
                  <a:lnTo>
                    <a:pt x="21656" y="10312"/>
                  </a:lnTo>
                  <a:lnTo>
                    <a:pt x="19919" y="11018"/>
                  </a:lnTo>
                  <a:lnTo>
                    <a:pt x="19159" y="11289"/>
                  </a:lnTo>
                  <a:lnTo>
                    <a:pt x="19159" y="11289"/>
                  </a:lnTo>
                  <a:lnTo>
                    <a:pt x="17097" y="12049"/>
                  </a:lnTo>
                  <a:lnTo>
                    <a:pt x="15089" y="12700"/>
                  </a:lnTo>
                  <a:lnTo>
                    <a:pt x="13026" y="13243"/>
                  </a:lnTo>
                  <a:lnTo>
                    <a:pt x="11072" y="13677"/>
                  </a:lnTo>
                  <a:lnTo>
                    <a:pt x="10095" y="13840"/>
                  </a:lnTo>
                  <a:lnTo>
                    <a:pt x="9173" y="13949"/>
                  </a:lnTo>
                  <a:lnTo>
                    <a:pt x="8250" y="14003"/>
                  </a:lnTo>
                  <a:lnTo>
                    <a:pt x="7382" y="14057"/>
                  </a:lnTo>
                  <a:lnTo>
                    <a:pt x="6513" y="14003"/>
                  </a:lnTo>
                  <a:lnTo>
                    <a:pt x="5699" y="13949"/>
                  </a:lnTo>
                  <a:lnTo>
                    <a:pt x="4885" y="13786"/>
                  </a:lnTo>
                  <a:lnTo>
                    <a:pt x="4180" y="13623"/>
                  </a:lnTo>
                  <a:lnTo>
                    <a:pt x="4017" y="13569"/>
                  </a:lnTo>
                  <a:lnTo>
                    <a:pt x="4017" y="13569"/>
                  </a:lnTo>
                  <a:lnTo>
                    <a:pt x="3257" y="13243"/>
                  </a:lnTo>
                  <a:lnTo>
                    <a:pt x="2606" y="12917"/>
                  </a:lnTo>
                  <a:lnTo>
                    <a:pt x="1954" y="12429"/>
                  </a:lnTo>
                  <a:lnTo>
                    <a:pt x="1412" y="11886"/>
                  </a:lnTo>
                  <a:lnTo>
                    <a:pt x="977" y="11289"/>
                  </a:lnTo>
                  <a:lnTo>
                    <a:pt x="543" y="10638"/>
                  </a:lnTo>
                  <a:lnTo>
                    <a:pt x="218" y="9932"/>
                  </a:lnTo>
                  <a:lnTo>
                    <a:pt x="1" y="9173"/>
                  </a:lnTo>
                  <a:lnTo>
                    <a:pt x="2009" y="16934"/>
                  </a:lnTo>
                  <a:lnTo>
                    <a:pt x="2009" y="16934"/>
                  </a:lnTo>
                  <a:lnTo>
                    <a:pt x="2280" y="17748"/>
                  </a:lnTo>
                  <a:lnTo>
                    <a:pt x="2660" y="18508"/>
                  </a:lnTo>
                  <a:lnTo>
                    <a:pt x="3094" y="19159"/>
                  </a:lnTo>
                  <a:lnTo>
                    <a:pt x="3583" y="19702"/>
                  </a:lnTo>
                  <a:lnTo>
                    <a:pt x="4125" y="20190"/>
                  </a:lnTo>
                  <a:lnTo>
                    <a:pt x="4777" y="20624"/>
                  </a:lnTo>
                  <a:lnTo>
                    <a:pt x="5428" y="20950"/>
                  </a:lnTo>
                  <a:lnTo>
                    <a:pt x="6133" y="21221"/>
                  </a:lnTo>
                  <a:lnTo>
                    <a:pt x="6893" y="21438"/>
                  </a:lnTo>
                  <a:lnTo>
                    <a:pt x="7707" y="21547"/>
                  </a:lnTo>
                  <a:lnTo>
                    <a:pt x="8521" y="21601"/>
                  </a:lnTo>
                  <a:lnTo>
                    <a:pt x="9390" y="21601"/>
                  </a:lnTo>
                  <a:lnTo>
                    <a:pt x="10312" y="21601"/>
                  </a:lnTo>
                  <a:lnTo>
                    <a:pt x="11289" y="21493"/>
                  </a:lnTo>
                  <a:lnTo>
                    <a:pt x="12266" y="21330"/>
                  </a:lnTo>
                  <a:lnTo>
                    <a:pt x="13243" y="21167"/>
                  </a:lnTo>
                  <a:lnTo>
                    <a:pt x="14274" y="20896"/>
                  </a:lnTo>
                  <a:lnTo>
                    <a:pt x="15360" y="20624"/>
                  </a:lnTo>
                  <a:lnTo>
                    <a:pt x="17477" y="20027"/>
                  </a:lnTo>
                  <a:lnTo>
                    <a:pt x="19648" y="19267"/>
                  </a:lnTo>
                  <a:lnTo>
                    <a:pt x="21873" y="18399"/>
                  </a:lnTo>
                  <a:lnTo>
                    <a:pt x="24098" y="17476"/>
                  </a:lnTo>
                  <a:lnTo>
                    <a:pt x="26269" y="16554"/>
                  </a:lnTo>
                  <a:lnTo>
                    <a:pt x="30502" y="14654"/>
                  </a:lnTo>
                  <a:lnTo>
                    <a:pt x="30502" y="14654"/>
                  </a:lnTo>
                  <a:lnTo>
                    <a:pt x="33107" y="13514"/>
                  </a:lnTo>
                  <a:lnTo>
                    <a:pt x="33107" y="13514"/>
                  </a:lnTo>
                  <a:lnTo>
                    <a:pt x="35333" y="12538"/>
                  </a:lnTo>
                  <a:lnTo>
                    <a:pt x="37395" y="11723"/>
                  </a:lnTo>
                  <a:lnTo>
                    <a:pt x="39403" y="10964"/>
                  </a:lnTo>
                  <a:lnTo>
                    <a:pt x="41248" y="10258"/>
                  </a:lnTo>
                  <a:lnTo>
                    <a:pt x="43039" y="9661"/>
                  </a:lnTo>
                  <a:lnTo>
                    <a:pt x="44668" y="9173"/>
                  </a:lnTo>
                  <a:lnTo>
                    <a:pt x="46242" y="8684"/>
                  </a:lnTo>
                  <a:lnTo>
                    <a:pt x="47707" y="8304"/>
                  </a:lnTo>
                  <a:lnTo>
                    <a:pt x="49064" y="7979"/>
                  </a:lnTo>
                  <a:lnTo>
                    <a:pt x="50312" y="7761"/>
                  </a:lnTo>
                  <a:lnTo>
                    <a:pt x="51506" y="7544"/>
                  </a:lnTo>
                  <a:lnTo>
                    <a:pt x="52592" y="7382"/>
                  </a:lnTo>
                  <a:lnTo>
                    <a:pt x="53568" y="7327"/>
                  </a:lnTo>
                  <a:lnTo>
                    <a:pt x="54545" y="7273"/>
                  </a:lnTo>
                  <a:lnTo>
                    <a:pt x="55359" y="7273"/>
                  </a:lnTo>
                  <a:lnTo>
                    <a:pt x="56174" y="7273"/>
                  </a:lnTo>
                  <a:lnTo>
                    <a:pt x="56879" y="7382"/>
                  </a:lnTo>
                  <a:lnTo>
                    <a:pt x="57530" y="7490"/>
                  </a:lnTo>
                  <a:lnTo>
                    <a:pt x="58127" y="7599"/>
                  </a:lnTo>
                  <a:lnTo>
                    <a:pt x="58670" y="7761"/>
                  </a:lnTo>
                  <a:lnTo>
                    <a:pt x="59104" y="7979"/>
                  </a:lnTo>
                  <a:lnTo>
                    <a:pt x="59539" y="8196"/>
                  </a:lnTo>
                  <a:lnTo>
                    <a:pt x="59918" y="8413"/>
                  </a:lnTo>
                  <a:lnTo>
                    <a:pt x="60244" y="8630"/>
                  </a:lnTo>
                  <a:lnTo>
                    <a:pt x="60515" y="8847"/>
                  </a:lnTo>
                  <a:lnTo>
                    <a:pt x="60733" y="9118"/>
                  </a:lnTo>
                  <a:lnTo>
                    <a:pt x="61112" y="9607"/>
                  </a:lnTo>
                  <a:lnTo>
                    <a:pt x="61330" y="10095"/>
                  </a:lnTo>
                  <a:lnTo>
                    <a:pt x="61492" y="10475"/>
                  </a:lnTo>
                  <a:lnTo>
                    <a:pt x="59701" y="34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5347055" y="2017036"/>
              <a:ext cx="1188037" cy="438916"/>
            </a:xfrm>
            <a:custGeom>
              <a:avLst/>
              <a:gdLst/>
              <a:ahLst/>
              <a:cxnLst/>
              <a:rect l="l" t="t" r="r" b="b"/>
              <a:pathLst>
                <a:path w="61113" h="22578" extrusionOk="0">
                  <a:moveTo>
                    <a:pt x="52754" y="0"/>
                  </a:moveTo>
                  <a:lnTo>
                    <a:pt x="51669" y="54"/>
                  </a:lnTo>
                  <a:lnTo>
                    <a:pt x="50475" y="217"/>
                  </a:lnTo>
                  <a:lnTo>
                    <a:pt x="50421" y="217"/>
                  </a:lnTo>
                  <a:lnTo>
                    <a:pt x="48792" y="434"/>
                  </a:lnTo>
                  <a:lnTo>
                    <a:pt x="46893" y="868"/>
                  </a:lnTo>
                  <a:lnTo>
                    <a:pt x="44830" y="1357"/>
                  </a:lnTo>
                  <a:lnTo>
                    <a:pt x="42551" y="2062"/>
                  </a:lnTo>
                  <a:lnTo>
                    <a:pt x="40000" y="2877"/>
                  </a:lnTo>
                  <a:lnTo>
                    <a:pt x="37286" y="3908"/>
                  </a:lnTo>
                  <a:lnTo>
                    <a:pt x="34247" y="5102"/>
                  </a:lnTo>
                  <a:lnTo>
                    <a:pt x="30991" y="6459"/>
                  </a:lnTo>
                  <a:lnTo>
                    <a:pt x="28548" y="7544"/>
                  </a:lnTo>
                  <a:lnTo>
                    <a:pt x="27029" y="8250"/>
                  </a:lnTo>
                  <a:lnTo>
                    <a:pt x="26540" y="8467"/>
                  </a:lnTo>
                  <a:lnTo>
                    <a:pt x="25238" y="9064"/>
                  </a:lnTo>
                  <a:lnTo>
                    <a:pt x="22090" y="10475"/>
                  </a:lnTo>
                  <a:lnTo>
                    <a:pt x="20407" y="11180"/>
                  </a:lnTo>
                  <a:lnTo>
                    <a:pt x="18671" y="11832"/>
                  </a:lnTo>
                  <a:lnTo>
                    <a:pt x="16934" y="12483"/>
                  </a:lnTo>
                  <a:lnTo>
                    <a:pt x="15143" y="13080"/>
                  </a:lnTo>
                  <a:lnTo>
                    <a:pt x="13406" y="13623"/>
                  </a:lnTo>
                  <a:lnTo>
                    <a:pt x="11669" y="14057"/>
                  </a:lnTo>
                  <a:lnTo>
                    <a:pt x="11561" y="14057"/>
                  </a:lnTo>
                  <a:lnTo>
                    <a:pt x="10584" y="14274"/>
                  </a:lnTo>
                  <a:lnTo>
                    <a:pt x="9553" y="14437"/>
                  </a:lnTo>
                  <a:lnTo>
                    <a:pt x="8630" y="14545"/>
                  </a:lnTo>
                  <a:lnTo>
                    <a:pt x="7653" y="14654"/>
                  </a:lnTo>
                  <a:lnTo>
                    <a:pt x="6785" y="14654"/>
                  </a:lnTo>
                  <a:lnTo>
                    <a:pt x="5916" y="14600"/>
                  </a:lnTo>
                  <a:lnTo>
                    <a:pt x="5048" y="14491"/>
                  </a:lnTo>
                  <a:lnTo>
                    <a:pt x="4288" y="14328"/>
                  </a:lnTo>
                  <a:lnTo>
                    <a:pt x="3528" y="14111"/>
                  </a:lnTo>
                  <a:lnTo>
                    <a:pt x="2823" y="13786"/>
                  </a:lnTo>
                  <a:lnTo>
                    <a:pt x="2226" y="13406"/>
                  </a:lnTo>
                  <a:lnTo>
                    <a:pt x="1629" y="12971"/>
                  </a:lnTo>
                  <a:lnTo>
                    <a:pt x="1140" y="12374"/>
                  </a:lnTo>
                  <a:lnTo>
                    <a:pt x="652" y="11777"/>
                  </a:lnTo>
                  <a:lnTo>
                    <a:pt x="272" y="11018"/>
                  </a:lnTo>
                  <a:lnTo>
                    <a:pt x="0" y="10203"/>
                  </a:lnTo>
                  <a:lnTo>
                    <a:pt x="2063" y="18453"/>
                  </a:lnTo>
                  <a:lnTo>
                    <a:pt x="2389" y="19321"/>
                  </a:lnTo>
                  <a:lnTo>
                    <a:pt x="2768" y="20027"/>
                  </a:lnTo>
                  <a:lnTo>
                    <a:pt x="3203" y="20678"/>
                  </a:lnTo>
                  <a:lnTo>
                    <a:pt x="3745" y="21221"/>
                  </a:lnTo>
                  <a:lnTo>
                    <a:pt x="4342" y="21655"/>
                  </a:lnTo>
                  <a:lnTo>
                    <a:pt x="5048" y="21981"/>
                  </a:lnTo>
                  <a:lnTo>
                    <a:pt x="5808" y="22252"/>
                  </a:lnTo>
                  <a:lnTo>
                    <a:pt x="6622" y="22469"/>
                  </a:lnTo>
                  <a:lnTo>
                    <a:pt x="6676" y="22469"/>
                  </a:lnTo>
                  <a:lnTo>
                    <a:pt x="7816" y="22578"/>
                  </a:lnTo>
                  <a:lnTo>
                    <a:pt x="9010" y="22578"/>
                  </a:lnTo>
                  <a:lnTo>
                    <a:pt x="10312" y="22524"/>
                  </a:lnTo>
                  <a:lnTo>
                    <a:pt x="11615" y="22306"/>
                  </a:lnTo>
                  <a:lnTo>
                    <a:pt x="13026" y="22035"/>
                  </a:lnTo>
                  <a:lnTo>
                    <a:pt x="14437" y="21709"/>
                  </a:lnTo>
                  <a:lnTo>
                    <a:pt x="15848" y="21330"/>
                  </a:lnTo>
                  <a:lnTo>
                    <a:pt x="17314" y="20841"/>
                  </a:lnTo>
                  <a:lnTo>
                    <a:pt x="18779" y="20353"/>
                  </a:lnTo>
                  <a:lnTo>
                    <a:pt x="20190" y="19810"/>
                  </a:lnTo>
                  <a:lnTo>
                    <a:pt x="23012" y="18670"/>
                  </a:lnTo>
                  <a:lnTo>
                    <a:pt x="25726" y="17476"/>
                  </a:lnTo>
                  <a:lnTo>
                    <a:pt x="28114" y="16391"/>
                  </a:lnTo>
                  <a:lnTo>
                    <a:pt x="28440" y="16228"/>
                  </a:lnTo>
                  <a:lnTo>
                    <a:pt x="28711" y="16119"/>
                  </a:lnTo>
                  <a:lnTo>
                    <a:pt x="29417" y="15794"/>
                  </a:lnTo>
                  <a:lnTo>
                    <a:pt x="30177" y="15414"/>
                  </a:lnTo>
                  <a:lnTo>
                    <a:pt x="32944" y="14165"/>
                  </a:lnTo>
                  <a:lnTo>
                    <a:pt x="35875" y="12863"/>
                  </a:lnTo>
                  <a:lnTo>
                    <a:pt x="38643" y="11777"/>
                  </a:lnTo>
                  <a:lnTo>
                    <a:pt x="41140" y="10801"/>
                  </a:lnTo>
                  <a:lnTo>
                    <a:pt x="43474" y="9986"/>
                  </a:lnTo>
                  <a:lnTo>
                    <a:pt x="45644" y="9281"/>
                  </a:lnTo>
                  <a:lnTo>
                    <a:pt x="47598" y="8738"/>
                  </a:lnTo>
                  <a:lnTo>
                    <a:pt x="49389" y="8304"/>
                  </a:lnTo>
                  <a:lnTo>
                    <a:pt x="51018" y="7924"/>
                  </a:lnTo>
                  <a:lnTo>
                    <a:pt x="51994" y="7761"/>
                  </a:lnTo>
                  <a:lnTo>
                    <a:pt x="53243" y="7598"/>
                  </a:lnTo>
                  <a:lnTo>
                    <a:pt x="54328" y="7544"/>
                  </a:lnTo>
                  <a:lnTo>
                    <a:pt x="55305" y="7490"/>
                  </a:lnTo>
                  <a:lnTo>
                    <a:pt x="56228" y="7544"/>
                  </a:lnTo>
                  <a:lnTo>
                    <a:pt x="56988" y="7598"/>
                  </a:lnTo>
                  <a:lnTo>
                    <a:pt x="57693" y="7707"/>
                  </a:lnTo>
                  <a:lnTo>
                    <a:pt x="58344" y="7870"/>
                  </a:lnTo>
                  <a:lnTo>
                    <a:pt x="58887" y="8087"/>
                  </a:lnTo>
                  <a:lnTo>
                    <a:pt x="59376" y="8304"/>
                  </a:lnTo>
                  <a:lnTo>
                    <a:pt x="59810" y="8575"/>
                  </a:lnTo>
                  <a:lnTo>
                    <a:pt x="60135" y="8847"/>
                  </a:lnTo>
                  <a:lnTo>
                    <a:pt x="60407" y="9118"/>
                  </a:lnTo>
                  <a:lnTo>
                    <a:pt x="60678" y="9389"/>
                  </a:lnTo>
                  <a:lnTo>
                    <a:pt x="60841" y="9661"/>
                  </a:lnTo>
                  <a:lnTo>
                    <a:pt x="61112" y="10203"/>
                  </a:lnTo>
                  <a:lnTo>
                    <a:pt x="59267" y="3039"/>
                  </a:lnTo>
                  <a:lnTo>
                    <a:pt x="59050" y="2442"/>
                  </a:lnTo>
                  <a:lnTo>
                    <a:pt x="58887" y="2117"/>
                  </a:lnTo>
                  <a:lnTo>
                    <a:pt x="58670" y="1845"/>
                  </a:lnTo>
                  <a:lnTo>
                    <a:pt x="58399" y="1520"/>
                  </a:lnTo>
                  <a:lnTo>
                    <a:pt x="58073" y="1248"/>
                  </a:lnTo>
                  <a:lnTo>
                    <a:pt x="57693" y="977"/>
                  </a:lnTo>
                  <a:lnTo>
                    <a:pt x="57259" y="706"/>
                  </a:lnTo>
                  <a:lnTo>
                    <a:pt x="56716" y="489"/>
                  </a:lnTo>
                  <a:lnTo>
                    <a:pt x="56119" y="326"/>
                  </a:lnTo>
                  <a:lnTo>
                    <a:pt x="55414" y="163"/>
                  </a:lnTo>
                  <a:lnTo>
                    <a:pt x="54600" y="54"/>
                  </a:lnTo>
                  <a:lnTo>
                    <a:pt x="5373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5347055" y="2017036"/>
              <a:ext cx="1188037" cy="438916"/>
            </a:xfrm>
            <a:custGeom>
              <a:avLst/>
              <a:gdLst/>
              <a:ahLst/>
              <a:cxnLst/>
              <a:rect l="l" t="t" r="r" b="b"/>
              <a:pathLst>
                <a:path w="61113" h="22578" fill="none" extrusionOk="0">
                  <a:moveTo>
                    <a:pt x="61112" y="10203"/>
                  </a:moveTo>
                  <a:lnTo>
                    <a:pt x="61112" y="10203"/>
                  </a:lnTo>
                  <a:lnTo>
                    <a:pt x="60841" y="9661"/>
                  </a:lnTo>
                  <a:lnTo>
                    <a:pt x="60678" y="9389"/>
                  </a:lnTo>
                  <a:lnTo>
                    <a:pt x="60407" y="9118"/>
                  </a:lnTo>
                  <a:lnTo>
                    <a:pt x="60135" y="8847"/>
                  </a:lnTo>
                  <a:lnTo>
                    <a:pt x="59810" y="8575"/>
                  </a:lnTo>
                  <a:lnTo>
                    <a:pt x="59376" y="8304"/>
                  </a:lnTo>
                  <a:lnTo>
                    <a:pt x="58887" y="8087"/>
                  </a:lnTo>
                  <a:lnTo>
                    <a:pt x="58344" y="7870"/>
                  </a:lnTo>
                  <a:lnTo>
                    <a:pt x="57693" y="7707"/>
                  </a:lnTo>
                  <a:lnTo>
                    <a:pt x="56988" y="7598"/>
                  </a:lnTo>
                  <a:lnTo>
                    <a:pt x="56228" y="7544"/>
                  </a:lnTo>
                  <a:lnTo>
                    <a:pt x="55305" y="7490"/>
                  </a:lnTo>
                  <a:lnTo>
                    <a:pt x="54328" y="7544"/>
                  </a:lnTo>
                  <a:lnTo>
                    <a:pt x="53243" y="7598"/>
                  </a:lnTo>
                  <a:lnTo>
                    <a:pt x="51994" y="7761"/>
                  </a:lnTo>
                  <a:lnTo>
                    <a:pt x="51994" y="7761"/>
                  </a:lnTo>
                  <a:lnTo>
                    <a:pt x="51018" y="7924"/>
                  </a:lnTo>
                  <a:lnTo>
                    <a:pt x="51018" y="7924"/>
                  </a:lnTo>
                  <a:lnTo>
                    <a:pt x="49389" y="8304"/>
                  </a:lnTo>
                  <a:lnTo>
                    <a:pt x="47598" y="8738"/>
                  </a:lnTo>
                  <a:lnTo>
                    <a:pt x="45644" y="9281"/>
                  </a:lnTo>
                  <a:lnTo>
                    <a:pt x="43474" y="9986"/>
                  </a:lnTo>
                  <a:lnTo>
                    <a:pt x="41140" y="10801"/>
                  </a:lnTo>
                  <a:lnTo>
                    <a:pt x="38643" y="11777"/>
                  </a:lnTo>
                  <a:lnTo>
                    <a:pt x="35875" y="12863"/>
                  </a:lnTo>
                  <a:lnTo>
                    <a:pt x="32944" y="14165"/>
                  </a:lnTo>
                  <a:lnTo>
                    <a:pt x="32944" y="14165"/>
                  </a:lnTo>
                  <a:lnTo>
                    <a:pt x="30177" y="15414"/>
                  </a:lnTo>
                  <a:lnTo>
                    <a:pt x="29417" y="15794"/>
                  </a:lnTo>
                  <a:lnTo>
                    <a:pt x="28711" y="16119"/>
                  </a:lnTo>
                  <a:lnTo>
                    <a:pt x="28711" y="16119"/>
                  </a:lnTo>
                  <a:lnTo>
                    <a:pt x="28440" y="16228"/>
                  </a:lnTo>
                  <a:lnTo>
                    <a:pt x="28114" y="16391"/>
                  </a:lnTo>
                  <a:lnTo>
                    <a:pt x="28114" y="16391"/>
                  </a:lnTo>
                  <a:lnTo>
                    <a:pt x="25726" y="17476"/>
                  </a:lnTo>
                  <a:lnTo>
                    <a:pt x="23012" y="18670"/>
                  </a:lnTo>
                  <a:lnTo>
                    <a:pt x="20190" y="19810"/>
                  </a:lnTo>
                  <a:lnTo>
                    <a:pt x="18779" y="20353"/>
                  </a:lnTo>
                  <a:lnTo>
                    <a:pt x="17314" y="20841"/>
                  </a:lnTo>
                  <a:lnTo>
                    <a:pt x="15848" y="21330"/>
                  </a:lnTo>
                  <a:lnTo>
                    <a:pt x="14437" y="21709"/>
                  </a:lnTo>
                  <a:lnTo>
                    <a:pt x="13026" y="22035"/>
                  </a:lnTo>
                  <a:lnTo>
                    <a:pt x="11615" y="22306"/>
                  </a:lnTo>
                  <a:lnTo>
                    <a:pt x="10312" y="22524"/>
                  </a:lnTo>
                  <a:lnTo>
                    <a:pt x="9010" y="22578"/>
                  </a:lnTo>
                  <a:lnTo>
                    <a:pt x="7816" y="22578"/>
                  </a:lnTo>
                  <a:lnTo>
                    <a:pt x="6676" y="22469"/>
                  </a:lnTo>
                  <a:lnTo>
                    <a:pt x="6622" y="22469"/>
                  </a:lnTo>
                  <a:lnTo>
                    <a:pt x="6622" y="22469"/>
                  </a:lnTo>
                  <a:lnTo>
                    <a:pt x="5808" y="22252"/>
                  </a:lnTo>
                  <a:lnTo>
                    <a:pt x="5048" y="21981"/>
                  </a:lnTo>
                  <a:lnTo>
                    <a:pt x="4342" y="21655"/>
                  </a:lnTo>
                  <a:lnTo>
                    <a:pt x="3745" y="21221"/>
                  </a:lnTo>
                  <a:lnTo>
                    <a:pt x="3203" y="20678"/>
                  </a:lnTo>
                  <a:lnTo>
                    <a:pt x="2768" y="20027"/>
                  </a:lnTo>
                  <a:lnTo>
                    <a:pt x="2389" y="19321"/>
                  </a:lnTo>
                  <a:lnTo>
                    <a:pt x="2063" y="18453"/>
                  </a:lnTo>
                  <a:lnTo>
                    <a:pt x="0" y="10203"/>
                  </a:lnTo>
                  <a:lnTo>
                    <a:pt x="0" y="10203"/>
                  </a:lnTo>
                  <a:lnTo>
                    <a:pt x="272" y="11018"/>
                  </a:lnTo>
                  <a:lnTo>
                    <a:pt x="652" y="11777"/>
                  </a:lnTo>
                  <a:lnTo>
                    <a:pt x="1140" y="12374"/>
                  </a:lnTo>
                  <a:lnTo>
                    <a:pt x="1629" y="12971"/>
                  </a:lnTo>
                  <a:lnTo>
                    <a:pt x="2226" y="13406"/>
                  </a:lnTo>
                  <a:lnTo>
                    <a:pt x="2823" y="13786"/>
                  </a:lnTo>
                  <a:lnTo>
                    <a:pt x="3528" y="14111"/>
                  </a:lnTo>
                  <a:lnTo>
                    <a:pt x="4288" y="14328"/>
                  </a:lnTo>
                  <a:lnTo>
                    <a:pt x="5048" y="14491"/>
                  </a:lnTo>
                  <a:lnTo>
                    <a:pt x="5916" y="14600"/>
                  </a:lnTo>
                  <a:lnTo>
                    <a:pt x="6785" y="14654"/>
                  </a:lnTo>
                  <a:lnTo>
                    <a:pt x="7653" y="14654"/>
                  </a:lnTo>
                  <a:lnTo>
                    <a:pt x="8630" y="14545"/>
                  </a:lnTo>
                  <a:lnTo>
                    <a:pt x="9553" y="14437"/>
                  </a:lnTo>
                  <a:lnTo>
                    <a:pt x="10584" y="14274"/>
                  </a:lnTo>
                  <a:lnTo>
                    <a:pt x="11561" y="14057"/>
                  </a:lnTo>
                  <a:lnTo>
                    <a:pt x="11669" y="14057"/>
                  </a:lnTo>
                  <a:lnTo>
                    <a:pt x="11669" y="14057"/>
                  </a:lnTo>
                  <a:lnTo>
                    <a:pt x="13406" y="13623"/>
                  </a:lnTo>
                  <a:lnTo>
                    <a:pt x="15143" y="13080"/>
                  </a:lnTo>
                  <a:lnTo>
                    <a:pt x="16934" y="12483"/>
                  </a:lnTo>
                  <a:lnTo>
                    <a:pt x="18671" y="11832"/>
                  </a:lnTo>
                  <a:lnTo>
                    <a:pt x="20407" y="11180"/>
                  </a:lnTo>
                  <a:lnTo>
                    <a:pt x="22090" y="10475"/>
                  </a:lnTo>
                  <a:lnTo>
                    <a:pt x="25238" y="9064"/>
                  </a:lnTo>
                  <a:lnTo>
                    <a:pt x="26540" y="8467"/>
                  </a:lnTo>
                  <a:lnTo>
                    <a:pt x="27029" y="8250"/>
                  </a:lnTo>
                  <a:lnTo>
                    <a:pt x="27029" y="8250"/>
                  </a:lnTo>
                  <a:lnTo>
                    <a:pt x="28548" y="7544"/>
                  </a:lnTo>
                  <a:lnTo>
                    <a:pt x="28548" y="7544"/>
                  </a:lnTo>
                  <a:lnTo>
                    <a:pt x="30991" y="6459"/>
                  </a:lnTo>
                  <a:lnTo>
                    <a:pt x="30991" y="6459"/>
                  </a:lnTo>
                  <a:lnTo>
                    <a:pt x="34247" y="5102"/>
                  </a:lnTo>
                  <a:lnTo>
                    <a:pt x="37286" y="3908"/>
                  </a:lnTo>
                  <a:lnTo>
                    <a:pt x="40000" y="2877"/>
                  </a:lnTo>
                  <a:lnTo>
                    <a:pt x="42551" y="2062"/>
                  </a:lnTo>
                  <a:lnTo>
                    <a:pt x="44830" y="1357"/>
                  </a:lnTo>
                  <a:lnTo>
                    <a:pt x="46893" y="868"/>
                  </a:lnTo>
                  <a:lnTo>
                    <a:pt x="48792" y="434"/>
                  </a:lnTo>
                  <a:lnTo>
                    <a:pt x="50421" y="217"/>
                  </a:lnTo>
                  <a:lnTo>
                    <a:pt x="50475" y="217"/>
                  </a:lnTo>
                  <a:lnTo>
                    <a:pt x="50475" y="217"/>
                  </a:lnTo>
                  <a:lnTo>
                    <a:pt x="51669" y="54"/>
                  </a:lnTo>
                  <a:lnTo>
                    <a:pt x="52754" y="0"/>
                  </a:lnTo>
                  <a:lnTo>
                    <a:pt x="53731" y="0"/>
                  </a:lnTo>
                  <a:lnTo>
                    <a:pt x="54600" y="54"/>
                  </a:lnTo>
                  <a:lnTo>
                    <a:pt x="55414" y="163"/>
                  </a:lnTo>
                  <a:lnTo>
                    <a:pt x="56119" y="326"/>
                  </a:lnTo>
                  <a:lnTo>
                    <a:pt x="56716" y="489"/>
                  </a:lnTo>
                  <a:lnTo>
                    <a:pt x="57259" y="706"/>
                  </a:lnTo>
                  <a:lnTo>
                    <a:pt x="57693" y="977"/>
                  </a:lnTo>
                  <a:lnTo>
                    <a:pt x="58073" y="1248"/>
                  </a:lnTo>
                  <a:lnTo>
                    <a:pt x="58399" y="1520"/>
                  </a:lnTo>
                  <a:lnTo>
                    <a:pt x="58670" y="1845"/>
                  </a:lnTo>
                  <a:lnTo>
                    <a:pt x="58887" y="2117"/>
                  </a:lnTo>
                  <a:lnTo>
                    <a:pt x="59050" y="2442"/>
                  </a:lnTo>
                  <a:lnTo>
                    <a:pt x="59267" y="3039"/>
                  </a:lnTo>
                  <a:lnTo>
                    <a:pt x="61112" y="102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5265816" y="2307178"/>
              <a:ext cx="1177481" cy="456859"/>
            </a:xfrm>
            <a:custGeom>
              <a:avLst/>
              <a:gdLst/>
              <a:ahLst/>
              <a:cxnLst/>
              <a:rect l="l" t="t" r="r" b="b"/>
              <a:pathLst>
                <a:path w="60570" h="23501" extrusionOk="0">
                  <a:moveTo>
                    <a:pt x="60543" y="9552"/>
                  </a:moveTo>
                  <a:lnTo>
                    <a:pt x="60543" y="9552"/>
                  </a:lnTo>
                  <a:lnTo>
                    <a:pt x="60543" y="9552"/>
                  </a:lnTo>
                  <a:close/>
                  <a:moveTo>
                    <a:pt x="60543" y="9552"/>
                  </a:moveTo>
                  <a:lnTo>
                    <a:pt x="60570" y="9661"/>
                  </a:lnTo>
                  <a:lnTo>
                    <a:pt x="60570" y="9607"/>
                  </a:lnTo>
                  <a:lnTo>
                    <a:pt x="60543" y="9552"/>
                  </a:lnTo>
                  <a:close/>
                  <a:moveTo>
                    <a:pt x="53351" y="0"/>
                  </a:moveTo>
                  <a:lnTo>
                    <a:pt x="52374" y="55"/>
                  </a:lnTo>
                  <a:lnTo>
                    <a:pt x="51289" y="163"/>
                  </a:lnTo>
                  <a:lnTo>
                    <a:pt x="50041" y="326"/>
                  </a:lnTo>
                  <a:lnTo>
                    <a:pt x="49389" y="434"/>
                  </a:lnTo>
                  <a:lnTo>
                    <a:pt x="49009" y="489"/>
                  </a:lnTo>
                  <a:lnTo>
                    <a:pt x="47381" y="814"/>
                  </a:lnTo>
                  <a:lnTo>
                    <a:pt x="45590" y="1303"/>
                  </a:lnTo>
                  <a:lnTo>
                    <a:pt x="43636" y="1900"/>
                  </a:lnTo>
                  <a:lnTo>
                    <a:pt x="41465" y="2605"/>
                  </a:lnTo>
                  <a:lnTo>
                    <a:pt x="39077" y="3420"/>
                  </a:lnTo>
                  <a:lnTo>
                    <a:pt x="36472" y="4451"/>
                  </a:lnTo>
                  <a:lnTo>
                    <a:pt x="33704" y="5590"/>
                  </a:lnTo>
                  <a:lnTo>
                    <a:pt x="30719" y="6947"/>
                  </a:lnTo>
                  <a:lnTo>
                    <a:pt x="26920" y="8684"/>
                  </a:lnTo>
                  <a:lnTo>
                    <a:pt x="26812" y="8738"/>
                  </a:lnTo>
                  <a:lnTo>
                    <a:pt x="26649" y="8847"/>
                  </a:lnTo>
                  <a:lnTo>
                    <a:pt x="26323" y="8955"/>
                  </a:lnTo>
                  <a:lnTo>
                    <a:pt x="24098" y="10041"/>
                  </a:lnTo>
                  <a:lnTo>
                    <a:pt x="21656" y="11126"/>
                  </a:lnTo>
                  <a:lnTo>
                    <a:pt x="19213" y="12158"/>
                  </a:lnTo>
                  <a:lnTo>
                    <a:pt x="16771" y="13134"/>
                  </a:lnTo>
                  <a:lnTo>
                    <a:pt x="14274" y="14057"/>
                  </a:lnTo>
                  <a:lnTo>
                    <a:pt x="14220" y="14057"/>
                  </a:lnTo>
                  <a:lnTo>
                    <a:pt x="13460" y="14274"/>
                  </a:lnTo>
                  <a:lnTo>
                    <a:pt x="12321" y="14600"/>
                  </a:lnTo>
                  <a:lnTo>
                    <a:pt x="11235" y="14871"/>
                  </a:lnTo>
                  <a:lnTo>
                    <a:pt x="10204" y="15143"/>
                  </a:lnTo>
                  <a:lnTo>
                    <a:pt x="9173" y="15305"/>
                  </a:lnTo>
                  <a:lnTo>
                    <a:pt x="8142" y="15468"/>
                  </a:lnTo>
                  <a:lnTo>
                    <a:pt x="7165" y="15577"/>
                  </a:lnTo>
                  <a:lnTo>
                    <a:pt x="5374" y="15577"/>
                  </a:lnTo>
                  <a:lnTo>
                    <a:pt x="4505" y="15468"/>
                  </a:lnTo>
                  <a:lnTo>
                    <a:pt x="3745" y="15305"/>
                  </a:lnTo>
                  <a:lnTo>
                    <a:pt x="2986" y="15034"/>
                  </a:lnTo>
                  <a:lnTo>
                    <a:pt x="2280" y="14708"/>
                  </a:lnTo>
                  <a:lnTo>
                    <a:pt x="1683" y="14274"/>
                  </a:lnTo>
                  <a:lnTo>
                    <a:pt x="1140" y="13786"/>
                  </a:lnTo>
                  <a:lnTo>
                    <a:pt x="706" y="13189"/>
                  </a:lnTo>
                  <a:lnTo>
                    <a:pt x="272" y="12483"/>
                  </a:lnTo>
                  <a:lnTo>
                    <a:pt x="1" y="11723"/>
                  </a:lnTo>
                  <a:lnTo>
                    <a:pt x="2063" y="19919"/>
                  </a:lnTo>
                  <a:lnTo>
                    <a:pt x="2280" y="20516"/>
                  </a:lnTo>
                  <a:lnTo>
                    <a:pt x="2551" y="21113"/>
                  </a:lnTo>
                  <a:lnTo>
                    <a:pt x="2877" y="21601"/>
                  </a:lnTo>
                  <a:lnTo>
                    <a:pt x="3311" y="22090"/>
                  </a:lnTo>
                  <a:lnTo>
                    <a:pt x="3800" y="22470"/>
                  </a:lnTo>
                  <a:lnTo>
                    <a:pt x="4288" y="22795"/>
                  </a:lnTo>
                  <a:lnTo>
                    <a:pt x="4885" y="23067"/>
                  </a:lnTo>
                  <a:lnTo>
                    <a:pt x="5482" y="23229"/>
                  </a:lnTo>
                  <a:lnTo>
                    <a:pt x="6351" y="23392"/>
                  </a:lnTo>
                  <a:lnTo>
                    <a:pt x="7219" y="23501"/>
                  </a:lnTo>
                  <a:lnTo>
                    <a:pt x="8142" y="23501"/>
                  </a:lnTo>
                  <a:lnTo>
                    <a:pt x="9118" y="23446"/>
                  </a:lnTo>
                  <a:lnTo>
                    <a:pt x="10150" y="23338"/>
                  </a:lnTo>
                  <a:lnTo>
                    <a:pt x="11181" y="23175"/>
                  </a:lnTo>
                  <a:lnTo>
                    <a:pt x="12266" y="22958"/>
                  </a:lnTo>
                  <a:lnTo>
                    <a:pt x="13406" y="22687"/>
                  </a:lnTo>
                  <a:lnTo>
                    <a:pt x="14492" y="22415"/>
                  </a:lnTo>
                  <a:lnTo>
                    <a:pt x="15631" y="22035"/>
                  </a:lnTo>
                  <a:lnTo>
                    <a:pt x="17857" y="21276"/>
                  </a:lnTo>
                  <a:lnTo>
                    <a:pt x="20027" y="20407"/>
                  </a:lnTo>
                  <a:lnTo>
                    <a:pt x="22144" y="19539"/>
                  </a:lnTo>
                  <a:lnTo>
                    <a:pt x="22904" y="19213"/>
                  </a:lnTo>
                  <a:lnTo>
                    <a:pt x="23501" y="18942"/>
                  </a:lnTo>
                  <a:lnTo>
                    <a:pt x="23989" y="18725"/>
                  </a:lnTo>
                  <a:lnTo>
                    <a:pt x="25943" y="17802"/>
                  </a:lnTo>
                  <a:lnTo>
                    <a:pt x="26052" y="17748"/>
                  </a:lnTo>
                  <a:lnTo>
                    <a:pt x="26377" y="17639"/>
                  </a:lnTo>
                  <a:lnTo>
                    <a:pt x="27897" y="16879"/>
                  </a:lnTo>
                  <a:lnTo>
                    <a:pt x="28711" y="16445"/>
                  </a:lnTo>
                  <a:lnTo>
                    <a:pt x="29525" y="16065"/>
                  </a:lnTo>
                  <a:lnTo>
                    <a:pt x="32619" y="14654"/>
                  </a:lnTo>
                  <a:lnTo>
                    <a:pt x="35604" y="13297"/>
                  </a:lnTo>
                  <a:lnTo>
                    <a:pt x="38372" y="12158"/>
                  </a:lnTo>
                  <a:lnTo>
                    <a:pt x="40923" y="11126"/>
                  </a:lnTo>
                  <a:lnTo>
                    <a:pt x="43256" y="10258"/>
                  </a:lnTo>
                  <a:lnTo>
                    <a:pt x="45373" y="9552"/>
                  </a:lnTo>
                  <a:lnTo>
                    <a:pt x="47327" y="8955"/>
                  </a:lnTo>
                  <a:lnTo>
                    <a:pt x="49118" y="8467"/>
                  </a:lnTo>
                  <a:lnTo>
                    <a:pt x="50746" y="8087"/>
                  </a:lnTo>
                  <a:lnTo>
                    <a:pt x="52212" y="7816"/>
                  </a:lnTo>
                  <a:lnTo>
                    <a:pt x="53514" y="7599"/>
                  </a:lnTo>
                  <a:lnTo>
                    <a:pt x="54708" y="7490"/>
                  </a:lnTo>
                  <a:lnTo>
                    <a:pt x="55739" y="7490"/>
                  </a:lnTo>
                  <a:lnTo>
                    <a:pt x="56662" y="7544"/>
                  </a:lnTo>
                  <a:lnTo>
                    <a:pt x="57422" y="7599"/>
                  </a:lnTo>
                  <a:lnTo>
                    <a:pt x="58127" y="7761"/>
                  </a:lnTo>
                  <a:lnTo>
                    <a:pt x="58670" y="7924"/>
                  </a:lnTo>
                  <a:lnTo>
                    <a:pt x="58833" y="8033"/>
                  </a:lnTo>
                  <a:lnTo>
                    <a:pt x="59213" y="8196"/>
                  </a:lnTo>
                  <a:lnTo>
                    <a:pt x="59647" y="8467"/>
                  </a:lnTo>
                  <a:lnTo>
                    <a:pt x="60027" y="8793"/>
                  </a:lnTo>
                  <a:lnTo>
                    <a:pt x="60353" y="9173"/>
                  </a:lnTo>
                  <a:lnTo>
                    <a:pt x="60543" y="9552"/>
                  </a:lnTo>
                  <a:lnTo>
                    <a:pt x="58779" y="2497"/>
                  </a:lnTo>
                  <a:lnTo>
                    <a:pt x="58562" y="2008"/>
                  </a:lnTo>
                  <a:lnTo>
                    <a:pt x="58399" y="1791"/>
                  </a:lnTo>
                  <a:lnTo>
                    <a:pt x="58236" y="1520"/>
                  </a:lnTo>
                  <a:lnTo>
                    <a:pt x="57965" y="1303"/>
                  </a:lnTo>
                  <a:lnTo>
                    <a:pt x="57639" y="1031"/>
                  </a:lnTo>
                  <a:lnTo>
                    <a:pt x="57313" y="814"/>
                  </a:lnTo>
                  <a:lnTo>
                    <a:pt x="56825" y="597"/>
                  </a:lnTo>
                  <a:lnTo>
                    <a:pt x="56336" y="380"/>
                  </a:lnTo>
                  <a:lnTo>
                    <a:pt x="55739" y="217"/>
                  </a:lnTo>
                  <a:lnTo>
                    <a:pt x="55034" y="109"/>
                  </a:lnTo>
                  <a:lnTo>
                    <a:pt x="54220" y="55"/>
                  </a:lnTo>
                  <a:lnTo>
                    <a:pt x="5335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5265816" y="2307178"/>
              <a:ext cx="1177481" cy="456859"/>
            </a:xfrm>
            <a:custGeom>
              <a:avLst/>
              <a:gdLst/>
              <a:ahLst/>
              <a:cxnLst/>
              <a:rect l="l" t="t" r="r" b="b"/>
              <a:pathLst>
                <a:path w="60570" h="23501" fill="none" extrusionOk="0">
                  <a:moveTo>
                    <a:pt x="60570" y="9661"/>
                  </a:moveTo>
                  <a:lnTo>
                    <a:pt x="60570" y="9661"/>
                  </a:lnTo>
                  <a:lnTo>
                    <a:pt x="60570" y="9607"/>
                  </a:lnTo>
                  <a:lnTo>
                    <a:pt x="60570" y="9607"/>
                  </a:lnTo>
                  <a:lnTo>
                    <a:pt x="60353" y="9173"/>
                  </a:lnTo>
                  <a:lnTo>
                    <a:pt x="60027" y="8793"/>
                  </a:lnTo>
                  <a:lnTo>
                    <a:pt x="59647" y="8467"/>
                  </a:lnTo>
                  <a:lnTo>
                    <a:pt x="59213" y="8196"/>
                  </a:lnTo>
                  <a:lnTo>
                    <a:pt x="59213" y="8196"/>
                  </a:lnTo>
                  <a:lnTo>
                    <a:pt x="58833" y="8033"/>
                  </a:lnTo>
                  <a:lnTo>
                    <a:pt x="58670" y="7924"/>
                  </a:lnTo>
                  <a:lnTo>
                    <a:pt x="58670" y="7924"/>
                  </a:lnTo>
                  <a:lnTo>
                    <a:pt x="58127" y="7761"/>
                  </a:lnTo>
                  <a:lnTo>
                    <a:pt x="57422" y="7599"/>
                  </a:lnTo>
                  <a:lnTo>
                    <a:pt x="56662" y="7544"/>
                  </a:lnTo>
                  <a:lnTo>
                    <a:pt x="55739" y="7490"/>
                  </a:lnTo>
                  <a:lnTo>
                    <a:pt x="54708" y="7490"/>
                  </a:lnTo>
                  <a:lnTo>
                    <a:pt x="53514" y="7599"/>
                  </a:lnTo>
                  <a:lnTo>
                    <a:pt x="52212" y="7816"/>
                  </a:lnTo>
                  <a:lnTo>
                    <a:pt x="50746" y="8087"/>
                  </a:lnTo>
                  <a:lnTo>
                    <a:pt x="49118" y="8467"/>
                  </a:lnTo>
                  <a:lnTo>
                    <a:pt x="47327" y="8955"/>
                  </a:lnTo>
                  <a:lnTo>
                    <a:pt x="45373" y="9552"/>
                  </a:lnTo>
                  <a:lnTo>
                    <a:pt x="43256" y="10258"/>
                  </a:lnTo>
                  <a:lnTo>
                    <a:pt x="40923" y="11126"/>
                  </a:lnTo>
                  <a:lnTo>
                    <a:pt x="38372" y="12158"/>
                  </a:lnTo>
                  <a:lnTo>
                    <a:pt x="35604" y="13297"/>
                  </a:lnTo>
                  <a:lnTo>
                    <a:pt x="32619" y="14654"/>
                  </a:lnTo>
                  <a:lnTo>
                    <a:pt x="32619" y="14654"/>
                  </a:lnTo>
                  <a:lnTo>
                    <a:pt x="29525" y="16065"/>
                  </a:lnTo>
                  <a:lnTo>
                    <a:pt x="29525" y="16065"/>
                  </a:lnTo>
                  <a:lnTo>
                    <a:pt x="28711" y="16445"/>
                  </a:lnTo>
                  <a:lnTo>
                    <a:pt x="27897" y="16879"/>
                  </a:lnTo>
                  <a:lnTo>
                    <a:pt x="27897" y="16879"/>
                  </a:lnTo>
                  <a:lnTo>
                    <a:pt x="26377" y="17639"/>
                  </a:lnTo>
                  <a:lnTo>
                    <a:pt x="26052" y="17748"/>
                  </a:lnTo>
                  <a:lnTo>
                    <a:pt x="25943" y="17802"/>
                  </a:lnTo>
                  <a:lnTo>
                    <a:pt x="25943" y="17802"/>
                  </a:lnTo>
                  <a:lnTo>
                    <a:pt x="23989" y="18725"/>
                  </a:lnTo>
                  <a:lnTo>
                    <a:pt x="23501" y="18942"/>
                  </a:lnTo>
                  <a:lnTo>
                    <a:pt x="22904" y="19213"/>
                  </a:lnTo>
                  <a:lnTo>
                    <a:pt x="22144" y="19539"/>
                  </a:lnTo>
                  <a:lnTo>
                    <a:pt x="22144" y="19539"/>
                  </a:lnTo>
                  <a:lnTo>
                    <a:pt x="20027" y="20407"/>
                  </a:lnTo>
                  <a:lnTo>
                    <a:pt x="17857" y="21276"/>
                  </a:lnTo>
                  <a:lnTo>
                    <a:pt x="15631" y="22035"/>
                  </a:lnTo>
                  <a:lnTo>
                    <a:pt x="14492" y="22415"/>
                  </a:lnTo>
                  <a:lnTo>
                    <a:pt x="13406" y="22687"/>
                  </a:lnTo>
                  <a:lnTo>
                    <a:pt x="12266" y="22958"/>
                  </a:lnTo>
                  <a:lnTo>
                    <a:pt x="11181" y="23175"/>
                  </a:lnTo>
                  <a:lnTo>
                    <a:pt x="10150" y="23338"/>
                  </a:lnTo>
                  <a:lnTo>
                    <a:pt x="9118" y="23446"/>
                  </a:lnTo>
                  <a:lnTo>
                    <a:pt x="8142" y="23501"/>
                  </a:lnTo>
                  <a:lnTo>
                    <a:pt x="7219" y="23501"/>
                  </a:lnTo>
                  <a:lnTo>
                    <a:pt x="6351" y="23392"/>
                  </a:lnTo>
                  <a:lnTo>
                    <a:pt x="5482" y="23229"/>
                  </a:lnTo>
                  <a:lnTo>
                    <a:pt x="5482" y="23229"/>
                  </a:lnTo>
                  <a:lnTo>
                    <a:pt x="4885" y="23067"/>
                  </a:lnTo>
                  <a:lnTo>
                    <a:pt x="4288" y="22795"/>
                  </a:lnTo>
                  <a:lnTo>
                    <a:pt x="3800" y="22470"/>
                  </a:lnTo>
                  <a:lnTo>
                    <a:pt x="3311" y="22090"/>
                  </a:lnTo>
                  <a:lnTo>
                    <a:pt x="2877" y="21601"/>
                  </a:lnTo>
                  <a:lnTo>
                    <a:pt x="2551" y="21113"/>
                  </a:lnTo>
                  <a:lnTo>
                    <a:pt x="2280" y="20516"/>
                  </a:lnTo>
                  <a:lnTo>
                    <a:pt x="2063" y="19919"/>
                  </a:lnTo>
                  <a:lnTo>
                    <a:pt x="1" y="11723"/>
                  </a:lnTo>
                  <a:lnTo>
                    <a:pt x="1" y="11723"/>
                  </a:lnTo>
                  <a:lnTo>
                    <a:pt x="272" y="12483"/>
                  </a:lnTo>
                  <a:lnTo>
                    <a:pt x="706" y="13189"/>
                  </a:lnTo>
                  <a:lnTo>
                    <a:pt x="1140" y="13786"/>
                  </a:lnTo>
                  <a:lnTo>
                    <a:pt x="1683" y="14274"/>
                  </a:lnTo>
                  <a:lnTo>
                    <a:pt x="2280" y="14708"/>
                  </a:lnTo>
                  <a:lnTo>
                    <a:pt x="2986" y="15034"/>
                  </a:lnTo>
                  <a:lnTo>
                    <a:pt x="3745" y="15305"/>
                  </a:lnTo>
                  <a:lnTo>
                    <a:pt x="4505" y="15468"/>
                  </a:lnTo>
                  <a:lnTo>
                    <a:pt x="5374" y="15577"/>
                  </a:lnTo>
                  <a:lnTo>
                    <a:pt x="6242" y="15577"/>
                  </a:lnTo>
                  <a:lnTo>
                    <a:pt x="7165" y="15577"/>
                  </a:lnTo>
                  <a:lnTo>
                    <a:pt x="8142" y="15468"/>
                  </a:lnTo>
                  <a:lnTo>
                    <a:pt x="9173" y="15305"/>
                  </a:lnTo>
                  <a:lnTo>
                    <a:pt x="10204" y="15143"/>
                  </a:lnTo>
                  <a:lnTo>
                    <a:pt x="11235" y="14871"/>
                  </a:lnTo>
                  <a:lnTo>
                    <a:pt x="12321" y="14600"/>
                  </a:lnTo>
                  <a:lnTo>
                    <a:pt x="12321" y="14600"/>
                  </a:lnTo>
                  <a:lnTo>
                    <a:pt x="13460" y="14274"/>
                  </a:lnTo>
                  <a:lnTo>
                    <a:pt x="14220" y="14057"/>
                  </a:lnTo>
                  <a:lnTo>
                    <a:pt x="14274" y="14057"/>
                  </a:lnTo>
                  <a:lnTo>
                    <a:pt x="14274" y="14057"/>
                  </a:lnTo>
                  <a:lnTo>
                    <a:pt x="16771" y="13134"/>
                  </a:lnTo>
                  <a:lnTo>
                    <a:pt x="19213" y="12158"/>
                  </a:lnTo>
                  <a:lnTo>
                    <a:pt x="21656" y="11126"/>
                  </a:lnTo>
                  <a:lnTo>
                    <a:pt x="24098" y="10041"/>
                  </a:lnTo>
                  <a:lnTo>
                    <a:pt x="24098" y="10041"/>
                  </a:lnTo>
                  <a:lnTo>
                    <a:pt x="26323" y="8955"/>
                  </a:lnTo>
                  <a:lnTo>
                    <a:pt x="26649" y="8847"/>
                  </a:lnTo>
                  <a:lnTo>
                    <a:pt x="26812" y="8738"/>
                  </a:lnTo>
                  <a:lnTo>
                    <a:pt x="26920" y="8684"/>
                  </a:lnTo>
                  <a:lnTo>
                    <a:pt x="26920" y="8684"/>
                  </a:lnTo>
                  <a:lnTo>
                    <a:pt x="30719" y="6947"/>
                  </a:lnTo>
                  <a:lnTo>
                    <a:pt x="30719" y="6947"/>
                  </a:lnTo>
                  <a:lnTo>
                    <a:pt x="33704" y="5590"/>
                  </a:lnTo>
                  <a:lnTo>
                    <a:pt x="36472" y="4451"/>
                  </a:lnTo>
                  <a:lnTo>
                    <a:pt x="39077" y="3420"/>
                  </a:lnTo>
                  <a:lnTo>
                    <a:pt x="41465" y="2605"/>
                  </a:lnTo>
                  <a:lnTo>
                    <a:pt x="43636" y="1900"/>
                  </a:lnTo>
                  <a:lnTo>
                    <a:pt x="45590" y="1303"/>
                  </a:lnTo>
                  <a:lnTo>
                    <a:pt x="47381" y="814"/>
                  </a:lnTo>
                  <a:lnTo>
                    <a:pt x="49009" y="489"/>
                  </a:lnTo>
                  <a:lnTo>
                    <a:pt x="49389" y="434"/>
                  </a:lnTo>
                  <a:lnTo>
                    <a:pt x="50041" y="326"/>
                  </a:lnTo>
                  <a:lnTo>
                    <a:pt x="50041" y="326"/>
                  </a:lnTo>
                  <a:lnTo>
                    <a:pt x="51289" y="163"/>
                  </a:lnTo>
                  <a:lnTo>
                    <a:pt x="52374" y="55"/>
                  </a:lnTo>
                  <a:lnTo>
                    <a:pt x="53351" y="0"/>
                  </a:lnTo>
                  <a:lnTo>
                    <a:pt x="54220" y="55"/>
                  </a:lnTo>
                  <a:lnTo>
                    <a:pt x="55034" y="109"/>
                  </a:lnTo>
                  <a:lnTo>
                    <a:pt x="55739" y="217"/>
                  </a:lnTo>
                  <a:lnTo>
                    <a:pt x="56336" y="380"/>
                  </a:lnTo>
                  <a:lnTo>
                    <a:pt x="56825" y="597"/>
                  </a:lnTo>
                  <a:lnTo>
                    <a:pt x="57313" y="814"/>
                  </a:lnTo>
                  <a:lnTo>
                    <a:pt x="57639" y="1031"/>
                  </a:lnTo>
                  <a:lnTo>
                    <a:pt x="57965" y="1303"/>
                  </a:lnTo>
                  <a:lnTo>
                    <a:pt x="58236" y="1520"/>
                  </a:lnTo>
                  <a:lnTo>
                    <a:pt x="58399" y="1791"/>
                  </a:lnTo>
                  <a:lnTo>
                    <a:pt x="58562" y="2008"/>
                  </a:lnTo>
                  <a:lnTo>
                    <a:pt x="58779" y="2497"/>
                  </a:lnTo>
                  <a:lnTo>
                    <a:pt x="60570" y="96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5185626" y="2599439"/>
              <a:ext cx="1167994" cy="474803"/>
            </a:xfrm>
            <a:custGeom>
              <a:avLst/>
              <a:gdLst/>
              <a:ahLst/>
              <a:cxnLst/>
              <a:rect l="l" t="t" r="r" b="b"/>
              <a:pathLst>
                <a:path w="60082" h="24424" extrusionOk="0">
                  <a:moveTo>
                    <a:pt x="52917" y="0"/>
                  </a:moveTo>
                  <a:lnTo>
                    <a:pt x="52103" y="54"/>
                  </a:lnTo>
                  <a:lnTo>
                    <a:pt x="51234" y="163"/>
                  </a:lnTo>
                  <a:lnTo>
                    <a:pt x="50312" y="271"/>
                  </a:lnTo>
                  <a:lnTo>
                    <a:pt x="49281" y="434"/>
                  </a:lnTo>
                  <a:lnTo>
                    <a:pt x="48141" y="706"/>
                  </a:lnTo>
                  <a:lnTo>
                    <a:pt x="46947" y="977"/>
                  </a:lnTo>
                  <a:lnTo>
                    <a:pt x="45373" y="1411"/>
                  </a:lnTo>
                  <a:lnTo>
                    <a:pt x="43690" y="1900"/>
                  </a:lnTo>
                  <a:lnTo>
                    <a:pt x="41845" y="2551"/>
                  </a:lnTo>
                  <a:lnTo>
                    <a:pt x="39891" y="3256"/>
                  </a:lnTo>
                  <a:lnTo>
                    <a:pt x="37775" y="4071"/>
                  </a:lnTo>
                  <a:lnTo>
                    <a:pt x="35495" y="5047"/>
                  </a:lnTo>
                  <a:lnTo>
                    <a:pt x="33053" y="6079"/>
                  </a:lnTo>
                  <a:lnTo>
                    <a:pt x="30448" y="7327"/>
                  </a:lnTo>
                  <a:lnTo>
                    <a:pt x="26540" y="9172"/>
                  </a:lnTo>
                  <a:lnTo>
                    <a:pt x="26323" y="9281"/>
                  </a:lnTo>
                  <a:lnTo>
                    <a:pt x="25780" y="9552"/>
                  </a:lnTo>
                  <a:lnTo>
                    <a:pt x="25726" y="9606"/>
                  </a:lnTo>
                  <a:lnTo>
                    <a:pt x="25455" y="9715"/>
                  </a:lnTo>
                  <a:lnTo>
                    <a:pt x="25183" y="9878"/>
                  </a:lnTo>
                  <a:lnTo>
                    <a:pt x="24912" y="9986"/>
                  </a:lnTo>
                  <a:lnTo>
                    <a:pt x="24803" y="10041"/>
                  </a:lnTo>
                  <a:lnTo>
                    <a:pt x="21547" y="11560"/>
                  </a:lnTo>
                  <a:lnTo>
                    <a:pt x="19810" y="12374"/>
                  </a:lnTo>
                  <a:lnTo>
                    <a:pt x="17911" y="13189"/>
                  </a:lnTo>
                  <a:lnTo>
                    <a:pt x="16011" y="13948"/>
                  </a:lnTo>
                  <a:lnTo>
                    <a:pt x="14111" y="14654"/>
                  </a:lnTo>
                  <a:lnTo>
                    <a:pt x="12212" y="15305"/>
                  </a:lnTo>
                  <a:lnTo>
                    <a:pt x="10312" y="15794"/>
                  </a:lnTo>
                  <a:lnTo>
                    <a:pt x="8521" y="16174"/>
                  </a:lnTo>
                  <a:lnTo>
                    <a:pt x="7653" y="16336"/>
                  </a:lnTo>
                  <a:lnTo>
                    <a:pt x="6785" y="16391"/>
                  </a:lnTo>
                  <a:lnTo>
                    <a:pt x="5970" y="16445"/>
                  </a:lnTo>
                  <a:lnTo>
                    <a:pt x="5211" y="16445"/>
                  </a:lnTo>
                  <a:lnTo>
                    <a:pt x="4451" y="16391"/>
                  </a:lnTo>
                  <a:lnTo>
                    <a:pt x="3745" y="16282"/>
                  </a:lnTo>
                  <a:lnTo>
                    <a:pt x="3094" y="16119"/>
                  </a:lnTo>
                  <a:lnTo>
                    <a:pt x="2497" y="15902"/>
                  </a:lnTo>
                  <a:lnTo>
                    <a:pt x="1900" y="15631"/>
                  </a:lnTo>
                  <a:lnTo>
                    <a:pt x="1411" y="15251"/>
                  </a:lnTo>
                  <a:lnTo>
                    <a:pt x="977" y="14817"/>
                  </a:lnTo>
                  <a:lnTo>
                    <a:pt x="597" y="14328"/>
                  </a:lnTo>
                  <a:lnTo>
                    <a:pt x="272" y="13786"/>
                  </a:lnTo>
                  <a:lnTo>
                    <a:pt x="0" y="13080"/>
                  </a:lnTo>
                  <a:lnTo>
                    <a:pt x="0" y="13080"/>
                  </a:lnTo>
                  <a:lnTo>
                    <a:pt x="2063" y="21330"/>
                  </a:lnTo>
                  <a:lnTo>
                    <a:pt x="2226" y="21764"/>
                  </a:lnTo>
                  <a:lnTo>
                    <a:pt x="2443" y="22198"/>
                  </a:lnTo>
                  <a:lnTo>
                    <a:pt x="2660" y="22632"/>
                  </a:lnTo>
                  <a:lnTo>
                    <a:pt x="2931" y="22958"/>
                  </a:lnTo>
                  <a:lnTo>
                    <a:pt x="3257" y="23283"/>
                  </a:lnTo>
                  <a:lnTo>
                    <a:pt x="3637" y="23555"/>
                  </a:lnTo>
                  <a:lnTo>
                    <a:pt x="4017" y="23772"/>
                  </a:lnTo>
                  <a:lnTo>
                    <a:pt x="4505" y="23989"/>
                  </a:lnTo>
                  <a:lnTo>
                    <a:pt x="4993" y="24152"/>
                  </a:lnTo>
                  <a:lnTo>
                    <a:pt x="5536" y="24260"/>
                  </a:lnTo>
                  <a:lnTo>
                    <a:pt x="6079" y="24369"/>
                  </a:lnTo>
                  <a:lnTo>
                    <a:pt x="6676" y="24423"/>
                  </a:lnTo>
                  <a:lnTo>
                    <a:pt x="7327" y="24423"/>
                  </a:lnTo>
                  <a:lnTo>
                    <a:pt x="8033" y="24369"/>
                  </a:lnTo>
                  <a:lnTo>
                    <a:pt x="8793" y="24315"/>
                  </a:lnTo>
                  <a:lnTo>
                    <a:pt x="9552" y="24206"/>
                  </a:lnTo>
                  <a:lnTo>
                    <a:pt x="11235" y="23880"/>
                  </a:lnTo>
                  <a:lnTo>
                    <a:pt x="13080" y="23392"/>
                  </a:lnTo>
                  <a:lnTo>
                    <a:pt x="15143" y="22795"/>
                  </a:lnTo>
                  <a:lnTo>
                    <a:pt x="17314" y="21981"/>
                  </a:lnTo>
                  <a:lnTo>
                    <a:pt x="19647" y="21058"/>
                  </a:lnTo>
                  <a:lnTo>
                    <a:pt x="22144" y="19973"/>
                  </a:lnTo>
                  <a:lnTo>
                    <a:pt x="24858" y="18724"/>
                  </a:lnTo>
                  <a:lnTo>
                    <a:pt x="27680" y="17313"/>
                  </a:lnTo>
                  <a:lnTo>
                    <a:pt x="32347" y="14925"/>
                  </a:lnTo>
                  <a:lnTo>
                    <a:pt x="36201" y="13134"/>
                  </a:lnTo>
                  <a:lnTo>
                    <a:pt x="38100" y="12266"/>
                  </a:lnTo>
                  <a:lnTo>
                    <a:pt x="40000" y="11397"/>
                  </a:lnTo>
                  <a:lnTo>
                    <a:pt x="41899" y="10638"/>
                  </a:lnTo>
                  <a:lnTo>
                    <a:pt x="43745" y="9986"/>
                  </a:lnTo>
                  <a:lnTo>
                    <a:pt x="45536" y="9389"/>
                  </a:lnTo>
                  <a:lnTo>
                    <a:pt x="47273" y="8901"/>
                  </a:lnTo>
                  <a:lnTo>
                    <a:pt x="48141" y="8684"/>
                  </a:lnTo>
                  <a:lnTo>
                    <a:pt x="49606" y="8358"/>
                  </a:lnTo>
                  <a:lnTo>
                    <a:pt x="51560" y="7978"/>
                  </a:lnTo>
                  <a:lnTo>
                    <a:pt x="52646" y="7815"/>
                  </a:lnTo>
                  <a:lnTo>
                    <a:pt x="53731" y="7707"/>
                  </a:lnTo>
                  <a:lnTo>
                    <a:pt x="54817" y="7598"/>
                  </a:lnTo>
                  <a:lnTo>
                    <a:pt x="56879" y="7598"/>
                  </a:lnTo>
                  <a:lnTo>
                    <a:pt x="57802" y="7707"/>
                  </a:lnTo>
                  <a:lnTo>
                    <a:pt x="58616" y="7870"/>
                  </a:lnTo>
                  <a:lnTo>
                    <a:pt x="58941" y="7978"/>
                  </a:lnTo>
                  <a:lnTo>
                    <a:pt x="59267" y="8141"/>
                  </a:lnTo>
                  <a:lnTo>
                    <a:pt x="59538" y="8304"/>
                  </a:lnTo>
                  <a:lnTo>
                    <a:pt x="59755" y="8521"/>
                  </a:lnTo>
                  <a:lnTo>
                    <a:pt x="59973" y="8738"/>
                  </a:lnTo>
                  <a:lnTo>
                    <a:pt x="60081" y="9009"/>
                  </a:lnTo>
                  <a:lnTo>
                    <a:pt x="58236" y="1845"/>
                  </a:lnTo>
                  <a:lnTo>
                    <a:pt x="58236" y="1791"/>
                  </a:lnTo>
                  <a:lnTo>
                    <a:pt x="58181" y="1737"/>
                  </a:lnTo>
                  <a:lnTo>
                    <a:pt x="58127" y="1683"/>
                  </a:lnTo>
                  <a:lnTo>
                    <a:pt x="58127" y="1628"/>
                  </a:lnTo>
                  <a:lnTo>
                    <a:pt x="57910" y="1303"/>
                  </a:lnTo>
                  <a:lnTo>
                    <a:pt x="57584" y="1031"/>
                  </a:lnTo>
                  <a:lnTo>
                    <a:pt x="57530" y="977"/>
                  </a:lnTo>
                  <a:lnTo>
                    <a:pt x="57042" y="651"/>
                  </a:lnTo>
                  <a:lnTo>
                    <a:pt x="56336" y="380"/>
                  </a:lnTo>
                  <a:lnTo>
                    <a:pt x="55902" y="271"/>
                  </a:lnTo>
                  <a:lnTo>
                    <a:pt x="55414" y="163"/>
                  </a:lnTo>
                  <a:lnTo>
                    <a:pt x="54925" y="54"/>
                  </a:lnTo>
                  <a:lnTo>
                    <a:pt x="54328"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5185626" y="2599439"/>
              <a:ext cx="1167994" cy="474803"/>
            </a:xfrm>
            <a:custGeom>
              <a:avLst/>
              <a:gdLst/>
              <a:ahLst/>
              <a:cxnLst/>
              <a:rect l="l" t="t" r="r" b="b"/>
              <a:pathLst>
                <a:path w="60082" h="24424" fill="none" extrusionOk="0">
                  <a:moveTo>
                    <a:pt x="60081" y="9009"/>
                  </a:moveTo>
                  <a:lnTo>
                    <a:pt x="60081" y="9009"/>
                  </a:lnTo>
                  <a:lnTo>
                    <a:pt x="59973" y="8738"/>
                  </a:lnTo>
                  <a:lnTo>
                    <a:pt x="59755" y="8521"/>
                  </a:lnTo>
                  <a:lnTo>
                    <a:pt x="59538" y="8304"/>
                  </a:lnTo>
                  <a:lnTo>
                    <a:pt x="59267" y="8141"/>
                  </a:lnTo>
                  <a:lnTo>
                    <a:pt x="58941" y="7978"/>
                  </a:lnTo>
                  <a:lnTo>
                    <a:pt x="58616" y="7870"/>
                  </a:lnTo>
                  <a:lnTo>
                    <a:pt x="57802" y="7707"/>
                  </a:lnTo>
                  <a:lnTo>
                    <a:pt x="56879" y="7598"/>
                  </a:lnTo>
                  <a:lnTo>
                    <a:pt x="55848" y="7598"/>
                  </a:lnTo>
                  <a:lnTo>
                    <a:pt x="54817" y="7598"/>
                  </a:lnTo>
                  <a:lnTo>
                    <a:pt x="53731" y="7707"/>
                  </a:lnTo>
                  <a:lnTo>
                    <a:pt x="52646" y="7815"/>
                  </a:lnTo>
                  <a:lnTo>
                    <a:pt x="51560" y="7978"/>
                  </a:lnTo>
                  <a:lnTo>
                    <a:pt x="49606" y="8358"/>
                  </a:lnTo>
                  <a:lnTo>
                    <a:pt x="48141" y="8684"/>
                  </a:lnTo>
                  <a:lnTo>
                    <a:pt x="47273" y="8901"/>
                  </a:lnTo>
                  <a:lnTo>
                    <a:pt x="47273" y="8901"/>
                  </a:lnTo>
                  <a:lnTo>
                    <a:pt x="45536" y="9389"/>
                  </a:lnTo>
                  <a:lnTo>
                    <a:pt x="43745" y="9986"/>
                  </a:lnTo>
                  <a:lnTo>
                    <a:pt x="41899" y="10638"/>
                  </a:lnTo>
                  <a:lnTo>
                    <a:pt x="40000" y="11397"/>
                  </a:lnTo>
                  <a:lnTo>
                    <a:pt x="38100" y="12266"/>
                  </a:lnTo>
                  <a:lnTo>
                    <a:pt x="36201" y="13134"/>
                  </a:lnTo>
                  <a:lnTo>
                    <a:pt x="32347" y="14925"/>
                  </a:lnTo>
                  <a:lnTo>
                    <a:pt x="32347" y="14925"/>
                  </a:lnTo>
                  <a:lnTo>
                    <a:pt x="27680" y="17313"/>
                  </a:lnTo>
                  <a:lnTo>
                    <a:pt x="27680" y="17313"/>
                  </a:lnTo>
                  <a:lnTo>
                    <a:pt x="24858" y="18724"/>
                  </a:lnTo>
                  <a:lnTo>
                    <a:pt x="22144" y="19973"/>
                  </a:lnTo>
                  <a:lnTo>
                    <a:pt x="19647" y="21058"/>
                  </a:lnTo>
                  <a:lnTo>
                    <a:pt x="17314" y="21981"/>
                  </a:lnTo>
                  <a:lnTo>
                    <a:pt x="15143" y="22795"/>
                  </a:lnTo>
                  <a:lnTo>
                    <a:pt x="13080" y="23392"/>
                  </a:lnTo>
                  <a:lnTo>
                    <a:pt x="11235" y="23880"/>
                  </a:lnTo>
                  <a:lnTo>
                    <a:pt x="9552" y="24206"/>
                  </a:lnTo>
                  <a:lnTo>
                    <a:pt x="8793" y="24315"/>
                  </a:lnTo>
                  <a:lnTo>
                    <a:pt x="8033" y="24369"/>
                  </a:lnTo>
                  <a:lnTo>
                    <a:pt x="7327" y="24423"/>
                  </a:lnTo>
                  <a:lnTo>
                    <a:pt x="6676" y="24423"/>
                  </a:lnTo>
                  <a:lnTo>
                    <a:pt x="6079" y="24369"/>
                  </a:lnTo>
                  <a:lnTo>
                    <a:pt x="5536" y="24260"/>
                  </a:lnTo>
                  <a:lnTo>
                    <a:pt x="4993" y="24152"/>
                  </a:lnTo>
                  <a:lnTo>
                    <a:pt x="4505" y="23989"/>
                  </a:lnTo>
                  <a:lnTo>
                    <a:pt x="4017" y="23772"/>
                  </a:lnTo>
                  <a:lnTo>
                    <a:pt x="3637" y="23555"/>
                  </a:lnTo>
                  <a:lnTo>
                    <a:pt x="3257" y="23283"/>
                  </a:lnTo>
                  <a:lnTo>
                    <a:pt x="2931" y="22958"/>
                  </a:lnTo>
                  <a:lnTo>
                    <a:pt x="2660" y="22632"/>
                  </a:lnTo>
                  <a:lnTo>
                    <a:pt x="2443" y="22198"/>
                  </a:lnTo>
                  <a:lnTo>
                    <a:pt x="2226" y="21764"/>
                  </a:lnTo>
                  <a:lnTo>
                    <a:pt x="2063" y="21330"/>
                  </a:lnTo>
                  <a:lnTo>
                    <a:pt x="0" y="13080"/>
                  </a:lnTo>
                  <a:lnTo>
                    <a:pt x="0" y="13080"/>
                  </a:lnTo>
                  <a:lnTo>
                    <a:pt x="272" y="13786"/>
                  </a:lnTo>
                  <a:lnTo>
                    <a:pt x="597" y="14328"/>
                  </a:lnTo>
                  <a:lnTo>
                    <a:pt x="977" y="14817"/>
                  </a:lnTo>
                  <a:lnTo>
                    <a:pt x="1411" y="15251"/>
                  </a:lnTo>
                  <a:lnTo>
                    <a:pt x="1900" y="15631"/>
                  </a:lnTo>
                  <a:lnTo>
                    <a:pt x="2497" y="15902"/>
                  </a:lnTo>
                  <a:lnTo>
                    <a:pt x="3094" y="16119"/>
                  </a:lnTo>
                  <a:lnTo>
                    <a:pt x="3745" y="16282"/>
                  </a:lnTo>
                  <a:lnTo>
                    <a:pt x="4451" y="16391"/>
                  </a:lnTo>
                  <a:lnTo>
                    <a:pt x="5211" y="16445"/>
                  </a:lnTo>
                  <a:lnTo>
                    <a:pt x="5970" y="16445"/>
                  </a:lnTo>
                  <a:lnTo>
                    <a:pt x="6785" y="16391"/>
                  </a:lnTo>
                  <a:lnTo>
                    <a:pt x="7653" y="16336"/>
                  </a:lnTo>
                  <a:lnTo>
                    <a:pt x="8521" y="16174"/>
                  </a:lnTo>
                  <a:lnTo>
                    <a:pt x="10312" y="15794"/>
                  </a:lnTo>
                  <a:lnTo>
                    <a:pt x="12212" y="15305"/>
                  </a:lnTo>
                  <a:lnTo>
                    <a:pt x="14111" y="14654"/>
                  </a:lnTo>
                  <a:lnTo>
                    <a:pt x="16011" y="13948"/>
                  </a:lnTo>
                  <a:lnTo>
                    <a:pt x="17911" y="13189"/>
                  </a:lnTo>
                  <a:lnTo>
                    <a:pt x="19810" y="12374"/>
                  </a:lnTo>
                  <a:lnTo>
                    <a:pt x="21547" y="11560"/>
                  </a:lnTo>
                  <a:lnTo>
                    <a:pt x="24803" y="10041"/>
                  </a:lnTo>
                  <a:lnTo>
                    <a:pt x="24803" y="10041"/>
                  </a:lnTo>
                  <a:lnTo>
                    <a:pt x="24912" y="9986"/>
                  </a:lnTo>
                  <a:lnTo>
                    <a:pt x="25183" y="9878"/>
                  </a:lnTo>
                  <a:lnTo>
                    <a:pt x="25183" y="9878"/>
                  </a:lnTo>
                  <a:lnTo>
                    <a:pt x="25455" y="9715"/>
                  </a:lnTo>
                  <a:lnTo>
                    <a:pt x="25726" y="9606"/>
                  </a:lnTo>
                  <a:lnTo>
                    <a:pt x="25780" y="9552"/>
                  </a:lnTo>
                  <a:lnTo>
                    <a:pt x="26323" y="9281"/>
                  </a:lnTo>
                  <a:lnTo>
                    <a:pt x="26323" y="9281"/>
                  </a:lnTo>
                  <a:lnTo>
                    <a:pt x="26540" y="9172"/>
                  </a:lnTo>
                  <a:lnTo>
                    <a:pt x="26540" y="9172"/>
                  </a:lnTo>
                  <a:lnTo>
                    <a:pt x="30448" y="7327"/>
                  </a:lnTo>
                  <a:lnTo>
                    <a:pt x="30448" y="7327"/>
                  </a:lnTo>
                  <a:lnTo>
                    <a:pt x="33053" y="6079"/>
                  </a:lnTo>
                  <a:lnTo>
                    <a:pt x="35495" y="5047"/>
                  </a:lnTo>
                  <a:lnTo>
                    <a:pt x="37775" y="4071"/>
                  </a:lnTo>
                  <a:lnTo>
                    <a:pt x="39891" y="3256"/>
                  </a:lnTo>
                  <a:lnTo>
                    <a:pt x="41845" y="2551"/>
                  </a:lnTo>
                  <a:lnTo>
                    <a:pt x="43690" y="1900"/>
                  </a:lnTo>
                  <a:lnTo>
                    <a:pt x="45373" y="1411"/>
                  </a:lnTo>
                  <a:lnTo>
                    <a:pt x="46947" y="977"/>
                  </a:lnTo>
                  <a:lnTo>
                    <a:pt x="46947" y="977"/>
                  </a:lnTo>
                  <a:lnTo>
                    <a:pt x="48141" y="706"/>
                  </a:lnTo>
                  <a:lnTo>
                    <a:pt x="49281" y="434"/>
                  </a:lnTo>
                  <a:lnTo>
                    <a:pt x="50312" y="271"/>
                  </a:lnTo>
                  <a:lnTo>
                    <a:pt x="51234" y="163"/>
                  </a:lnTo>
                  <a:lnTo>
                    <a:pt x="52103" y="54"/>
                  </a:lnTo>
                  <a:lnTo>
                    <a:pt x="52917" y="0"/>
                  </a:lnTo>
                  <a:lnTo>
                    <a:pt x="53677" y="0"/>
                  </a:lnTo>
                  <a:lnTo>
                    <a:pt x="54328" y="0"/>
                  </a:lnTo>
                  <a:lnTo>
                    <a:pt x="54925" y="54"/>
                  </a:lnTo>
                  <a:lnTo>
                    <a:pt x="55414" y="163"/>
                  </a:lnTo>
                  <a:lnTo>
                    <a:pt x="55902" y="271"/>
                  </a:lnTo>
                  <a:lnTo>
                    <a:pt x="56336" y="380"/>
                  </a:lnTo>
                  <a:lnTo>
                    <a:pt x="57042" y="651"/>
                  </a:lnTo>
                  <a:lnTo>
                    <a:pt x="57530" y="977"/>
                  </a:lnTo>
                  <a:lnTo>
                    <a:pt x="57530" y="977"/>
                  </a:lnTo>
                  <a:lnTo>
                    <a:pt x="57584" y="1031"/>
                  </a:lnTo>
                  <a:lnTo>
                    <a:pt x="57584" y="1031"/>
                  </a:lnTo>
                  <a:lnTo>
                    <a:pt x="57910" y="1303"/>
                  </a:lnTo>
                  <a:lnTo>
                    <a:pt x="58127" y="1628"/>
                  </a:lnTo>
                  <a:lnTo>
                    <a:pt x="58127" y="1683"/>
                  </a:lnTo>
                  <a:lnTo>
                    <a:pt x="58181" y="1737"/>
                  </a:lnTo>
                  <a:lnTo>
                    <a:pt x="58236" y="1791"/>
                  </a:lnTo>
                  <a:lnTo>
                    <a:pt x="58236" y="1845"/>
                  </a:lnTo>
                  <a:lnTo>
                    <a:pt x="60081" y="90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5626641" y="1111774"/>
              <a:ext cx="11606" cy="48542"/>
            </a:xfrm>
            <a:custGeom>
              <a:avLst/>
              <a:gdLst/>
              <a:ahLst/>
              <a:cxnLst/>
              <a:rect l="l" t="t" r="r" b="b"/>
              <a:pathLst>
                <a:path w="597" h="2497" extrusionOk="0">
                  <a:moveTo>
                    <a:pt x="0" y="0"/>
                  </a:moveTo>
                  <a:lnTo>
                    <a:pt x="597" y="2497"/>
                  </a:lnTo>
                  <a:lnTo>
                    <a:pt x="597" y="2388"/>
                  </a:lnTo>
                  <a:lnTo>
                    <a:pt x="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5626641" y="1111774"/>
              <a:ext cx="11606" cy="48542"/>
            </a:xfrm>
            <a:custGeom>
              <a:avLst/>
              <a:gdLst/>
              <a:ahLst/>
              <a:cxnLst/>
              <a:rect l="l" t="t" r="r" b="b"/>
              <a:pathLst>
                <a:path w="597" h="2497" fill="none" extrusionOk="0">
                  <a:moveTo>
                    <a:pt x="0" y="0"/>
                  </a:moveTo>
                  <a:lnTo>
                    <a:pt x="597" y="2497"/>
                  </a:lnTo>
                  <a:lnTo>
                    <a:pt x="597" y="2497"/>
                  </a:lnTo>
                  <a:lnTo>
                    <a:pt x="597" y="238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5651972" y="1011541"/>
              <a:ext cx="1069" cy="6357"/>
            </a:xfrm>
            <a:custGeom>
              <a:avLst/>
              <a:gdLst/>
              <a:ahLst/>
              <a:cxnLst/>
              <a:rect l="l" t="t" r="r" b="b"/>
              <a:pathLst>
                <a:path w="55" h="327" extrusionOk="0">
                  <a:moveTo>
                    <a:pt x="0" y="0"/>
                  </a:moveTo>
                  <a:lnTo>
                    <a:pt x="55" y="326"/>
                  </a:lnTo>
                  <a:lnTo>
                    <a:pt x="55" y="326"/>
                  </a:lnTo>
                  <a:lnTo>
                    <a:pt x="55" y="326"/>
                  </a:lnTo>
                  <a:lnTo>
                    <a:pt x="0" y="0"/>
                  </a:lnTo>
                  <a:lnTo>
                    <a:pt x="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5651972" y="1011541"/>
              <a:ext cx="1069" cy="6357"/>
            </a:xfrm>
            <a:custGeom>
              <a:avLst/>
              <a:gdLst/>
              <a:ahLst/>
              <a:cxnLst/>
              <a:rect l="l" t="t" r="r" b="b"/>
              <a:pathLst>
                <a:path w="55" h="327" fill="none" extrusionOk="0">
                  <a:moveTo>
                    <a:pt x="0" y="0"/>
                  </a:moveTo>
                  <a:lnTo>
                    <a:pt x="55" y="326"/>
                  </a:lnTo>
                  <a:lnTo>
                    <a:pt x="55" y="326"/>
                  </a:lnTo>
                  <a:lnTo>
                    <a:pt x="55" y="326"/>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5650922" y="1017879"/>
              <a:ext cx="35886" cy="140337"/>
            </a:xfrm>
            <a:custGeom>
              <a:avLst/>
              <a:gdLst/>
              <a:ahLst/>
              <a:cxnLst/>
              <a:rect l="l" t="t" r="r" b="b"/>
              <a:pathLst>
                <a:path w="1846" h="7219" extrusionOk="0">
                  <a:moveTo>
                    <a:pt x="1" y="0"/>
                  </a:moveTo>
                  <a:lnTo>
                    <a:pt x="1846" y="7218"/>
                  </a:lnTo>
                  <a:lnTo>
                    <a:pt x="1249" y="4830"/>
                  </a:lnTo>
                  <a:lnTo>
                    <a:pt x="1" y="0"/>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5650922" y="1017879"/>
              <a:ext cx="35886" cy="140337"/>
            </a:xfrm>
            <a:custGeom>
              <a:avLst/>
              <a:gdLst/>
              <a:ahLst/>
              <a:cxnLst/>
              <a:rect l="l" t="t" r="r" b="b"/>
              <a:pathLst>
                <a:path w="1846" h="7219" fill="none" extrusionOk="0">
                  <a:moveTo>
                    <a:pt x="1" y="0"/>
                  </a:moveTo>
                  <a:lnTo>
                    <a:pt x="1249" y="4830"/>
                  </a:lnTo>
                  <a:lnTo>
                    <a:pt x="1846" y="7218"/>
                  </a:lnTo>
                  <a:lnTo>
                    <a:pt x="1846" y="7218"/>
                  </a:lnTo>
                  <a:lnTo>
                    <a:pt x="1846" y="7218"/>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5613986" y="1162415"/>
              <a:ext cx="36936" cy="146675"/>
            </a:xfrm>
            <a:custGeom>
              <a:avLst/>
              <a:gdLst/>
              <a:ahLst/>
              <a:cxnLst/>
              <a:rect l="l" t="t" r="r" b="b"/>
              <a:pathLst>
                <a:path w="1900" h="7545" extrusionOk="0">
                  <a:moveTo>
                    <a:pt x="0" y="1"/>
                  </a:moveTo>
                  <a:lnTo>
                    <a:pt x="1846" y="7436"/>
                  </a:lnTo>
                  <a:lnTo>
                    <a:pt x="1900" y="7545"/>
                  </a:lnTo>
                  <a:lnTo>
                    <a:pt x="0" y="1"/>
                  </a:lnTo>
                  <a:close/>
                  <a:moveTo>
                    <a:pt x="1900" y="7545"/>
                  </a:moveTo>
                  <a:lnTo>
                    <a:pt x="1900" y="7545"/>
                  </a:lnTo>
                  <a:lnTo>
                    <a:pt x="1900" y="7545"/>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5613986" y="1162415"/>
              <a:ext cx="36936" cy="146675"/>
            </a:xfrm>
            <a:custGeom>
              <a:avLst/>
              <a:gdLst/>
              <a:ahLst/>
              <a:cxnLst/>
              <a:rect l="l" t="t" r="r" b="b"/>
              <a:pathLst>
                <a:path w="1900" h="7545" fill="none" extrusionOk="0">
                  <a:moveTo>
                    <a:pt x="0" y="1"/>
                  </a:moveTo>
                  <a:lnTo>
                    <a:pt x="0" y="1"/>
                  </a:lnTo>
                  <a:lnTo>
                    <a:pt x="0" y="1"/>
                  </a:lnTo>
                  <a:lnTo>
                    <a:pt x="1900" y="7545"/>
                  </a:lnTo>
                  <a:lnTo>
                    <a:pt x="1900" y="7545"/>
                  </a:lnTo>
                  <a:lnTo>
                    <a:pt x="1846" y="7436"/>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619274" y="1079056"/>
              <a:ext cx="19" cy="19"/>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620323" y="1079056"/>
              <a:ext cx="6357" cy="83378"/>
            </a:xfrm>
            <a:custGeom>
              <a:avLst/>
              <a:gdLst/>
              <a:ahLst/>
              <a:cxnLst/>
              <a:rect l="l" t="t" r="r" b="b"/>
              <a:pathLst>
                <a:path w="327" h="4289" extrusionOk="0">
                  <a:moveTo>
                    <a:pt x="55" y="1"/>
                  </a:moveTo>
                  <a:lnTo>
                    <a:pt x="1" y="1303"/>
                  </a:lnTo>
                  <a:lnTo>
                    <a:pt x="1" y="1358"/>
                  </a:lnTo>
                  <a:lnTo>
                    <a:pt x="55" y="1"/>
                  </a:lnTo>
                  <a:close/>
                  <a:moveTo>
                    <a:pt x="1" y="1358"/>
                  </a:moveTo>
                  <a:lnTo>
                    <a:pt x="1" y="2063"/>
                  </a:lnTo>
                  <a:lnTo>
                    <a:pt x="55" y="2823"/>
                  </a:lnTo>
                  <a:lnTo>
                    <a:pt x="75" y="2951"/>
                  </a:lnTo>
                  <a:lnTo>
                    <a:pt x="75" y="2951"/>
                  </a:lnTo>
                  <a:lnTo>
                    <a:pt x="55" y="2715"/>
                  </a:lnTo>
                  <a:lnTo>
                    <a:pt x="1" y="1358"/>
                  </a:lnTo>
                  <a:close/>
                  <a:moveTo>
                    <a:pt x="75" y="2951"/>
                  </a:moveTo>
                  <a:lnTo>
                    <a:pt x="109" y="3366"/>
                  </a:lnTo>
                  <a:lnTo>
                    <a:pt x="272" y="4071"/>
                  </a:lnTo>
                  <a:lnTo>
                    <a:pt x="326" y="4289"/>
                  </a:lnTo>
                  <a:lnTo>
                    <a:pt x="163" y="3529"/>
                  </a:lnTo>
                  <a:lnTo>
                    <a:pt x="75" y="2951"/>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620323" y="1079056"/>
              <a:ext cx="6357" cy="83378"/>
            </a:xfrm>
            <a:custGeom>
              <a:avLst/>
              <a:gdLst/>
              <a:ahLst/>
              <a:cxnLst/>
              <a:rect l="l" t="t" r="r" b="b"/>
              <a:pathLst>
                <a:path w="327" h="4289" fill="none" extrusionOk="0">
                  <a:moveTo>
                    <a:pt x="55" y="1"/>
                  </a:moveTo>
                  <a:lnTo>
                    <a:pt x="55" y="1"/>
                  </a:lnTo>
                  <a:lnTo>
                    <a:pt x="1" y="1358"/>
                  </a:lnTo>
                  <a:lnTo>
                    <a:pt x="1" y="1358"/>
                  </a:lnTo>
                  <a:lnTo>
                    <a:pt x="55" y="2715"/>
                  </a:lnTo>
                  <a:lnTo>
                    <a:pt x="109" y="3366"/>
                  </a:lnTo>
                  <a:lnTo>
                    <a:pt x="272" y="4071"/>
                  </a:lnTo>
                  <a:lnTo>
                    <a:pt x="326" y="4289"/>
                  </a:lnTo>
                  <a:lnTo>
                    <a:pt x="326" y="4289"/>
                  </a:lnTo>
                  <a:lnTo>
                    <a:pt x="163" y="3529"/>
                  </a:lnTo>
                  <a:lnTo>
                    <a:pt x="55" y="2823"/>
                  </a:lnTo>
                  <a:lnTo>
                    <a:pt x="1" y="2063"/>
                  </a:lnTo>
                  <a:lnTo>
                    <a:pt x="1" y="1303"/>
                  </a:lnTo>
                  <a:lnTo>
                    <a:pt x="1" y="1303"/>
                  </a:lnTo>
                  <a:lnTo>
                    <a:pt x="55" y="1"/>
                  </a:lnTo>
                  <a:lnTo>
                    <a:pt x="55" y="1"/>
                  </a:lnTo>
                  <a:lnTo>
                    <a:pt x="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5581288" y="1227831"/>
              <a:ext cx="1089" cy="1069"/>
            </a:xfrm>
            <a:custGeom>
              <a:avLst/>
              <a:gdLst/>
              <a:ahLst/>
              <a:cxnLst/>
              <a:rect l="l" t="t" r="r" b="b"/>
              <a:pathLst>
                <a:path w="56" h="55" extrusionOk="0">
                  <a:moveTo>
                    <a:pt x="1" y="0"/>
                  </a:moveTo>
                  <a:lnTo>
                    <a:pt x="1" y="55"/>
                  </a:lnTo>
                  <a:lnTo>
                    <a:pt x="55"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5538034" y="1464163"/>
              <a:ext cx="35906" cy="142456"/>
            </a:xfrm>
            <a:custGeom>
              <a:avLst/>
              <a:gdLst/>
              <a:ahLst/>
              <a:cxnLst/>
              <a:rect l="l" t="t" r="r" b="b"/>
              <a:pathLst>
                <a:path w="1847" h="7328" fill="none" extrusionOk="0">
                  <a:moveTo>
                    <a:pt x="1" y="1"/>
                  </a:moveTo>
                  <a:lnTo>
                    <a:pt x="1846" y="7328"/>
                  </a:lnTo>
                  <a:lnTo>
                    <a:pt x="1846" y="7328"/>
                  </a:lnTo>
                  <a:lnTo>
                    <a:pt x="1846" y="7328"/>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5542252" y="1376605"/>
              <a:ext cx="19" cy="2119"/>
            </a:xfrm>
            <a:custGeom>
              <a:avLst/>
              <a:gdLst/>
              <a:ahLst/>
              <a:cxnLst/>
              <a:rect l="l" t="t" r="r" b="b"/>
              <a:pathLst>
                <a:path w="1" h="109" fill="none" extrusionOk="0">
                  <a:moveTo>
                    <a:pt x="1" y="0"/>
                  </a:moveTo>
                  <a:lnTo>
                    <a:pt x="1" y="0"/>
                  </a:lnTo>
                  <a:lnTo>
                    <a:pt x="1" y="109"/>
                  </a:lnTo>
                  <a:lnTo>
                    <a:pt x="1" y="109"/>
                  </a:lnTo>
                  <a:lnTo>
                    <a:pt x="1" y="109"/>
                  </a:lnTo>
                  <a:lnTo>
                    <a:pt x="1" y="109"/>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5576000" y="1313289"/>
              <a:ext cx="19" cy="1069"/>
            </a:xfrm>
            <a:custGeom>
              <a:avLst/>
              <a:gdLst/>
              <a:ahLst/>
              <a:cxnLst/>
              <a:rect l="l" t="t" r="r" b="b"/>
              <a:pathLst>
                <a:path w="1" h="55" fill="none" extrusionOk="0">
                  <a:moveTo>
                    <a:pt x="0" y="1"/>
                  </a:moveTo>
                  <a:lnTo>
                    <a:pt x="0" y="1"/>
                  </a:lnTo>
                  <a:lnTo>
                    <a:pt x="0" y="1"/>
                  </a:lnTo>
                  <a:lnTo>
                    <a:pt x="0" y="55"/>
                  </a:lnTo>
                  <a:lnTo>
                    <a:pt x="0" y="55"/>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5524309" y="1267916"/>
              <a:ext cx="19" cy="19"/>
            </a:xfrm>
            <a:custGeom>
              <a:avLst/>
              <a:gdLst/>
              <a:ahLst/>
              <a:cxnLst/>
              <a:rect l="l" t="t" r="r" b="b"/>
              <a:pathLst>
                <a:path w="1" h="1" fill="none" extrusionOk="0">
                  <a:moveTo>
                    <a:pt x="1" y="1"/>
                  </a:moveTo>
                  <a:lnTo>
                    <a:pt x="1" y="1"/>
                  </a:lnTo>
                  <a:lnTo>
                    <a:pt x="1" y="1"/>
                  </a:lnTo>
                  <a:lnTo>
                    <a:pt x="1" y="1"/>
                  </a:ln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5581288" y="1227831"/>
              <a:ext cx="1089" cy="1069"/>
            </a:xfrm>
            <a:custGeom>
              <a:avLst/>
              <a:gdLst/>
              <a:ahLst/>
              <a:cxnLst/>
              <a:rect l="l" t="t" r="r" b="b"/>
              <a:pathLst>
                <a:path w="56" h="55" fill="none" extrusionOk="0">
                  <a:moveTo>
                    <a:pt x="1" y="0"/>
                  </a:moveTo>
                  <a:lnTo>
                    <a:pt x="1" y="0"/>
                  </a:lnTo>
                  <a:lnTo>
                    <a:pt x="1" y="55"/>
                  </a:lnTo>
                  <a:lnTo>
                    <a:pt x="1" y="55"/>
                  </a:lnTo>
                  <a:lnTo>
                    <a:pt x="1" y="55"/>
                  </a:lnTo>
                  <a:lnTo>
                    <a:pt x="1" y="55"/>
                  </a:lnTo>
                  <a:lnTo>
                    <a:pt x="55" y="0"/>
                  </a:lnTo>
                  <a:lnTo>
                    <a:pt x="5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5581288" y="1132866"/>
              <a:ext cx="80209" cy="126632"/>
            </a:xfrm>
            <a:custGeom>
              <a:avLst/>
              <a:gdLst/>
              <a:ahLst/>
              <a:cxnLst/>
              <a:rect l="l" t="t" r="r" b="b"/>
              <a:pathLst>
                <a:path w="4126" h="6514" extrusionOk="0">
                  <a:moveTo>
                    <a:pt x="4126" y="1"/>
                  </a:moveTo>
                  <a:lnTo>
                    <a:pt x="3963" y="1195"/>
                  </a:lnTo>
                  <a:lnTo>
                    <a:pt x="3746" y="2660"/>
                  </a:lnTo>
                  <a:lnTo>
                    <a:pt x="3562" y="3834"/>
                  </a:lnTo>
                  <a:lnTo>
                    <a:pt x="3800" y="2606"/>
                  </a:lnTo>
                  <a:lnTo>
                    <a:pt x="4017" y="1195"/>
                  </a:lnTo>
                  <a:lnTo>
                    <a:pt x="4126" y="1"/>
                  </a:lnTo>
                  <a:close/>
                  <a:moveTo>
                    <a:pt x="109" y="4126"/>
                  </a:moveTo>
                  <a:lnTo>
                    <a:pt x="1" y="4885"/>
                  </a:lnTo>
                  <a:lnTo>
                    <a:pt x="55" y="4885"/>
                  </a:lnTo>
                  <a:lnTo>
                    <a:pt x="109" y="4126"/>
                  </a:lnTo>
                  <a:close/>
                  <a:moveTo>
                    <a:pt x="3562" y="3834"/>
                  </a:moveTo>
                  <a:lnTo>
                    <a:pt x="3474" y="4288"/>
                  </a:lnTo>
                  <a:lnTo>
                    <a:pt x="3210" y="5685"/>
                  </a:lnTo>
                  <a:lnTo>
                    <a:pt x="3474" y="4397"/>
                  </a:lnTo>
                  <a:lnTo>
                    <a:pt x="3562" y="3834"/>
                  </a:lnTo>
                  <a:close/>
                  <a:moveTo>
                    <a:pt x="3210" y="5685"/>
                  </a:moveTo>
                  <a:lnTo>
                    <a:pt x="3040" y="6514"/>
                  </a:lnTo>
                  <a:lnTo>
                    <a:pt x="3094" y="6297"/>
                  </a:lnTo>
                  <a:lnTo>
                    <a:pt x="3210" y="5685"/>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5581288" y="1213056"/>
              <a:ext cx="2138" cy="14794"/>
            </a:xfrm>
            <a:custGeom>
              <a:avLst/>
              <a:gdLst/>
              <a:ahLst/>
              <a:cxnLst/>
              <a:rect l="l" t="t" r="r" b="b"/>
              <a:pathLst>
                <a:path w="110" h="761" fill="none" extrusionOk="0">
                  <a:moveTo>
                    <a:pt x="109" y="1"/>
                  </a:moveTo>
                  <a:lnTo>
                    <a:pt x="109" y="1"/>
                  </a:lnTo>
                  <a:lnTo>
                    <a:pt x="1" y="760"/>
                  </a:lnTo>
                  <a:lnTo>
                    <a:pt x="1" y="760"/>
                  </a:lnTo>
                  <a:lnTo>
                    <a:pt x="55" y="760"/>
                  </a:lnTo>
                  <a:lnTo>
                    <a:pt x="55" y="760"/>
                  </a:lnTo>
                  <a:lnTo>
                    <a:pt x="1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5524309" y="1132866"/>
              <a:ext cx="23231" cy="135069"/>
            </a:xfrm>
            <a:custGeom>
              <a:avLst/>
              <a:gdLst/>
              <a:ahLst/>
              <a:cxnLst/>
              <a:rect l="l" t="t" r="r" b="b"/>
              <a:pathLst>
                <a:path w="1195" h="6948" fill="none" extrusionOk="0">
                  <a:moveTo>
                    <a:pt x="1195" y="1"/>
                  </a:moveTo>
                  <a:lnTo>
                    <a:pt x="1195" y="1"/>
                  </a:lnTo>
                  <a:lnTo>
                    <a:pt x="1032" y="1195"/>
                  </a:lnTo>
                  <a:lnTo>
                    <a:pt x="815" y="2660"/>
                  </a:lnTo>
                  <a:lnTo>
                    <a:pt x="543" y="4397"/>
                  </a:lnTo>
                  <a:lnTo>
                    <a:pt x="109" y="6514"/>
                  </a:lnTo>
                  <a:lnTo>
                    <a:pt x="109" y="6514"/>
                  </a:lnTo>
                  <a:lnTo>
                    <a:pt x="1" y="6948"/>
                  </a:lnTo>
                  <a:lnTo>
                    <a:pt x="1" y="6948"/>
                  </a:lnTo>
                  <a:lnTo>
                    <a:pt x="1" y="6948"/>
                  </a:lnTo>
                  <a:lnTo>
                    <a:pt x="1" y="6948"/>
                  </a:lnTo>
                  <a:lnTo>
                    <a:pt x="163" y="6297"/>
                  </a:lnTo>
                  <a:lnTo>
                    <a:pt x="163" y="6297"/>
                  </a:lnTo>
                  <a:lnTo>
                    <a:pt x="543" y="4288"/>
                  </a:lnTo>
                  <a:lnTo>
                    <a:pt x="869" y="2606"/>
                  </a:lnTo>
                  <a:lnTo>
                    <a:pt x="1086" y="1195"/>
                  </a:lnTo>
                  <a:lnTo>
                    <a:pt x="1195" y="1"/>
                  </a:lnTo>
                  <a:lnTo>
                    <a:pt x="1195" y="1"/>
                  </a:lnTo>
                  <a:lnTo>
                    <a:pt x="119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5582338" y="1228880"/>
              <a:ext cx="46442" cy="147744"/>
            </a:xfrm>
            <a:custGeom>
              <a:avLst/>
              <a:gdLst/>
              <a:ahLst/>
              <a:cxnLst/>
              <a:rect l="l" t="t" r="r" b="b"/>
              <a:pathLst>
                <a:path w="2389" h="7600" extrusionOk="0">
                  <a:moveTo>
                    <a:pt x="55" y="1"/>
                  </a:moveTo>
                  <a:lnTo>
                    <a:pt x="0" y="761"/>
                  </a:lnTo>
                  <a:lnTo>
                    <a:pt x="0" y="1412"/>
                  </a:lnTo>
                  <a:lnTo>
                    <a:pt x="55" y="1"/>
                  </a:lnTo>
                  <a:close/>
                  <a:moveTo>
                    <a:pt x="0" y="1412"/>
                  </a:moveTo>
                  <a:lnTo>
                    <a:pt x="0" y="1466"/>
                  </a:lnTo>
                  <a:lnTo>
                    <a:pt x="55" y="2714"/>
                  </a:lnTo>
                  <a:lnTo>
                    <a:pt x="109" y="3366"/>
                  </a:lnTo>
                  <a:lnTo>
                    <a:pt x="218" y="4017"/>
                  </a:lnTo>
                  <a:lnTo>
                    <a:pt x="272" y="4234"/>
                  </a:lnTo>
                  <a:lnTo>
                    <a:pt x="163" y="3529"/>
                  </a:lnTo>
                  <a:lnTo>
                    <a:pt x="109" y="2877"/>
                  </a:lnTo>
                  <a:lnTo>
                    <a:pt x="55" y="2172"/>
                  </a:lnTo>
                  <a:lnTo>
                    <a:pt x="0" y="1412"/>
                  </a:lnTo>
                  <a:close/>
                  <a:moveTo>
                    <a:pt x="2389" y="5102"/>
                  </a:moveTo>
                  <a:lnTo>
                    <a:pt x="2171" y="6405"/>
                  </a:lnTo>
                  <a:lnTo>
                    <a:pt x="2063" y="7599"/>
                  </a:lnTo>
                  <a:lnTo>
                    <a:pt x="2226" y="6405"/>
                  </a:lnTo>
                  <a:lnTo>
                    <a:pt x="2389" y="5102"/>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5542252" y="1267916"/>
              <a:ext cx="17963" cy="108708"/>
            </a:xfrm>
            <a:custGeom>
              <a:avLst/>
              <a:gdLst/>
              <a:ahLst/>
              <a:cxnLst/>
              <a:rect l="l" t="t" r="r" b="b"/>
              <a:pathLst>
                <a:path w="924" h="5592" fill="none" extrusionOk="0">
                  <a:moveTo>
                    <a:pt x="924" y="1"/>
                  </a:moveTo>
                  <a:lnTo>
                    <a:pt x="924" y="1"/>
                  </a:lnTo>
                  <a:lnTo>
                    <a:pt x="327" y="3094"/>
                  </a:lnTo>
                  <a:lnTo>
                    <a:pt x="109" y="4397"/>
                  </a:lnTo>
                  <a:lnTo>
                    <a:pt x="1" y="5591"/>
                  </a:lnTo>
                  <a:lnTo>
                    <a:pt x="1" y="5591"/>
                  </a:lnTo>
                  <a:lnTo>
                    <a:pt x="1" y="5591"/>
                  </a:lnTo>
                  <a:lnTo>
                    <a:pt x="1" y="5591"/>
                  </a:lnTo>
                  <a:lnTo>
                    <a:pt x="164" y="4397"/>
                  </a:lnTo>
                  <a:lnTo>
                    <a:pt x="327" y="3094"/>
                  </a:lnTo>
                  <a:lnTo>
                    <a:pt x="924" y="1"/>
                  </a:lnTo>
                  <a:lnTo>
                    <a:pt x="924" y="1"/>
                  </a:lnTo>
                  <a:lnTo>
                    <a:pt x="9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5582338" y="1228880"/>
              <a:ext cx="5288" cy="82328"/>
            </a:xfrm>
            <a:custGeom>
              <a:avLst/>
              <a:gdLst/>
              <a:ahLst/>
              <a:cxnLst/>
              <a:rect l="l" t="t" r="r" b="b"/>
              <a:pathLst>
                <a:path w="272" h="4235" fill="none" extrusionOk="0">
                  <a:moveTo>
                    <a:pt x="55" y="1"/>
                  </a:moveTo>
                  <a:lnTo>
                    <a:pt x="55" y="1"/>
                  </a:lnTo>
                  <a:lnTo>
                    <a:pt x="0" y="761"/>
                  </a:lnTo>
                  <a:lnTo>
                    <a:pt x="0" y="1466"/>
                  </a:lnTo>
                  <a:lnTo>
                    <a:pt x="0" y="1466"/>
                  </a:lnTo>
                  <a:lnTo>
                    <a:pt x="55" y="2714"/>
                  </a:lnTo>
                  <a:lnTo>
                    <a:pt x="109" y="3366"/>
                  </a:lnTo>
                  <a:lnTo>
                    <a:pt x="218" y="4017"/>
                  </a:lnTo>
                  <a:lnTo>
                    <a:pt x="272" y="4234"/>
                  </a:lnTo>
                  <a:lnTo>
                    <a:pt x="272" y="4234"/>
                  </a:lnTo>
                  <a:lnTo>
                    <a:pt x="163" y="3529"/>
                  </a:lnTo>
                  <a:lnTo>
                    <a:pt x="109" y="2877"/>
                  </a:lnTo>
                  <a:lnTo>
                    <a:pt x="55" y="2172"/>
                  </a:lnTo>
                  <a:lnTo>
                    <a:pt x="0" y="1412"/>
                  </a:lnTo>
                  <a:lnTo>
                    <a:pt x="0" y="1412"/>
                  </a:lnTo>
                  <a:lnTo>
                    <a:pt x="55" y="1"/>
                  </a:lnTo>
                  <a:lnTo>
                    <a:pt x="55" y="1"/>
                  </a:lnTo>
                  <a:lnTo>
                    <a:pt x="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5544352" y="1394529"/>
              <a:ext cx="6337" cy="69654"/>
            </a:xfrm>
            <a:custGeom>
              <a:avLst/>
              <a:gdLst/>
              <a:ahLst/>
              <a:cxnLst/>
              <a:rect l="l" t="t" r="r" b="b"/>
              <a:pathLst>
                <a:path w="326" h="3583" extrusionOk="0">
                  <a:moveTo>
                    <a:pt x="55" y="1"/>
                  </a:moveTo>
                  <a:lnTo>
                    <a:pt x="0" y="815"/>
                  </a:lnTo>
                  <a:lnTo>
                    <a:pt x="55" y="2009"/>
                  </a:lnTo>
                  <a:lnTo>
                    <a:pt x="217" y="3149"/>
                  </a:lnTo>
                  <a:lnTo>
                    <a:pt x="326" y="3583"/>
                  </a:lnTo>
                  <a:lnTo>
                    <a:pt x="217" y="2877"/>
                  </a:lnTo>
                  <a:lnTo>
                    <a:pt x="109" y="2172"/>
                  </a:lnTo>
                  <a:lnTo>
                    <a:pt x="55" y="1466"/>
                  </a:lnTo>
                  <a:lnTo>
                    <a:pt x="55" y="706"/>
                  </a:lnTo>
                  <a:lnTo>
                    <a:pt x="55" y="1"/>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5544352" y="1378704"/>
              <a:ext cx="6337" cy="85478"/>
            </a:xfrm>
            <a:custGeom>
              <a:avLst/>
              <a:gdLst/>
              <a:ahLst/>
              <a:cxnLst/>
              <a:rect l="l" t="t" r="r" b="b"/>
              <a:pathLst>
                <a:path w="326" h="4397" fill="none" extrusionOk="0">
                  <a:moveTo>
                    <a:pt x="109" y="1"/>
                  </a:moveTo>
                  <a:lnTo>
                    <a:pt x="109" y="1"/>
                  </a:lnTo>
                  <a:lnTo>
                    <a:pt x="55" y="815"/>
                  </a:lnTo>
                  <a:lnTo>
                    <a:pt x="0" y="1629"/>
                  </a:lnTo>
                  <a:lnTo>
                    <a:pt x="0" y="1629"/>
                  </a:lnTo>
                  <a:lnTo>
                    <a:pt x="55" y="2823"/>
                  </a:lnTo>
                  <a:lnTo>
                    <a:pt x="217" y="3963"/>
                  </a:lnTo>
                  <a:lnTo>
                    <a:pt x="326" y="4397"/>
                  </a:lnTo>
                  <a:lnTo>
                    <a:pt x="326" y="4397"/>
                  </a:lnTo>
                  <a:lnTo>
                    <a:pt x="217" y="3691"/>
                  </a:lnTo>
                  <a:lnTo>
                    <a:pt x="109" y="2986"/>
                  </a:lnTo>
                  <a:lnTo>
                    <a:pt x="55" y="2280"/>
                  </a:lnTo>
                  <a:lnTo>
                    <a:pt x="55" y="1520"/>
                  </a:lnTo>
                  <a:lnTo>
                    <a:pt x="55" y="1520"/>
                  </a:lnTo>
                  <a:lnTo>
                    <a:pt x="55" y="815"/>
                  </a:lnTo>
                  <a:lnTo>
                    <a:pt x="109" y="1"/>
                  </a:lnTo>
                  <a:lnTo>
                    <a:pt x="109" y="1"/>
                  </a:lnTo>
                  <a:lnTo>
                    <a:pt x="1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5576000" y="1314339"/>
              <a:ext cx="35886" cy="141407"/>
            </a:xfrm>
            <a:custGeom>
              <a:avLst/>
              <a:gdLst/>
              <a:ahLst/>
              <a:cxnLst/>
              <a:rect l="l" t="t" r="r" b="b"/>
              <a:pathLst>
                <a:path w="1846" h="7274" fill="none" extrusionOk="0">
                  <a:moveTo>
                    <a:pt x="0" y="1"/>
                  </a:moveTo>
                  <a:lnTo>
                    <a:pt x="1845" y="7274"/>
                  </a:lnTo>
                  <a:lnTo>
                    <a:pt x="1845" y="7274"/>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5504267" y="1424077"/>
              <a:ext cx="140357" cy="501183"/>
            </a:xfrm>
            <a:custGeom>
              <a:avLst/>
              <a:gdLst/>
              <a:ahLst/>
              <a:cxnLst/>
              <a:rect l="l" t="t" r="r" b="b"/>
              <a:pathLst>
                <a:path w="7220" h="25781" extrusionOk="0">
                  <a:moveTo>
                    <a:pt x="6459" y="0"/>
                  </a:moveTo>
                  <a:lnTo>
                    <a:pt x="5482" y="55"/>
                  </a:lnTo>
                  <a:lnTo>
                    <a:pt x="5591" y="55"/>
                  </a:lnTo>
                  <a:lnTo>
                    <a:pt x="6459" y="0"/>
                  </a:lnTo>
                  <a:close/>
                  <a:moveTo>
                    <a:pt x="4505" y="55"/>
                  </a:moveTo>
                  <a:lnTo>
                    <a:pt x="4560" y="109"/>
                  </a:lnTo>
                  <a:lnTo>
                    <a:pt x="5482" y="55"/>
                  </a:lnTo>
                  <a:close/>
                  <a:moveTo>
                    <a:pt x="1" y="5265"/>
                  </a:moveTo>
                  <a:lnTo>
                    <a:pt x="1" y="5319"/>
                  </a:lnTo>
                  <a:lnTo>
                    <a:pt x="1" y="5373"/>
                  </a:lnTo>
                  <a:lnTo>
                    <a:pt x="55" y="5265"/>
                  </a:lnTo>
                  <a:close/>
                  <a:moveTo>
                    <a:pt x="6459" y="7599"/>
                  </a:moveTo>
                  <a:lnTo>
                    <a:pt x="6459" y="7653"/>
                  </a:lnTo>
                  <a:lnTo>
                    <a:pt x="7219" y="7599"/>
                  </a:lnTo>
                  <a:close/>
                  <a:moveTo>
                    <a:pt x="55" y="9010"/>
                  </a:moveTo>
                  <a:lnTo>
                    <a:pt x="109" y="9390"/>
                  </a:lnTo>
                  <a:lnTo>
                    <a:pt x="218" y="9770"/>
                  </a:lnTo>
                  <a:lnTo>
                    <a:pt x="164" y="9335"/>
                  </a:lnTo>
                  <a:lnTo>
                    <a:pt x="55" y="9010"/>
                  </a:lnTo>
                  <a:close/>
                  <a:moveTo>
                    <a:pt x="2063" y="16988"/>
                  </a:moveTo>
                  <a:lnTo>
                    <a:pt x="2117" y="17259"/>
                  </a:lnTo>
                  <a:lnTo>
                    <a:pt x="2172" y="17531"/>
                  </a:lnTo>
                  <a:lnTo>
                    <a:pt x="2117" y="17205"/>
                  </a:lnTo>
                  <a:lnTo>
                    <a:pt x="2063" y="16988"/>
                  </a:lnTo>
                  <a:close/>
                  <a:moveTo>
                    <a:pt x="3963" y="20624"/>
                  </a:moveTo>
                  <a:lnTo>
                    <a:pt x="3963" y="20787"/>
                  </a:lnTo>
                  <a:lnTo>
                    <a:pt x="4017" y="20787"/>
                  </a:lnTo>
                  <a:lnTo>
                    <a:pt x="4017" y="20679"/>
                  </a:lnTo>
                  <a:lnTo>
                    <a:pt x="3963" y="20624"/>
                  </a:lnTo>
                  <a:close/>
                  <a:moveTo>
                    <a:pt x="7111" y="22361"/>
                  </a:moveTo>
                  <a:lnTo>
                    <a:pt x="7111" y="22415"/>
                  </a:lnTo>
                  <a:lnTo>
                    <a:pt x="7165" y="22415"/>
                  </a:lnTo>
                  <a:lnTo>
                    <a:pt x="7165" y="22361"/>
                  </a:lnTo>
                  <a:close/>
                  <a:moveTo>
                    <a:pt x="4234" y="25563"/>
                  </a:moveTo>
                  <a:lnTo>
                    <a:pt x="4234" y="25617"/>
                  </a:lnTo>
                  <a:lnTo>
                    <a:pt x="4288" y="25780"/>
                  </a:lnTo>
                  <a:lnTo>
                    <a:pt x="4288" y="25672"/>
                  </a:lnTo>
                  <a:lnTo>
                    <a:pt x="4234" y="25563"/>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5388210" y="1974832"/>
              <a:ext cx="19" cy="1069"/>
            </a:xfrm>
            <a:custGeom>
              <a:avLst/>
              <a:gdLst/>
              <a:ahLst/>
              <a:cxnLst/>
              <a:rect l="l" t="t" r="r" b="b"/>
              <a:pathLst>
                <a:path w="1" h="55" fill="none" extrusionOk="0">
                  <a:moveTo>
                    <a:pt x="1" y="0"/>
                  </a:moveTo>
                  <a:lnTo>
                    <a:pt x="1" y="0"/>
                  </a:lnTo>
                  <a:lnTo>
                    <a:pt x="1" y="54"/>
                  </a:lnTo>
                  <a:lnTo>
                    <a:pt x="1" y="54"/>
                  </a:lnTo>
                  <a:lnTo>
                    <a:pt x="1" y="54"/>
                  </a:lnTo>
                  <a:lnTo>
                    <a:pt x="1" y="54"/>
                  </a:lnTo>
                  <a:lnTo>
                    <a:pt x="1" y="54"/>
                  </a:lnTo>
                  <a:lnTo>
                    <a:pt x="1" y="54"/>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5421958" y="1921022"/>
              <a:ext cx="1069" cy="4238"/>
            </a:xfrm>
            <a:custGeom>
              <a:avLst/>
              <a:gdLst/>
              <a:ahLst/>
              <a:cxnLst/>
              <a:rect l="l" t="t" r="r" b="b"/>
              <a:pathLst>
                <a:path w="55" h="218" fill="none" extrusionOk="0">
                  <a:moveTo>
                    <a:pt x="0" y="0"/>
                  </a:moveTo>
                  <a:lnTo>
                    <a:pt x="54" y="109"/>
                  </a:lnTo>
                  <a:lnTo>
                    <a:pt x="54" y="109"/>
                  </a:lnTo>
                  <a:lnTo>
                    <a:pt x="54" y="217"/>
                  </a:lnTo>
                  <a:lnTo>
                    <a:pt x="0" y="54"/>
                  </a:lnTo>
                  <a:lnTo>
                    <a:pt x="0" y="5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5304851" y="1864043"/>
              <a:ext cx="1069" cy="19"/>
            </a:xfrm>
            <a:custGeom>
              <a:avLst/>
              <a:gdLst/>
              <a:ahLst/>
              <a:cxnLst/>
              <a:rect l="l" t="t" r="r" b="b"/>
              <a:pathLst>
                <a:path w="55" h="1" fill="none" extrusionOk="0">
                  <a:moveTo>
                    <a:pt x="55" y="0"/>
                  </a:moveTo>
                  <a:lnTo>
                    <a:pt x="55" y="0"/>
                  </a:lnTo>
                  <a:lnTo>
                    <a:pt x="0" y="0"/>
                  </a:lnTo>
                  <a:lnTo>
                    <a:pt x="0" y="0"/>
                  </a:lnTo>
                  <a:lnTo>
                    <a:pt x="0" y="0"/>
                  </a:lnTo>
                  <a:lnTo>
                    <a:pt x="5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5366048" y="1858775"/>
              <a:ext cx="1069" cy="1069"/>
            </a:xfrm>
            <a:custGeom>
              <a:avLst/>
              <a:gdLst/>
              <a:ahLst/>
              <a:cxnLst/>
              <a:rect l="l" t="t" r="r" b="b"/>
              <a:pathLst>
                <a:path w="55" h="55" fill="none" extrusionOk="0">
                  <a:moveTo>
                    <a:pt x="1" y="0"/>
                  </a:moveTo>
                  <a:lnTo>
                    <a:pt x="1" y="0"/>
                  </a:lnTo>
                  <a:lnTo>
                    <a:pt x="1" y="54"/>
                  </a:lnTo>
                  <a:lnTo>
                    <a:pt x="1" y="54"/>
                  </a:lnTo>
                  <a:lnTo>
                    <a:pt x="55" y="54"/>
                  </a:lnTo>
                  <a:lnTo>
                    <a:pt x="55" y="54"/>
                  </a:lnTo>
                  <a:lnTo>
                    <a:pt x="55" y="0"/>
                  </a:lnTo>
                  <a:lnTo>
                    <a:pt x="5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427245" y="1825008"/>
              <a:ext cx="1069" cy="3188"/>
            </a:xfrm>
            <a:custGeom>
              <a:avLst/>
              <a:gdLst/>
              <a:ahLst/>
              <a:cxnLst/>
              <a:rect l="l" t="t" r="r" b="b"/>
              <a:pathLst>
                <a:path w="55" h="164" fill="none" extrusionOk="0">
                  <a:moveTo>
                    <a:pt x="1" y="0"/>
                  </a:moveTo>
                  <a:lnTo>
                    <a:pt x="1" y="0"/>
                  </a:lnTo>
                  <a:lnTo>
                    <a:pt x="1" y="163"/>
                  </a:lnTo>
                  <a:lnTo>
                    <a:pt x="1" y="163"/>
                  </a:lnTo>
                  <a:lnTo>
                    <a:pt x="55" y="163"/>
                  </a:lnTo>
                  <a:lnTo>
                    <a:pt x="55" y="163"/>
                  </a:lnTo>
                  <a:lnTo>
                    <a:pt x="55" y="55"/>
                  </a:lnTo>
                  <a:lnTo>
                    <a:pt x="55" y="55"/>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5462062" y="1764861"/>
              <a:ext cx="2138" cy="4238"/>
            </a:xfrm>
            <a:custGeom>
              <a:avLst/>
              <a:gdLst/>
              <a:ahLst/>
              <a:cxnLst/>
              <a:rect l="l" t="t" r="r" b="b"/>
              <a:pathLst>
                <a:path w="110" h="218" fill="none" extrusionOk="0">
                  <a:moveTo>
                    <a:pt x="1" y="1"/>
                  </a:moveTo>
                  <a:lnTo>
                    <a:pt x="1" y="1"/>
                  </a:lnTo>
                  <a:lnTo>
                    <a:pt x="109" y="218"/>
                  </a:lnTo>
                  <a:lnTo>
                    <a:pt x="109" y="218"/>
                  </a:lnTo>
                  <a:lnTo>
                    <a:pt x="109" y="218"/>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5464162" y="1754305"/>
              <a:ext cx="2119" cy="10575"/>
            </a:xfrm>
            <a:custGeom>
              <a:avLst/>
              <a:gdLst/>
              <a:ahLst/>
              <a:cxnLst/>
              <a:rect l="l" t="t" r="r" b="b"/>
              <a:pathLst>
                <a:path w="109" h="544" fill="none" extrusionOk="0">
                  <a:moveTo>
                    <a:pt x="0" y="1"/>
                  </a:moveTo>
                  <a:lnTo>
                    <a:pt x="0" y="1"/>
                  </a:lnTo>
                  <a:lnTo>
                    <a:pt x="54" y="218"/>
                  </a:lnTo>
                  <a:lnTo>
                    <a:pt x="109" y="544"/>
                  </a:lnTo>
                  <a:lnTo>
                    <a:pt x="109" y="544"/>
                  </a:lnTo>
                  <a:lnTo>
                    <a:pt x="54" y="27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5405084" y="1711051"/>
              <a:ext cx="19" cy="19"/>
            </a:xfrm>
            <a:custGeom>
              <a:avLst/>
              <a:gdLst/>
              <a:ahLst/>
              <a:cxnLst/>
              <a:rect l="l" t="t" r="r" b="b"/>
              <a:pathLst>
                <a:path w="1" h="1" fill="none" extrusionOk="0">
                  <a:moveTo>
                    <a:pt x="0" y="1"/>
                  </a:moveTo>
                  <a:lnTo>
                    <a:pt x="0" y="1"/>
                  </a:lnTo>
                  <a:lnTo>
                    <a:pt x="0" y="1"/>
                  </a:lnTo>
                  <a:lnTo>
                    <a:pt x="0" y="1"/>
                  </a:ln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5465231" y="1675184"/>
              <a:ext cx="19" cy="2138"/>
            </a:xfrm>
            <a:custGeom>
              <a:avLst/>
              <a:gdLst/>
              <a:ahLst/>
              <a:cxnLst/>
              <a:rect l="l" t="t" r="r" b="b"/>
              <a:pathLst>
                <a:path w="1" h="110" fill="none" extrusionOk="0">
                  <a:moveTo>
                    <a:pt x="1" y="0"/>
                  </a:moveTo>
                  <a:lnTo>
                    <a:pt x="1" y="0"/>
                  </a:lnTo>
                  <a:lnTo>
                    <a:pt x="1" y="109"/>
                  </a:lnTo>
                  <a:lnTo>
                    <a:pt x="1" y="109"/>
                  </a:lnTo>
                  <a:lnTo>
                    <a:pt x="1" y="109"/>
                  </a:lnTo>
                  <a:lnTo>
                    <a:pt x="1" y="109"/>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5500048" y="1613987"/>
              <a:ext cx="36955" cy="144575"/>
            </a:xfrm>
            <a:custGeom>
              <a:avLst/>
              <a:gdLst/>
              <a:ahLst/>
              <a:cxnLst/>
              <a:rect l="l" t="t" r="r" b="b"/>
              <a:pathLst>
                <a:path w="1901" h="7437" fill="none" extrusionOk="0">
                  <a:moveTo>
                    <a:pt x="1" y="1"/>
                  </a:moveTo>
                  <a:lnTo>
                    <a:pt x="1" y="1"/>
                  </a:lnTo>
                  <a:lnTo>
                    <a:pt x="1" y="1"/>
                  </a:lnTo>
                  <a:lnTo>
                    <a:pt x="1" y="1"/>
                  </a:lnTo>
                  <a:lnTo>
                    <a:pt x="1900" y="7436"/>
                  </a:lnTo>
                  <a:lnTo>
                    <a:pt x="1900" y="7436"/>
                  </a:lnTo>
                  <a:lnTo>
                    <a:pt x="1900" y="7436"/>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5503197" y="1599212"/>
              <a:ext cx="3169" cy="14794"/>
            </a:xfrm>
            <a:custGeom>
              <a:avLst/>
              <a:gdLst/>
              <a:ahLst/>
              <a:cxnLst/>
              <a:rect l="l" t="t" r="r" b="b"/>
              <a:pathLst>
                <a:path w="163" h="761" fill="none" extrusionOk="0">
                  <a:moveTo>
                    <a:pt x="0" y="1"/>
                  </a:moveTo>
                  <a:lnTo>
                    <a:pt x="0" y="1"/>
                  </a:lnTo>
                  <a:lnTo>
                    <a:pt x="54" y="381"/>
                  </a:lnTo>
                  <a:lnTo>
                    <a:pt x="163" y="761"/>
                  </a:lnTo>
                  <a:lnTo>
                    <a:pt x="163" y="761"/>
                  </a:lnTo>
                  <a:lnTo>
                    <a:pt x="109" y="32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5382922" y="1571782"/>
              <a:ext cx="19" cy="1069"/>
            </a:xfrm>
            <a:custGeom>
              <a:avLst/>
              <a:gdLst/>
              <a:ahLst/>
              <a:cxnLst/>
              <a:rect l="l" t="t" r="r" b="b"/>
              <a:pathLst>
                <a:path w="1" h="55" fill="none" extrusionOk="0">
                  <a:moveTo>
                    <a:pt x="0" y="1"/>
                  </a:moveTo>
                  <a:lnTo>
                    <a:pt x="0" y="1"/>
                  </a:lnTo>
                  <a:lnTo>
                    <a:pt x="0" y="55"/>
                  </a:lnTo>
                  <a:lnTo>
                    <a:pt x="0" y="55"/>
                  </a:lnTo>
                  <a:lnTo>
                    <a:pt x="0" y="55"/>
                  </a:lnTo>
                  <a:lnTo>
                    <a:pt x="0" y="55"/>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5378704" y="1571782"/>
              <a:ext cx="14794" cy="1069"/>
            </a:xfrm>
            <a:custGeom>
              <a:avLst/>
              <a:gdLst/>
              <a:ahLst/>
              <a:cxnLst/>
              <a:rect l="l" t="t" r="r" b="b"/>
              <a:pathLst>
                <a:path w="761" h="55" fill="none" extrusionOk="0">
                  <a:moveTo>
                    <a:pt x="760" y="1"/>
                  </a:moveTo>
                  <a:lnTo>
                    <a:pt x="760" y="1"/>
                  </a:lnTo>
                  <a:lnTo>
                    <a:pt x="0" y="1"/>
                  </a:lnTo>
                  <a:lnTo>
                    <a:pt x="0" y="55"/>
                  </a:lnTo>
                  <a:lnTo>
                    <a:pt x="0" y="55"/>
                  </a:lnTo>
                  <a:lnTo>
                    <a:pt x="7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5445169" y="1563345"/>
              <a:ext cx="19" cy="1069"/>
            </a:xfrm>
            <a:custGeom>
              <a:avLst/>
              <a:gdLst/>
              <a:ahLst/>
              <a:cxnLst/>
              <a:rect l="l" t="t" r="r" b="b"/>
              <a:pathLst>
                <a:path w="1" h="55" fill="none" extrusionOk="0">
                  <a:moveTo>
                    <a:pt x="0" y="0"/>
                  </a:moveTo>
                  <a:lnTo>
                    <a:pt x="0" y="0"/>
                  </a:lnTo>
                  <a:lnTo>
                    <a:pt x="0" y="0"/>
                  </a:lnTo>
                  <a:lnTo>
                    <a:pt x="0" y="0"/>
                  </a:lnTo>
                  <a:lnTo>
                    <a:pt x="0" y="55"/>
                  </a:lnTo>
                  <a:lnTo>
                    <a:pt x="0" y="55"/>
                  </a:lnTo>
                  <a:lnTo>
                    <a:pt x="0" y="55"/>
                  </a:lnTo>
                  <a:lnTo>
                    <a:pt x="0" y="55"/>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5504267" y="1526409"/>
              <a:ext cx="1069" cy="2138"/>
            </a:xfrm>
            <a:custGeom>
              <a:avLst/>
              <a:gdLst/>
              <a:ahLst/>
              <a:cxnLst/>
              <a:rect l="l" t="t" r="r" b="b"/>
              <a:pathLst>
                <a:path w="55" h="110" fill="none" extrusionOk="0">
                  <a:moveTo>
                    <a:pt x="1" y="1"/>
                  </a:moveTo>
                  <a:lnTo>
                    <a:pt x="1" y="1"/>
                  </a:lnTo>
                  <a:lnTo>
                    <a:pt x="1" y="55"/>
                  </a:lnTo>
                  <a:lnTo>
                    <a:pt x="1" y="55"/>
                  </a:lnTo>
                  <a:lnTo>
                    <a:pt x="1" y="109"/>
                  </a:lnTo>
                  <a:lnTo>
                    <a:pt x="1" y="109"/>
                  </a:lnTo>
                  <a:lnTo>
                    <a:pt x="55" y="1"/>
                  </a:lnTo>
                  <a:lnTo>
                    <a:pt x="55"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5421958" y="1425127"/>
              <a:ext cx="19" cy="1069"/>
            </a:xfrm>
            <a:custGeom>
              <a:avLst/>
              <a:gdLst/>
              <a:ahLst/>
              <a:cxnLst/>
              <a:rect l="l" t="t" r="r" b="b"/>
              <a:pathLst>
                <a:path w="1" h="55" fill="none" extrusionOk="0">
                  <a:moveTo>
                    <a:pt x="0" y="1"/>
                  </a:moveTo>
                  <a:lnTo>
                    <a:pt x="0" y="1"/>
                  </a:lnTo>
                  <a:lnTo>
                    <a:pt x="0" y="55"/>
                  </a:lnTo>
                  <a:lnTo>
                    <a:pt x="0" y="55"/>
                  </a:lnTo>
                  <a:lnTo>
                    <a:pt x="0" y="55"/>
                  </a:lnTo>
                  <a:lnTo>
                    <a:pt x="0" y="55"/>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5416689" y="1424077"/>
              <a:ext cx="38005" cy="2119"/>
            </a:xfrm>
            <a:custGeom>
              <a:avLst/>
              <a:gdLst/>
              <a:ahLst/>
              <a:cxnLst/>
              <a:rect l="l" t="t" r="r" b="b"/>
              <a:pathLst>
                <a:path w="1955" h="109" fill="none" extrusionOk="0">
                  <a:moveTo>
                    <a:pt x="1954" y="0"/>
                  </a:moveTo>
                  <a:lnTo>
                    <a:pt x="1954" y="0"/>
                  </a:lnTo>
                  <a:lnTo>
                    <a:pt x="1086" y="55"/>
                  </a:lnTo>
                  <a:lnTo>
                    <a:pt x="218" y="55"/>
                  </a:lnTo>
                  <a:lnTo>
                    <a:pt x="218" y="55"/>
                  </a:lnTo>
                  <a:lnTo>
                    <a:pt x="0" y="55"/>
                  </a:lnTo>
                  <a:lnTo>
                    <a:pt x="55" y="109"/>
                  </a:lnTo>
                  <a:lnTo>
                    <a:pt x="55" y="109"/>
                  </a:lnTo>
                  <a:lnTo>
                    <a:pt x="977" y="55"/>
                  </a:lnTo>
                  <a:lnTo>
                    <a:pt x="19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5484224" y="1414571"/>
              <a:ext cx="19" cy="1089"/>
            </a:xfrm>
            <a:custGeom>
              <a:avLst/>
              <a:gdLst/>
              <a:ahLst/>
              <a:cxnLst/>
              <a:rect l="l" t="t" r="r" b="b"/>
              <a:pathLst>
                <a:path w="1" h="56" fill="none" extrusionOk="0">
                  <a:moveTo>
                    <a:pt x="1" y="1"/>
                  </a:moveTo>
                  <a:lnTo>
                    <a:pt x="1" y="1"/>
                  </a:lnTo>
                  <a:lnTo>
                    <a:pt x="1" y="55"/>
                  </a:lnTo>
                  <a:lnTo>
                    <a:pt x="1" y="55"/>
                  </a:lnTo>
                  <a:lnTo>
                    <a:pt x="1" y="55"/>
                  </a:lnTo>
                  <a:lnTo>
                    <a:pt x="1" y="55"/>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a:off x="-5490542" y="1121260"/>
              <a:ext cx="157231" cy="158280"/>
            </a:xfrm>
            <a:custGeom>
              <a:avLst/>
              <a:gdLst/>
              <a:ahLst/>
              <a:cxnLst/>
              <a:rect l="l" t="t" r="r" b="b"/>
              <a:pathLst>
                <a:path w="8088" h="8142" extrusionOk="0">
                  <a:moveTo>
                    <a:pt x="1466" y="6677"/>
                  </a:moveTo>
                  <a:lnTo>
                    <a:pt x="1520" y="7599"/>
                  </a:lnTo>
                  <a:lnTo>
                    <a:pt x="1520" y="7545"/>
                  </a:lnTo>
                  <a:lnTo>
                    <a:pt x="1466" y="6677"/>
                  </a:lnTo>
                  <a:close/>
                  <a:moveTo>
                    <a:pt x="1520" y="7599"/>
                  </a:moveTo>
                  <a:lnTo>
                    <a:pt x="1466" y="8142"/>
                  </a:lnTo>
                  <a:lnTo>
                    <a:pt x="1520" y="8142"/>
                  </a:lnTo>
                  <a:lnTo>
                    <a:pt x="1520" y="7599"/>
                  </a:lnTo>
                  <a:close/>
                  <a:moveTo>
                    <a:pt x="5590" y="1"/>
                  </a:moveTo>
                  <a:lnTo>
                    <a:pt x="4234" y="272"/>
                  </a:lnTo>
                  <a:lnTo>
                    <a:pt x="2931" y="489"/>
                  </a:lnTo>
                  <a:lnTo>
                    <a:pt x="1683" y="598"/>
                  </a:lnTo>
                  <a:lnTo>
                    <a:pt x="434" y="652"/>
                  </a:lnTo>
                  <a:lnTo>
                    <a:pt x="0" y="598"/>
                  </a:lnTo>
                  <a:lnTo>
                    <a:pt x="0" y="598"/>
                  </a:lnTo>
                  <a:lnTo>
                    <a:pt x="1303" y="5862"/>
                  </a:lnTo>
                  <a:lnTo>
                    <a:pt x="1466" y="6677"/>
                  </a:lnTo>
                  <a:lnTo>
                    <a:pt x="1357" y="5808"/>
                  </a:lnTo>
                  <a:lnTo>
                    <a:pt x="1900" y="8142"/>
                  </a:lnTo>
                  <a:lnTo>
                    <a:pt x="2117" y="8142"/>
                  </a:lnTo>
                  <a:lnTo>
                    <a:pt x="3528" y="8088"/>
                  </a:lnTo>
                  <a:lnTo>
                    <a:pt x="4993" y="7925"/>
                  </a:lnTo>
                  <a:lnTo>
                    <a:pt x="6513" y="7653"/>
                  </a:lnTo>
                  <a:lnTo>
                    <a:pt x="8087" y="7328"/>
                  </a:lnTo>
                  <a:lnTo>
                    <a:pt x="5590" y="1"/>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a:off x="-5490542" y="1121260"/>
              <a:ext cx="157231" cy="158280"/>
            </a:xfrm>
            <a:custGeom>
              <a:avLst/>
              <a:gdLst/>
              <a:ahLst/>
              <a:cxnLst/>
              <a:rect l="l" t="t" r="r" b="b"/>
              <a:pathLst>
                <a:path w="8088" h="8142" fill="none" extrusionOk="0">
                  <a:moveTo>
                    <a:pt x="5590" y="1"/>
                  </a:moveTo>
                  <a:lnTo>
                    <a:pt x="5590" y="1"/>
                  </a:lnTo>
                  <a:lnTo>
                    <a:pt x="4234" y="272"/>
                  </a:lnTo>
                  <a:lnTo>
                    <a:pt x="2931" y="489"/>
                  </a:lnTo>
                  <a:lnTo>
                    <a:pt x="1683" y="598"/>
                  </a:lnTo>
                  <a:lnTo>
                    <a:pt x="434" y="652"/>
                  </a:lnTo>
                  <a:lnTo>
                    <a:pt x="434" y="652"/>
                  </a:lnTo>
                  <a:lnTo>
                    <a:pt x="0" y="598"/>
                  </a:lnTo>
                  <a:lnTo>
                    <a:pt x="1303" y="5862"/>
                  </a:lnTo>
                  <a:lnTo>
                    <a:pt x="1303" y="5862"/>
                  </a:lnTo>
                  <a:lnTo>
                    <a:pt x="1466" y="6677"/>
                  </a:lnTo>
                  <a:lnTo>
                    <a:pt x="1520" y="7599"/>
                  </a:lnTo>
                  <a:lnTo>
                    <a:pt x="1520" y="7599"/>
                  </a:lnTo>
                  <a:lnTo>
                    <a:pt x="1466" y="8142"/>
                  </a:lnTo>
                  <a:lnTo>
                    <a:pt x="1466" y="8142"/>
                  </a:lnTo>
                  <a:lnTo>
                    <a:pt x="1520" y="8142"/>
                  </a:lnTo>
                  <a:lnTo>
                    <a:pt x="1520" y="8142"/>
                  </a:lnTo>
                  <a:lnTo>
                    <a:pt x="1520" y="7545"/>
                  </a:lnTo>
                  <a:lnTo>
                    <a:pt x="1520" y="7545"/>
                  </a:lnTo>
                  <a:lnTo>
                    <a:pt x="1466" y="6677"/>
                  </a:lnTo>
                  <a:lnTo>
                    <a:pt x="1357" y="5808"/>
                  </a:lnTo>
                  <a:lnTo>
                    <a:pt x="1357" y="5808"/>
                  </a:lnTo>
                  <a:lnTo>
                    <a:pt x="1357" y="5808"/>
                  </a:lnTo>
                  <a:lnTo>
                    <a:pt x="1900" y="8142"/>
                  </a:lnTo>
                  <a:lnTo>
                    <a:pt x="1900" y="8142"/>
                  </a:lnTo>
                  <a:lnTo>
                    <a:pt x="2117" y="8142"/>
                  </a:lnTo>
                  <a:lnTo>
                    <a:pt x="2117" y="8142"/>
                  </a:lnTo>
                  <a:lnTo>
                    <a:pt x="3528" y="8088"/>
                  </a:lnTo>
                  <a:lnTo>
                    <a:pt x="4993" y="7925"/>
                  </a:lnTo>
                  <a:lnTo>
                    <a:pt x="6513" y="7653"/>
                  </a:lnTo>
                  <a:lnTo>
                    <a:pt x="8087" y="7328"/>
                  </a:lnTo>
                  <a:lnTo>
                    <a:pt x="55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5484224" y="1263697"/>
              <a:ext cx="197335" cy="161449"/>
            </a:xfrm>
            <a:custGeom>
              <a:avLst/>
              <a:gdLst/>
              <a:ahLst/>
              <a:cxnLst/>
              <a:rect l="l" t="t" r="r" b="b"/>
              <a:pathLst>
                <a:path w="10151" h="8305" extrusionOk="0">
                  <a:moveTo>
                    <a:pt x="1141" y="815"/>
                  </a:moveTo>
                  <a:lnTo>
                    <a:pt x="1032" y="2063"/>
                  </a:lnTo>
                  <a:lnTo>
                    <a:pt x="815" y="3529"/>
                  </a:lnTo>
                  <a:lnTo>
                    <a:pt x="489" y="5374"/>
                  </a:lnTo>
                  <a:lnTo>
                    <a:pt x="1" y="7599"/>
                  </a:lnTo>
                  <a:lnTo>
                    <a:pt x="1" y="7762"/>
                  </a:lnTo>
                  <a:lnTo>
                    <a:pt x="55" y="7382"/>
                  </a:lnTo>
                  <a:lnTo>
                    <a:pt x="544" y="5265"/>
                  </a:lnTo>
                  <a:lnTo>
                    <a:pt x="869" y="3474"/>
                  </a:lnTo>
                  <a:lnTo>
                    <a:pt x="1086" y="2009"/>
                  </a:lnTo>
                  <a:lnTo>
                    <a:pt x="1195" y="815"/>
                  </a:lnTo>
                  <a:close/>
                  <a:moveTo>
                    <a:pt x="3149" y="7273"/>
                  </a:moveTo>
                  <a:lnTo>
                    <a:pt x="3203" y="8142"/>
                  </a:lnTo>
                  <a:lnTo>
                    <a:pt x="3203" y="8088"/>
                  </a:lnTo>
                  <a:lnTo>
                    <a:pt x="3149" y="7273"/>
                  </a:lnTo>
                  <a:close/>
                  <a:moveTo>
                    <a:pt x="7762" y="1"/>
                  </a:moveTo>
                  <a:lnTo>
                    <a:pt x="6188" y="326"/>
                  </a:lnTo>
                  <a:lnTo>
                    <a:pt x="4668" y="598"/>
                  </a:lnTo>
                  <a:lnTo>
                    <a:pt x="3203" y="761"/>
                  </a:lnTo>
                  <a:lnTo>
                    <a:pt x="1792" y="815"/>
                  </a:lnTo>
                  <a:lnTo>
                    <a:pt x="1575" y="815"/>
                  </a:lnTo>
                  <a:lnTo>
                    <a:pt x="3040" y="6514"/>
                  </a:lnTo>
                  <a:lnTo>
                    <a:pt x="3149" y="7273"/>
                  </a:lnTo>
                  <a:lnTo>
                    <a:pt x="3040" y="6459"/>
                  </a:lnTo>
                  <a:lnTo>
                    <a:pt x="3474" y="8305"/>
                  </a:lnTo>
                  <a:lnTo>
                    <a:pt x="4560" y="8305"/>
                  </a:lnTo>
                  <a:lnTo>
                    <a:pt x="5428" y="8250"/>
                  </a:lnTo>
                  <a:lnTo>
                    <a:pt x="6351" y="8088"/>
                  </a:lnTo>
                  <a:lnTo>
                    <a:pt x="7328" y="7979"/>
                  </a:lnTo>
                  <a:lnTo>
                    <a:pt x="9227" y="7545"/>
                  </a:lnTo>
                  <a:lnTo>
                    <a:pt x="10096" y="7328"/>
                  </a:lnTo>
                  <a:lnTo>
                    <a:pt x="10150" y="7328"/>
                  </a:lnTo>
                  <a:lnTo>
                    <a:pt x="7762" y="55"/>
                  </a:lnTo>
                  <a:lnTo>
                    <a:pt x="7762"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5484224" y="1279521"/>
              <a:ext cx="23231" cy="135069"/>
            </a:xfrm>
            <a:custGeom>
              <a:avLst/>
              <a:gdLst/>
              <a:ahLst/>
              <a:cxnLst/>
              <a:rect l="l" t="t" r="r" b="b"/>
              <a:pathLst>
                <a:path w="1195" h="6948" fill="none" extrusionOk="0">
                  <a:moveTo>
                    <a:pt x="1141" y="1"/>
                  </a:moveTo>
                  <a:lnTo>
                    <a:pt x="1141" y="1"/>
                  </a:lnTo>
                  <a:lnTo>
                    <a:pt x="1032" y="1249"/>
                  </a:lnTo>
                  <a:lnTo>
                    <a:pt x="815" y="2715"/>
                  </a:lnTo>
                  <a:lnTo>
                    <a:pt x="489" y="4560"/>
                  </a:lnTo>
                  <a:lnTo>
                    <a:pt x="1" y="6785"/>
                  </a:lnTo>
                  <a:lnTo>
                    <a:pt x="1" y="6785"/>
                  </a:lnTo>
                  <a:lnTo>
                    <a:pt x="1" y="6948"/>
                  </a:lnTo>
                  <a:lnTo>
                    <a:pt x="1" y="6948"/>
                  </a:lnTo>
                  <a:lnTo>
                    <a:pt x="1" y="6948"/>
                  </a:lnTo>
                  <a:lnTo>
                    <a:pt x="1" y="6948"/>
                  </a:lnTo>
                  <a:lnTo>
                    <a:pt x="55" y="6568"/>
                  </a:lnTo>
                  <a:lnTo>
                    <a:pt x="55" y="6568"/>
                  </a:lnTo>
                  <a:lnTo>
                    <a:pt x="544" y="4451"/>
                  </a:lnTo>
                  <a:lnTo>
                    <a:pt x="869" y="2660"/>
                  </a:lnTo>
                  <a:lnTo>
                    <a:pt x="1086" y="1195"/>
                  </a:lnTo>
                  <a:lnTo>
                    <a:pt x="1195" y="1"/>
                  </a:lnTo>
                  <a:lnTo>
                    <a:pt x="1195" y="1"/>
                  </a:lnTo>
                  <a:lnTo>
                    <a:pt x="11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5453625" y="1263697"/>
              <a:ext cx="166737" cy="161449"/>
            </a:xfrm>
            <a:custGeom>
              <a:avLst/>
              <a:gdLst/>
              <a:ahLst/>
              <a:cxnLst/>
              <a:rect l="l" t="t" r="r" b="b"/>
              <a:pathLst>
                <a:path w="8577" h="8305" fill="none" extrusionOk="0">
                  <a:moveTo>
                    <a:pt x="6188" y="1"/>
                  </a:moveTo>
                  <a:lnTo>
                    <a:pt x="6188" y="1"/>
                  </a:lnTo>
                  <a:lnTo>
                    <a:pt x="4614" y="326"/>
                  </a:lnTo>
                  <a:lnTo>
                    <a:pt x="3094" y="598"/>
                  </a:lnTo>
                  <a:lnTo>
                    <a:pt x="1629" y="761"/>
                  </a:lnTo>
                  <a:lnTo>
                    <a:pt x="218" y="815"/>
                  </a:lnTo>
                  <a:lnTo>
                    <a:pt x="218" y="815"/>
                  </a:lnTo>
                  <a:lnTo>
                    <a:pt x="1" y="815"/>
                  </a:lnTo>
                  <a:lnTo>
                    <a:pt x="1466" y="6514"/>
                  </a:lnTo>
                  <a:lnTo>
                    <a:pt x="1466" y="6514"/>
                  </a:lnTo>
                  <a:lnTo>
                    <a:pt x="1575" y="7273"/>
                  </a:lnTo>
                  <a:lnTo>
                    <a:pt x="1629" y="8142"/>
                  </a:lnTo>
                  <a:lnTo>
                    <a:pt x="1629" y="8142"/>
                  </a:lnTo>
                  <a:lnTo>
                    <a:pt x="1629" y="8305"/>
                  </a:lnTo>
                  <a:lnTo>
                    <a:pt x="1629" y="8305"/>
                  </a:lnTo>
                  <a:lnTo>
                    <a:pt x="1629" y="8305"/>
                  </a:lnTo>
                  <a:lnTo>
                    <a:pt x="1629" y="8305"/>
                  </a:lnTo>
                  <a:lnTo>
                    <a:pt x="1629" y="8088"/>
                  </a:lnTo>
                  <a:lnTo>
                    <a:pt x="1629" y="8088"/>
                  </a:lnTo>
                  <a:lnTo>
                    <a:pt x="1575" y="7273"/>
                  </a:lnTo>
                  <a:lnTo>
                    <a:pt x="1466" y="6459"/>
                  </a:lnTo>
                  <a:lnTo>
                    <a:pt x="1466" y="6459"/>
                  </a:lnTo>
                  <a:lnTo>
                    <a:pt x="1466" y="6459"/>
                  </a:lnTo>
                  <a:lnTo>
                    <a:pt x="1900" y="8305"/>
                  </a:lnTo>
                  <a:lnTo>
                    <a:pt x="1900" y="8305"/>
                  </a:lnTo>
                  <a:lnTo>
                    <a:pt x="2118" y="8305"/>
                  </a:lnTo>
                  <a:lnTo>
                    <a:pt x="2118" y="8305"/>
                  </a:lnTo>
                  <a:lnTo>
                    <a:pt x="2986" y="8305"/>
                  </a:lnTo>
                  <a:lnTo>
                    <a:pt x="3854" y="8250"/>
                  </a:lnTo>
                  <a:lnTo>
                    <a:pt x="3854" y="8250"/>
                  </a:lnTo>
                  <a:lnTo>
                    <a:pt x="4777" y="8088"/>
                  </a:lnTo>
                  <a:lnTo>
                    <a:pt x="5754" y="7979"/>
                  </a:lnTo>
                  <a:lnTo>
                    <a:pt x="7653" y="7545"/>
                  </a:lnTo>
                  <a:lnTo>
                    <a:pt x="8522" y="7328"/>
                  </a:lnTo>
                  <a:lnTo>
                    <a:pt x="8522" y="7328"/>
                  </a:lnTo>
                  <a:lnTo>
                    <a:pt x="8576" y="7328"/>
                  </a:lnTo>
                  <a:lnTo>
                    <a:pt x="6188" y="55"/>
                  </a:lnTo>
                  <a:lnTo>
                    <a:pt x="6188" y="1"/>
                  </a:lnTo>
                  <a:lnTo>
                    <a:pt x="6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5505316" y="1527479"/>
              <a:ext cx="313373" cy="189929"/>
            </a:xfrm>
            <a:custGeom>
              <a:avLst/>
              <a:gdLst/>
              <a:ahLst/>
              <a:cxnLst/>
              <a:rect l="l" t="t" r="r" b="b"/>
              <a:pathLst>
                <a:path w="16120" h="9770" extrusionOk="0">
                  <a:moveTo>
                    <a:pt x="55" y="0"/>
                  </a:moveTo>
                  <a:lnTo>
                    <a:pt x="28" y="461"/>
                  </a:lnTo>
                  <a:lnTo>
                    <a:pt x="55" y="54"/>
                  </a:lnTo>
                  <a:lnTo>
                    <a:pt x="55" y="0"/>
                  </a:lnTo>
                  <a:close/>
                  <a:moveTo>
                    <a:pt x="28" y="461"/>
                  </a:moveTo>
                  <a:lnTo>
                    <a:pt x="0" y="869"/>
                  </a:lnTo>
                  <a:lnTo>
                    <a:pt x="0" y="923"/>
                  </a:lnTo>
                  <a:lnTo>
                    <a:pt x="28" y="461"/>
                  </a:lnTo>
                  <a:close/>
                  <a:moveTo>
                    <a:pt x="0" y="1683"/>
                  </a:moveTo>
                  <a:lnTo>
                    <a:pt x="0" y="1791"/>
                  </a:lnTo>
                  <a:lnTo>
                    <a:pt x="0" y="2768"/>
                  </a:lnTo>
                  <a:lnTo>
                    <a:pt x="109" y="3691"/>
                  </a:lnTo>
                  <a:lnTo>
                    <a:pt x="218" y="4016"/>
                  </a:lnTo>
                  <a:lnTo>
                    <a:pt x="55" y="2877"/>
                  </a:lnTo>
                  <a:lnTo>
                    <a:pt x="0" y="1683"/>
                  </a:lnTo>
                  <a:close/>
                  <a:moveTo>
                    <a:pt x="3094" y="1900"/>
                  </a:moveTo>
                  <a:lnTo>
                    <a:pt x="2443" y="5048"/>
                  </a:lnTo>
                  <a:lnTo>
                    <a:pt x="2226" y="6404"/>
                  </a:lnTo>
                  <a:lnTo>
                    <a:pt x="2443" y="5102"/>
                  </a:lnTo>
                  <a:lnTo>
                    <a:pt x="3094" y="1900"/>
                  </a:lnTo>
                  <a:close/>
                  <a:moveTo>
                    <a:pt x="6296" y="3094"/>
                  </a:moveTo>
                  <a:lnTo>
                    <a:pt x="6188" y="3799"/>
                  </a:lnTo>
                  <a:lnTo>
                    <a:pt x="5971" y="5319"/>
                  </a:lnTo>
                  <a:lnTo>
                    <a:pt x="5645" y="7164"/>
                  </a:lnTo>
                  <a:lnTo>
                    <a:pt x="5156" y="9444"/>
                  </a:lnTo>
                  <a:lnTo>
                    <a:pt x="5645" y="7219"/>
                  </a:lnTo>
                  <a:lnTo>
                    <a:pt x="6025" y="5373"/>
                  </a:lnTo>
                  <a:lnTo>
                    <a:pt x="6242" y="3799"/>
                  </a:lnTo>
                  <a:lnTo>
                    <a:pt x="6296" y="3148"/>
                  </a:lnTo>
                  <a:lnTo>
                    <a:pt x="6296" y="3094"/>
                  </a:lnTo>
                  <a:close/>
                  <a:moveTo>
                    <a:pt x="13677" y="1086"/>
                  </a:moveTo>
                  <a:lnTo>
                    <a:pt x="13243" y="1248"/>
                  </a:lnTo>
                  <a:lnTo>
                    <a:pt x="12863" y="1303"/>
                  </a:lnTo>
                  <a:lnTo>
                    <a:pt x="11452" y="1683"/>
                  </a:lnTo>
                  <a:lnTo>
                    <a:pt x="9987" y="1954"/>
                  </a:lnTo>
                  <a:lnTo>
                    <a:pt x="8630" y="2171"/>
                  </a:lnTo>
                  <a:lnTo>
                    <a:pt x="7273" y="2280"/>
                  </a:lnTo>
                  <a:lnTo>
                    <a:pt x="6513" y="2334"/>
                  </a:lnTo>
                  <a:lnTo>
                    <a:pt x="8141" y="8901"/>
                  </a:lnTo>
                  <a:lnTo>
                    <a:pt x="8250" y="9769"/>
                  </a:lnTo>
                  <a:lnTo>
                    <a:pt x="8304" y="9769"/>
                  </a:lnTo>
                  <a:lnTo>
                    <a:pt x="8196" y="8901"/>
                  </a:lnTo>
                  <a:lnTo>
                    <a:pt x="8413" y="9769"/>
                  </a:lnTo>
                  <a:lnTo>
                    <a:pt x="9281" y="9715"/>
                  </a:lnTo>
                  <a:lnTo>
                    <a:pt x="10204" y="9607"/>
                  </a:lnTo>
                  <a:lnTo>
                    <a:pt x="11127" y="9498"/>
                  </a:lnTo>
                  <a:lnTo>
                    <a:pt x="12103" y="9335"/>
                  </a:lnTo>
                  <a:lnTo>
                    <a:pt x="14112" y="8847"/>
                  </a:lnTo>
                  <a:lnTo>
                    <a:pt x="16120" y="8304"/>
                  </a:lnTo>
                  <a:lnTo>
                    <a:pt x="13732" y="1086"/>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5405084" y="1572832"/>
              <a:ext cx="22181" cy="138238"/>
            </a:xfrm>
            <a:custGeom>
              <a:avLst/>
              <a:gdLst/>
              <a:ahLst/>
              <a:cxnLst/>
              <a:rect l="l" t="t" r="r" b="b"/>
              <a:pathLst>
                <a:path w="1141" h="7111" fill="none" extrusionOk="0">
                  <a:moveTo>
                    <a:pt x="1140" y="1"/>
                  </a:moveTo>
                  <a:lnTo>
                    <a:pt x="1140" y="1"/>
                  </a:lnTo>
                  <a:lnTo>
                    <a:pt x="1140" y="164"/>
                  </a:lnTo>
                  <a:lnTo>
                    <a:pt x="1140" y="164"/>
                  </a:lnTo>
                  <a:lnTo>
                    <a:pt x="1140" y="761"/>
                  </a:lnTo>
                  <a:lnTo>
                    <a:pt x="1032" y="1466"/>
                  </a:lnTo>
                  <a:lnTo>
                    <a:pt x="815" y="2986"/>
                  </a:lnTo>
                  <a:lnTo>
                    <a:pt x="489" y="4831"/>
                  </a:lnTo>
                  <a:lnTo>
                    <a:pt x="0" y="7111"/>
                  </a:lnTo>
                  <a:lnTo>
                    <a:pt x="0" y="7111"/>
                  </a:lnTo>
                  <a:lnTo>
                    <a:pt x="0" y="7111"/>
                  </a:lnTo>
                  <a:lnTo>
                    <a:pt x="0" y="7111"/>
                  </a:lnTo>
                  <a:lnTo>
                    <a:pt x="489" y="4886"/>
                  </a:lnTo>
                  <a:lnTo>
                    <a:pt x="869" y="3040"/>
                  </a:lnTo>
                  <a:lnTo>
                    <a:pt x="1086" y="1466"/>
                  </a:lnTo>
                  <a:lnTo>
                    <a:pt x="1140" y="815"/>
                  </a:lnTo>
                  <a:lnTo>
                    <a:pt x="1140" y="164"/>
                  </a:lnTo>
                  <a:lnTo>
                    <a:pt x="1140" y="164"/>
                  </a:lnTo>
                  <a:lnTo>
                    <a:pt x="1140" y="1"/>
                  </a:lnTo>
                  <a:lnTo>
                    <a:pt x="1140" y="1"/>
                  </a:lnTo>
                  <a:lnTo>
                    <a:pt x="11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5465231" y="1564395"/>
              <a:ext cx="20082" cy="110808"/>
            </a:xfrm>
            <a:custGeom>
              <a:avLst/>
              <a:gdLst/>
              <a:ahLst/>
              <a:cxnLst/>
              <a:rect l="l" t="t" r="r" b="b"/>
              <a:pathLst>
                <a:path w="1033" h="5700" fill="none" extrusionOk="0">
                  <a:moveTo>
                    <a:pt x="1032" y="1"/>
                  </a:moveTo>
                  <a:lnTo>
                    <a:pt x="1032" y="1"/>
                  </a:lnTo>
                  <a:lnTo>
                    <a:pt x="381" y="3203"/>
                  </a:lnTo>
                  <a:lnTo>
                    <a:pt x="164" y="4505"/>
                  </a:lnTo>
                  <a:lnTo>
                    <a:pt x="1" y="5699"/>
                  </a:lnTo>
                  <a:lnTo>
                    <a:pt x="1" y="5699"/>
                  </a:lnTo>
                  <a:lnTo>
                    <a:pt x="1" y="5699"/>
                  </a:lnTo>
                  <a:lnTo>
                    <a:pt x="1" y="5699"/>
                  </a:lnTo>
                  <a:lnTo>
                    <a:pt x="164" y="4505"/>
                  </a:lnTo>
                  <a:lnTo>
                    <a:pt x="381" y="3149"/>
                  </a:lnTo>
                  <a:lnTo>
                    <a:pt x="1032" y="1"/>
                  </a:lnTo>
                  <a:lnTo>
                    <a:pt x="1032" y="1"/>
                  </a:lnTo>
                  <a:lnTo>
                    <a:pt x="10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5378704" y="1548571"/>
              <a:ext cx="186760" cy="168836"/>
            </a:xfrm>
            <a:custGeom>
              <a:avLst/>
              <a:gdLst/>
              <a:ahLst/>
              <a:cxnLst/>
              <a:rect l="l" t="t" r="r" b="b"/>
              <a:pathLst>
                <a:path w="9607" h="8685" fill="none" extrusionOk="0">
                  <a:moveTo>
                    <a:pt x="7219" y="1"/>
                  </a:moveTo>
                  <a:lnTo>
                    <a:pt x="7164" y="1"/>
                  </a:lnTo>
                  <a:lnTo>
                    <a:pt x="6730" y="163"/>
                  </a:lnTo>
                  <a:lnTo>
                    <a:pt x="6350" y="218"/>
                  </a:lnTo>
                  <a:lnTo>
                    <a:pt x="6350" y="218"/>
                  </a:lnTo>
                  <a:lnTo>
                    <a:pt x="4939" y="598"/>
                  </a:lnTo>
                  <a:lnTo>
                    <a:pt x="3474" y="869"/>
                  </a:lnTo>
                  <a:lnTo>
                    <a:pt x="2117" y="1086"/>
                  </a:lnTo>
                  <a:lnTo>
                    <a:pt x="760" y="1195"/>
                  </a:lnTo>
                  <a:lnTo>
                    <a:pt x="760" y="1195"/>
                  </a:lnTo>
                  <a:lnTo>
                    <a:pt x="0" y="1249"/>
                  </a:lnTo>
                  <a:lnTo>
                    <a:pt x="1628" y="7816"/>
                  </a:lnTo>
                  <a:lnTo>
                    <a:pt x="1628" y="7816"/>
                  </a:lnTo>
                  <a:lnTo>
                    <a:pt x="1737" y="8684"/>
                  </a:lnTo>
                  <a:lnTo>
                    <a:pt x="1737" y="8684"/>
                  </a:lnTo>
                  <a:lnTo>
                    <a:pt x="1791" y="8684"/>
                  </a:lnTo>
                  <a:lnTo>
                    <a:pt x="1791" y="8684"/>
                  </a:lnTo>
                  <a:lnTo>
                    <a:pt x="1683" y="7816"/>
                  </a:lnTo>
                  <a:lnTo>
                    <a:pt x="1683" y="7816"/>
                  </a:lnTo>
                  <a:lnTo>
                    <a:pt x="1683" y="7816"/>
                  </a:lnTo>
                  <a:lnTo>
                    <a:pt x="1683" y="7816"/>
                  </a:lnTo>
                  <a:lnTo>
                    <a:pt x="1900" y="8684"/>
                  </a:lnTo>
                  <a:lnTo>
                    <a:pt x="1900" y="8684"/>
                  </a:lnTo>
                  <a:lnTo>
                    <a:pt x="2768" y="8630"/>
                  </a:lnTo>
                  <a:lnTo>
                    <a:pt x="3691" y="8522"/>
                  </a:lnTo>
                  <a:lnTo>
                    <a:pt x="4614" y="8413"/>
                  </a:lnTo>
                  <a:lnTo>
                    <a:pt x="5590" y="8250"/>
                  </a:lnTo>
                  <a:lnTo>
                    <a:pt x="7599" y="7762"/>
                  </a:lnTo>
                  <a:lnTo>
                    <a:pt x="9607" y="7219"/>
                  </a:lnTo>
                  <a:lnTo>
                    <a:pt x="72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5505316" y="1527479"/>
              <a:ext cx="4238" cy="78090"/>
            </a:xfrm>
            <a:custGeom>
              <a:avLst/>
              <a:gdLst/>
              <a:ahLst/>
              <a:cxnLst/>
              <a:rect l="l" t="t" r="r" b="b"/>
              <a:pathLst>
                <a:path w="218" h="4017" fill="none" extrusionOk="0">
                  <a:moveTo>
                    <a:pt x="55" y="0"/>
                  </a:moveTo>
                  <a:lnTo>
                    <a:pt x="55" y="0"/>
                  </a:lnTo>
                  <a:lnTo>
                    <a:pt x="0" y="923"/>
                  </a:lnTo>
                  <a:lnTo>
                    <a:pt x="0" y="1791"/>
                  </a:lnTo>
                  <a:lnTo>
                    <a:pt x="0" y="1791"/>
                  </a:lnTo>
                  <a:lnTo>
                    <a:pt x="0" y="2768"/>
                  </a:lnTo>
                  <a:lnTo>
                    <a:pt x="109" y="3691"/>
                  </a:lnTo>
                  <a:lnTo>
                    <a:pt x="218" y="4016"/>
                  </a:lnTo>
                  <a:lnTo>
                    <a:pt x="218" y="4016"/>
                  </a:lnTo>
                  <a:lnTo>
                    <a:pt x="55" y="2877"/>
                  </a:lnTo>
                  <a:lnTo>
                    <a:pt x="0" y="1683"/>
                  </a:lnTo>
                  <a:lnTo>
                    <a:pt x="0" y="1683"/>
                  </a:lnTo>
                  <a:lnTo>
                    <a:pt x="0" y="869"/>
                  </a:lnTo>
                  <a:lnTo>
                    <a:pt x="55" y="54"/>
                  </a:lnTo>
                  <a:lnTo>
                    <a:pt x="55" y="54"/>
                  </a:lnTo>
                  <a:lnTo>
                    <a:pt x="5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5459943" y="1769079"/>
              <a:ext cx="362964" cy="239520"/>
            </a:xfrm>
            <a:custGeom>
              <a:avLst/>
              <a:gdLst/>
              <a:ahLst/>
              <a:cxnLst/>
              <a:rect l="l" t="t" r="r" b="b"/>
              <a:pathLst>
                <a:path w="18671" h="12321" extrusionOk="0">
                  <a:moveTo>
                    <a:pt x="1683" y="3040"/>
                  </a:moveTo>
                  <a:lnTo>
                    <a:pt x="1628" y="4017"/>
                  </a:lnTo>
                  <a:lnTo>
                    <a:pt x="1737" y="3040"/>
                  </a:lnTo>
                  <a:close/>
                  <a:moveTo>
                    <a:pt x="7978" y="5862"/>
                  </a:moveTo>
                  <a:lnTo>
                    <a:pt x="7951" y="6459"/>
                  </a:lnTo>
                  <a:lnTo>
                    <a:pt x="7978" y="5917"/>
                  </a:lnTo>
                  <a:lnTo>
                    <a:pt x="7978" y="5862"/>
                  </a:lnTo>
                  <a:close/>
                  <a:moveTo>
                    <a:pt x="1628" y="4017"/>
                  </a:moveTo>
                  <a:lnTo>
                    <a:pt x="1574" y="4885"/>
                  </a:lnTo>
                  <a:lnTo>
                    <a:pt x="1628" y="6134"/>
                  </a:lnTo>
                  <a:lnTo>
                    <a:pt x="1709" y="6556"/>
                  </a:lnTo>
                  <a:lnTo>
                    <a:pt x="1683" y="6242"/>
                  </a:lnTo>
                  <a:lnTo>
                    <a:pt x="1628" y="5591"/>
                  </a:lnTo>
                  <a:lnTo>
                    <a:pt x="1628" y="4940"/>
                  </a:lnTo>
                  <a:lnTo>
                    <a:pt x="1628" y="4017"/>
                  </a:lnTo>
                  <a:close/>
                  <a:moveTo>
                    <a:pt x="1709" y="6556"/>
                  </a:moveTo>
                  <a:lnTo>
                    <a:pt x="1731" y="6822"/>
                  </a:lnTo>
                  <a:lnTo>
                    <a:pt x="1846" y="7273"/>
                  </a:lnTo>
                  <a:lnTo>
                    <a:pt x="1709" y="6556"/>
                  </a:lnTo>
                  <a:close/>
                  <a:moveTo>
                    <a:pt x="0" y="1"/>
                  </a:moveTo>
                  <a:lnTo>
                    <a:pt x="1846" y="7382"/>
                  </a:lnTo>
                  <a:lnTo>
                    <a:pt x="1846" y="7328"/>
                  </a:lnTo>
                  <a:lnTo>
                    <a:pt x="1737" y="6894"/>
                  </a:lnTo>
                  <a:lnTo>
                    <a:pt x="1731" y="6822"/>
                  </a:lnTo>
                  <a:lnTo>
                    <a:pt x="0" y="1"/>
                  </a:lnTo>
                  <a:close/>
                  <a:moveTo>
                    <a:pt x="1846" y="7273"/>
                  </a:moveTo>
                  <a:lnTo>
                    <a:pt x="1846" y="7328"/>
                  </a:lnTo>
                  <a:lnTo>
                    <a:pt x="1900" y="7545"/>
                  </a:lnTo>
                  <a:lnTo>
                    <a:pt x="1846" y="7273"/>
                  </a:lnTo>
                  <a:close/>
                  <a:moveTo>
                    <a:pt x="1900" y="7545"/>
                  </a:moveTo>
                  <a:lnTo>
                    <a:pt x="1954" y="7870"/>
                  </a:lnTo>
                  <a:lnTo>
                    <a:pt x="1954" y="7816"/>
                  </a:lnTo>
                  <a:lnTo>
                    <a:pt x="1900" y="7545"/>
                  </a:lnTo>
                  <a:close/>
                  <a:moveTo>
                    <a:pt x="4831" y="4668"/>
                  </a:moveTo>
                  <a:lnTo>
                    <a:pt x="4125" y="7925"/>
                  </a:lnTo>
                  <a:lnTo>
                    <a:pt x="3854" y="9336"/>
                  </a:lnTo>
                  <a:lnTo>
                    <a:pt x="3691" y="10584"/>
                  </a:lnTo>
                  <a:lnTo>
                    <a:pt x="3691" y="10638"/>
                  </a:lnTo>
                  <a:lnTo>
                    <a:pt x="3908" y="9336"/>
                  </a:lnTo>
                  <a:lnTo>
                    <a:pt x="4179" y="7925"/>
                  </a:lnTo>
                  <a:lnTo>
                    <a:pt x="4885" y="4668"/>
                  </a:lnTo>
                  <a:close/>
                  <a:moveTo>
                    <a:pt x="7951" y="6459"/>
                  </a:moveTo>
                  <a:lnTo>
                    <a:pt x="7924" y="7002"/>
                  </a:lnTo>
                  <a:lnTo>
                    <a:pt x="7761" y="8305"/>
                  </a:lnTo>
                  <a:lnTo>
                    <a:pt x="7436" y="9824"/>
                  </a:lnTo>
                  <a:lnTo>
                    <a:pt x="7056" y="11615"/>
                  </a:lnTo>
                  <a:lnTo>
                    <a:pt x="7436" y="9933"/>
                  </a:lnTo>
                  <a:lnTo>
                    <a:pt x="7761" y="8413"/>
                  </a:lnTo>
                  <a:lnTo>
                    <a:pt x="7924" y="7056"/>
                  </a:lnTo>
                  <a:lnTo>
                    <a:pt x="7951" y="6459"/>
                  </a:lnTo>
                  <a:close/>
                  <a:moveTo>
                    <a:pt x="16228" y="3203"/>
                  </a:moveTo>
                  <a:lnTo>
                    <a:pt x="14057" y="3854"/>
                  </a:lnTo>
                  <a:lnTo>
                    <a:pt x="12972" y="4126"/>
                  </a:lnTo>
                  <a:lnTo>
                    <a:pt x="11940" y="4397"/>
                  </a:lnTo>
                  <a:lnTo>
                    <a:pt x="10909" y="4560"/>
                  </a:lnTo>
                  <a:lnTo>
                    <a:pt x="9932" y="4723"/>
                  </a:lnTo>
                  <a:lnTo>
                    <a:pt x="8955" y="4831"/>
                  </a:lnTo>
                  <a:lnTo>
                    <a:pt x="8033" y="4885"/>
                  </a:lnTo>
                  <a:lnTo>
                    <a:pt x="7978" y="4885"/>
                  </a:lnTo>
                  <a:lnTo>
                    <a:pt x="9878" y="12321"/>
                  </a:lnTo>
                  <a:lnTo>
                    <a:pt x="10855" y="12267"/>
                  </a:lnTo>
                  <a:lnTo>
                    <a:pt x="11940" y="12158"/>
                  </a:lnTo>
                  <a:lnTo>
                    <a:pt x="13026" y="11995"/>
                  </a:lnTo>
                  <a:lnTo>
                    <a:pt x="14111" y="11724"/>
                  </a:lnTo>
                  <a:lnTo>
                    <a:pt x="15251" y="11453"/>
                  </a:lnTo>
                  <a:lnTo>
                    <a:pt x="16391" y="11181"/>
                  </a:lnTo>
                  <a:lnTo>
                    <a:pt x="18670" y="10476"/>
                  </a:lnTo>
                  <a:lnTo>
                    <a:pt x="16228" y="3203"/>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5424077" y="1914685"/>
              <a:ext cx="2138" cy="7407"/>
            </a:xfrm>
            <a:custGeom>
              <a:avLst/>
              <a:gdLst/>
              <a:ahLst/>
              <a:cxnLst/>
              <a:rect l="l" t="t" r="r" b="b"/>
              <a:pathLst>
                <a:path w="110" h="381" fill="none" extrusionOk="0">
                  <a:moveTo>
                    <a:pt x="1" y="1"/>
                  </a:moveTo>
                  <a:lnTo>
                    <a:pt x="55" y="55"/>
                  </a:lnTo>
                  <a:lnTo>
                    <a:pt x="109" y="326"/>
                  </a:lnTo>
                  <a:lnTo>
                    <a:pt x="109" y="326"/>
                  </a:lnTo>
                  <a:lnTo>
                    <a:pt x="109" y="380"/>
                  </a:lnTo>
                  <a:lnTo>
                    <a:pt x="55" y="55"/>
                  </a:lnTo>
                  <a:lnTo>
                    <a:pt x="55" y="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5322794" y="1873530"/>
              <a:ext cx="17963" cy="121364"/>
            </a:xfrm>
            <a:custGeom>
              <a:avLst/>
              <a:gdLst/>
              <a:ahLst/>
              <a:cxnLst/>
              <a:rect l="l" t="t" r="r" b="b"/>
              <a:pathLst>
                <a:path w="924" h="6243" fill="none" extrusionOk="0">
                  <a:moveTo>
                    <a:pt x="923" y="1"/>
                  </a:moveTo>
                  <a:lnTo>
                    <a:pt x="923" y="1"/>
                  </a:lnTo>
                  <a:lnTo>
                    <a:pt x="923" y="489"/>
                  </a:lnTo>
                  <a:lnTo>
                    <a:pt x="923" y="489"/>
                  </a:lnTo>
                  <a:lnTo>
                    <a:pt x="869" y="1683"/>
                  </a:lnTo>
                  <a:lnTo>
                    <a:pt x="706" y="3040"/>
                  </a:lnTo>
                  <a:lnTo>
                    <a:pt x="381" y="4560"/>
                  </a:lnTo>
                  <a:lnTo>
                    <a:pt x="1" y="6242"/>
                  </a:lnTo>
                  <a:lnTo>
                    <a:pt x="1" y="6242"/>
                  </a:lnTo>
                  <a:lnTo>
                    <a:pt x="381" y="4451"/>
                  </a:lnTo>
                  <a:lnTo>
                    <a:pt x="706" y="2932"/>
                  </a:lnTo>
                  <a:lnTo>
                    <a:pt x="869" y="1629"/>
                  </a:lnTo>
                  <a:lnTo>
                    <a:pt x="923" y="544"/>
                  </a:lnTo>
                  <a:lnTo>
                    <a:pt x="923" y="544"/>
                  </a:lnTo>
                  <a:lnTo>
                    <a:pt x="92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5388210" y="1859825"/>
              <a:ext cx="23231" cy="116076"/>
            </a:xfrm>
            <a:custGeom>
              <a:avLst/>
              <a:gdLst/>
              <a:ahLst/>
              <a:cxnLst/>
              <a:rect l="l" t="t" r="r" b="b"/>
              <a:pathLst>
                <a:path w="1195" h="5971" fill="none" extrusionOk="0">
                  <a:moveTo>
                    <a:pt x="1141" y="0"/>
                  </a:moveTo>
                  <a:lnTo>
                    <a:pt x="1141" y="0"/>
                  </a:lnTo>
                  <a:lnTo>
                    <a:pt x="435" y="3257"/>
                  </a:lnTo>
                  <a:lnTo>
                    <a:pt x="164" y="4668"/>
                  </a:lnTo>
                  <a:lnTo>
                    <a:pt x="1" y="5916"/>
                  </a:lnTo>
                  <a:lnTo>
                    <a:pt x="1" y="5916"/>
                  </a:lnTo>
                  <a:lnTo>
                    <a:pt x="1" y="5970"/>
                  </a:lnTo>
                  <a:lnTo>
                    <a:pt x="1" y="5970"/>
                  </a:lnTo>
                  <a:lnTo>
                    <a:pt x="218" y="4668"/>
                  </a:lnTo>
                  <a:lnTo>
                    <a:pt x="489" y="3257"/>
                  </a:lnTo>
                  <a:lnTo>
                    <a:pt x="1195" y="0"/>
                  </a:lnTo>
                  <a:lnTo>
                    <a:pt x="1195" y="0"/>
                  </a:lnTo>
                  <a:lnTo>
                    <a:pt x="11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5304851" y="1831326"/>
              <a:ext cx="207872" cy="177273"/>
            </a:xfrm>
            <a:custGeom>
              <a:avLst/>
              <a:gdLst/>
              <a:ahLst/>
              <a:cxnLst/>
              <a:rect l="l" t="t" r="r" b="b"/>
              <a:pathLst>
                <a:path w="10693" h="9119" fill="none" extrusionOk="0">
                  <a:moveTo>
                    <a:pt x="8250" y="1"/>
                  </a:moveTo>
                  <a:lnTo>
                    <a:pt x="8250" y="1"/>
                  </a:lnTo>
                  <a:lnTo>
                    <a:pt x="6079" y="652"/>
                  </a:lnTo>
                  <a:lnTo>
                    <a:pt x="4994" y="924"/>
                  </a:lnTo>
                  <a:lnTo>
                    <a:pt x="3962" y="1195"/>
                  </a:lnTo>
                  <a:lnTo>
                    <a:pt x="2931" y="1358"/>
                  </a:lnTo>
                  <a:lnTo>
                    <a:pt x="1954" y="1521"/>
                  </a:lnTo>
                  <a:lnTo>
                    <a:pt x="977" y="1629"/>
                  </a:lnTo>
                  <a:lnTo>
                    <a:pt x="55" y="1683"/>
                  </a:lnTo>
                  <a:lnTo>
                    <a:pt x="55" y="1683"/>
                  </a:lnTo>
                  <a:lnTo>
                    <a:pt x="0" y="1683"/>
                  </a:lnTo>
                  <a:lnTo>
                    <a:pt x="1900" y="9119"/>
                  </a:lnTo>
                  <a:lnTo>
                    <a:pt x="1900" y="9119"/>
                  </a:lnTo>
                  <a:lnTo>
                    <a:pt x="2877" y="9065"/>
                  </a:lnTo>
                  <a:lnTo>
                    <a:pt x="3962" y="8956"/>
                  </a:lnTo>
                  <a:lnTo>
                    <a:pt x="5048" y="8793"/>
                  </a:lnTo>
                  <a:lnTo>
                    <a:pt x="6133" y="8522"/>
                  </a:lnTo>
                  <a:lnTo>
                    <a:pt x="7273" y="8251"/>
                  </a:lnTo>
                  <a:lnTo>
                    <a:pt x="8413" y="7979"/>
                  </a:lnTo>
                  <a:lnTo>
                    <a:pt x="10692" y="7274"/>
                  </a:lnTo>
                  <a:lnTo>
                    <a:pt x="10692" y="7274"/>
                  </a:lnTo>
                  <a:lnTo>
                    <a:pt x="8250" y="1"/>
                  </a:lnTo>
                  <a:lnTo>
                    <a:pt x="825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5429345" y="1828177"/>
              <a:ext cx="6337" cy="87577"/>
            </a:xfrm>
            <a:custGeom>
              <a:avLst/>
              <a:gdLst/>
              <a:ahLst/>
              <a:cxnLst/>
              <a:rect l="l" t="t" r="r" b="b"/>
              <a:pathLst>
                <a:path w="326" h="4505" fill="none" extrusionOk="0">
                  <a:moveTo>
                    <a:pt x="109" y="0"/>
                  </a:moveTo>
                  <a:lnTo>
                    <a:pt x="109" y="0"/>
                  </a:lnTo>
                  <a:lnTo>
                    <a:pt x="54" y="977"/>
                  </a:lnTo>
                  <a:lnTo>
                    <a:pt x="0" y="1845"/>
                  </a:lnTo>
                  <a:lnTo>
                    <a:pt x="0" y="1845"/>
                  </a:lnTo>
                  <a:lnTo>
                    <a:pt x="54" y="3094"/>
                  </a:lnTo>
                  <a:lnTo>
                    <a:pt x="272" y="4233"/>
                  </a:lnTo>
                  <a:lnTo>
                    <a:pt x="326" y="4505"/>
                  </a:lnTo>
                  <a:lnTo>
                    <a:pt x="326" y="4505"/>
                  </a:lnTo>
                  <a:lnTo>
                    <a:pt x="163" y="3854"/>
                  </a:lnTo>
                  <a:lnTo>
                    <a:pt x="109" y="3202"/>
                  </a:lnTo>
                  <a:lnTo>
                    <a:pt x="54" y="2551"/>
                  </a:lnTo>
                  <a:lnTo>
                    <a:pt x="54" y="1900"/>
                  </a:lnTo>
                  <a:lnTo>
                    <a:pt x="54" y="1900"/>
                  </a:lnTo>
                  <a:lnTo>
                    <a:pt x="54" y="977"/>
                  </a:lnTo>
                  <a:lnTo>
                    <a:pt x="163" y="0"/>
                  </a:lnTo>
                  <a:lnTo>
                    <a:pt x="163" y="0"/>
                  </a:lnTo>
                  <a:lnTo>
                    <a:pt x="1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5459943" y="1769079"/>
              <a:ext cx="35886" cy="143506"/>
            </a:xfrm>
            <a:custGeom>
              <a:avLst/>
              <a:gdLst/>
              <a:ahLst/>
              <a:cxnLst/>
              <a:rect l="l" t="t" r="r" b="b"/>
              <a:pathLst>
                <a:path w="1846" h="7382" fill="none" extrusionOk="0">
                  <a:moveTo>
                    <a:pt x="0" y="1"/>
                  </a:moveTo>
                  <a:lnTo>
                    <a:pt x="1846" y="7382"/>
                  </a:lnTo>
                  <a:lnTo>
                    <a:pt x="1846" y="7382"/>
                  </a:lnTo>
                  <a:lnTo>
                    <a:pt x="1846" y="7273"/>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5504267" y="1406134"/>
              <a:ext cx="265900" cy="165668"/>
            </a:xfrm>
            <a:custGeom>
              <a:avLst/>
              <a:gdLst/>
              <a:ahLst/>
              <a:cxnLst/>
              <a:rect l="l" t="t" r="r" b="b"/>
              <a:pathLst>
                <a:path w="13678" h="8522" extrusionOk="0">
                  <a:moveTo>
                    <a:pt x="1032" y="489"/>
                  </a:moveTo>
                  <a:lnTo>
                    <a:pt x="381" y="3637"/>
                  </a:lnTo>
                  <a:lnTo>
                    <a:pt x="164" y="4994"/>
                  </a:lnTo>
                  <a:lnTo>
                    <a:pt x="164" y="4994"/>
                  </a:lnTo>
                  <a:lnTo>
                    <a:pt x="381" y="3691"/>
                  </a:lnTo>
                  <a:lnTo>
                    <a:pt x="1032" y="489"/>
                  </a:lnTo>
                  <a:close/>
                  <a:moveTo>
                    <a:pt x="164" y="4994"/>
                  </a:moveTo>
                  <a:lnTo>
                    <a:pt x="1" y="6188"/>
                  </a:lnTo>
                  <a:lnTo>
                    <a:pt x="55" y="6188"/>
                  </a:lnTo>
                  <a:lnTo>
                    <a:pt x="164" y="4994"/>
                  </a:lnTo>
                  <a:close/>
                  <a:moveTo>
                    <a:pt x="3908" y="3854"/>
                  </a:moveTo>
                  <a:lnTo>
                    <a:pt x="3529" y="5754"/>
                  </a:lnTo>
                  <a:lnTo>
                    <a:pt x="3040" y="8087"/>
                  </a:lnTo>
                  <a:lnTo>
                    <a:pt x="3094" y="7870"/>
                  </a:lnTo>
                  <a:lnTo>
                    <a:pt x="3583" y="5699"/>
                  </a:lnTo>
                  <a:lnTo>
                    <a:pt x="3908" y="3854"/>
                  </a:lnTo>
                  <a:close/>
                  <a:moveTo>
                    <a:pt x="11127" y="1"/>
                  </a:moveTo>
                  <a:lnTo>
                    <a:pt x="10258" y="218"/>
                  </a:lnTo>
                  <a:lnTo>
                    <a:pt x="8359" y="652"/>
                  </a:lnTo>
                  <a:lnTo>
                    <a:pt x="7382" y="761"/>
                  </a:lnTo>
                  <a:lnTo>
                    <a:pt x="6459" y="923"/>
                  </a:lnTo>
                  <a:lnTo>
                    <a:pt x="5482" y="978"/>
                  </a:lnTo>
                  <a:lnTo>
                    <a:pt x="4560" y="1032"/>
                  </a:lnTo>
                  <a:lnTo>
                    <a:pt x="6079" y="7165"/>
                  </a:lnTo>
                  <a:lnTo>
                    <a:pt x="6459" y="8522"/>
                  </a:lnTo>
                  <a:lnTo>
                    <a:pt x="7219" y="8522"/>
                  </a:lnTo>
                  <a:lnTo>
                    <a:pt x="8576" y="8413"/>
                  </a:lnTo>
                  <a:lnTo>
                    <a:pt x="9933" y="8196"/>
                  </a:lnTo>
                  <a:lnTo>
                    <a:pt x="11398" y="7925"/>
                  </a:lnTo>
                  <a:lnTo>
                    <a:pt x="12809" y="7545"/>
                  </a:lnTo>
                  <a:lnTo>
                    <a:pt x="13189" y="7490"/>
                  </a:lnTo>
                  <a:lnTo>
                    <a:pt x="13623" y="7328"/>
                  </a:lnTo>
                  <a:lnTo>
                    <a:pt x="13678" y="7328"/>
                  </a:lnTo>
                  <a:lnTo>
                    <a:pt x="11235" y="1"/>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5445169" y="1426177"/>
              <a:ext cx="23231" cy="137188"/>
            </a:xfrm>
            <a:custGeom>
              <a:avLst/>
              <a:gdLst/>
              <a:ahLst/>
              <a:cxnLst/>
              <a:rect l="l" t="t" r="r" b="b"/>
              <a:pathLst>
                <a:path w="1195" h="7057" fill="none" extrusionOk="0">
                  <a:moveTo>
                    <a:pt x="1194" y="1"/>
                  </a:moveTo>
                  <a:lnTo>
                    <a:pt x="1194" y="1"/>
                  </a:lnTo>
                  <a:lnTo>
                    <a:pt x="1086" y="1249"/>
                  </a:lnTo>
                  <a:lnTo>
                    <a:pt x="868" y="2823"/>
                  </a:lnTo>
                  <a:lnTo>
                    <a:pt x="489" y="4723"/>
                  </a:lnTo>
                  <a:lnTo>
                    <a:pt x="0" y="7056"/>
                  </a:lnTo>
                  <a:lnTo>
                    <a:pt x="0" y="7056"/>
                  </a:lnTo>
                  <a:lnTo>
                    <a:pt x="0" y="7056"/>
                  </a:lnTo>
                  <a:lnTo>
                    <a:pt x="0" y="7056"/>
                  </a:lnTo>
                  <a:lnTo>
                    <a:pt x="54" y="6839"/>
                  </a:lnTo>
                  <a:lnTo>
                    <a:pt x="54" y="6839"/>
                  </a:lnTo>
                  <a:lnTo>
                    <a:pt x="543" y="4668"/>
                  </a:lnTo>
                  <a:lnTo>
                    <a:pt x="868" y="2823"/>
                  </a:lnTo>
                  <a:lnTo>
                    <a:pt x="1086" y="1249"/>
                  </a:lnTo>
                  <a:lnTo>
                    <a:pt x="1194" y="1"/>
                  </a:lnTo>
                  <a:lnTo>
                    <a:pt x="1194" y="1"/>
                  </a:lnTo>
                  <a:lnTo>
                    <a:pt x="11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5504267" y="1415640"/>
              <a:ext cx="20062" cy="110789"/>
            </a:xfrm>
            <a:custGeom>
              <a:avLst/>
              <a:gdLst/>
              <a:ahLst/>
              <a:cxnLst/>
              <a:rect l="l" t="t" r="r" b="b"/>
              <a:pathLst>
                <a:path w="1032" h="5699" fill="none" extrusionOk="0">
                  <a:moveTo>
                    <a:pt x="1032" y="0"/>
                  </a:moveTo>
                  <a:lnTo>
                    <a:pt x="1032" y="0"/>
                  </a:lnTo>
                  <a:lnTo>
                    <a:pt x="381" y="3202"/>
                  </a:lnTo>
                  <a:lnTo>
                    <a:pt x="164" y="4505"/>
                  </a:lnTo>
                  <a:lnTo>
                    <a:pt x="1" y="5699"/>
                  </a:lnTo>
                  <a:lnTo>
                    <a:pt x="1" y="5699"/>
                  </a:lnTo>
                  <a:lnTo>
                    <a:pt x="55" y="5699"/>
                  </a:lnTo>
                  <a:lnTo>
                    <a:pt x="55" y="5699"/>
                  </a:lnTo>
                  <a:lnTo>
                    <a:pt x="164" y="4505"/>
                  </a:lnTo>
                  <a:lnTo>
                    <a:pt x="381" y="3148"/>
                  </a:lnTo>
                  <a:lnTo>
                    <a:pt x="1032" y="0"/>
                  </a:lnTo>
                  <a:lnTo>
                    <a:pt x="1032" y="0"/>
                  </a:lnTo>
                  <a:lnTo>
                    <a:pt x="10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5415640" y="1406134"/>
              <a:ext cx="177273" cy="165668"/>
            </a:xfrm>
            <a:custGeom>
              <a:avLst/>
              <a:gdLst/>
              <a:ahLst/>
              <a:cxnLst/>
              <a:rect l="l" t="t" r="r" b="b"/>
              <a:pathLst>
                <a:path w="9119" h="8522" fill="none" extrusionOk="0">
                  <a:moveTo>
                    <a:pt x="6622" y="1"/>
                  </a:moveTo>
                  <a:lnTo>
                    <a:pt x="6622" y="1"/>
                  </a:lnTo>
                  <a:lnTo>
                    <a:pt x="6568" y="1"/>
                  </a:lnTo>
                  <a:lnTo>
                    <a:pt x="5699" y="218"/>
                  </a:lnTo>
                  <a:lnTo>
                    <a:pt x="5699" y="218"/>
                  </a:lnTo>
                  <a:lnTo>
                    <a:pt x="3800" y="652"/>
                  </a:lnTo>
                  <a:lnTo>
                    <a:pt x="2823" y="761"/>
                  </a:lnTo>
                  <a:lnTo>
                    <a:pt x="1900" y="923"/>
                  </a:lnTo>
                  <a:lnTo>
                    <a:pt x="1900" y="923"/>
                  </a:lnTo>
                  <a:lnTo>
                    <a:pt x="923" y="978"/>
                  </a:lnTo>
                  <a:lnTo>
                    <a:pt x="1" y="1032"/>
                  </a:lnTo>
                  <a:lnTo>
                    <a:pt x="1520" y="7165"/>
                  </a:lnTo>
                  <a:lnTo>
                    <a:pt x="1520" y="7165"/>
                  </a:lnTo>
                  <a:lnTo>
                    <a:pt x="1629" y="7816"/>
                  </a:lnTo>
                  <a:lnTo>
                    <a:pt x="1683" y="8522"/>
                  </a:lnTo>
                  <a:lnTo>
                    <a:pt x="1683" y="8522"/>
                  </a:lnTo>
                  <a:lnTo>
                    <a:pt x="1683" y="8522"/>
                  </a:lnTo>
                  <a:lnTo>
                    <a:pt x="1683" y="8522"/>
                  </a:lnTo>
                  <a:lnTo>
                    <a:pt x="1629" y="7816"/>
                  </a:lnTo>
                  <a:lnTo>
                    <a:pt x="1520" y="7165"/>
                  </a:lnTo>
                  <a:lnTo>
                    <a:pt x="1520" y="7165"/>
                  </a:lnTo>
                  <a:lnTo>
                    <a:pt x="1520" y="7165"/>
                  </a:lnTo>
                  <a:lnTo>
                    <a:pt x="1900" y="8522"/>
                  </a:lnTo>
                  <a:lnTo>
                    <a:pt x="1900" y="8522"/>
                  </a:lnTo>
                  <a:lnTo>
                    <a:pt x="2660" y="8522"/>
                  </a:lnTo>
                  <a:lnTo>
                    <a:pt x="2660" y="8522"/>
                  </a:lnTo>
                  <a:lnTo>
                    <a:pt x="4017" y="8413"/>
                  </a:lnTo>
                  <a:lnTo>
                    <a:pt x="5374" y="8196"/>
                  </a:lnTo>
                  <a:lnTo>
                    <a:pt x="6839" y="7925"/>
                  </a:lnTo>
                  <a:lnTo>
                    <a:pt x="8250" y="7545"/>
                  </a:lnTo>
                  <a:lnTo>
                    <a:pt x="8630" y="7490"/>
                  </a:lnTo>
                  <a:lnTo>
                    <a:pt x="9064" y="7328"/>
                  </a:lnTo>
                  <a:lnTo>
                    <a:pt x="9119" y="7328"/>
                  </a:lnTo>
                  <a:lnTo>
                    <a:pt x="9119" y="7328"/>
                  </a:lnTo>
                  <a:lnTo>
                    <a:pt x="6676" y="1"/>
                  </a:lnTo>
                  <a:lnTo>
                    <a:pt x="66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5467331" y="1677303"/>
              <a:ext cx="322860" cy="186760"/>
            </a:xfrm>
            <a:custGeom>
              <a:avLst/>
              <a:gdLst/>
              <a:ahLst/>
              <a:cxnLst/>
              <a:rect l="l" t="t" r="r" b="b"/>
              <a:pathLst>
                <a:path w="16608" h="9607" extrusionOk="0">
                  <a:moveTo>
                    <a:pt x="109" y="0"/>
                  </a:moveTo>
                  <a:lnTo>
                    <a:pt x="0" y="977"/>
                  </a:lnTo>
                  <a:lnTo>
                    <a:pt x="0" y="1791"/>
                  </a:lnTo>
                  <a:lnTo>
                    <a:pt x="55" y="923"/>
                  </a:lnTo>
                  <a:lnTo>
                    <a:pt x="109" y="0"/>
                  </a:lnTo>
                  <a:close/>
                  <a:moveTo>
                    <a:pt x="0" y="1791"/>
                  </a:moveTo>
                  <a:lnTo>
                    <a:pt x="0" y="1845"/>
                  </a:lnTo>
                  <a:lnTo>
                    <a:pt x="18" y="2207"/>
                  </a:lnTo>
                  <a:lnTo>
                    <a:pt x="0" y="1791"/>
                  </a:lnTo>
                  <a:close/>
                  <a:moveTo>
                    <a:pt x="6296" y="2062"/>
                  </a:moveTo>
                  <a:lnTo>
                    <a:pt x="6350" y="2659"/>
                  </a:lnTo>
                  <a:lnTo>
                    <a:pt x="6350" y="2062"/>
                  </a:lnTo>
                  <a:close/>
                  <a:moveTo>
                    <a:pt x="3202" y="1737"/>
                  </a:moveTo>
                  <a:lnTo>
                    <a:pt x="3148" y="2008"/>
                  </a:lnTo>
                  <a:lnTo>
                    <a:pt x="2882" y="3296"/>
                  </a:lnTo>
                  <a:lnTo>
                    <a:pt x="2882" y="3296"/>
                  </a:lnTo>
                  <a:lnTo>
                    <a:pt x="3202" y="1791"/>
                  </a:lnTo>
                  <a:lnTo>
                    <a:pt x="3202" y="1737"/>
                  </a:lnTo>
                  <a:close/>
                  <a:moveTo>
                    <a:pt x="18" y="2207"/>
                  </a:moveTo>
                  <a:lnTo>
                    <a:pt x="55" y="3039"/>
                  </a:lnTo>
                  <a:lnTo>
                    <a:pt x="105" y="3407"/>
                  </a:lnTo>
                  <a:lnTo>
                    <a:pt x="55" y="2931"/>
                  </a:lnTo>
                  <a:lnTo>
                    <a:pt x="18" y="2207"/>
                  </a:lnTo>
                  <a:close/>
                  <a:moveTo>
                    <a:pt x="105" y="3407"/>
                  </a:moveTo>
                  <a:lnTo>
                    <a:pt x="163" y="3962"/>
                  </a:lnTo>
                  <a:lnTo>
                    <a:pt x="217" y="4233"/>
                  </a:lnTo>
                  <a:lnTo>
                    <a:pt x="105" y="3407"/>
                  </a:lnTo>
                  <a:close/>
                  <a:moveTo>
                    <a:pt x="2882" y="3296"/>
                  </a:moveTo>
                  <a:lnTo>
                    <a:pt x="2497" y="5102"/>
                  </a:lnTo>
                  <a:lnTo>
                    <a:pt x="2459" y="5336"/>
                  </a:lnTo>
                  <a:lnTo>
                    <a:pt x="2497" y="5156"/>
                  </a:lnTo>
                  <a:lnTo>
                    <a:pt x="2882" y="3296"/>
                  </a:lnTo>
                  <a:close/>
                  <a:moveTo>
                    <a:pt x="2459" y="5336"/>
                  </a:moveTo>
                  <a:lnTo>
                    <a:pt x="2226" y="6459"/>
                  </a:lnTo>
                  <a:lnTo>
                    <a:pt x="2063" y="7598"/>
                  </a:lnTo>
                  <a:lnTo>
                    <a:pt x="2117" y="7653"/>
                  </a:lnTo>
                  <a:lnTo>
                    <a:pt x="2280" y="6459"/>
                  </a:lnTo>
                  <a:lnTo>
                    <a:pt x="2459" y="5336"/>
                  </a:lnTo>
                  <a:close/>
                  <a:moveTo>
                    <a:pt x="5753" y="7056"/>
                  </a:moveTo>
                  <a:lnTo>
                    <a:pt x="5265" y="9064"/>
                  </a:lnTo>
                  <a:lnTo>
                    <a:pt x="5211" y="9335"/>
                  </a:lnTo>
                  <a:lnTo>
                    <a:pt x="5265" y="9335"/>
                  </a:lnTo>
                  <a:lnTo>
                    <a:pt x="5319" y="9064"/>
                  </a:lnTo>
                  <a:lnTo>
                    <a:pt x="5753" y="7056"/>
                  </a:lnTo>
                  <a:close/>
                  <a:moveTo>
                    <a:pt x="14166" y="597"/>
                  </a:moveTo>
                  <a:lnTo>
                    <a:pt x="12158" y="1140"/>
                  </a:lnTo>
                  <a:lnTo>
                    <a:pt x="10149" y="1628"/>
                  </a:lnTo>
                  <a:lnTo>
                    <a:pt x="9173" y="1791"/>
                  </a:lnTo>
                  <a:lnTo>
                    <a:pt x="8250" y="1900"/>
                  </a:lnTo>
                  <a:lnTo>
                    <a:pt x="7327" y="2008"/>
                  </a:lnTo>
                  <a:lnTo>
                    <a:pt x="6459" y="2062"/>
                  </a:lnTo>
                  <a:lnTo>
                    <a:pt x="8250" y="9172"/>
                  </a:lnTo>
                  <a:lnTo>
                    <a:pt x="8250" y="9227"/>
                  </a:lnTo>
                  <a:lnTo>
                    <a:pt x="8358" y="9606"/>
                  </a:lnTo>
                  <a:lnTo>
                    <a:pt x="8413" y="9606"/>
                  </a:lnTo>
                  <a:lnTo>
                    <a:pt x="9335" y="9552"/>
                  </a:lnTo>
                  <a:lnTo>
                    <a:pt x="10312" y="9444"/>
                  </a:lnTo>
                  <a:lnTo>
                    <a:pt x="11289" y="9281"/>
                  </a:lnTo>
                  <a:lnTo>
                    <a:pt x="12320" y="9118"/>
                  </a:lnTo>
                  <a:lnTo>
                    <a:pt x="13352" y="8847"/>
                  </a:lnTo>
                  <a:lnTo>
                    <a:pt x="14437" y="8575"/>
                  </a:lnTo>
                  <a:lnTo>
                    <a:pt x="16608" y="7924"/>
                  </a:lnTo>
                  <a:lnTo>
                    <a:pt x="14166" y="651"/>
                  </a:lnTo>
                  <a:lnTo>
                    <a:pt x="14166" y="597"/>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5366048" y="1717388"/>
              <a:ext cx="22181" cy="141407"/>
            </a:xfrm>
            <a:custGeom>
              <a:avLst/>
              <a:gdLst/>
              <a:ahLst/>
              <a:cxnLst/>
              <a:rect l="l" t="t" r="r" b="b"/>
              <a:pathLst>
                <a:path w="1141" h="7274" fill="none" extrusionOk="0">
                  <a:moveTo>
                    <a:pt x="1140" y="0"/>
                  </a:moveTo>
                  <a:lnTo>
                    <a:pt x="1140" y="0"/>
                  </a:lnTo>
                  <a:lnTo>
                    <a:pt x="1086" y="0"/>
                  </a:lnTo>
                  <a:lnTo>
                    <a:pt x="1086" y="0"/>
                  </a:lnTo>
                  <a:lnTo>
                    <a:pt x="1140" y="597"/>
                  </a:lnTo>
                  <a:lnTo>
                    <a:pt x="1140" y="597"/>
                  </a:lnTo>
                  <a:lnTo>
                    <a:pt x="1086" y="1846"/>
                  </a:lnTo>
                  <a:lnTo>
                    <a:pt x="869" y="3257"/>
                  </a:lnTo>
                  <a:lnTo>
                    <a:pt x="543" y="4994"/>
                  </a:lnTo>
                  <a:lnTo>
                    <a:pt x="55" y="7002"/>
                  </a:lnTo>
                  <a:lnTo>
                    <a:pt x="55" y="7002"/>
                  </a:lnTo>
                  <a:lnTo>
                    <a:pt x="1" y="7273"/>
                  </a:lnTo>
                  <a:lnTo>
                    <a:pt x="1" y="7273"/>
                  </a:lnTo>
                  <a:lnTo>
                    <a:pt x="55" y="7273"/>
                  </a:lnTo>
                  <a:lnTo>
                    <a:pt x="55" y="7273"/>
                  </a:lnTo>
                  <a:lnTo>
                    <a:pt x="109" y="7002"/>
                  </a:lnTo>
                  <a:lnTo>
                    <a:pt x="109" y="7002"/>
                  </a:lnTo>
                  <a:lnTo>
                    <a:pt x="543" y="4994"/>
                  </a:lnTo>
                  <a:lnTo>
                    <a:pt x="869" y="3257"/>
                  </a:lnTo>
                  <a:lnTo>
                    <a:pt x="1086" y="1846"/>
                  </a:lnTo>
                  <a:lnTo>
                    <a:pt x="1140" y="597"/>
                  </a:lnTo>
                  <a:lnTo>
                    <a:pt x="1140" y="597"/>
                  </a:lnTo>
                  <a:lnTo>
                    <a:pt x="11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5427245" y="1711051"/>
              <a:ext cx="22181" cy="115026"/>
            </a:xfrm>
            <a:custGeom>
              <a:avLst/>
              <a:gdLst/>
              <a:ahLst/>
              <a:cxnLst/>
              <a:rect l="l" t="t" r="r" b="b"/>
              <a:pathLst>
                <a:path w="1141" h="5917" fill="none" extrusionOk="0">
                  <a:moveTo>
                    <a:pt x="1140" y="1"/>
                  </a:moveTo>
                  <a:lnTo>
                    <a:pt x="1140" y="1"/>
                  </a:lnTo>
                  <a:lnTo>
                    <a:pt x="1086" y="272"/>
                  </a:lnTo>
                  <a:lnTo>
                    <a:pt x="1086" y="272"/>
                  </a:lnTo>
                  <a:lnTo>
                    <a:pt x="435" y="3420"/>
                  </a:lnTo>
                  <a:lnTo>
                    <a:pt x="164" y="4723"/>
                  </a:lnTo>
                  <a:lnTo>
                    <a:pt x="1" y="5862"/>
                  </a:lnTo>
                  <a:lnTo>
                    <a:pt x="1" y="5862"/>
                  </a:lnTo>
                  <a:lnTo>
                    <a:pt x="55" y="5917"/>
                  </a:lnTo>
                  <a:lnTo>
                    <a:pt x="55" y="5917"/>
                  </a:lnTo>
                  <a:lnTo>
                    <a:pt x="218" y="4723"/>
                  </a:lnTo>
                  <a:lnTo>
                    <a:pt x="435" y="3366"/>
                  </a:lnTo>
                  <a:lnTo>
                    <a:pt x="1140" y="55"/>
                  </a:lnTo>
                  <a:lnTo>
                    <a:pt x="1140" y="55"/>
                  </a:lnTo>
                  <a:lnTo>
                    <a:pt x="1140" y="1"/>
                  </a:lnTo>
                  <a:lnTo>
                    <a:pt x="1140" y="1"/>
                  </a:lnTo>
                  <a:lnTo>
                    <a:pt x="11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5341787" y="1688908"/>
              <a:ext cx="197316" cy="175154"/>
            </a:xfrm>
            <a:custGeom>
              <a:avLst/>
              <a:gdLst/>
              <a:ahLst/>
              <a:cxnLst/>
              <a:rect l="l" t="t" r="r" b="b"/>
              <a:pathLst>
                <a:path w="10150" h="9010" fill="none" extrusionOk="0">
                  <a:moveTo>
                    <a:pt x="7708" y="0"/>
                  </a:moveTo>
                  <a:lnTo>
                    <a:pt x="7708" y="0"/>
                  </a:lnTo>
                  <a:lnTo>
                    <a:pt x="5700" y="543"/>
                  </a:lnTo>
                  <a:lnTo>
                    <a:pt x="3691" y="1031"/>
                  </a:lnTo>
                  <a:lnTo>
                    <a:pt x="2715" y="1194"/>
                  </a:lnTo>
                  <a:lnTo>
                    <a:pt x="1792" y="1303"/>
                  </a:lnTo>
                  <a:lnTo>
                    <a:pt x="869" y="1411"/>
                  </a:lnTo>
                  <a:lnTo>
                    <a:pt x="1" y="1465"/>
                  </a:lnTo>
                  <a:lnTo>
                    <a:pt x="1" y="1465"/>
                  </a:lnTo>
                  <a:lnTo>
                    <a:pt x="1792" y="8575"/>
                  </a:lnTo>
                  <a:lnTo>
                    <a:pt x="1792" y="8575"/>
                  </a:lnTo>
                  <a:lnTo>
                    <a:pt x="1792" y="8630"/>
                  </a:lnTo>
                  <a:lnTo>
                    <a:pt x="1900" y="9009"/>
                  </a:lnTo>
                  <a:lnTo>
                    <a:pt x="1900" y="9009"/>
                  </a:lnTo>
                  <a:lnTo>
                    <a:pt x="1955" y="9009"/>
                  </a:lnTo>
                  <a:lnTo>
                    <a:pt x="1955" y="9009"/>
                  </a:lnTo>
                  <a:lnTo>
                    <a:pt x="2877" y="8955"/>
                  </a:lnTo>
                  <a:lnTo>
                    <a:pt x="3854" y="8847"/>
                  </a:lnTo>
                  <a:lnTo>
                    <a:pt x="4831" y="8684"/>
                  </a:lnTo>
                  <a:lnTo>
                    <a:pt x="5862" y="8521"/>
                  </a:lnTo>
                  <a:lnTo>
                    <a:pt x="6894" y="8250"/>
                  </a:lnTo>
                  <a:lnTo>
                    <a:pt x="7979" y="7978"/>
                  </a:lnTo>
                  <a:lnTo>
                    <a:pt x="10150" y="7327"/>
                  </a:lnTo>
                  <a:lnTo>
                    <a:pt x="10150" y="7327"/>
                  </a:lnTo>
                  <a:lnTo>
                    <a:pt x="7708" y="54"/>
                  </a:lnTo>
                  <a:lnTo>
                    <a:pt x="7708" y="54"/>
                  </a:lnTo>
                  <a:lnTo>
                    <a:pt x="77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5467331" y="1677303"/>
              <a:ext cx="4238" cy="82309"/>
            </a:xfrm>
            <a:custGeom>
              <a:avLst/>
              <a:gdLst/>
              <a:ahLst/>
              <a:cxnLst/>
              <a:rect l="l" t="t" r="r" b="b"/>
              <a:pathLst>
                <a:path w="218" h="4234" fill="none" extrusionOk="0">
                  <a:moveTo>
                    <a:pt x="109" y="0"/>
                  </a:moveTo>
                  <a:lnTo>
                    <a:pt x="109" y="0"/>
                  </a:lnTo>
                  <a:lnTo>
                    <a:pt x="0" y="977"/>
                  </a:lnTo>
                  <a:lnTo>
                    <a:pt x="0" y="1845"/>
                  </a:lnTo>
                  <a:lnTo>
                    <a:pt x="0" y="1845"/>
                  </a:lnTo>
                  <a:lnTo>
                    <a:pt x="55" y="2931"/>
                  </a:lnTo>
                  <a:lnTo>
                    <a:pt x="163" y="3962"/>
                  </a:lnTo>
                  <a:lnTo>
                    <a:pt x="217" y="4233"/>
                  </a:lnTo>
                  <a:lnTo>
                    <a:pt x="217" y="4233"/>
                  </a:lnTo>
                  <a:lnTo>
                    <a:pt x="55" y="3039"/>
                  </a:lnTo>
                  <a:lnTo>
                    <a:pt x="0" y="1791"/>
                  </a:lnTo>
                  <a:lnTo>
                    <a:pt x="0" y="1791"/>
                  </a:lnTo>
                  <a:lnTo>
                    <a:pt x="55" y="923"/>
                  </a:lnTo>
                  <a:lnTo>
                    <a:pt x="109" y="0"/>
                  </a:lnTo>
                  <a:lnTo>
                    <a:pt x="109" y="0"/>
                  </a:lnTo>
                  <a:lnTo>
                    <a:pt x="1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5385041" y="2066608"/>
              <a:ext cx="38005" cy="148794"/>
            </a:xfrm>
            <a:custGeom>
              <a:avLst/>
              <a:gdLst/>
              <a:ahLst/>
              <a:cxnLst/>
              <a:rect l="l" t="t" r="r" b="b"/>
              <a:pathLst>
                <a:path w="1955" h="7654" extrusionOk="0">
                  <a:moveTo>
                    <a:pt x="1" y="1"/>
                  </a:moveTo>
                  <a:lnTo>
                    <a:pt x="1" y="55"/>
                  </a:lnTo>
                  <a:lnTo>
                    <a:pt x="1900" y="7599"/>
                  </a:lnTo>
                  <a:lnTo>
                    <a:pt x="1954" y="7653"/>
                  </a:lnTo>
                  <a:lnTo>
                    <a:pt x="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5168752" y="2254418"/>
              <a:ext cx="165668" cy="44343"/>
            </a:xfrm>
            <a:custGeom>
              <a:avLst/>
              <a:gdLst/>
              <a:ahLst/>
              <a:cxnLst/>
              <a:rect l="l" t="t" r="r" b="b"/>
              <a:pathLst>
                <a:path w="8522" h="2281" fill="none" extrusionOk="0">
                  <a:moveTo>
                    <a:pt x="8522" y="1"/>
                  </a:moveTo>
                  <a:lnTo>
                    <a:pt x="8522" y="1"/>
                  </a:lnTo>
                  <a:lnTo>
                    <a:pt x="7002" y="543"/>
                  </a:lnTo>
                  <a:lnTo>
                    <a:pt x="5482" y="1032"/>
                  </a:lnTo>
                  <a:lnTo>
                    <a:pt x="3963" y="1466"/>
                  </a:lnTo>
                  <a:lnTo>
                    <a:pt x="2497" y="1846"/>
                  </a:lnTo>
                  <a:lnTo>
                    <a:pt x="2389" y="1846"/>
                  </a:lnTo>
                  <a:lnTo>
                    <a:pt x="2389" y="1846"/>
                  </a:lnTo>
                  <a:lnTo>
                    <a:pt x="1195" y="2117"/>
                  </a:lnTo>
                  <a:lnTo>
                    <a:pt x="1" y="2280"/>
                  </a:lnTo>
                  <a:lnTo>
                    <a:pt x="1" y="2280"/>
                  </a:lnTo>
                  <a:lnTo>
                    <a:pt x="1195" y="2117"/>
                  </a:lnTo>
                  <a:lnTo>
                    <a:pt x="2389" y="1846"/>
                  </a:lnTo>
                  <a:lnTo>
                    <a:pt x="2497" y="1846"/>
                  </a:lnTo>
                  <a:lnTo>
                    <a:pt x="2497" y="1846"/>
                  </a:lnTo>
                  <a:lnTo>
                    <a:pt x="3963" y="1466"/>
                  </a:lnTo>
                  <a:lnTo>
                    <a:pt x="5482" y="1032"/>
                  </a:lnTo>
                  <a:lnTo>
                    <a:pt x="7002" y="543"/>
                  </a:lnTo>
                  <a:lnTo>
                    <a:pt x="8522" y="1"/>
                  </a:lnTo>
                  <a:lnTo>
                    <a:pt x="85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5385041" y="2066608"/>
              <a:ext cx="38005" cy="148794"/>
            </a:xfrm>
            <a:custGeom>
              <a:avLst/>
              <a:gdLst/>
              <a:ahLst/>
              <a:cxnLst/>
              <a:rect l="l" t="t" r="r" b="b"/>
              <a:pathLst>
                <a:path w="1955" h="7654" fill="none" extrusionOk="0">
                  <a:moveTo>
                    <a:pt x="1" y="1"/>
                  </a:moveTo>
                  <a:lnTo>
                    <a:pt x="1954" y="7653"/>
                  </a:lnTo>
                  <a:lnTo>
                    <a:pt x="1954" y="7653"/>
                  </a:lnTo>
                  <a:lnTo>
                    <a:pt x="1954" y="7653"/>
                  </a:lnTo>
                  <a:lnTo>
                    <a:pt x="1954" y="7653"/>
                  </a:lnTo>
                  <a:lnTo>
                    <a:pt x="1900" y="7599"/>
                  </a:lnTo>
                  <a:lnTo>
                    <a:pt x="1" y="55"/>
                  </a:lnTo>
                  <a:lnTo>
                    <a:pt x="1" y="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5385041" y="2067677"/>
              <a:ext cx="381957" cy="233183"/>
            </a:xfrm>
            <a:custGeom>
              <a:avLst/>
              <a:gdLst/>
              <a:ahLst/>
              <a:cxnLst/>
              <a:rect l="l" t="t" r="r" b="b"/>
              <a:pathLst>
                <a:path w="19648" h="11995" extrusionOk="0">
                  <a:moveTo>
                    <a:pt x="1" y="0"/>
                  </a:moveTo>
                  <a:lnTo>
                    <a:pt x="1900" y="7544"/>
                  </a:lnTo>
                  <a:lnTo>
                    <a:pt x="1900" y="7381"/>
                  </a:lnTo>
                  <a:lnTo>
                    <a:pt x="55" y="109"/>
                  </a:lnTo>
                  <a:lnTo>
                    <a:pt x="1" y="0"/>
                  </a:lnTo>
                  <a:close/>
                  <a:moveTo>
                    <a:pt x="17260" y="2334"/>
                  </a:moveTo>
                  <a:lnTo>
                    <a:pt x="14763" y="3202"/>
                  </a:lnTo>
                  <a:lnTo>
                    <a:pt x="13569" y="3528"/>
                  </a:lnTo>
                  <a:lnTo>
                    <a:pt x="12375" y="3854"/>
                  </a:lnTo>
                  <a:lnTo>
                    <a:pt x="11235" y="4125"/>
                  </a:lnTo>
                  <a:lnTo>
                    <a:pt x="10095" y="4342"/>
                  </a:lnTo>
                  <a:lnTo>
                    <a:pt x="9010" y="4505"/>
                  </a:lnTo>
                  <a:lnTo>
                    <a:pt x="7925" y="4559"/>
                  </a:lnTo>
                  <a:lnTo>
                    <a:pt x="8304" y="6187"/>
                  </a:lnTo>
                  <a:lnTo>
                    <a:pt x="9824" y="11995"/>
                  </a:lnTo>
                  <a:lnTo>
                    <a:pt x="11127" y="11886"/>
                  </a:lnTo>
                  <a:lnTo>
                    <a:pt x="12321" y="11723"/>
                  </a:lnTo>
                  <a:lnTo>
                    <a:pt x="13515" y="11452"/>
                  </a:lnTo>
                  <a:lnTo>
                    <a:pt x="13623" y="11452"/>
                  </a:lnTo>
                  <a:lnTo>
                    <a:pt x="15089" y="11072"/>
                  </a:lnTo>
                  <a:lnTo>
                    <a:pt x="16608" y="10638"/>
                  </a:lnTo>
                  <a:lnTo>
                    <a:pt x="18128" y="10149"/>
                  </a:lnTo>
                  <a:lnTo>
                    <a:pt x="19648" y="9607"/>
                  </a:lnTo>
                  <a:lnTo>
                    <a:pt x="19648" y="9552"/>
                  </a:lnTo>
                  <a:lnTo>
                    <a:pt x="17260" y="2334"/>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5230998" y="2113031"/>
              <a:ext cx="227915" cy="187829"/>
            </a:xfrm>
            <a:custGeom>
              <a:avLst/>
              <a:gdLst/>
              <a:ahLst/>
              <a:cxnLst/>
              <a:rect l="l" t="t" r="r" b="b"/>
              <a:pathLst>
                <a:path w="11724" h="9662" fill="none" extrusionOk="0">
                  <a:moveTo>
                    <a:pt x="9336" y="1"/>
                  </a:moveTo>
                  <a:lnTo>
                    <a:pt x="9336" y="1"/>
                  </a:lnTo>
                  <a:lnTo>
                    <a:pt x="6839" y="869"/>
                  </a:lnTo>
                  <a:lnTo>
                    <a:pt x="5645" y="1195"/>
                  </a:lnTo>
                  <a:lnTo>
                    <a:pt x="4451" y="1521"/>
                  </a:lnTo>
                  <a:lnTo>
                    <a:pt x="3311" y="1792"/>
                  </a:lnTo>
                  <a:lnTo>
                    <a:pt x="2171" y="2009"/>
                  </a:lnTo>
                  <a:lnTo>
                    <a:pt x="1086" y="2172"/>
                  </a:lnTo>
                  <a:lnTo>
                    <a:pt x="1" y="2226"/>
                  </a:lnTo>
                  <a:lnTo>
                    <a:pt x="380" y="3854"/>
                  </a:lnTo>
                  <a:lnTo>
                    <a:pt x="380" y="3854"/>
                  </a:lnTo>
                  <a:lnTo>
                    <a:pt x="489" y="4397"/>
                  </a:lnTo>
                  <a:lnTo>
                    <a:pt x="543" y="5048"/>
                  </a:lnTo>
                  <a:lnTo>
                    <a:pt x="543" y="5048"/>
                  </a:lnTo>
                  <a:lnTo>
                    <a:pt x="489" y="5971"/>
                  </a:lnTo>
                  <a:lnTo>
                    <a:pt x="489" y="5971"/>
                  </a:lnTo>
                  <a:lnTo>
                    <a:pt x="543" y="5048"/>
                  </a:lnTo>
                  <a:lnTo>
                    <a:pt x="543" y="5048"/>
                  </a:lnTo>
                  <a:lnTo>
                    <a:pt x="489" y="4397"/>
                  </a:lnTo>
                  <a:lnTo>
                    <a:pt x="380" y="3854"/>
                  </a:lnTo>
                  <a:lnTo>
                    <a:pt x="380" y="3854"/>
                  </a:lnTo>
                  <a:lnTo>
                    <a:pt x="380" y="3854"/>
                  </a:lnTo>
                  <a:lnTo>
                    <a:pt x="1900" y="9662"/>
                  </a:lnTo>
                  <a:lnTo>
                    <a:pt x="1900" y="9662"/>
                  </a:lnTo>
                  <a:lnTo>
                    <a:pt x="3203" y="9553"/>
                  </a:lnTo>
                  <a:lnTo>
                    <a:pt x="3203" y="9553"/>
                  </a:lnTo>
                  <a:lnTo>
                    <a:pt x="4397" y="9390"/>
                  </a:lnTo>
                  <a:lnTo>
                    <a:pt x="5591" y="9119"/>
                  </a:lnTo>
                  <a:lnTo>
                    <a:pt x="5699" y="9119"/>
                  </a:lnTo>
                  <a:lnTo>
                    <a:pt x="5699" y="9119"/>
                  </a:lnTo>
                  <a:lnTo>
                    <a:pt x="7165" y="8739"/>
                  </a:lnTo>
                  <a:lnTo>
                    <a:pt x="8684" y="8305"/>
                  </a:lnTo>
                  <a:lnTo>
                    <a:pt x="10204" y="7816"/>
                  </a:lnTo>
                  <a:lnTo>
                    <a:pt x="11724" y="7274"/>
                  </a:lnTo>
                  <a:lnTo>
                    <a:pt x="11724" y="7219"/>
                  </a:lnTo>
                  <a:lnTo>
                    <a:pt x="93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5385041" y="2067677"/>
              <a:ext cx="36955" cy="146675"/>
            </a:xfrm>
            <a:custGeom>
              <a:avLst/>
              <a:gdLst/>
              <a:ahLst/>
              <a:cxnLst/>
              <a:rect l="l" t="t" r="r" b="b"/>
              <a:pathLst>
                <a:path w="1901" h="7545" fill="none" extrusionOk="0">
                  <a:moveTo>
                    <a:pt x="1" y="0"/>
                  </a:moveTo>
                  <a:lnTo>
                    <a:pt x="1900" y="7544"/>
                  </a:lnTo>
                  <a:lnTo>
                    <a:pt x="1900" y="7544"/>
                  </a:lnTo>
                  <a:lnTo>
                    <a:pt x="1900" y="7381"/>
                  </a:lnTo>
                  <a:lnTo>
                    <a:pt x="55" y="109"/>
                  </a:lnTo>
                  <a:lnTo>
                    <a:pt x="55" y="10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0"/>
            <p:cNvSpPr/>
            <p:nvPr/>
          </p:nvSpPr>
          <p:spPr>
            <a:xfrm>
              <a:off x="-5306970" y="2374693"/>
              <a:ext cx="402019" cy="390394"/>
            </a:xfrm>
            <a:custGeom>
              <a:avLst/>
              <a:gdLst/>
              <a:ahLst/>
              <a:cxnLst/>
              <a:rect l="l" t="t" r="r" b="b"/>
              <a:pathLst>
                <a:path w="20680" h="20082" extrusionOk="0">
                  <a:moveTo>
                    <a:pt x="1" y="1"/>
                  </a:moveTo>
                  <a:lnTo>
                    <a:pt x="1" y="109"/>
                  </a:lnTo>
                  <a:lnTo>
                    <a:pt x="55" y="109"/>
                  </a:lnTo>
                  <a:lnTo>
                    <a:pt x="1" y="1"/>
                  </a:lnTo>
                  <a:close/>
                  <a:moveTo>
                    <a:pt x="20679" y="8956"/>
                  </a:moveTo>
                  <a:lnTo>
                    <a:pt x="18508" y="9770"/>
                  </a:lnTo>
                  <a:lnTo>
                    <a:pt x="16337" y="10584"/>
                  </a:lnTo>
                  <a:lnTo>
                    <a:pt x="16391" y="10584"/>
                  </a:lnTo>
                  <a:lnTo>
                    <a:pt x="18562" y="9824"/>
                  </a:lnTo>
                  <a:lnTo>
                    <a:pt x="20679" y="8956"/>
                  </a:lnTo>
                  <a:close/>
                  <a:moveTo>
                    <a:pt x="16283" y="10584"/>
                  </a:moveTo>
                  <a:lnTo>
                    <a:pt x="15577" y="10801"/>
                  </a:lnTo>
                  <a:lnTo>
                    <a:pt x="15577" y="10801"/>
                  </a:lnTo>
                  <a:lnTo>
                    <a:pt x="16337" y="10584"/>
                  </a:lnTo>
                  <a:close/>
                  <a:moveTo>
                    <a:pt x="15577" y="10801"/>
                  </a:moveTo>
                  <a:lnTo>
                    <a:pt x="14383" y="11127"/>
                  </a:lnTo>
                  <a:lnTo>
                    <a:pt x="12972" y="11507"/>
                  </a:lnTo>
                  <a:lnTo>
                    <a:pt x="14438" y="11127"/>
                  </a:lnTo>
                  <a:lnTo>
                    <a:pt x="15577" y="10801"/>
                  </a:lnTo>
                  <a:close/>
                  <a:moveTo>
                    <a:pt x="20353" y="17694"/>
                  </a:moveTo>
                  <a:lnTo>
                    <a:pt x="19051" y="18128"/>
                  </a:lnTo>
                  <a:lnTo>
                    <a:pt x="17748" y="18562"/>
                  </a:lnTo>
                  <a:lnTo>
                    <a:pt x="16446" y="18942"/>
                  </a:lnTo>
                  <a:lnTo>
                    <a:pt x="15523" y="19223"/>
                  </a:lnTo>
                  <a:lnTo>
                    <a:pt x="15523" y="19223"/>
                  </a:lnTo>
                  <a:lnTo>
                    <a:pt x="16391" y="18997"/>
                  </a:lnTo>
                  <a:lnTo>
                    <a:pt x="17694" y="18617"/>
                  </a:lnTo>
                  <a:lnTo>
                    <a:pt x="18997" y="18182"/>
                  </a:lnTo>
                  <a:lnTo>
                    <a:pt x="20353" y="17694"/>
                  </a:lnTo>
                  <a:close/>
                  <a:moveTo>
                    <a:pt x="15523" y="19223"/>
                  </a:moveTo>
                  <a:lnTo>
                    <a:pt x="15143" y="19322"/>
                  </a:lnTo>
                  <a:lnTo>
                    <a:pt x="14872" y="19393"/>
                  </a:lnTo>
                  <a:lnTo>
                    <a:pt x="14872" y="19393"/>
                  </a:lnTo>
                  <a:lnTo>
                    <a:pt x="15197" y="19322"/>
                  </a:lnTo>
                  <a:lnTo>
                    <a:pt x="15523" y="19223"/>
                  </a:lnTo>
                  <a:close/>
                  <a:moveTo>
                    <a:pt x="14872" y="19393"/>
                  </a:moveTo>
                  <a:lnTo>
                    <a:pt x="13949" y="19594"/>
                  </a:lnTo>
                  <a:lnTo>
                    <a:pt x="12701" y="19811"/>
                  </a:lnTo>
                  <a:lnTo>
                    <a:pt x="11507" y="19973"/>
                  </a:lnTo>
                  <a:lnTo>
                    <a:pt x="10367" y="20028"/>
                  </a:lnTo>
                  <a:lnTo>
                    <a:pt x="10367" y="20082"/>
                  </a:lnTo>
                  <a:lnTo>
                    <a:pt x="11507" y="20028"/>
                  </a:lnTo>
                  <a:lnTo>
                    <a:pt x="12701" y="19865"/>
                  </a:lnTo>
                  <a:lnTo>
                    <a:pt x="13895" y="19648"/>
                  </a:lnTo>
                  <a:lnTo>
                    <a:pt x="14872" y="19393"/>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0"/>
            <p:cNvSpPr/>
            <p:nvPr/>
          </p:nvSpPr>
          <p:spPr>
            <a:xfrm>
              <a:off x="-5105436" y="2718645"/>
              <a:ext cx="194147" cy="46442"/>
            </a:xfrm>
            <a:custGeom>
              <a:avLst/>
              <a:gdLst/>
              <a:ahLst/>
              <a:cxnLst/>
              <a:rect l="l" t="t" r="r" b="b"/>
              <a:pathLst>
                <a:path w="9987" h="2389" fill="none" extrusionOk="0">
                  <a:moveTo>
                    <a:pt x="9986" y="1"/>
                  </a:moveTo>
                  <a:lnTo>
                    <a:pt x="9986" y="1"/>
                  </a:lnTo>
                  <a:lnTo>
                    <a:pt x="8684" y="435"/>
                  </a:lnTo>
                  <a:lnTo>
                    <a:pt x="7381" y="869"/>
                  </a:lnTo>
                  <a:lnTo>
                    <a:pt x="6079" y="1249"/>
                  </a:lnTo>
                  <a:lnTo>
                    <a:pt x="4830" y="1629"/>
                  </a:lnTo>
                  <a:lnTo>
                    <a:pt x="3582" y="1901"/>
                  </a:lnTo>
                  <a:lnTo>
                    <a:pt x="2334" y="2118"/>
                  </a:lnTo>
                  <a:lnTo>
                    <a:pt x="1140" y="2280"/>
                  </a:lnTo>
                  <a:lnTo>
                    <a:pt x="0" y="2335"/>
                  </a:lnTo>
                  <a:lnTo>
                    <a:pt x="0" y="2335"/>
                  </a:lnTo>
                  <a:lnTo>
                    <a:pt x="0" y="2389"/>
                  </a:lnTo>
                  <a:lnTo>
                    <a:pt x="0" y="2389"/>
                  </a:lnTo>
                  <a:lnTo>
                    <a:pt x="1140" y="2335"/>
                  </a:lnTo>
                  <a:lnTo>
                    <a:pt x="2334" y="2172"/>
                  </a:lnTo>
                  <a:lnTo>
                    <a:pt x="3528" y="1955"/>
                  </a:lnTo>
                  <a:lnTo>
                    <a:pt x="4776" y="1629"/>
                  </a:lnTo>
                  <a:lnTo>
                    <a:pt x="6024" y="1304"/>
                  </a:lnTo>
                  <a:lnTo>
                    <a:pt x="7327" y="924"/>
                  </a:lnTo>
                  <a:lnTo>
                    <a:pt x="8630" y="489"/>
                  </a:lnTo>
                  <a:lnTo>
                    <a:pt x="998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5082224" y="2548779"/>
              <a:ext cx="177273" cy="54899"/>
            </a:xfrm>
            <a:custGeom>
              <a:avLst/>
              <a:gdLst/>
              <a:ahLst/>
              <a:cxnLst/>
              <a:rect l="l" t="t" r="r" b="b"/>
              <a:pathLst>
                <a:path w="9119" h="2824" fill="none" extrusionOk="0">
                  <a:moveTo>
                    <a:pt x="9118" y="1"/>
                  </a:moveTo>
                  <a:lnTo>
                    <a:pt x="9118" y="1"/>
                  </a:lnTo>
                  <a:lnTo>
                    <a:pt x="6947" y="815"/>
                  </a:lnTo>
                  <a:lnTo>
                    <a:pt x="4776" y="1629"/>
                  </a:lnTo>
                  <a:lnTo>
                    <a:pt x="4722" y="1629"/>
                  </a:lnTo>
                  <a:lnTo>
                    <a:pt x="4016" y="1846"/>
                  </a:lnTo>
                  <a:lnTo>
                    <a:pt x="4016" y="1846"/>
                  </a:lnTo>
                  <a:lnTo>
                    <a:pt x="2822" y="2172"/>
                  </a:lnTo>
                  <a:lnTo>
                    <a:pt x="2822" y="2172"/>
                  </a:lnTo>
                  <a:lnTo>
                    <a:pt x="1411" y="2552"/>
                  </a:lnTo>
                  <a:lnTo>
                    <a:pt x="0" y="2823"/>
                  </a:lnTo>
                  <a:lnTo>
                    <a:pt x="0" y="2823"/>
                  </a:lnTo>
                  <a:lnTo>
                    <a:pt x="1411" y="2552"/>
                  </a:lnTo>
                  <a:lnTo>
                    <a:pt x="2877" y="2172"/>
                  </a:lnTo>
                  <a:lnTo>
                    <a:pt x="2877" y="2172"/>
                  </a:lnTo>
                  <a:lnTo>
                    <a:pt x="4016" y="1846"/>
                  </a:lnTo>
                  <a:lnTo>
                    <a:pt x="4776" y="1629"/>
                  </a:lnTo>
                  <a:lnTo>
                    <a:pt x="4830" y="1629"/>
                  </a:lnTo>
                  <a:lnTo>
                    <a:pt x="4830" y="1629"/>
                  </a:lnTo>
                  <a:lnTo>
                    <a:pt x="7001" y="869"/>
                  </a:lnTo>
                  <a:lnTo>
                    <a:pt x="9118" y="1"/>
                  </a:lnTo>
                  <a:lnTo>
                    <a:pt x="91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5306970" y="2373644"/>
              <a:ext cx="1089" cy="3188"/>
            </a:xfrm>
            <a:custGeom>
              <a:avLst/>
              <a:gdLst/>
              <a:ahLst/>
              <a:cxnLst/>
              <a:rect l="l" t="t" r="r" b="b"/>
              <a:pathLst>
                <a:path w="56" h="164" fill="none" extrusionOk="0">
                  <a:moveTo>
                    <a:pt x="1" y="1"/>
                  </a:moveTo>
                  <a:lnTo>
                    <a:pt x="1" y="1"/>
                  </a:lnTo>
                  <a:lnTo>
                    <a:pt x="1" y="55"/>
                  </a:lnTo>
                  <a:lnTo>
                    <a:pt x="1" y="55"/>
                  </a:lnTo>
                  <a:lnTo>
                    <a:pt x="1" y="163"/>
                  </a:lnTo>
                  <a:lnTo>
                    <a:pt x="1" y="163"/>
                  </a:lnTo>
                  <a:lnTo>
                    <a:pt x="55" y="163"/>
                  </a:lnTo>
                  <a:lnTo>
                    <a:pt x="1" y="55"/>
                  </a:lnTo>
                  <a:lnTo>
                    <a:pt x="1" y="55"/>
                  </a:lnTo>
                  <a:lnTo>
                    <a:pt x="1" y="5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5306970" y="2376812"/>
              <a:ext cx="402019" cy="232133"/>
            </a:xfrm>
            <a:custGeom>
              <a:avLst/>
              <a:gdLst/>
              <a:ahLst/>
              <a:cxnLst/>
              <a:rect l="l" t="t" r="r" b="b"/>
              <a:pathLst>
                <a:path w="20680" h="11941" extrusionOk="0">
                  <a:moveTo>
                    <a:pt x="1900" y="4451"/>
                  </a:moveTo>
                  <a:lnTo>
                    <a:pt x="1846" y="5753"/>
                  </a:lnTo>
                  <a:lnTo>
                    <a:pt x="1846" y="5808"/>
                  </a:lnTo>
                  <a:lnTo>
                    <a:pt x="1900" y="4451"/>
                  </a:lnTo>
                  <a:close/>
                  <a:moveTo>
                    <a:pt x="5862" y="4071"/>
                  </a:moveTo>
                  <a:lnTo>
                    <a:pt x="5537" y="5373"/>
                  </a:lnTo>
                  <a:lnTo>
                    <a:pt x="5320" y="6242"/>
                  </a:lnTo>
                  <a:lnTo>
                    <a:pt x="5537" y="5482"/>
                  </a:lnTo>
                  <a:lnTo>
                    <a:pt x="5917" y="4071"/>
                  </a:lnTo>
                  <a:close/>
                  <a:moveTo>
                    <a:pt x="1" y="0"/>
                  </a:moveTo>
                  <a:lnTo>
                    <a:pt x="2063" y="8087"/>
                  </a:lnTo>
                  <a:lnTo>
                    <a:pt x="2063" y="8033"/>
                  </a:lnTo>
                  <a:lnTo>
                    <a:pt x="55" y="0"/>
                  </a:lnTo>
                  <a:close/>
                  <a:moveTo>
                    <a:pt x="18182" y="1303"/>
                  </a:moveTo>
                  <a:lnTo>
                    <a:pt x="15523" y="2226"/>
                  </a:lnTo>
                  <a:lnTo>
                    <a:pt x="14166" y="2660"/>
                  </a:lnTo>
                  <a:lnTo>
                    <a:pt x="12864" y="3094"/>
                  </a:lnTo>
                  <a:lnTo>
                    <a:pt x="11561" y="3420"/>
                  </a:lnTo>
                  <a:lnTo>
                    <a:pt x="10259" y="3691"/>
                  </a:lnTo>
                  <a:lnTo>
                    <a:pt x="9010" y="3908"/>
                  </a:lnTo>
                  <a:lnTo>
                    <a:pt x="7816" y="4017"/>
                  </a:lnTo>
                  <a:lnTo>
                    <a:pt x="8630" y="7327"/>
                  </a:lnTo>
                  <a:lnTo>
                    <a:pt x="8685" y="7599"/>
                  </a:lnTo>
                  <a:lnTo>
                    <a:pt x="9770" y="11941"/>
                  </a:lnTo>
                  <a:lnTo>
                    <a:pt x="10693" y="11832"/>
                  </a:lnTo>
                  <a:lnTo>
                    <a:pt x="11561" y="11669"/>
                  </a:lnTo>
                  <a:lnTo>
                    <a:pt x="12972" y="11398"/>
                  </a:lnTo>
                  <a:lnTo>
                    <a:pt x="14383" y="11018"/>
                  </a:lnTo>
                  <a:lnTo>
                    <a:pt x="15577" y="10692"/>
                  </a:lnTo>
                  <a:lnTo>
                    <a:pt x="16283" y="10475"/>
                  </a:lnTo>
                  <a:lnTo>
                    <a:pt x="16337" y="10475"/>
                  </a:lnTo>
                  <a:lnTo>
                    <a:pt x="18508" y="9661"/>
                  </a:lnTo>
                  <a:lnTo>
                    <a:pt x="20679" y="8847"/>
                  </a:lnTo>
                  <a:lnTo>
                    <a:pt x="20679" y="8793"/>
                  </a:lnTo>
                  <a:lnTo>
                    <a:pt x="18182" y="1303"/>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5224661" y="2568841"/>
              <a:ext cx="4238" cy="22162"/>
            </a:xfrm>
            <a:custGeom>
              <a:avLst/>
              <a:gdLst/>
              <a:ahLst/>
              <a:cxnLst/>
              <a:rect l="l" t="t" r="r" b="b"/>
              <a:pathLst>
                <a:path w="218" h="1140" fill="none" extrusionOk="0">
                  <a:moveTo>
                    <a:pt x="217" y="0"/>
                  </a:moveTo>
                  <a:lnTo>
                    <a:pt x="217" y="0"/>
                  </a:lnTo>
                  <a:lnTo>
                    <a:pt x="0" y="1140"/>
                  </a:lnTo>
                  <a:lnTo>
                    <a:pt x="0" y="1140"/>
                  </a:lnTo>
                  <a:lnTo>
                    <a:pt x="0" y="1140"/>
                  </a:lnTo>
                  <a:lnTo>
                    <a:pt x="0" y="1140"/>
                  </a:lnTo>
                  <a:lnTo>
                    <a:pt x="2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5266865" y="2530855"/>
              <a:ext cx="19" cy="3188"/>
            </a:xfrm>
            <a:custGeom>
              <a:avLst/>
              <a:gdLst/>
              <a:ahLst/>
              <a:cxnLst/>
              <a:rect l="l" t="t" r="r" b="b"/>
              <a:pathLst>
                <a:path w="1" h="164" fill="none" extrusionOk="0">
                  <a:moveTo>
                    <a:pt x="0" y="0"/>
                  </a:moveTo>
                  <a:lnTo>
                    <a:pt x="0" y="0"/>
                  </a:lnTo>
                  <a:lnTo>
                    <a:pt x="0" y="109"/>
                  </a:lnTo>
                  <a:lnTo>
                    <a:pt x="0" y="163"/>
                  </a:lnTo>
                  <a:lnTo>
                    <a:pt x="0" y="16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5203569" y="2455933"/>
              <a:ext cx="11625" cy="42224"/>
            </a:xfrm>
            <a:custGeom>
              <a:avLst/>
              <a:gdLst/>
              <a:ahLst/>
              <a:cxnLst/>
              <a:rect l="l" t="t" r="r" b="b"/>
              <a:pathLst>
                <a:path w="598" h="2172" fill="none" extrusionOk="0">
                  <a:moveTo>
                    <a:pt x="543" y="1"/>
                  </a:moveTo>
                  <a:lnTo>
                    <a:pt x="543" y="1"/>
                  </a:lnTo>
                  <a:lnTo>
                    <a:pt x="218" y="1303"/>
                  </a:lnTo>
                  <a:lnTo>
                    <a:pt x="218" y="1303"/>
                  </a:lnTo>
                  <a:lnTo>
                    <a:pt x="1" y="2172"/>
                  </a:lnTo>
                  <a:lnTo>
                    <a:pt x="1" y="2172"/>
                  </a:lnTo>
                  <a:lnTo>
                    <a:pt x="218" y="1412"/>
                  </a:lnTo>
                  <a:lnTo>
                    <a:pt x="218" y="1412"/>
                  </a:lnTo>
                  <a:lnTo>
                    <a:pt x="598" y="1"/>
                  </a:lnTo>
                  <a:lnTo>
                    <a:pt x="598" y="1"/>
                  </a:lnTo>
                  <a:lnTo>
                    <a:pt x="54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5271084" y="2434841"/>
              <a:ext cx="5288" cy="61217"/>
            </a:xfrm>
            <a:custGeom>
              <a:avLst/>
              <a:gdLst/>
              <a:ahLst/>
              <a:cxnLst/>
              <a:rect l="l" t="t" r="r" b="b"/>
              <a:pathLst>
                <a:path w="272" h="3149" fill="none" extrusionOk="0">
                  <a:moveTo>
                    <a:pt x="272" y="0"/>
                  </a:moveTo>
                  <a:lnTo>
                    <a:pt x="272" y="0"/>
                  </a:lnTo>
                  <a:lnTo>
                    <a:pt x="54" y="1466"/>
                  </a:lnTo>
                  <a:lnTo>
                    <a:pt x="0" y="2768"/>
                  </a:lnTo>
                  <a:lnTo>
                    <a:pt x="0" y="2768"/>
                  </a:lnTo>
                  <a:lnTo>
                    <a:pt x="0" y="3148"/>
                  </a:lnTo>
                  <a:lnTo>
                    <a:pt x="0" y="3148"/>
                  </a:lnTo>
                  <a:lnTo>
                    <a:pt x="0" y="2823"/>
                  </a:lnTo>
                  <a:lnTo>
                    <a:pt x="0" y="2823"/>
                  </a:lnTo>
                  <a:lnTo>
                    <a:pt x="54" y="1466"/>
                  </a:lnTo>
                  <a:lnTo>
                    <a:pt x="272" y="0"/>
                  </a:lnTo>
                  <a:lnTo>
                    <a:pt x="272" y="0"/>
                  </a:lnTo>
                  <a:lnTo>
                    <a:pt x="2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5155027" y="2402123"/>
              <a:ext cx="250076" cy="206822"/>
            </a:xfrm>
            <a:custGeom>
              <a:avLst/>
              <a:gdLst/>
              <a:ahLst/>
              <a:cxnLst/>
              <a:rect l="l" t="t" r="r" b="b"/>
              <a:pathLst>
                <a:path w="12864" h="10639" fill="none" extrusionOk="0">
                  <a:moveTo>
                    <a:pt x="10366" y="1"/>
                  </a:moveTo>
                  <a:lnTo>
                    <a:pt x="10366" y="1"/>
                  </a:lnTo>
                  <a:lnTo>
                    <a:pt x="7707" y="924"/>
                  </a:lnTo>
                  <a:lnTo>
                    <a:pt x="6350" y="1358"/>
                  </a:lnTo>
                  <a:lnTo>
                    <a:pt x="5048" y="1792"/>
                  </a:lnTo>
                  <a:lnTo>
                    <a:pt x="3745" y="2118"/>
                  </a:lnTo>
                  <a:lnTo>
                    <a:pt x="2443" y="2389"/>
                  </a:lnTo>
                  <a:lnTo>
                    <a:pt x="1194" y="2606"/>
                  </a:lnTo>
                  <a:lnTo>
                    <a:pt x="0" y="2715"/>
                  </a:lnTo>
                  <a:lnTo>
                    <a:pt x="814" y="6025"/>
                  </a:lnTo>
                  <a:lnTo>
                    <a:pt x="814" y="6025"/>
                  </a:lnTo>
                  <a:lnTo>
                    <a:pt x="869" y="6297"/>
                  </a:lnTo>
                  <a:lnTo>
                    <a:pt x="1954" y="10639"/>
                  </a:lnTo>
                  <a:lnTo>
                    <a:pt x="1954" y="10639"/>
                  </a:lnTo>
                  <a:lnTo>
                    <a:pt x="2877" y="10530"/>
                  </a:lnTo>
                  <a:lnTo>
                    <a:pt x="3745" y="10367"/>
                  </a:lnTo>
                  <a:lnTo>
                    <a:pt x="3745" y="10367"/>
                  </a:lnTo>
                  <a:lnTo>
                    <a:pt x="5156" y="10096"/>
                  </a:lnTo>
                  <a:lnTo>
                    <a:pt x="6567" y="9716"/>
                  </a:lnTo>
                  <a:lnTo>
                    <a:pt x="6567" y="9716"/>
                  </a:lnTo>
                  <a:lnTo>
                    <a:pt x="7761" y="9390"/>
                  </a:lnTo>
                  <a:lnTo>
                    <a:pt x="8467" y="9173"/>
                  </a:lnTo>
                  <a:lnTo>
                    <a:pt x="8521" y="9173"/>
                  </a:lnTo>
                  <a:lnTo>
                    <a:pt x="8521" y="9173"/>
                  </a:lnTo>
                  <a:lnTo>
                    <a:pt x="10692" y="8359"/>
                  </a:lnTo>
                  <a:lnTo>
                    <a:pt x="12863" y="7545"/>
                  </a:lnTo>
                  <a:lnTo>
                    <a:pt x="12863" y="7491"/>
                  </a:lnTo>
                  <a:lnTo>
                    <a:pt x="103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5306970" y="2376812"/>
              <a:ext cx="40124" cy="157231"/>
            </a:xfrm>
            <a:custGeom>
              <a:avLst/>
              <a:gdLst/>
              <a:ahLst/>
              <a:cxnLst/>
              <a:rect l="l" t="t" r="r" b="b"/>
              <a:pathLst>
                <a:path w="2064" h="8088" fill="none" extrusionOk="0">
                  <a:moveTo>
                    <a:pt x="1" y="0"/>
                  </a:moveTo>
                  <a:lnTo>
                    <a:pt x="2063" y="8087"/>
                  </a:lnTo>
                  <a:lnTo>
                    <a:pt x="2063" y="8087"/>
                  </a:lnTo>
                  <a:lnTo>
                    <a:pt x="2063" y="8033"/>
                  </a:lnTo>
                  <a:lnTo>
                    <a:pt x="55" y="0"/>
                  </a:lnTo>
                  <a:lnTo>
                    <a:pt x="55"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5141322" y="2695434"/>
              <a:ext cx="334485" cy="223696"/>
            </a:xfrm>
            <a:custGeom>
              <a:avLst/>
              <a:gdLst/>
              <a:ahLst/>
              <a:cxnLst/>
              <a:rect l="l" t="t" r="r" b="b"/>
              <a:pathLst>
                <a:path w="17206" h="11507" extrusionOk="0">
                  <a:moveTo>
                    <a:pt x="14709" y="1"/>
                  </a:moveTo>
                  <a:lnTo>
                    <a:pt x="13298" y="598"/>
                  </a:lnTo>
                  <a:lnTo>
                    <a:pt x="11832" y="1195"/>
                  </a:lnTo>
                  <a:lnTo>
                    <a:pt x="10476" y="1683"/>
                  </a:lnTo>
                  <a:lnTo>
                    <a:pt x="9173" y="2118"/>
                  </a:lnTo>
                  <a:lnTo>
                    <a:pt x="7870" y="2498"/>
                  </a:lnTo>
                  <a:lnTo>
                    <a:pt x="6622" y="2823"/>
                  </a:lnTo>
                  <a:lnTo>
                    <a:pt x="5374" y="3149"/>
                  </a:lnTo>
                  <a:lnTo>
                    <a:pt x="4180" y="3366"/>
                  </a:lnTo>
                  <a:lnTo>
                    <a:pt x="2986" y="3529"/>
                  </a:lnTo>
                  <a:lnTo>
                    <a:pt x="1846" y="3583"/>
                  </a:lnTo>
                  <a:lnTo>
                    <a:pt x="1249" y="5754"/>
                  </a:lnTo>
                  <a:lnTo>
                    <a:pt x="489" y="8576"/>
                  </a:lnTo>
                  <a:lnTo>
                    <a:pt x="1" y="10856"/>
                  </a:lnTo>
                  <a:lnTo>
                    <a:pt x="706" y="11181"/>
                  </a:lnTo>
                  <a:lnTo>
                    <a:pt x="1520" y="11398"/>
                  </a:lnTo>
                  <a:lnTo>
                    <a:pt x="2389" y="11507"/>
                  </a:lnTo>
                  <a:lnTo>
                    <a:pt x="4071" y="11507"/>
                  </a:lnTo>
                  <a:lnTo>
                    <a:pt x="4831" y="11453"/>
                  </a:lnTo>
                  <a:lnTo>
                    <a:pt x="5645" y="11344"/>
                  </a:lnTo>
                  <a:lnTo>
                    <a:pt x="6514" y="11181"/>
                  </a:lnTo>
                  <a:lnTo>
                    <a:pt x="8250" y="10801"/>
                  </a:lnTo>
                  <a:lnTo>
                    <a:pt x="9987" y="10313"/>
                  </a:lnTo>
                  <a:lnTo>
                    <a:pt x="11832" y="9716"/>
                  </a:lnTo>
                  <a:lnTo>
                    <a:pt x="13623" y="9065"/>
                  </a:lnTo>
                  <a:lnTo>
                    <a:pt x="15469" y="8359"/>
                  </a:lnTo>
                  <a:lnTo>
                    <a:pt x="17205" y="7599"/>
                  </a:lnTo>
                  <a:lnTo>
                    <a:pt x="17205" y="7491"/>
                  </a:lnTo>
                  <a:lnTo>
                    <a:pt x="1470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5141322" y="2695434"/>
              <a:ext cx="334485" cy="223696"/>
            </a:xfrm>
            <a:custGeom>
              <a:avLst/>
              <a:gdLst/>
              <a:ahLst/>
              <a:cxnLst/>
              <a:rect l="l" t="t" r="r" b="b"/>
              <a:pathLst>
                <a:path w="17206" h="11507" fill="none" extrusionOk="0">
                  <a:moveTo>
                    <a:pt x="14709" y="1"/>
                  </a:moveTo>
                  <a:lnTo>
                    <a:pt x="14709" y="1"/>
                  </a:lnTo>
                  <a:lnTo>
                    <a:pt x="13298" y="598"/>
                  </a:lnTo>
                  <a:lnTo>
                    <a:pt x="11832" y="1195"/>
                  </a:lnTo>
                  <a:lnTo>
                    <a:pt x="11832" y="1195"/>
                  </a:lnTo>
                  <a:lnTo>
                    <a:pt x="10476" y="1683"/>
                  </a:lnTo>
                  <a:lnTo>
                    <a:pt x="9173" y="2118"/>
                  </a:lnTo>
                  <a:lnTo>
                    <a:pt x="7870" y="2498"/>
                  </a:lnTo>
                  <a:lnTo>
                    <a:pt x="6622" y="2823"/>
                  </a:lnTo>
                  <a:lnTo>
                    <a:pt x="5374" y="3149"/>
                  </a:lnTo>
                  <a:lnTo>
                    <a:pt x="4180" y="3366"/>
                  </a:lnTo>
                  <a:lnTo>
                    <a:pt x="2986" y="3529"/>
                  </a:lnTo>
                  <a:lnTo>
                    <a:pt x="1846" y="3583"/>
                  </a:lnTo>
                  <a:lnTo>
                    <a:pt x="1846" y="3583"/>
                  </a:lnTo>
                  <a:lnTo>
                    <a:pt x="1249" y="5754"/>
                  </a:lnTo>
                  <a:lnTo>
                    <a:pt x="1249" y="5754"/>
                  </a:lnTo>
                  <a:lnTo>
                    <a:pt x="489" y="8576"/>
                  </a:lnTo>
                  <a:lnTo>
                    <a:pt x="1" y="10856"/>
                  </a:lnTo>
                  <a:lnTo>
                    <a:pt x="1" y="10856"/>
                  </a:lnTo>
                  <a:lnTo>
                    <a:pt x="706" y="11181"/>
                  </a:lnTo>
                  <a:lnTo>
                    <a:pt x="1520" y="11398"/>
                  </a:lnTo>
                  <a:lnTo>
                    <a:pt x="2389" y="11507"/>
                  </a:lnTo>
                  <a:lnTo>
                    <a:pt x="3311" y="11507"/>
                  </a:lnTo>
                  <a:lnTo>
                    <a:pt x="3311" y="11507"/>
                  </a:lnTo>
                  <a:lnTo>
                    <a:pt x="4071" y="11507"/>
                  </a:lnTo>
                  <a:lnTo>
                    <a:pt x="4831" y="11453"/>
                  </a:lnTo>
                  <a:lnTo>
                    <a:pt x="5645" y="11344"/>
                  </a:lnTo>
                  <a:lnTo>
                    <a:pt x="6514" y="11181"/>
                  </a:lnTo>
                  <a:lnTo>
                    <a:pt x="8250" y="10801"/>
                  </a:lnTo>
                  <a:lnTo>
                    <a:pt x="9987" y="10313"/>
                  </a:lnTo>
                  <a:lnTo>
                    <a:pt x="11832" y="9716"/>
                  </a:lnTo>
                  <a:lnTo>
                    <a:pt x="13623" y="9065"/>
                  </a:lnTo>
                  <a:lnTo>
                    <a:pt x="15469" y="8359"/>
                  </a:lnTo>
                  <a:lnTo>
                    <a:pt x="17205" y="7599"/>
                  </a:lnTo>
                  <a:lnTo>
                    <a:pt x="17205" y="7491"/>
                  </a:lnTo>
                  <a:lnTo>
                    <a:pt x="147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4921864" y="3025681"/>
              <a:ext cx="77041" cy="26400"/>
            </a:xfrm>
            <a:custGeom>
              <a:avLst/>
              <a:gdLst/>
              <a:ahLst/>
              <a:cxnLst/>
              <a:rect l="l" t="t" r="r" b="b"/>
              <a:pathLst>
                <a:path w="3963" h="1358" extrusionOk="0">
                  <a:moveTo>
                    <a:pt x="3963" y="1"/>
                  </a:moveTo>
                  <a:lnTo>
                    <a:pt x="1900" y="706"/>
                  </a:lnTo>
                  <a:lnTo>
                    <a:pt x="1" y="1357"/>
                  </a:lnTo>
                  <a:lnTo>
                    <a:pt x="1900" y="760"/>
                  </a:lnTo>
                  <a:lnTo>
                    <a:pt x="3963"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4921864" y="2987695"/>
              <a:ext cx="165668" cy="64385"/>
            </a:xfrm>
            <a:custGeom>
              <a:avLst/>
              <a:gdLst/>
              <a:ahLst/>
              <a:cxnLst/>
              <a:rect l="l" t="t" r="r" b="b"/>
              <a:pathLst>
                <a:path w="8522" h="3312" fill="none" extrusionOk="0">
                  <a:moveTo>
                    <a:pt x="8522" y="1"/>
                  </a:moveTo>
                  <a:lnTo>
                    <a:pt x="8522" y="1"/>
                  </a:lnTo>
                  <a:lnTo>
                    <a:pt x="6134" y="1032"/>
                  </a:lnTo>
                  <a:lnTo>
                    <a:pt x="3963" y="1955"/>
                  </a:lnTo>
                  <a:lnTo>
                    <a:pt x="1900" y="2660"/>
                  </a:lnTo>
                  <a:lnTo>
                    <a:pt x="1" y="3311"/>
                  </a:lnTo>
                  <a:lnTo>
                    <a:pt x="1" y="3311"/>
                  </a:lnTo>
                  <a:lnTo>
                    <a:pt x="1900" y="2714"/>
                  </a:lnTo>
                  <a:lnTo>
                    <a:pt x="3963" y="1955"/>
                  </a:lnTo>
                  <a:lnTo>
                    <a:pt x="6134" y="1032"/>
                  </a:lnTo>
                  <a:lnTo>
                    <a:pt x="8522" y="1"/>
                  </a:lnTo>
                  <a:lnTo>
                    <a:pt x="852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5420908" y="1923122"/>
              <a:ext cx="371401" cy="233202"/>
            </a:xfrm>
            <a:custGeom>
              <a:avLst/>
              <a:gdLst/>
              <a:ahLst/>
              <a:cxnLst/>
              <a:rect l="l" t="t" r="r" b="b"/>
              <a:pathLst>
                <a:path w="19105" h="11996" extrusionOk="0">
                  <a:moveTo>
                    <a:pt x="1683" y="2714"/>
                  </a:moveTo>
                  <a:lnTo>
                    <a:pt x="1574" y="3800"/>
                  </a:lnTo>
                  <a:lnTo>
                    <a:pt x="1574" y="4777"/>
                  </a:lnTo>
                  <a:lnTo>
                    <a:pt x="1629" y="3800"/>
                  </a:lnTo>
                  <a:lnTo>
                    <a:pt x="1683" y="2714"/>
                  </a:lnTo>
                  <a:close/>
                  <a:moveTo>
                    <a:pt x="0" y="1"/>
                  </a:moveTo>
                  <a:lnTo>
                    <a:pt x="0" y="109"/>
                  </a:lnTo>
                  <a:lnTo>
                    <a:pt x="1737" y="7056"/>
                  </a:lnTo>
                  <a:lnTo>
                    <a:pt x="0" y="1"/>
                  </a:lnTo>
                  <a:close/>
                  <a:moveTo>
                    <a:pt x="1574" y="5428"/>
                  </a:moveTo>
                  <a:lnTo>
                    <a:pt x="1574" y="5917"/>
                  </a:lnTo>
                  <a:lnTo>
                    <a:pt x="1737" y="7056"/>
                  </a:lnTo>
                  <a:lnTo>
                    <a:pt x="1846" y="7328"/>
                  </a:lnTo>
                  <a:lnTo>
                    <a:pt x="1737" y="6676"/>
                  </a:lnTo>
                  <a:lnTo>
                    <a:pt x="1629" y="6079"/>
                  </a:lnTo>
                  <a:lnTo>
                    <a:pt x="1574" y="5428"/>
                  </a:lnTo>
                  <a:close/>
                  <a:moveTo>
                    <a:pt x="1846" y="7328"/>
                  </a:moveTo>
                  <a:lnTo>
                    <a:pt x="1846" y="7382"/>
                  </a:lnTo>
                  <a:lnTo>
                    <a:pt x="1846" y="7436"/>
                  </a:lnTo>
                  <a:lnTo>
                    <a:pt x="1900" y="7545"/>
                  </a:lnTo>
                  <a:lnTo>
                    <a:pt x="1846" y="7328"/>
                  </a:lnTo>
                  <a:close/>
                  <a:moveTo>
                    <a:pt x="16662" y="2552"/>
                  </a:moveTo>
                  <a:lnTo>
                    <a:pt x="14383" y="3257"/>
                  </a:lnTo>
                  <a:lnTo>
                    <a:pt x="13243" y="3529"/>
                  </a:lnTo>
                  <a:lnTo>
                    <a:pt x="12103" y="3800"/>
                  </a:lnTo>
                  <a:lnTo>
                    <a:pt x="11018" y="4071"/>
                  </a:lnTo>
                  <a:lnTo>
                    <a:pt x="9932" y="4234"/>
                  </a:lnTo>
                  <a:lnTo>
                    <a:pt x="8847" y="4343"/>
                  </a:lnTo>
                  <a:lnTo>
                    <a:pt x="7870" y="4397"/>
                  </a:lnTo>
                  <a:lnTo>
                    <a:pt x="8033" y="5048"/>
                  </a:lnTo>
                  <a:lnTo>
                    <a:pt x="9770" y="11995"/>
                  </a:lnTo>
                  <a:lnTo>
                    <a:pt x="10855" y="11941"/>
                  </a:lnTo>
                  <a:lnTo>
                    <a:pt x="11940" y="11778"/>
                  </a:lnTo>
                  <a:lnTo>
                    <a:pt x="13080" y="11561"/>
                  </a:lnTo>
                  <a:lnTo>
                    <a:pt x="14220" y="11290"/>
                  </a:lnTo>
                  <a:lnTo>
                    <a:pt x="15414" y="10964"/>
                  </a:lnTo>
                  <a:lnTo>
                    <a:pt x="16608" y="10638"/>
                  </a:lnTo>
                  <a:lnTo>
                    <a:pt x="19105" y="9770"/>
                  </a:lnTo>
                  <a:lnTo>
                    <a:pt x="16662" y="2552"/>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5263697" y="2030741"/>
              <a:ext cx="1069" cy="40124"/>
            </a:xfrm>
            <a:custGeom>
              <a:avLst/>
              <a:gdLst/>
              <a:ahLst/>
              <a:cxnLst/>
              <a:rect l="l" t="t" r="r" b="b"/>
              <a:pathLst>
                <a:path w="55" h="2064" fill="none" extrusionOk="0">
                  <a:moveTo>
                    <a:pt x="0" y="1"/>
                  </a:moveTo>
                  <a:lnTo>
                    <a:pt x="0" y="1"/>
                  </a:lnTo>
                  <a:lnTo>
                    <a:pt x="54" y="815"/>
                  </a:lnTo>
                  <a:lnTo>
                    <a:pt x="54" y="815"/>
                  </a:lnTo>
                  <a:lnTo>
                    <a:pt x="54" y="1412"/>
                  </a:lnTo>
                  <a:lnTo>
                    <a:pt x="0" y="2063"/>
                  </a:lnTo>
                  <a:lnTo>
                    <a:pt x="0" y="2063"/>
                  </a:lnTo>
                  <a:lnTo>
                    <a:pt x="54" y="1412"/>
                  </a:lnTo>
                  <a:lnTo>
                    <a:pt x="54" y="815"/>
                  </a:lnTo>
                  <a:lnTo>
                    <a:pt x="54" y="81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5390309" y="1975882"/>
              <a:ext cx="6337" cy="93915"/>
            </a:xfrm>
            <a:custGeom>
              <a:avLst/>
              <a:gdLst/>
              <a:ahLst/>
              <a:cxnLst/>
              <a:rect l="l" t="t" r="r" b="b"/>
              <a:pathLst>
                <a:path w="326" h="4831" fill="none" extrusionOk="0">
                  <a:moveTo>
                    <a:pt x="109" y="0"/>
                  </a:moveTo>
                  <a:lnTo>
                    <a:pt x="109" y="0"/>
                  </a:lnTo>
                  <a:lnTo>
                    <a:pt x="0" y="1086"/>
                  </a:lnTo>
                  <a:lnTo>
                    <a:pt x="0" y="2063"/>
                  </a:lnTo>
                  <a:lnTo>
                    <a:pt x="0" y="2063"/>
                  </a:lnTo>
                  <a:lnTo>
                    <a:pt x="0" y="3203"/>
                  </a:lnTo>
                  <a:lnTo>
                    <a:pt x="163" y="4342"/>
                  </a:lnTo>
                  <a:lnTo>
                    <a:pt x="272" y="4614"/>
                  </a:lnTo>
                  <a:lnTo>
                    <a:pt x="272" y="4668"/>
                  </a:lnTo>
                  <a:lnTo>
                    <a:pt x="272" y="4668"/>
                  </a:lnTo>
                  <a:lnTo>
                    <a:pt x="272" y="4722"/>
                  </a:lnTo>
                  <a:lnTo>
                    <a:pt x="272" y="4722"/>
                  </a:lnTo>
                  <a:lnTo>
                    <a:pt x="326" y="4831"/>
                  </a:lnTo>
                  <a:lnTo>
                    <a:pt x="272" y="4614"/>
                  </a:lnTo>
                  <a:lnTo>
                    <a:pt x="272" y="4614"/>
                  </a:lnTo>
                  <a:lnTo>
                    <a:pt x="163" y="3962"/>
                  </a:lnTo>
                  <a:lnTo>
                    <a:pt x="55" y="3365"/>
                  </a:lnTo>
                  <a:lnTo>
                    <a:pt x="0" y="2714"/>
                  </a:lnTo>
                  <a:lnTo>
                    <a:pt x="0" y="2063"/>
                  </a:lnTo>
                  <a:lnTo>
                    <a:pt x="0" y="2063"/>
                  </a:lnTo>
                  <a:lnTo>
                    <a:pt x="55" y="1086"/>
                  </a:lnTo>
                  <a:lnTo>
                    <a:pt x="109" y="0"/>
                  </a:lnTo>
                  <a:lnTo>
                    <a:pt x="109" y="0"/>
                  </a:lnTo>
                  <a:lnTo>
                    <a:pt x="1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5267934" y="1972713"/>
              <a:ext cx="218428" cy="183611"/>
            </a:xfrm>
            <a:custGeom>
              <a:avLst/>
              <a:gdLst/>
              <a:ahLst/>
              <a:cxnLst/>
              <a:rect l="l" t="t" r="r" b="b"/>
              <a:pathLst>
                <a:path w="11236" h="9445" fill="none" extrusionOk="0">
                  <a:moveTo>
                    <a:pt x="8793" y="1"/>
                  </a:moveTo>
                  <a:lnTo>
                    <a:pt x="8793" y="1"/>
                  </a:lnTo>
                  <a:lnTo>
                    <a:pt x="6514" y="706"/>
                  </a:lnTo>
                  <a:lnTo>
                    <a:pt x="5374" y="978"/>
                  </a:lnTo>
                  <a:lnTo>
                    <a:pt x="4234" y="1249"/>
                  </a:lnTo>
                  <a:lnTo>
                    <a:pt x="3149" y="1520"/>
                  </a:lnTo>
                  <a:lnTo>
                    <a:pt x="2063" y="1683"/>
                  </a:lnTo>
                  <a:lnTo>
                    <a:pt x="978" y="1792"/>
                  </a:lnTo>
                  <a:lnTo>
                    <a:pt x="1" y="1846"/>
                  </a:lnTo>
                  <a:lnTo>
                    <a:pt x="164" y="2497"/>
                  </a:lnTo>
                  <a:lnTo>
                    <a:pt x="164" y="2497"/>
                  </a:lnTo>
                  <a:lnTo>
                    <a:pt x="1901" y="9444"/>
                  </a:lnTo>
                  <a:lnTo>
                    <a:pt x="1901" y="9444"/>
                  </a:lnTo>
                  <a:lnTo>
                    <a:pt x="2986" y="9390"/>
                  </a:lnTo>
                  <a:lnTo>
                    <a:pt x="4071" y="9227"/>
                  </a:lnTo>
                  <a:lnTo>
                    <a:pt x="5211" y="9010"/>
                  </a:lnTo>
                  <a:lnTo>
                    <a:pt x="6351" y="8739"/>
                  </a:lnTo>
                  <a:lnTo>
                    <a:pt x="7545" y="8413"/>
                  </a:lnTo>
                  <a:lnTo>
                    <a:pt x="8739" y="8087"/>
                  </a:lnTo>
                  <a:lnTo>
                    <a:pt x="11236" y="7219"/>
                  </a:lnTo>
                  <a:lnTo>
                    <a:pt x="11236" y="7219"/>
                  </a:lnTo>
                  <a:lnTo>
                    <a:pt x="87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5420908" y="1923122"/>
              <a:ext cx="33787" cy="137188"/>
            </a:xfrm>
            <a:custGeom>
              <a:avLst/>
              <a:gdLst/>
              <a:ahLst/>
              <a:cxnLst/>
              <a:rect l="l" t="t" r="r" b="b"/>
              <a:pathLst>
                <a:path w="1738" h="7057" fill="none" extrusionOk="0">
                  <a:moveTo>
                    <a:pt x="0" y="1"/>
                  </a:moveTo>
                  <a:lnTo>
                    <a:pt x="1737" y="7056"/>
                  </a:lnTo>
                  <a:lnTo>
                    <a:pt x="1737" y="7056"/>
                  </a:lnTo>
                  <a:lnTo>
                    <a:pt x="1737" y="7056"/>
                  </a:lnTo>
                  <a:lnTo>
                    <a:pt x="0" y="109"/>
                  </a:lnTo>
                  <a:lnTo>
                    <a:pt x="0" y="10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5308020" y="2254418"/>
              <a:ext cx="354527" cy="201534"/>
            </a:xfrm>
            <a:custGeom>
              <a:avLst/>
              <a:gdLst/>
              <a:ahLst/>
              <a:cxnLst/>
              <a:rect l="l" t="t" r="r" b="b"/>
              <a:pathLst>
                <a:path w="18237" h="10367" extrusionOk="0">
                  <a:moveTo>
                    <a:pt x="1" y="6025"/>
                  </a:moveTo>
                  <a:lnTo>
                    <a:pt x="55" y="6188"/>
                  </a:lnTo>
                  <a:lnTo>
                    <a:pt x="55" y="6134"/>
                  </a:lnTo>
                  <a:lnTo>
                    <a:pt x="1" y="6025"/>
                  </a:lnTo>
                  <a:close/>
                  <a:moveTo>
                    <a:pt x="6622" y="7002"/>
                  </a:moveTo>
                  <a:lnTo>
                    <a:pt x="6459" y="7925"/>
                  </a:lnTo>
                  <a:lnTo>
                    <a:pt x="6242" y="9010"/>
                  </a:lnTo>
                  <a:lnTo>
                    <a:pt x="6149" y="9475"/>
                  </a:lnTo>
                  <a:lnTo>
                    <a:pt x="6242" y="9119"/>
                  </a:lnTo>
                  <a:lnTo>
                    <a:pt x="6459" y="8033"/>
                  </a:lnTo>
                  <a:lnTo>
                    <a:pt x="6622" y="7056"/>
                  </a:lnTo>
                  <a:lnTo>
                    <a:pt x="6622" y="7002"/>
                  </a:lnTo>
                  <a:close/>
                  <a:moveTo>
                    <a:pt x="15686" y="1"/>
                  </a:moveTo>
                  <a:lnTo>
                    <a:pt x="14166" y="543"/>
                  </a:lnTo>
                  <a:lnTo>
                    <a:pt x="12646" y="1032"/>
                  </a:lnTo>
                  <a:lnTo>
                    <a:pt x="11127" y="1466"/>
                  </a:lnTo>
                  <a:lnTo>
                    <a:pt x="9661" y="1846"/>
                  </a:lnTo>
                  <a:lnTo>
                    <a:pt x="9553" y="1846"/>
                  </a:lnTo>
                  <a:lnTo>
                    <a:pt x="8359" y="2117"/>
                  </a:lnTo>
                  <a:lnTo>
                    <a:pt x="7165" y="2280"/>
                  </a:lnTo>
                  <a:lnTo>
                    <a:pt x="5862" y="2389"/>
                  </a:lnTo>
                  <a:lnTo>
                    <a:pt x="6513" y="5102"/>
                  </a:lnTo>
                  <a:lnTo>
                    <a:pt x="6568" y="5157"/>
                  </a:lnTo>
                  <a:lnTo>
                    <a:pt x="7870" y="10313"/>
                  </a:lnTo>
                  <a:lnTo>
                    <a:pt x="9064" y="10204"/>
                  </a:lnTo>
                  <a:lnTo>
                    <a:pt x="10313" y="9987"/>
                  </a:lnTo>
                  <a:lnTo>
                    <a:pt x="11615" y="9716"/>
                  </a:lnTo>
                  <a:lnTo>
                    <a:pt x="12918" y="9390"/>
                  </a:lnTo>
                  <a:lnTo>
                    <a:pt x="14220" y="8956"/>
                  </a:lnTo>
                  <a:lnTo>
                    <a:pt x="15577" y="8522"/>
                  </a:lnTo>
                  <a:lnTo>
                    <a:pt x="18236" y="7599"/>
                  </a:lnTo>
                  <a:lnTo>
                    <a:pt x="18182" y="7545"/>
                  </a:lnTo>
                  <a:lnTo>
                    <a:pt x="18182" y="7490"/>
                  </a:lnTo>
                  <a:lnTo>
                    <a:pt x="15686" y="1"/>
                  </a:lnTo>
                  <a:close/>
                  <a:moveTo>
                    <a:pt x="6149" y="9475"/>
                  </a:moveTo>
                  <a:lnTo>
                    <a:pt x="5916" y="10367"/>
                  </a:lnTo>
                  <a:lnTo>
                    <a:pt x="5971" y="10367"/>
                  </a:lnTo>
                  <a:lnTo>
                    <a:pt x="6149" y="9475"/>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5265816" y="2391587"/>
              <a:ext cx="7407" cy="43273"/>
            </a:xfrm>
            <a:custGeom>
              <a:avLst/>
              <a:gdLst/>
              <a:ahLst/>
              <a:cxnLst/>
              <a:rect l="l" t="t" r="r" b="b"/>
              <a:pathLst>
                <a:path w="381" h="2226" fill="none" extrusionOk="0">
                  <a:moveTo>
                    <a:pt x="380" y="0"/>
                  </a:moveTo>
                  <a:lnTo>
                    <a:pt x="380" y="0"/>
                  </a:lnTo>
                  <a:lnTo>
                    <a:pt x="163" y="1194"/>
                  </a:lnTo>
                  <a:lnTo>
                    <a:pt x="1" y="2225"/>
                  </a:lnTo>
                  <a:lnTo>
                    <a:pt x="1" y="2225"/>
                  </a:lnTo>
                  <a:lnTo>
                    <a:pt x="1" y="2225"/>
                  </a:lnTo>
                  <a:lnTo>
                    <a:pt x="1" y="2225"/>
                  </a:lnTo>
                  <a:lnTo>
                    <a:pt x="163" y="1194"/>
                  </a:lnTo>
                  <a:lnTo>
                    <a:pt x="3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5308020" y="2371525"/>
              <a:ext cx="1069" cy="3188"/>
            </a:xfrm>
            <a:custGeom>
              <a:avLst/>
              <a:gdLst/>
              <a:ahLst/>
              <a:cxnLst/>
              <a:rect l="l" t="t" r="r" b="b"/>
              <a:pathLst>
                <a:path w="55" h="164" fill="none" extrusionOk="0">
                  <a:moveTo>
                    <a:pt x="1" y="1"/>
                  </a:moveTo>
                  <a:lnTo>
                    <a:pt x="1" y="1"/>
                  </a:lnTo>
                  <a:lnTo>
                    <a:pt x="55" y="110"/>
                  </a:lnTo>
                  <a:lnTo>
                    <a:pt x="55" y="164"/>
                  </a:lnTo>
                  <a:lnTo>
                    <a:pt x="55" y="16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5193013" y="2368375"/>
              <a:ext cx="13725" cy="87577"/>
            </a:xfrm>
            <a:custGeom>
              <a:avLst/>
              <a:gdLst/>
              <a:ahLst/>
              <a:cxnLst/>
              <a:rect l="l" t="t" r="r" b="b"/>
              <a:pathLst>
                <a:path w="706" h="4505" fill="none" extrusionOk="0">
                  <a:moveTo>
                    <a:pt x="706" y="0"/>
                  </a:moveTo>
                  <a:lnTo>
                    <a:pt x="706" y="0"/>
                  </a:lnTo>
                  <a:lnTo>
                    <a:pt x="706" y="326"/>
                  </a:lnTo>
                  <a:lnTo>
                    <a:pt x="706" y="326"/>
                  </a:lnTo>
                  <a:lnTo>
                    <a:pt x="706" y="1194"/>
                  </a:lnTo>
                  <a:lnTo>
                    <a:pt x="543" y="2171"/>
                  </a:lnTo>
                  <a:lnTo>
                    <a:pt x="326" y="3257"/>
                  </a:lnTo>
                  <a:lnTo>
                    <a:pt x="0" y="4505"/>
                  </a:lnTo>
                  <a:lnTo>
                    <a:pt x="0" y="4505"/>
                  </a:lnTo>
                  <a:lnTo>
                    <a:pt x="55" y="4505"/>
                  </a:lnTo>
                  <a:lnTo>
                    <a:pt x="55" y="4505"/>
                  </a:lnTo>
                  <a:lnTo>
                    <a:pt x="326" y="3148"/>
                  </a:lnTo>
                  <a:lnTo>
                    <a:pt x="543" y="2063"/>
                  </a:lnTo>
                  <a:lnTo>
                    <a:pt x="706" y="1140"/>
                  </a:lnTo>
                  <a:lnTo>
                    <a:pt x="706" y="380"/>
                  </a:lnTo>
                  <a:lnTo>
                    <a:pt x="706" y="380"/>
                  </a:lnTo>
                  <a:lnTo>
                    <a:pt x="7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5194062" y="2254418"/>
              <a:ext cx="240570" cy="200485"/>
            </a:xfrm>
            <a:custGeom>
              <a:avLst/>
              <a:gdLst/>
              <a:ahLst/>
              <a:cxnLst/>
              <a:rect l="l" t="t" r="r" b="b"/>
              <a:pathLst>
                <a:path w="12375" h="10313" fill="none" extrusionOk="0">
                  <a:moveTo>
                    <a:pt x="9824" y="1"/>
                  </a:moveTo>
                  <a:lnTo>
                    <a:pt x="9824" y="1"/>
                  </a:lnTo>
                  <a:lnTo>
                    <a:pt x="8304" y="543"/>
                  </a:lnTo>
                  <a:lnTo>
                    <a:pt x="6784" y="1032"/>
                  </a:lnTo>
                  <a:lnTo>
                    <a:pt x="5265" y="1466"/>
                  </a:lnTo>
                  <a:lnTo>
                    <a:pt x="3799" y="1846"/>
                  </a:lnTo>
                  <a:lnTo>
                    <a:pt x="3691" y="1846"/>
                  </a:lnTo>
                  <a:lnTo>
                    <a:pt x="3691" y="1846"/>
                  </a:lnTo>
                  <a:lnTo>
                    <a:pt x="2497" y="2117"/>
                  </a:lnTo>
                  <a:lnTo>
                    <a:pt x="1303" y="2280"/>
                  </a:lnTo>
                  <a:lnTo>
                    <a:pt x="1303" y="2280"/>
                  </a:lnTo>
                  <a:lnTo>
                    <a:pt x="0" y="2389"/>
                  </a:lnTo>
                  <a:lnTo>
                    <a:pt x="651" y="5102"/>
                  </a:lnTo>
                  <a:lnTo>
                    <a:pt x="651" y="5102"/>
                  </a:lnTo>
                  <a:lnTo>
                    <a:pt x="706" y="5157"/>
                  </a:lnTo>
                  <a:lnTo>
                    <a:pt x="2008" y="10313"/>
                  </a:lnTo>
                  <a:lnTo>
                    <a:pt x="2008" y="10313"/>
                  </a:lnTo>
                  <a:lnTo>
                    <a:pt x="3202" y="10204"/>
                  </a:lnTo>
                  <a:lnTo>
                    <a:pt x="4451" y="9987"/>
                  </a:lnTo>
                  <a:lnTo>
                    <a:pt x="5753" y="9716"/>
                  </a:lnTo>
                  <a:lnTo>
                    <a:pt x="7056" y="9390"/>
                  </a:lnTo>
                  <a:lnTo>
                    <a:pt x="8358" y="8956"/>
                  </a:lnTo>
                  <a:lnTo>
                    <a:pt x="9715" y="8522"/>
                  </a:lnTo>
                  <a:lnTo>
                    <a:pt x="12374" y="7599"/>
                  </a:lnTo>
                  <a:lnTo>
                    <a:pt x="12320" y="7545"/>
                  </a:lnTo>
                  <a:lnTo>
                    <a:pt x="12320" y="7490"/>
                  </a:lnTo>
                  <a:lnTo>
                    <a:pt x="98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5347055" y="2215383"/>
              <a:ext cx="19" cy="19"/>
            </a:xfrm>
            <a:custGeom>
              <a:avLst/>
              <a:gdLst/>
              <a:ahLst/>
              <a:cxnLst/>
              <a:rect l="l" t="t" r="r" b="b"/>
              <a:pathLst>
                <a:path w="1" h="1" fill="none" extrusionOk="0">
                  <a:moveTo>
                    <a:pt x="0" y="0"/>
                  </a:move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5117041" y="2548779"/>
              <a:ext cx="261662" cy="215259"/>
            </a:xfrm>
            <a:custGeom>
              <a:avLst/>
              <a:gdLst/>
              <a:ahLst/>
              <a:cxnLst/>
              <a:rect l="l" t="t" r="r" b="b"/>
              <a:pathLst>
                <a:path w="13460" h="11073" extrusionOk="0">
                  <a:moveTo>
                    <a:pt x="10909" y="1"/>
                  </a:moveTo>
                  <a:lnTo>
                    <a:pt x="8792" y="869"/>
                  </a:lnTo>
                  <a:lnTo>
                    <a:pt x="6621" y="1629"/>
                  </a:lnTo>
                  <a:lnTo>
                    <a:pt x="6567" y="1629"/>
                  </a:lnTo>
                  <a:lnTo>
                    <a:pt x="5807" y="1846"/>
                  </a:lnTo>
                  <a:lnTo>
                    <a:pt x="4668" y="2172"/>
                  </a:lnTo>
                  <a:lnTo>
                    <a:pt x="3202" y="2552"/>
                  </a:lnTo>
                  <a:lnTo>
                    <a:pt x="1791" y="2823"/>
                  </a:lnTo>
                  <a:lnTo>
                    <a:pt x="923" y="2986"/>
                  </a:lnTo>
                  <a:lnTo>
                    <a:pt x="0" y="3095"/>
                  </a:lnTo>
                  <a:lnTo>
                    <a:pt x="1031" y="7056"/>
                  </a:lnTo>
                  <a:lnTo>
                    <a:pt x="1086" y="7491"/>
                  </a:lnTo>
                  <a:lnTo>
                    <a:pt x="1140" y="7979"/>
                  </a:lnTo>
                  <a:lnTo>
                    <a:pt x="1086" y="8630"/>
                  </a:lnTo>
                  <a:lnTo>
                    <a:pt x="977" y="9390"/>
                  </a:lnTo>
                  <a:lnTo>
                    <a:pt x="814" y="10204"/>
                  </a:lnTo>
                  <a:lnTo>
                    <a:pt x="597" y="11073"/>
                  </a:lnTo>
                  <a:lnTo>
                    <a:pt x="1737" y="11018"/>
                  </a:lnTo>
                  <a:lnTo>
                    <a:pt x="2931" y="10856"/>
                  </a:lnTo>
                  <a:lnTo>
                    <a:pt x="4179" y="10639"/>
                  </a:lnTo>
                  <a:lnTo>
                    <a:pt x="5427" y="10367"/>
                  </a:lnTo>
                  <a:lnTo>
                    <a:pt x="6676" y="9987"/>
                  </a:lnTo>
                  <a:lnTo>
                    <a:pt x="7978" y="9607"/>
                  </a:lnTo>
                  <a:lnTo>
                    <a:pt x="9281" y="9173"/>
                  </a:lnTo>
                  <a:lnTo>
                    <a:pt x="10583" y="8739"/>
                  </a:lnTo>
                  <a:lnTo>
                    <a:pt x="12049" y="8142"/>
                  </a:lnTo>
                  <a:lnTo>
                    <a:pt x="13460" y="7545"/>
                  </a:lnTo>
                  <a:lnTo>
                    <a:pt x="13406" y="7491"/>
                  </a:lnTo>
                  <a:lnTo>
                    <a:pt x="10909" y="1"/>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5227830" y="2590983"/>
              <a:ext cx="3188" cy="22181"/>
            </a:xfrm>
            <a:custGeom>
              <a:avLst/>
              <a:gdLst/>
              <a:ahLst/>
              <a:cxnLst/>
              <a:rect l="l" t="t" r="r" b="b"/>
              <a:pathLst>
                <a:path w="164" h="1141" fill="none" extrusionOk="0">
                  <a:moveTo>
                    <a:pt x="163" y="1"/>
                  </a:moveTo>
                  <a:lnTo>
                    <a:pt x="163" y="1"/>
                  </a:lnTo>
                  <a:lnTo>
                    <a:pt x="0" y="1141"/>
                  </a:lnTo>
                  <a:lnTo>
                    <a:pt x="0" y="1141"/>
                  </a:lnTo>
                  <a:lnTo>
                    <a:pt x="163" y="1"/>
                  </a:lnTo>
                  <a:lnTo>
                    <a:pt x="163" y="1"/>
                  </a:lnTo>
                  <a:lnTo>
                    <a:pt x="1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5117041" y="2548779"/>
              <a:ext cx="261662" cy="215259"/>
            </a:xfrm>
            <a:custGeom>
              <a:avLst/>
              <a:gdLst/>
              <a:ahLst/>
              <a:cxnLst/>
              <a:rect l="l" t="t" r="r" b="b"/>
              <a:pathLst>
                <a:path w="13460" h="11073" fill="none" extrusionOk="0">
                  <a:moveTo>
                    <a:pt x="10909" y="1"/>
                  </a:moveTo>
                  <a:lnTo>
                    <a:pt x="10909" y="1"/>
                  </a:lnTo>
                  <a:lnTo>
                    <a:pt x="8792" y="869"/>
                  </a:lnTo>
                  <a:lnTo>
                    <a:pt x="6621" y="1629"/>
                  </a:lnTo>
                  <a:lnTo>
                    <a:pt x="6567" y="1629"/>
                  </a:lnTo>
                  <a:lnTo>
                    <a:pt x="5807" y="1846"/>
                  </a:lnTo>
                  <a:lnTo>
                    <a:pt x="5807" y="1846"/>
                  </a:lnTo>
                  <a:lnTo>
                    <a:pt x="4668" y="2172"/>
                  </a:lnTo>
                  <a:lnTo>
                    <a:pt x="4668" y="2172"/>
                  </a:lnTo>
                  <a:lnTo>
                    <a:pt x="3202" y="2552"/>
                  </a:lnTo>
                  <a:lnTo>
                    <a:pt x="1791" y="2823"/>
                  </a:lnTo>
                  <a:lnTo>
                    <a:pt x="1791" y="2823"/>
                  </a:lnTo>
                  <a:lnTo>
                    <a:pt x="923" y="2986"/>
                  </a:lnTo>
                  <a:lnTo>
                    <a:pt x="0" y="3095"/>
                  </a:lnTo>
                  <a:lnTo>
                    <a:pt x="1031" y="7056"/>
                  </a:lnTo>
                  <a:lnTo>
                    <a:pt x="1031" y="7056"/>
                  </a:lnTo>
                  <a:lnTo>
                    <a:pt x="1086" y="7491"/>
                  </a:lnTo>
                  <a:lnTo>
                    <a:pt x="1140" y="7979"/>
                  </a:lnTo>
                  <a:lnTo>
                    <a:pt x="1140" y="7979"/>
                  </a:lnTo>
                  <a:lnTo>
                    <a:pt x="1086" y="8630"/>
                  </a:lnTo>
                  <a:lnTo>
                    <a:pt x="977" y="9390"/>
                  </a:lnTo>
                  <a:lnTo>
                    <a:pt x="814" y="10204"/>
                  </a:lnTo>
                  <a:lnTo>
                    <a:pt x="597" y="11073"/>
                  </a:lnTo>
                  <a:lnTo>
                    <a:pt x="597" y="11073"/>
                  </a:lnTo>
                  <a:lnTo>
                    <a:pt x="1737" y="11018"/>
                  </a:lnTo>
                  <a:lnTo>
                    <a:pt x="2931" y="10856"/>
                  </a:lnTo>
                  <a:lnTo>
                    <a:pt x="4179" y="10639"/>
                  </a:lnTo>
                  <a:lnTo>
                    <a:pt x="5427" y="10367"/>
                  </a:lnTo>
                  <a:lnTo>
                    <a:pt x="6676" y="9987"/>
                  </a:lnTo>
                  <a:lnTo>
                    <a:pt x="7978" y="9607"/>
                  </a:lnTo>
                  <a:lnTo>
                    <a:pt x="9281" y="9173"/>
                  </a:lnTo>
                  <a:lnTo>
                    <a:pt x="10583" y="8739"/>
                  </a:lnTo>
                  <a:lnTo>
                    <a:pt x="10583" y="8739"/>
                  </a:lnTo>
                  <a:lnTo>
                    <a:pt x="12049" y="8142"/>
                  </a:lnTo>
                  <a:lnTo>
                    <a:pt x="13460" y="7545"/>
                  </a:lnTo>
                  <a:lnTo>
                    <a:pt x="13406" y="7491"/>
                  </a:lnTo>
                  <a:lnTo>
                    <a:pt x="109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5149759" y="2843158"/>
              <a:ext cx="393563" cy="231083"/>
            </a:xfrm>
            <a:custGeom>
              <a:avLst/>
              <a:gdLst/>
              <a:ahLst/>
              <a:cxnLst/>
              <a:rect l="l" t="t" r="r" b="b"/>
              <a:pathLst>
                <a:path w="20245" h="11887" extrusionOk="0">
                  <a:moveTo>
                    <a:pt x="17639" y="0"/>
                  </a:moveTo>
                  <a:lnTo>
                    <a:pt x="15903" y="760"/>
                  </a:lnTo>
                  <a:lnTo>
                    <a:pt x="14057" y="1466"/>
                  </a:lnTo>
                  <a:lnTo>
                    <a:pt x="12266" y="2117"/>
                  </a:lnTo>
                  <a:lnTo>
                    <a:pt x="10421" y="2714"/>
                  </a:lnTo>
                  <a:lnTo>
                    <a:pt x="8684" y="3202"/>
                  </a:lnTo>
                  <a:lnTo>
                    <a:pt x="6948" y="3582"/>
                  </a:lnTo>
                  <a:lnTo>
                    <a:pt x="6079" y="3745"/>
                  </a:lnTo>
                  <a:lnTo>
                    <a:pt x="5265" y="3854"/>
                  </a:lnTo>
                  <a:lnTo>
                    <a:pt x="4505" y="3908"/>
                  </a:lnTo>
                  <a:lnTo>
                    <a:pt x="2823" y="3908"/>
                  </a:lnTo>
                  <a:lnTo>
                    <a:pt x="1954" y="3799"/>
                  </a:lnTo>
                  <a:lnTo>
                    <a:pt x="1140" y="3582"/>
                  </a:lnTo>
                  <a:lnTo>
                    <a:pt x="435" y="3257"/>
                  </a:lnTo>
                  <a:lnTo>
                    <a:pt x="218" y="4342"/>
                  </a:lnTo>
                  <a:lnTo>
                    <a:pt x="109" y="5265"/>
                  </a:lnTo>
                  <a:lnTo>
                    <a:pt x="55" y="6079"/>
                  </a:lnTo>
                  <a:lnTo>
                    <a:pt x="1" y="6730"/>
                  </a:lnTo>
                  <a:lnTo>
                    <a:pt x="55" y="7381"/>
                  </a:lnTo>
                  <a:lnTo>
                    <a:pt x="109" y="7924"/>
                  </a:lnTo>
                  <a:lnTo>
                    <a:pt x="218" y="8738"/>
                  </a:lnTo>
                  <a:lnTo>
                    <a:pt x="381" y="9118"/>
                  </a:lnTo>
                  <a:lnTo>
                    <a:pt x="489" y="9498"/>
                  </a:lnTo>
                  <a:lnTo>
                    <a:pt x="652" y="9824"/>
                  </a:lnTo>
                  <a:lnTo>
                    <a:pt x="869" y="10149"/>
                  </a:lnTo>
                  <a:lnTo>
                    <a:pt x="1086" y="10421"/>
                  </a:lnTo>
                  <a:lnTo>
                    <a:pt x="1357" y="10638"/>
                  </a:lnTo>
                  <a:lnTo>
                    <a:pt x="1629" y="10909"/>
                  </a:lnTo>
                  <a:lnTo>
                    <a:pt x="1954" y="11126"/>
                  </a:lnTo>
                  <a:lnTo>
                    <a:pt x="2280" y="11289"/>
                  </a:lnTo>
                  <a:lnTo>
                    <a:pt x="2606" y="11452"/>
                  </a:lnTo>
                  <a:lnTo>
                    <a:pt x="3420" y="11669"/>
                  </a:lnTo>
                  <a:lnTo>
                    <a:pt x="4342" y="11832"/>
                  </a:lnTo>
                  <a:lnTo>
                    <a:pt x="5319" y="11886"/>
                  </a:lnTo>
                  <a:lnTo>
                    <a:pt x="5971" y="11886"/>
                  </a:lnTo>
                  <a:lnTo>
                    <a:pt x="6676" y="11832"/>
                  </a:lnTo>
                  <a:lnTo>
                    <a:pt x="8196" y="11615"/>
                  </a:lnTo>
                  <a:lnTo>
                    <a:pt x="9878" y="11235"/>
                  </a:lnTo>
                  <a:lnTo>
                    <a:pt x="11724" y="10746"/>
                  </a:lnTo>
                  <a:lnTo>
                    <a:pt x="13623" y="10095"/>
                  </a:lnTo>
                  <a:lnTo>
                    <a:pt x="15686" y="9390"/>
                  </a:lnTo>
                  <a:lnTo>
                    <a:pt x="17857" y="8467"/>
                  </a:lnTo>
                  <a:lnTo>
                    <a:pt x="20245" y="7436"/>
                  </a:lnTo>
                  <a:lnTo>
                    <a:pt x="17639" y="0"/>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5149759" y="2843158"/>
              <a:ext cx="393563" cy="231083"/>
            </a:xfrm>
            <a:custGeom>
              <a:avLst/>
              <a:gdLst/>
              <a:ahLst/>
              <a:cxnLst/>
              <a:rect l="l" t="t" r="r" b="b"/>
              <a:pathLst>
                <a:path w="20245" h="11887" fill="none" extrusionOk="0">
                  <a:moveTo>
                    <a:pt x="17639" y="0"/>
                  </a:moveTo>
                  <a:lnTo>
                    <a:pt x="17639" y="0"/>
                  </a:lnTo>
                  <a:lnTo>
                    <a:pt x="15903" y="760"/>
                  </a:lnTo>
                  <a:lnTo>
                    <a:pt x="14057" y="1466"/>
                  </a:lnTo>
                  <a:lnTo>
                    <a:pt x="12266" y="2117"/>
                  </a:lnTo>
                  <a:lnTo>
                    <a:pt x="10421" y="2714"/>
                  </a:lnTo>
                  <a:lnTo>
                    <a:pt x="8684" y="3202"/>
                  </a:lnTo>
                  <a:lnTo>
                    <a:pt x="6948" y="3582"/>
                  </a:lnTo>
                  <a:lnTo>
                    <a:pt x="6079" y="3745"/>
                  </a:lnTo>
                  <a:lnTo>
                    <a:pt x="5265" y="3854"/>
                  </a:lnTo>
                  <a:lnTo>
                    <a:pt x="4505" y="3908"/>
                  </a:lnTo>
                  <a:lnTo>
                    <a:pt x="3745" y="3908"/>
                  </a:lnTo>
                  <a:lnTo>
                    <a:pt x="3745" y="3908"/>
                  </a:lnTo>
                  <a:lnTo>
                    <a:pt x="2823" y="3908"/>
                  </a:lnTo>
                  <a:lnTo>
                    <a:pt x="1954" y="3799"/>
                  </a:lnTo>
                  <a:lnTo>
                    <a:pt x="1140" y="3582"/>
                  </a:lnTo>
                  <a:lnTo>
                    <a:pt x="435" y="3257"/>
                  </a:lnTo>
                  <a:lnTo>
                    <a:pt x="435" y="3257"/>
                  </a:lnTo>
                  <a:lnTo>
                    <a:pt x="218" y="4342"/>
                  </a:lnTo>
                  <a:lnTo>
                    <a:pt x="109" y="5265"/>
                  </a:lnTo>
                  <a:lnTo>
                    <a:pt x="55" y="6079"/>
                  </a:lnTo>
                  <a:lnTo>
                    <a:pt x="1" y="6730"/>
                  </a:lnTo>
                  <a:lnTo>
                    <a:pt x="1" y="6730"/>
                  </a:lnTo>
                  <a:lnTo>
                    <a:pt x="55" y="7381"/>
                  </a:lnTo>
                  <a:lnTo>
                    <a:pt x="109" y="7924"/>
                  </a:lnTo>
                  <a:lnTo>
                    <a:pt x="218" y="8738"/>
                  </a:lnTo>
                  <a:lnTo>
                    <a:pt x="218" y="8738"/>
                  </a:lnTo>
                  <a:lnTo>
                    <a:pt x="218" y="8738"/>
                  </a:lnTo>
                  <a:lnTo>
                    <a:pt x="218" y="8738"/>
                  </a:lnTo>
                  <a:lnTo>
                    <a:pt x="218" y="8738"/>
                  </a:lnTo>
                  <a:lnTo>
                    <a:pt x="218" y="8738"/>
                  </a:lnTo>
                  <a:lnTo>
                    <a:pt x="381" y="9118"/>
                  </a:lnTo>
                  <a:lnTo>
                    <a:pt x="489" y="9498"/>
                  </a:lnTo>
                  <a:lnTo>
                    <a:pt x="652" y="9824"/>
                  </a:lnTo>
                  <a:lnTo>
                    <a:pt x="869" y="10149"/>
                  </a:lnTo>
                  <a:lnTo>
                    <a:pt x="1086" y="10421"/>
                  </a:lnTo>
                  <a:lnTo>
                    <a:pt x="1357" y="10638"/>
                  </a:lnTo>
                  <a:lnTo>
                    <a:pt x="1629" y="10909"/>
                  </a:lnTo>
                  <a:lnTo>
                    <a:pt x="1954" y="11126"/>
                  </a:lnTo>
                  <a:lnTo>
                    <a:pt x="2280" y="11289"/>
                  </a:lnTo>
                  <a:lnTo>
                    <a:pt x="2606" y="11452"/>
                  </a:lnTo>
                  <a:lnTo>
                    <a:pt x="3420" y="11669"/>
                  </a:lnTo>
                  <a:lnTo>
                    <a:pt x="4342" y="11832"/>
                  </a:lnTo>
                  <a:lnTo>
                    <a:pt x="5319" y="11886"/>
                  </a:lnTo>
                  <a:lnTo>
                    <a:pt x="5319" y="11886"/>
                  </a:lnTo>
                  <a:lnTo>
                    <a:pt x="5971" y="11886"/>
                  </a:lnTo>
                  <a:lnTo>
                    <a:pt x="6676" y="11832"/>
                  </a:lnTo>
                  <a:lnTo>
                    <a:pt x="8196" y="11615"/>
                  </a:lnTo>
                  <a:lnTo>
                    <a:pt x="9878" y="11235"/>
                  </a:lnTo>
                  <a:lnTo>
                    <a:pt x="11724" y="10746"/>
                  </a:lnTo>
                  <a:lnTo>
                    <a:pt x="11724" y="10746"/>
                  </a:lnTo>
                  <a:lnTo>
                    <a:pt x="13623" y="10095"/>
                  </a:lnTo>
                  <a:lnTo>
                    <a:pt x="15686" y="9390"/>
                  </a:lnTo>
                  <a:lnTo>
                    <a:pt x="17857" y="8467"/>
                  </a:lnTo>
                  <a:lnTo>
                    <a:pt x="20245" y="7436"/>
                  </a:lnTo>
                  <a:lnTo>
                    <a:pt x="176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5658309" y="625385"/>
              <a:ext cx="81259" cy="537049"/>
            </a:xfrm>
            <a:custGeom>
              <a:avLst/>
              <a:gdLst/>
              <a:ahLst/>
              <a:cxnLst/>
              <a:rect l="l" t="t" r="r" b="b"/>
              <a:pathLst>
                <a:path w="4180" h="27626" extrusionOk="0">
                  <a:moveTo>
                    <a:pt x="2009" y="0"/>
                  </a:moveTo>
                  <a:lnTo>
                    <a:pt x="2117" y="652"/>
                  </a:lnTo>
                  <a:lnTo>
                    <a:pt x="2172" y="1954"/>
                  </a:lnTo>
                  <a:lnTo>
                    <a:pt x="2172" y="3257"/>
                  </a:lnTo>
                  <a:lnTo>
                    <a:pt x="2063" y="4559"/>
                  </a:lnTo>
                  <a:lnTo>
                    <a:pt x="1900" y="5808"/>
                  </a:lnTo>
                  <a:lnTo>
                    <a:pt x="1683" y="7110"/>
                  </a:lnTo>
                  <a:lnTo>
                    <a:pt x="1141" y="9607"/>
                  </a:lnTo>
                  <a:lnTo>
                    <a:pt x="598" y="12158"/>
                  </a:lnTo>
                  <a:lnTo>
                    <a:pt x="326" y="13460"/>
                  </a:lnTo>
                  <a:lnTo>
                    <a:pt x="164" y="14708"/>
                  </a:lnTo>
                  <a:lnTo>
                    <a:pt x="55" y="16011"/>
                  </a:lnTo>
                  <a:lnTo>
                    <a:pt x="1" y="17259"/>
                  </a:lnTo>
                  <a:lnTo>
                    <a:pt x="109" y="18562"/>
                  </a:lnTo>
                  <a:lnTo>
                    <a:pt x="218" y="19213"/>
                  </a:lnTo>
                  <a:lnTo>
                    <a:pt x="326" y="19864"/>
                  </a:lnTo>
                  <a:lnTo>
                    <a:pt x="2120" y="26988"/>
                  </a:lnTo>
                  <a:lnTo>
                    <a:pt x="2117" y="26974"/>
                  </a:lnTo>
                  <a:lnTo>
                    <a:pt x="2063" y="26323"/>
                  </a:lnTo>
                  <a:lnTo>
                    <a:pt x="1955" y="25075"/>
                  </a:lnTo>
                  <a:lnTo>
                    <a:pt x="1955" y="23772"/>
                  </a:lnTo>
                  <a:lnTo>
                    <a:pt x="2063" y="22524"/>
                  </a:lnTo>
                  <a:lnTo>
                    <a:pt x="2280" y="21276"/>
                  </a:lnTo>
                  <a:lnTo>
                    <a:pt x="2497" y="19973"/>
                  </a:lnTo>
                  <a:lnTo>
                    <a:pt x="3040" y="17476"/>
                  </a:lnTo>
                  <a:lnTo>
                    <a:pt x="3637" y="14980"/>
                  </a:lnTo>
                  <a:lnTo>
                    <a:pt x="3854" y="13732"/>
                  </a:lnTo>
                  <a:lnTo>
                    <a:pt x="4071" y="12483"/>
                  </a:lnTo>
                  <a:lnTo>
                    <a:pt x="4180" y="11181"/>
                  </a:lnTo>
                  <a:lnTo>
                    <a:pt x="4180" y="9932"/>
                  </a:lnTo>
                  <a:lnTo>
                    <a:pt x="4071" y="8630"/>
                  </a:lnTo>
                  <a:lnTo>
                    <a:pt x="4017" y="7979"/>
                  </a:lnTo>
                  <a:lnTo>
                    <a:pt x="3854" y="7382"/>
                  </a:lnTo>
                  <a:lnTo>
                    <a:pt x="2009" y="0"/>
                  </a:lnTo>
                  <a:close/>
                  <a:moveTo>
                    <a:pt x="2120" y="26988"/>
                  </a:moveTo>
                  <a:lnTo>
                    <a:pt x="2226" y="27626"/>
                  </a:lnTo>
                  <a:lnTo>
                    <a:pt x="2280" y="27626"/>
                  </a:lnTo>
                  <a:lnTo>
                    <a:pt x="2120" y="26988"/>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5658309" y="612729"/>
              <a:ext cx="81259" cy="549705"/>
            </a:xfrm>
            <a:custGeom>
              <a:avLst/>
              <a:gdLst/>
              <a:ahLst/>
              <a:cxnLst/>
              <a:rect l="l" t="t" r="r" b="b"/>
              <a:pathLst>
                <a:path w="4180" h="28277" fill="none" extrusionOk="0">
                  <a:moveTo>
                    <a:pt x="2280" y="28277"/>
                  </a:moveTo>
                  <a:lnTo>
                    <a:pt x="326" y="20515"/>
                  </a:lnTo>
                  <a:lnTo>
                    <a:pt x="326" y="20515"/>
                  </a:lnTo>
                  <a:lnTo>
                    <a:pt x="218" y="19864"/>
                  </a:lnTo>
                  <a:lnTo>
                    <a:pt x="109" y="19213"/>
                  </a:lnTo>
                  <a:lnTo>
                    <a:pt x="1" y="17910"/>
                  </a:lnTo>
                  <a:lnTo>
                    <a:pt x="55" y="16662"/>
                  </a:lnTo>
                  <a:lnTo>
                    <a:pt x="164" y="15359"/>
                  </a:lnTo>
                  <a:lnTo>
                    <a:pt x="326" y="14111"/>
                  </a:lnTo>
                  <a:lnTo>
                    <a:pt x="598" y="12809"/>
                  </a:lnTo>
                  <a:lnTo>
                    <a:pt x="1141" y="10258"/>
                  </a:lnTo>
                  <a:lnTo>
                    <a:pt x="1683" y="7761"/>
                  </a:lnTo>
                  <a:lnTo>
                    <a:pt x="1900" y="6459"/>
                  </a:lnTo>
                  <a:lnTo>
                    <a:pt x="2063" y="5210"/>
                  </a:lnTo>
                  <a:lnTo>
                    <a:pt x="2172" y="3908"/>
                  </a:lnTo>
                  <a:lnTo>
                    <a:pt x="2172" y="2605"/>
                  </a:lnTo>
                  <a:lnTo>
                    <a:pt x="2117" y="1303"/>
                  </a:lnTo>
                  <a:lnTo>
                    <a:pt x="2009" y="651"/>
                  </a:lnTo>
                  <a:lnTo>
                    <a:pt x="1846" y="0"/>
                  </a:lnTo>
                  <a:lnTo>
                    <a:pt x="3854" y="8033"/>
                  </a:lnTo>
                  <a:lnTo>
                    <a:pt x="3854" y="8033"/>
                  </a:lnTo>
                  <a:lnTo>
                    <a:pt x="4017" y="8630"/>
                  </a:lnTo>
                  <a:lnTo>
                    <a:pt x="4071" y="9281"/>
                  </a:lnTo>
                  <a:lnTo>
                    <a:pt x="4180" y="10583"/>
                  </a:lnTo>
                  <a:lnTo>
                    <a:pt x="4180" y="11832"/>
                  </a:lnTo>
                  <a:lnTo>
                    <a:pt x="4071" y="13134"/>
                  </a:lnTo>
                  <a:lnTo>
                    <a:pt x="3854" y="14383"/>
                  </a:lnTo>
                  <a:lnTo>
                    <a:pt x="3637" y="15631"/>
                  </a:lnTo>
                  <a:lnTo>
                    <a:pt x="3040" y="18127"/>
                  </a:lnTo>
                  <a:lnTo>
                    <a:pt x="2497" y="20624"/>
                  </a:lnTo>
                  <a:lnTo>
                    <a:pt x="2280" y="21927"/>
                  </a:lnTo>
                  <a:lnTo>
                    <a:pt x="2063" y="23175"/>
                  </a:lnTo>
                  <a:lnTo>
                    <a:pt x="1955" y="24423"/>
                  </a:lnTo>
                  <a:lnTo>
                    <a:pt x="1955" y="25726"/>
                  </a:lnTo>
                  <a:lnTo>
                    <a:pt x="2063" y="26974"/>
                  </a:lnTo>
                  <a:lnTo>
                    <a:pt x="2117" y="27625"/>
                  </a:lnTo>
                  <a:lnTo>
                    <a:pt x="2226" y="28277"/>
                  </a:lnTo>
                  <a:lnTo>
                    <a:pt x="2280" y="282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5620323" y="768872"/>
              <a:ext cx="82309" cy="544437"/>
            </a:xfrm>
            <a:custGeom>
              <a:avLst/>
              <a:gdLst/>
              <a:ahLst/>
              <a:cxnLst/>
              <a:rect l="l" t="t" r="r" b="b"/>
              <a:pathLst>
                <a:path w="4234" h="28006" extrusionOk="0">
                  <a:moveTo>
                    <a:pt x="1954" y="1"/>
                  </a:moveTo>
                  <a:lnTo>
                    <a:pt x="2009" y="489"/>
                  </a:lnTo>
                  <a:lnTo>
                    <a:pt x="2117" y="1086"/>
                  </a:lnTo>
                  <a:lnTo>
                    <a:pt x="2117" y="1846"/>
                  </a:lnTo>
                  <a:lnTo>
                    <a:pt x="2117" y="2768"/>
                  </a:lnTo>
                  <a:lnTo>
                    <a:pt x="2009" y="3908"/>
                  </a:lnTo>
                  <a:lnTo>
                    <a:pt x="1846" y="5374"/>
                  </a:lnTo>
                  <a:lnTo>
                    <a:pt x="1520" y="7165"/>
                  </a:lnTo>
                  <a:lnTo>
                    <a:pt x="1086" y="9336"/>
                  </a:lnTo>
                  <a:lnTo>
                    <a:pt x="760" y="11181"/>
                  </a:lnTo>
                  <a:lnTo>
                    <a:pt x="435" y="12863"/>
                  </a:lnTo>
                  <a:lnTo>
                    <a:pt x="218" y="14329"/>
                  </a:lnTo>
                  <a:lnTo>
                    <a:pt x="55" y="15631"/>
                  </a:lnTo>
                  <a:lnTo>
                    <a:pt x="1" y="16880"/>
                  </a:lnTo>
                  <a:lnTo>
                    <a:pt x="1" y="18019"/>
                  </a:lnTo>
                  <a:lnTo>
                    <a:pt x="109" y="19159"/>
                  </a:lnTo>
                  <a:lnTo>
                    <a:pt x="326" y="20245"/>
                  </a:lnTo>
                  <a:lnTo>
                    <a:pt x="2280" y="28006"/>
                  </a:lnTo>
                  <a:lnTo>
                    <a:pt x="2117" y="27354"/>
                  </a:lnTo>
                  <a:lnTo>
                    <a:pt x="2063" y="26703"/>
                  </a:lnTo>
                  <a:lnTo>
                    <a:pt x="1954" y="25455"/>
                  </a:lnTo>
                  <a:lnTo>
                    <a:pt x="2009" y="24207"/>
                  </a:lnTo>
                  <a:lnTo>
                    <a:pt x="2117" y="22958"/>
                  </a:lnTo>
                  <a:lnTo>
                    <a:pt x="2280" y="21710"/>
                  </a:lnTo>
                  <a:lnTo>
                    <a:pt x="2551" y="20462"/>
                  </a:lnTo>
                  <a:lnTo>
                    <a:pt x="3094" y="17965"/>
                  </a:lnTo>
                  <a:lnTo>
                    <a:pt x="3691" y="15523"/>
                  </a:lnTo>
                  <a:lnTo>
                    <a:pt x="3908" y="14274"/>
                  </a:lnTo>
                  <a:lnTo>
                    <a:pt x="4125" y="13026"/>
                  </a:lnTo>
                  <a:lnTo>
                    <a:pt x="4234" y="11778"/>
                  </a:lnTo>
                  <a:lnTo>
                    <a:pt x="4234" y="10530"/>
                  </a:lnTo>
                  <a:lnTo>
                    <a:pt x="4180" y="9227"/>
                  </a:lnTo>
                  <a:lnTo>
                    <a:pt x="4071" y="8630"/>
                  </a:lnTo>
                  <a:lnTo>
                    <a:pt x="3963" y="7979"/>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5620323" y="768872"/>
              <a:ext cx="82309" cy="544437"/>
            </a:xfrm>
            <a:custGeom>
              <a:avLst/>
              <a:gdLst/>
              <a:ahLst/>
              <a:cxnLst/>
              <a:rect l="l" t="t" r="r" b="b"/>
              <a:pathLst>
                <a:path w="4234" h="28006" fill="none" extrusionOk="0">
                  <a:moveTo>
                    <a:pt x="2280" y="28006"/>
                  </a:moveTo>
                  <a:lnTo>
                    <a:pt x="326" y="20245"/>
                  </a:lnTo>
                  <a:lnTo>
                    <a:pt x="326" y="20245"/>
                  </a:lnTo>
                  <a:lnTo>
                    <a:pt x="109" y="19159"/>
                  </a:lnTo>
                  <a:lnTo>
                    <a:pt x="1" y="18019"/>
                  </a:lnTo>
                  <a:lnTo>
                    <a:pt x="1" y="16880"/>
                  </a:lnTo>
                  <a:lnTo>
                    <a:pt x="55" y="15631"/>
                  </a:lnTo>
                  <a:lnTo>
                    <a:pt x="218" y="14329"/>
                  </a:lnTo>
                  <a:lnTo>
                    <a:pt x="435" y="12863"/>
                  </a:lnTo>
                  <a:lnTo>
                    <a:pt x="760" y="11181"/>
                  </a:lnTo>
                  <a:lnTo>
                    <a:pt x="1086" y="9336"/>
                  </a:lnTo>
                  <a:lnTo>
                    <a:pt x="1086" y="9336"/>
                  </a:lnTo>
                  <a:lnTo>
                    <a:pt x="1520" y="7165"/>
                  </a:lnTo>
                  <a:lnTo>
                    <a:pt x="1846" y="5374"/>
                  </a:lnTo>
                  <a:lnTo>
                    <a:pt x="2009" y="3908"/>
                  </a:lnTo>
                  <a:lnTo>
                    <a:pt x="2117" y="2768"/>
                  </a:lnTo>
                  <a:lnTo>
                    <a:pt x="2117" y="1846"/>
                  </a:lnTo>
                  <a:lnTo>
                    <a:pt x="2117" y="1086"/>
                  </a:lnTo>
                  <a:lnTo>
                    <a:pt x="2009" y="489"/>
                  </a:lnTo>
                  <a:lnTo>
                    <a:pt x="1954" y="1"/>
                  </a:lnTo>
                  <a:lnTo>
                    <a:pt x="3963" y="7979"/>
                  </a:lnTo>
                  <a:lnTo>
                    <a:pt x="3963" y="7979"/>
                  </a:lnTo>
                  <a:lnTo>
                    <a:pt x="4071" y="8630"/>
                  </a:lnTo>
                  <a:lnTo>
                    <a:pt x="4180" y="9227"/>
                  </a:lnTo>
                  <a:lnTo>
                    <a:pt x="4234" y="10530"/>
                  </a:lnTo>
                  <a:lnTo>
                    <a:pt x="4234" y="11778"/>
                  </a:lnTo>
                  <a:lnTo>
                    <a:pt x="4125" y="13026"/>
                  </a:lnTo>
                  <a:lnTo>
                    <a:pt x="3908" y="14274"/>
                  </a:lnTo>
                  <a:lnTo>
                    <a:pt x="3691" y="15523"/>
                  </a:lnTo>
                  <a:lnTo>
                    <a:pt x="3094" y="17965"/>
                  </a:lnTo>
                  <a:lnTo>
                    <a:pt x="2551" y="20462"/>
                  </a:lnTo>
                  <a:lnTo>
                    <a:pt x="2280" y="21710"/>
                  </a:lnTo>
                  <a:lnTo>
                    <a:pt x="2117" y="22958"/>
                  </a:lnTo>
                  <a:lnTo>
                    <a:pt x="2009" y="24207"/>
                  </a:lnTo>
                  <a:lnTo>
                    <a:pt x="1954" y="25455"/>
                  </a:lnTo>
                  <a:lnTo>
                    <a:pt x="2063" y="26703"/>
                  </a:lnTo>
                  <a:lnTo>
                    <a:pt x="2117" y="27354"/>
                  </a:lnTo>
                  <a:lnTo>
                    <a:pt x="2280" y="28006"/>
                  </a:lnTo>
                  <a:lnTo>
                    <a:pt x="2280" y="280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5543302" y="1080125"/>
              <a:ext cx="82309" cy="534930"/>
            </a:xfrm>
            <a:custGeom>
              <a:avLst/>
              <a:gdLst/>
              <a:ahLst/>
              <a:cxnLst/>
              <a:rect l="l" t="t" r="r" b="b"/>
              <a:pathLst>
                <a:path w="4234" h="27517" extrusionOk="0">
                  <a:moveTo>
                    <a:pt x="2009" y="0"/>
                  </a:moveTo>
                  <a:lnTo>
                    <a:pt x="2117" y="651"/>
                  </a:lnTo>
                  <a:lnTo>
                    <a:pt x="2226" y="1411"/>
                  </a:lnTo>
                  <a:lnTo>
                    <a:pt x="2172" y="2280"/>
                  </a:lnTo>
                  <a:lnTo>
                    <a:pt x="2117" y="3257"/>
                  </a:lnTo>
                  <a:lnTo>
                    <a:pt x="2009" y="4396"/>
                  </a:lnTo>
                  <a:lnTo>
                    <a:pt x="1792" y="5699"/>
                  </a:lnTo>
                  <a:lnTo>
                    <a:pt x="1140" y="9010"/>
                  </a:lnTo>
                  <a:lnTo>
                    <a:pt x="760" y="10855"/>
                  </a:lnTo>
                  <a:lnTo>
                    <a:pt x="435" y="12483"/>
                  </a:lnTo>
                  <a:lnTo>
                    <a:pt x="218" y="13948"/>
                  </a:lnTo>
                  <a:lnTo>
                    <a:pt x="55" y="15251"/>
                  </a:lnTo>
                  <a:lnTo>
                    <a:pt x="1" y="16445"/>
                  </a:lnTo>
                  <a:lnTo>
                    <a:pt x="1" y="17585"/>
                  </a:lnTo>
                  <a:lnTo>
                    <a:pt x="109" y="18670"/>
                  </a:lnTo>
                  <a:lnTo>
                    <a:pt x="272" y="19756"/>
                  </a:lnTo>
                  <a:lnTo>
                    <a:pt x="2199" y="27358"/>
                  </a:lnTo>
                  <a:lnTo>
                    <a:pt x="2063" y="26540"/>
                  </a:lnTo>
                  <a:lnTo>
                    <a:pt x="1954" y="25563"/>
                  </a:lnTo>
                  <a:lnTo>
                    <a:pt x="1954" y="24532"/>
                  </a:lnTo>
                  <a:lnTo>
                    <a:pt x="2009" y="23392"/>
                  </a:lnTo>
                  <a:lnTo>
                    <a:pt x="2117" y="22144"/>
                  </a:lnTo>
                  <a:lnTo>
                    <a:pt x="2334" y="20678"/>
                  </a:lnTo>
                  <a:lnTo>
                    <a:pt x="2660" y="18996"/>
                  </a:lnTo>
                  <a:lnTo>
                    <a:pt x="3040" y="17042"/>
                  </a:lnTo>
                  <a:lnTo>
                    <a:pt x="3745" y="13623"/>
                  </a:lnTo>
                  <a:lnTo>
                    <a:pt x="3963" y="12320"/>
                  </a:lnTo>
                  <a:lnTo>
                    <a:pt x="4125" y="11181"/>
                  </a:lnTo>
                  <a:lnTo>
                    <a:pt x="4180" y="10258"/>
                  </a:lnTo>
                  <a:lnTo>
                    <a:pt x="4234" y="9390"/>
                  </a:lnTo>
                  <a:lnTo>
                    <a:pt x="4125" y="8684"/>
                  </a:lnTo>
                  <a:lnTo>
                    <a:pt x="4017" y="7978"/>
                  </a:lnTo>
                  <a:lnTo>
                    <a:pt x="2009" y="0"/>
                  </a:lnTo>
                  <a:close/>
                  <a:moveTo>
                    <a:pt x="2199" y="27358"/>
                  </a:moveTo>
                  <a:lnTo>
                    <a:pt x="2226" y="27517"/>
                  </a:lnTo>
                  <a:lnTo>
                    <a:pt x="2226" y="27463"/>
                  </a:lnTo>
                  <a:lnTo>
                    <a:pt x="2199" y="273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5543302" y="1080125"/>
              <a:ext cx="82309" cy="534930"/>
            </a:xfrm>
            <a:custGeom>
              <a:avLst/>
              <a:gdLst/>
              <a:ahLst/>
              <a:cxnLst/>
              <a:rect l="l" t="t" r="r" b="b"/>
              <a:pathLst>
                <a:path w="4234" h="27517" fill="none" extrusionOk="0">
                  <a:moveTo>
                    <a:pt x="2226" y="27463"/>
                  </a:moveTo>
                  <a:lnTo>
                    <a:pt x="272" y="19756"/>
                  </a:lnTo>
                  <a:lnTo>
                    <a:pt x="272" y="19756"/>
                  </a:lnTo>
                  <a:lnTo>
                    <a:pt x="109" y="18670"/>
                  </a:lnTo>
                  <a:lnTo>
                    <a:pt x="1" y="17585"/>
                  </a:lnTo>
                  <a:lnTo>
                    <a:pt x="1" y="16445"/>
                  </a:lnTo>
                  <a:lnTo>
                    <a:pt x="55" y="15251"/>
                  </a:lnTo>
                  <a:lnTo>
                    <a:pt x="218" y="13948"/>
                  </a:lnTo>
                  <a:lnTo>
                    <a:pt x="435" y="12483"/>
                  </a:lnTo>
                  <a:lnTo>
                    <a:pt x="760" y="10855"/>
                  </a:lnTo>
                  <a:lnTo>
                    <a:pt x="1140" y="9010"/>
                  </a:lnTo>
                  <a:lnTo>
                    <a:pt x="1140" y="9010"/>
                  </a:lnTo>
                  <a:lnTo>
                    <a:pt x="1792" y="5699"/>
                  </a:lnTo>
                  <a:lnTo>
                    <a:pt x="2009" y="4396"/>
                  </a:lnTo>
                  <a:lnTo>
                    <a:pt x="2117" y="3257"/>
                  </a:lnTo>
                  <a:lnTo>
                    <a:pt x="2172" y="2280"/>
                  </a:lnTo>
                  <a:lnTo>
                    <a:pt x="2226" y="1411"/>
                  </a:lnTo>
                  <a:lnTo>
                    <a:pt x="2117" y="651"/>
                  </a:lnTo>
                  <a:lnTo>
                    <a:pt x="2009" y="0"/>
                  </a:lnTo>
                  <a:lnTo>
                    <a:pt x="4017" y="7978"/>
                  </a:lnTo>
                  <a:lnTo>
                    <a:pt x="4017" y="7978"/>
                  </a:lnTo>
                  <a:lnTo>
                    <a:pt x="4125" y="8684"/>
                  </a:lnTo>
                  <a:lnTo>
                    <a:pt x="4234" y="9390"/>
                  </a:lnTo>
                  <a:lnTo>
                    <a:pt x="4180" y="10258"/>
                  </a:lnTo>
                  <a:lnTo>
                    <a:pt x="4125" y="11181"/>
                  </a:lnTo>
                  <a:lnTo>
                    <a:pt x="3963" y="12320"/>
                  </a:lnTo>
                  <a:lnTo>
                    <a:pt x="3745" y="13623"/>
                  </a:lnTo>
                  <a:lnTo>
                    <a:pt x="3040" y="17042"/>
                  </a:lnTo>
                  <a:lnTo>
                    <a:pt x="3040" y="17042"/>
                  </a:lnTo>
                  <a:lnTo>
                    <a:pt x="2660" y="18996"/>
                  </a:lnTo>
                  <a:lnTo>
                    <a:pt x="2334" y="20678"/>
                  </a:lnTo>
                  <a:lnTo>
                    <a:pt x="2117" y="22144"/>
                  </a:lnTo>
                  <a:lnTo>
                    <a:pt x="2009" y="23392"/>
                  </a:lnTo>
                  <a:lnTo>
                    <a:pt x="1954" y="24532"/>
                  </a:lnTo>
                  <a:lnTo>
                    <a:pt x="1954" y="25563"/>
                  </a:lnTo>
                  <a:lnTo>
                    <a:pt x="2063" y="26540"/>
                  </a:lnTo>
                  <a:lnTo>
                    <a:pt x="2226" y="27517"/>
                  </a:lnTo>
                  <a:lnTo>
                    <a:pt x="2226" y="274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5467331" y="1389260"/>
              <a:ext cx="84428" cy="526494"/>
            </a:xfrm>
            <a:custGeom>
              <a:avLst/>
              <a:gdLst/>
              <a:ahLst/>
              <a:cxnLst/>
              <a:rect l="l" t="t" r="r" b="b"/>
              <a:pathLst>
                <a:path w="4343" h="27083" extrusionOk="0">
                  <a:moveTo>
                    <a:pt x="2171" y="0"/>
                  </a:moveTo>
                  <a:lnTo>
                    <a:pt x="2280" y="760"/>
                  </a:lnTo>
                  <a:lnTo>
                    <a:pt x="2334" y="1520"/>
                  </a:lnTo>
                  <a:lnTo>
                    <a:pt x="2280" y="2388"/>
                  </a:lnTo>
                  <a:lnTo>
                    <a:pt x="2226" y="3365"/>
                  </a:lnTo>
                  <a:lnTo>
                    <a:pt x="2063" y="4451"/>
                  </a:lnTo>
                  <a:lnTo>
                    <a:pt x="1846" y="5699"/>
                  </a:lnTo>
                  <a:lnTo>
                    <a:pt x="1194" y="8738"/>
                  </a:lnTo>
                  <a:lnTo>
                    <a:pt x="814" y="10584"/>
                  </a:lnTo>
                  <a:lnTo>
                    <a:pt x="489" y="12158"/>
                  </a:lnTo>
                  <a:lnTo>
                    <a:pt x="272" y="13623"/>
                  </a:lnTo>
                  <a:lnTo>
                    <a:pt x="109" y="14871"/>
                  </a:lnTo>
                  <a:lnTo>
                    <a:pt x="0" y="16065"/>
                  </a:lnTo>
                  <a:lnTo>
                    <a:pt x="55" y="17205"/>
                  </a:lnTo>
                  <a:lnTo>
                    <a:pt x="109" y="18236"/>
                  </a:lnTo>
                  <a:lnTo>
                    <a:pt x="272" y="19322"/>
                  </a:lnTo>
                  <a:lnTo>
                    <a:pt x="2139" y="26540"/>
                  </a:lnTo>
                  <a:lnTo>
                    <a:pt x="2063" y="26106"/>
                  </a:lnTo>
                  <a:lnTo>
                    <a:pt x="2008" y="25129"/>
                  </a:lnTo>
                  <a:lnTo>
                    <a:pt x="1954" y="24152"/>
                  </a:lnTo>
                  <a:lnTo>
                    <a:pt x="2008" y="23012"/>
                  </a:lnTo>
                  <a:lnTo>
                    <a:pt x="2171" y="21764"/>
                  </a:lnTo>
                  <a:lnTo>
                    <a:pt x="2388" y="20299"/>
                  </a:lnTo>
                  <a:lnTo>
                    <a:pt x="2714" y="18670"/>
                  </a:lnTo>
                  <a:lnTo>
                    <a:pt x="3148" y="16825"/>
                  </a:lnTo>
                  <a:lnTo>
                    <a:pt x="3799" y="13732"/>
                  </a:lnTo>
                  <a:lnTo>
                    <a:pt x="4017" y="12483"/>
                  </a:lnTo>
                  <a:lnTo>
                    <a:pt x="4179" y="11398"/>
                  </a:lnTo>
                  <a:lnTo>
                    <a:pt x="4288" y="10421"/>
                  </a:lnTo>
                  <a:lnTo>
                    <a:pt x="4342" y="9552"/>
                  </a:lnTo>
                  <a:lnTo>
                    <a:pt x="4288" y="8738"/>
                  </a:lnTo>
                  <a:lnTo>
                    <a:pt x="4179" y="8033"/>
                  </a:lnTo>
                  <a:lnTo>
                    <a:pt x="2171" y="0"/>
                  </a:lnTo>
                  <a:close/>
                  <a:moveTo>
                    <a:pt x="2139" y="26540"/>
                  </a:moveTo>
                  <a:lnTo>
                    <a:pt x="2226" y="27029"/>
                  </a:lnTo>
                  <a:lnTo>
                    <a:pt x="2280" y="27083"/>
                  </a:lnTo>
                  <a:lnTo>
                    <a:pt x="2139" y="265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5467331" y="1389260"/>
              <a:ext cx="84428" cy="526494"/>
            </a:xfrm>
            <a:custGeom>
              <a:avLst/>
              <a:gdLst/>
              <a:ahLst/>
              <a:cxnLst/>
              <a:rect l="l" t="t" r="r" b="b"/>
              <a:pathLst>
                <a:path w="4343" h="27083" fill="none" extrusionOk="0">
                  <a:moveTo>
                    <a:pt x="2280" y="27083"/>
                  </a:moveTo>
                  <a:lnTo>
                    <a:pt x="272" y="19322"/>
                  </a:lnTo>
                  <a:lnTo>
                    <a:pt x="272" y="19322"/>
                  </a:lnTo>
                  <a:lnTo>
                    <a:pt x="109" y="18236"/>
                  </a:lnTo>
                  <a:lnTo>
                    <a:pt x="55" y="17205"/>
                  </a:lnTo>
                  <a:lnTo>
                    <a:pt x="0" y="16065"/>
                  </a:lnTo>
                  <a:lnTo>
                    <a:pt x="109" y="14871"/>
                  </a:lnTo>
                  <a:lnTo>
                    <a:pt x="272" y="13623"/>
                  </a:lnTo>
                  <a:lnTo>
                    <a:pt x="489" y="12158"/>
                  </a:lnTo>
                  <a:lnTo>
                    <a:pt x="814" y="10584"/>
                  </a:lnTo>
                  <a:lnTo>
                    <a:pt x="1194" y="8738"/>
                  </a:lnTo>
                  <a:lnTo>
                    <a:pt x="1194" y="8738"/>
                  </a:lnTo>
                  <a:lnTo>
                    <a:pt x="1846" y="5699"/>
                  </a:lnTo>
                  <a:lnTo>
                    <a:pt x="2063" y="4451"/>
                  </a:lnTo>
                  <a:lnTo>
                    <a:pt x="2226" y="3365"/>
                  </a:lnTo>
                  <a:lnTo>
                    <a:pt x="2280" y="2388"/>
                  </a:lnTo>
                  <a:lnTo>
                    <a:pt x="2334" y="1520"/>
                  </a:lnTo>
                  <a:lnTo>
                    <a:pt x="2280" y="760"/>
                  </a:lnTo>
                  <a:lnTo>
                    <a:pt x="2171" y="0"/>
                  </a:lnTo>
                  <a:lnTo>
                    <a:pt x="4179" y="8033"/>
                  </a:lnTo>
                  <a:lnTo>
                    <a:pt x="4179" y="8033"/>
                  </a:lnTo>
                  <a:lnTo>
                    <a:pt x="4288" y="8738"/>
                  </a:lnTo>
                  <a:lnTo>
                    <a:pt x="4342" y="9552"/>
                  </a:lnTo>
                  <a:lnTo>
                    <a:pt x="4288" y="10421"/>
                  </a:lnTo>
                  <a:lnTo>
                    <a:pt x="4179" y="11398"/>
                  </a:lnTo>
                  <a:lnTo>
                    <a:pt x="4017" y="12483"/>
                  </a:lnTo>
                  <a:lnTo>
                    <a:pt x="3799" y="13732"/>
                  </a:lnTo>
                  <a:lnTo>
                    <a:pt x="3148" y="16825"/>
                  </a:lnTo>
                  <a:lnTo>
                    <a:pt x="3148" y="16825"/>
                  </a:lnTo>
                  <a:lnTo>
                    <a:pt x="2714" y="18670"/>
                  </a:lnTo>
                  <a:lnTo>
                    <a:pt x="2388" y="20299"/>
                  </a:lnTo>
                  <a:lnTo>
                    <a:pt x="2171" y="21764"/>
                  </a:lnTo>
                  <a:lnTo>
                    <a:pt x="2008" y="23012"/>
                  </a:lnTo>
                  <a:lnTo>
                    <a:pt x="1954" y="24152"/>
                  </a:lnTo>
                  <a:lnTo>
                    <a:pt x="2008" y="25129"/>
                  </a:lnTo>
                  <a:lnTo>
                    <a:pt x="2063" y="26106"/>
                  </a:lnTo>
                  <a:lnTo>
                    <a:pt x="2226" y="27029"/>
                  </a:lnTo>
                  <a:lnTo>
                    <a:pt x="2280" y="270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5390309" y="1700514"/>
              <a:ext cx="85478" cy="514888"/>
            </a:xfrm>
            <a:custGeom>
              <a:avLst/>
              <a:gdLst/>
              <a:ahLst/>
              <a:cxnLst/>
              <a:rect l="l" t="t" r="r" b="b"/>
              <a:pathLst>
                <a:path w="4397" h="26486" extrusionOk="0">
                  <a:moveTo>
                    <a:pt x="2280" y="0"/>
                  </a:moveTo>
                  <a:lnTo>
                    <a:pt x="2388" y="706"/>
                  </a:lnTo>
                  <a:lnTo>
                    <a:pt x="2388" y="1411"/>
                  </a:lnTo>
                  <a:lnTo>
                    <a:pt x="2388" y="2225"/>
                  </a:lnTo>
                  <a:lnTo>
                    <a:pt x="2280" y="3094"/>
                  </a:lnTo>
                  <a:lnTo>
                    <a:pt x="2117" y="4071"/>
                  </a:lnTo>
                  <a:lnTo>
                    <a:pt x="1954" y="5210"/>
                  </a:lnTo>
                  <a:lnTo>
                    <a:pt x="1357" y="7870"/>
                  </a:lnTo>
                  <a:lnTo>
                    <a:pt x="597" y="11397"/>
                  </a:lnTo>
                  <a:lnTo>
                    <a:pt x="326" y="12863"/>
                  </a:lnTo>
                  <a:lnTo>
                    <a:pt x="109" y="14220"/>
                  </a:lnTo>
                  <a:lnTo>
                    <a:pt x="0" y="15468"/>
                  </a:lnTo>
                  <a:lnTo>
                    <a:pt x="0" y="16608"/>
                  </a:lnTo>
                  <a:lnTo>
                    <a:pt x="109" y="17693"/>
                  </a:lnTo>
                  <a:lnTo>
                    <a:pt x="272" y="18779"/>
                  </a:lnTo>
                  <a:lnTo>
                    <a:pt x="2225" y="26485"/>
                  </a:lnTo>
                  <a:lnTo>
                    <a:pt x="2063" y="25454"/>
                  </a:lnTo>
                  <a:lnTo>
                    <a:pt x="1954" y="24423"/>
                  </a:lnTo>
                  <a:lnTo>
                    <a:pt x="1954" y="23338"/>
                  </a:lnTo>
                  <a:lnTo>
                    <a:pt x="2063" y="22198"/>
                  </a:lnTo>
                  <a:lnTo>
                    <a:pt x="2225" y="20841"/>
                  </a:lnTo>
                  <a:lnTo>
                    <a:pt x="2551" y="19321"/>
                  </a:lnTo>
                  <a:lnTo>
                    <a:pt x="2877" y="17585"/>
                  </a:lnTo>
                  <a:lnTo>
                    <a:pt x="3365" y="15577"/>
                  </a:lnTo>
                  <a:lnTo>
                    <a:pt x="3908" y="13188"/>
                  </a:lnTo>
                  <a:lnTo>
                    <a:pt x="4125" y="12103"/>
                  </a:lnTo>
                  <a:lnTo>
                    <a:pt x="4288" y="11126"/>
                  </a:lnTo>
                  <a:lnTo>
                    <a:pt x="4396" y="10258"/>
                  </a:lnTo>
                  <a:lnTo>
                    <a:pt x="4396" y="9444"/>
                  </a:lnTo>
                  <a:lnTo>
                    <a:pt x="4396" y="8684"/>
                  </a:lnTo>
                  <a:lnTo>
                    <a:pt x="4288" y="7978"/>
                  </a:lnTo>
                  <a:lnTo>
                    <a:pt x="2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5390309" y="1700514"/>
              <a:ext cx="85478" cy="514888"/>
            </a:xfrm>
            <a:custGeom>
              <a:avLst/>
              <a:gdLst/>
              <a:ahLst/>
              <a:cxnLst/>
              <a:rect l="l" t="t" r="r" b="b"/>
              <a:pathLst>
                <a:path w="4397" h="26486" fill="none" extrusionOk="0">
                  <a:moveTo>
                    <a:pt x="2225" y="26485"/>
                  </a:moveTo>
                  <a:lnTo>
                    <a:pt x="2225" y="26485"/>
                  </a:lnTo>
                  <a:lnTo>
                    <a:pt x="2063" y="25454"/>
                  </a:lnTo>
                  <a:lnTo>
                    <a:pt x="1954" y="24423"/>
                  </a:lnTo>
                  <a:lnTo>
                    <a:pt x="1954" y="23338"/>
                  </a:lnTo>
                  <a:lnTo>
                    <a:pt x="2063" y="22198"/>
                  </a:lnTo>
                  <a:lnTo>
                    <a:pt x="2225" y="20841"/>
                  </a:lnTo>
                  <a:lnTo>
                    <a:pt x="2551" y="19321"/>
                  </a:lnTo>
                  <a:lnTo>
                    <a:pt x="2877" y="17585"/>
                  </a:lnTo>
                  <a:lnTo>
                    <a:pt x="3365" y="15577"/>
                  </a:lnTo>
                  <a:lnTo>
                    <a:pt x="3365" y="15577"/>
                  </a:lnTo>
                  <a:lnTo>
                    <a:pt x="3908" y="13188"/>
                  </a:lnTo>
                  <a:lnTo>
                    <a:pt x="4125" y="12103"/>
                  </a:lnTo>
                  <a:lnTo>
                    <a:pt x="4288" y="11126"/>
                  </a:lnTo>
                  <a:lnTo>
                    <a:pt x="4396" y="10258"/>
                  </a:lnTo>
                  <a:lnTo>
                    <a:pt x="4396" y="9444"/>
                  </a:lnTo>
                  <a:lnTo>
                    <a:pt x="4396" y="8684"/>
                  </a:lnTo>
                  <a:lnTo>
                    <a:pt x="4288" y="7978"/>
                  </a:lnTo>
                  <a:lnTo>
                    <a:pt x="4288" y="7978"/>
                  </a:lnTo>
                  <a:lnTo>
                    <a:pt x="2280" y="0"/>
                  </a:lnTo>
                  <a:lnTo>
                    <a:pt x="2280" y="0"/>
                  </a:lnTo>
                  <a:lnTo>
                    <a:pt x="2388" y="706"/>
                  </a:lnTo>
                  <a:lnTo>
                    <a:pt x="2388" y="1411"/>
                  </a:lnTo>
                  <a:lnTo>
                    <a:pt x="2388" y="2225"/>
                  </a:lnTo>
                  <a:lnTo>
                    <a:pt x="2280" y="3094"/>
                  </a:lnTo>
                  <a:lnTo>
                    <a:pt x="2117" y="4071"/>
                  </a:lnTo>
                  <a:lnTo>
                    <a:pt x="1954" y="5210"/>
                  </a:lnTo>
                  <a:lnTo>
                    <a:pt x="1357" y="7870"/>
                  </a:lnTo>
                  <a:lnTo>
                    <a:pt x="1357" y="7870"/>
                  </a:lnTo>
                  <a:lnTo>
                    <a:pt x="597" y="11397"/>
                  </a:lnTo>
                  <a:lnTo>
                    <a:pt x="326" y="12863"/>
                  </a:lnTo>
                  <a:lnTo>
                    <a:pt x="109" y="14220"/>
                  </a:lnTo>
                  <a:lnTo>
                    <a:pt x="0" y="15468"/>
                  </a:lnTo>
                  <a:lnTo>
                    <a:pt x="0" y="16608"/>
                  </a:lnTo>
                  <a:lnTo>
                    <a:pt x="109" y="17693"/>
                  </a:lnTo>
                  <a:lnTo>
                    <a:pt x="272" y="18779"/>
                  </a:lnTo>
                  <a:lnTo>
                    <a:pt x="2225" y="26485"/>
                  </a:lnTo>
                  <a:lnTo>
                    <a:pt x="2225" y="264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5311188" y="2021255"/>
              <a:ext cx="90765" cy="513838"/>
            </a:xfrm>
            <a:custGeom>
              <a:avLst/>
              <a:gdLst/>
              <a:ahLst/>
              <a:cxnLst/>
              <a:rect l="l" t="t" r="r" b="b"/>
              <a:pathLst>
                <a:path w="4669" h="26432" extrusionOk="0">
                  <a:moveTo>
                    <a:pt x="2389" y="0"/>
                  </a:moveTo>
                  <a:lnTo>
                    <a:pt x="2443" y="597"/>
                  </a:lnTo>
                  <a:lnTo>
                    <a:pt x="2497" y="1194"/>
                  </a:lnTo>
                  <a:lnTo>
                    <a:pt x="2497" y="1845"/>
                  </a:lnTo>
                  <a:lnTo>
                    <a:pt x="2389" y="2605"/>
                  </a:lnTo>
                  <a:lnTo>
                    <a:pt x="2280" y="3474"/>
                  </a:lnTo>
                  <a:lnTo>
                    <a:pt x="2063" y="4505"/>
                  </a:lnTo>
                  <a:lnTo>
                    <a:pt x="1520" y="7056"/>
                  </a:lnTo>
                  <a:lnTo>
                    <a:pt x="652" y="10692"/>
                  </a:lnTo>
                  <a:lnTo>
                    <a:pt x="326" y="12212"/>
                  </a:lnTo>
                  <a:lnTo>
                    <a:pt x="109" y="13569"/>
                  </a:lnTo>
                  <a:lnTo>
                    <a:pt x="1" y="14871"/>
                  </a:lnTo>
                  <a:lnTo>
                    <a:pt x="1" y="16011"/>
                  </a:lnTo>
                  <a:lnTo>
                    <a:pt x="55" y="17096"/>
                  </a:lnTo>
                  <a:lnTo>
                    <a:pt x="218" y="18182"/>
                  </a:lnTo>
                  <a:lnTo>
                    <a:pt x="2257" y="26286"/>
                  </a:lnTo>
                  <a:lnTo>
                    <a:pt x="2117" y="25400"/>
                  </a:lnTo>
                  <a:lnTo>
                    <a:pt x="2063" y="24315"/>
                  </a:lnTo>
                  <a:lnTo>
                    <a:pt x="2063" y="23229"/>
                  </a:lnTo>
                  <a:lnTo>
                    <a:pt x="2226" y="22035"/>
                  </a:lnTo>
                  <a:lnTo>
                    <a:pt x="2443" y="20678"/>
                  </a:lnTo>
                  <a:lnTo>
                    <a:pt x="2714" y="19104"/>
                  </a:lnTo>
                  <a:lnTo>
                    <a:pt x="3149" y="17368"/>
                  </a:lnTo>
                  <a:lnTo>
                    <a:pt x="3637" y="15305"/>
                  </a:lnTo>
                  <a:lnTo>
                    <a:pt x="4180" y="13080"/>
                  </a:lnTo>
                  <a:lnTo>
                    <a:pt x="4397" y="12103"/>
                  </a:lnTo>
                  <a:lnTo>
                    <a:pt x="4505" y="11289"/>
                  </a:lnTo>
                  <a:lnTo>
                    <a:pt x="4614" y="10475"/>
                  </a:lnTo>
                  <a:lnTo>
                    <a:pt x="4668" y="9769"/>
                  </a:lnTo>
                  <a:lnTo>
                    <a:pt x="4614" y="9118"/>
                  </a:lnTo>
                  <a:lnTo>
                    <a:pt x="4505" y="8575"/>
                  </a:lnTo>
                  <a:lnTo>
                    <a:pt x="2389" y="0"/>
                  </a:lnTo>
                  <a:close/>
                  <a:moveTo>
                    <a:pt x="2257" y="26286"/>
                  </a:moveTo>
                  <a:lnTo>
                    <a:pt x="2280" y="26431"/>
                  </a:lnTo>
                  <a:lnTo>
                    <a:pt x="2280" y="26377"/>
                  </a:lnTo>
                  <a:lnTo>
                    <a:pt x="2257" y="2628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5311188" y="2021255"/>
              <a:ext cx="90765" cy="513838"/>
            </a:xfrm>
            <a:custGeom>
              <a:avLst/>
              <a:gdLst/>
              <a:ahLst/>
              <a:cxnLst/>
              <a:rect l="l" t="t" r="r" b="b"/>
              <a:pathLst>
                <a:path w="4669" h="26432" fill="none" extrusionOk="0">
                  <a:moveTo>
                    <a:pt x="2280" y="26431"/>
                  </a:moveTo>
                  <a:lnTo>
                    <a:pt x="2280" y="26431"/>
                  </a:lnTo>
                  <a:lnTo>
                    <a:pt x="2117" y="25400"/>
                  </a:lnTo>
                  <a:lnTo>
                    <a:pt x="2063" y="24315"/>
                  </a:lnTo>
                  <a:lnTo>
                    <a:pt x="2063" y="23229"/>
                  </a:lnTo>
                  <a:lnTo>
                    <a:pt x="2226" y="22035"/>
                  </a:lnTo>
                  <a:lnTo>
                    <a:pt x="2443" y="20678"/>
                  </a:lnTo>
                  <a:lnTo>
                    <a:pt x="2714" y="19104"/>
                  </a:lnTo>
                  <a:lnTo>
                    <a:pt x="3149" y="17368"/>
                  </a:lnTo>
                  <a:lnTo>
                    <a:pt x="3637" y="15305"/>
                  </a:lnTo>
                  <a:lnTo>
                    <a:pt x="3637" y="15305"/>
                  </a:lnTo>
                  <a:lnTo>
                    <a:pt x="4180" y="13080"/>
                  </a:lnTo>
                  <a:lnTo>
                    <a:pt x="4397" y="12103"/>
                  </a:lnTo>
                  <a:lnTo>
                    <a:pt x="4505" y="11289"/>
                  </a:lnTo>
                  <a:lnTo>
                    <a:pt x="4614" y="10475"/>
                  </a:lnTo>
                  <a:lnTo>
                    <a:pt x="4668" y="9769"/>
                  </a:lnTo>
                  <a:lnTo>
                    <a:pt x="4614" y="9118"/>
                  </a:lnTo>
                  <a:lnTo>
                    <a:pt x="4505" y="8575"/>
                  </a:lnTo>
                  <a:lnTo>
                    <a:pt x="2389" y="0"/>
                  </a:lnTo>
                  <a:lnTo>
                    <a:pt x="2389" y="0"/>
                  </a:lnTo>
                  <a:lnTo>
                    <a:pt x="2443" y="597"/>
                  </a:lnTo>
                  <a:lnTo>
                    <a:pt x="2497" y="1194"/>
                  </a:lnTo>
                  <a:lnTo>
                    <a:pt x="2497" y="1845"/>
                  </a:lnTo>
                  <a:lnTo>
                    <a:pt x="2389" y="2605"/>
                  </a:lnTo>
                  <a:lnTo>
                    <a:pt x="2280" y="3474"/>
                  </a:lnTo>
                  <a:lnTo>
                    <a:pt x="2063" y="4505"/>
                  </a:lnTo>
                  <a:lnTo>
                    <a:pt x="1520" y="7056"/>
                  </a:lnTo>
                  <a:lnTo>
                    <a:pt x="1520" y="7056"/>
                  </a:lnTo>
                  <a:lnTo>
                    <a:pt x="652" y="10692"/>
                  </a:lnTo>
                  <a:lnTo>
                    <a:pt x="326" y="12212"/>
                  </a:lnTo>
                  <a:lnTo>
                    <a:pt x="109" y="13569"/>
                  </a:lnTo>
                  <a:lnTo>
                    <a:pt x="1" y="14871"/>
                  </a:lnTo>
                  <a:lnTo>
                    <a:pt x="1" y="16011"/>
                  </a:lnTo>
                  <a:lnTo>
                    <a:pt x="55" y="17096"/>
                  </a:lnTo>
                  <a:lnTo>
                    <a:pt x="218" y="18182"/>
                  </a:lnTo>
                  <a:lnTo>
                    <a:pt x="2280" y="26377"/>
                  </a:lnTo>
                  <a:lnTo>
                    <a:pt x="2280" y="264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5229949" y="2353601"/>
              <a:ext cx="92865" cy="500113"/>
            </a:xfrm>
            <a:custGeom>
              <a:avLst/>
              <a:gdLst/>
              <a:ahLst/>
              <a:cxnLst/>
              <a:rect l="l" t="t" r="r" b="b"/>
              <a:pathLst>
                <a:path w="4777" h="25726" extrusionOk="0">
                  <a:moveTo>
                    <a:pt x="2497" y="0"/>
                  </a:moveTo>
                  <a:lnTo>
                    <a:pt x="2606" y="543"/>
                  </a:lnTo>
                  <a:lnTo>
                    <a:pt x="2606" y="1086"/>
                  </a:lnTo>
                  <a:lnTo>
                    <a:pt x="2606" y="1683"/>
                  </a:lnTo>
                  <a:lnTo>
                    <a:pt x="2497" y="2443"/>
                  </a:lnTo>
                  <a:lnTo>
                    <a:pt x="2389" y="3257"/>
                  </a:lnTo>
                  <a:lnTo>
                    <a:pt x="2172" y="4234"/>
                  </a:lnTo>
                  <a:lnTo>
                    <a:pt x="1575" y="6676"/>
                  </a:lnTo>
                  <a:lnTo>
                    <a:pt x="1032" y="8738"/>
                  </a:lnTo>
                  <a:lnTo>
                    <a:pt x="598" y="10475"/>
                  </a:lnTo>
                  <a:lnTo>
                    <a:pt x="326" y="12049"/>
                  </a:lnTo>
                  <a:lnTo>
                    <a:pt x="109" y="13352"/>
                  </a:lnTo>
                  <a:lnTo>
                    <a:pt x="1" y="14546"/>
                  </a:lnTo>
                  <a:lnTo>
                    <a:pt x="1" y="15631"/>
                  </a:lnTo>
                  <a:lnTo>
                    <a:pt x="55" y="16608"/>
                  </a:lnTo>
                  <a:lnTo>
                    <a:pt x="218" y="17531"/>
                  </a:lnTo>
                  <a:lnTo>
                    <a:pt x="2280" y="25726"/>
                  </a:lnTo>
                  <a:lnTo>
                    <a:pt x="2117" y="24912"/>
                  </a:lnTo>
                  <a:lnTo>
                    <a:pt x="2063" y="24043"/>
                  </a:lnTo>
                  <a:lnTo>
                    <a:pt x="2063" y="23012"/>
                  </a:lnTo>
                  <a:lnTo>
                    <a:pt x="2172" y="21927"/>
                  </a:lnTo>
                  <a:lnTo>
                    <a:pt x="2389" y="20570"/>
                  </a:lnTo>
                  <a:lnTo>
                    <a:pt x="2660" y="18996"/>
                  </a:lnTo>
                  <a:lnTo>
                    <a:pt x="3149" y="17151"/>
                  </a:lnTo>
                  <a:lnTo>
                    <a:pt x="3691" y="14926"/>
                  </a:lnTo>
                  <a:lnTo>
                    <a:pt x="4288" y="12809"/>
                  </a:lnTo>
                  <a:lnTo>
                    <a:pt x="4506" y="11886"/>
                  </a:lnTo>
                  <a:lnTo>
                    <a:pt x="4614" y="11072"/>
                  </a:lnTo>
                  <a:lnTo>
                    <a:pt x="4723" y="10367"/>
                  </a:lnTo>
                  <a:lnTo>
                    <a:pt x="4777" y="9661"/>
                  </a:lnTo>
                  <a:lnTo>
                    <a:pt x="4777" y="9064"/>
                  </a:lnTo>
                  <a:lnTo>
                    <a:pt x="4668" y="8521"/>
                  </a:lnTo>
                  <a:lnTo>
                    <a:pt x="24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a:off x="-5229949" y="2353601"/>
              <a:ext cx="92865" cy="500113"/>
            </a:xfrm>
            <a:custGeom>
              <a:avLst/>
              <a:gdLst/>
              <a:ahLst/>
              <a:cxnLst/>
              <a:rect l="l" t="t" r="r" b="b"/>
              <a:pathLst>
                <a:path w="4777" h="25726" fill="none" extrusionOk="0">
                  <a:moveTo>
                    <a:pt x="2280" y="25726"/>
                  </a:moveTo>
                  <a:lnTo>
                    <a:pt x="2280" y="25726"/>
                  </a:lnTo>
                  <a:lnTo>
                    <a:pt x="2117" y="24912"/>
                  </a:lnTo>
                  <a:lnTo>
                    <a:pt x="2063" y="24043"/>
                  </a:lnTo>
                  <a:lnTo>
                    <a:pt x="2063" y="23012"/>
                  </a:lnTo>
                  <a:lnTo>
                    <a:pt x="2172" y="21927"/>
                  </a:lnTo>
                  <a:lnTo>
                    <a:pt x="2389" y="20570"/>
                  </a:lnTo>
                  <a:lnTo>
                    <a:pt x="2660" y="18996"/>
                  </a:lnTo>
                  <a:lnTo>
                    <a:pt x="3149" y="17151"/>
                  </a:lnTo>
                  <a:lnTo>
                    <a:pt x="3691" y="14926"/>
                  </a:lnTo>
                  <a:lnTo>
                    <a:pt x="3691" y="14926"/>
                  </a:lnTo>
                  <a:lnTo>
                    <a:pt x="4288" y="12809"/>
                  </a:lnTo>
                  <a:lnTo>
                    <a:pt x="4506" y="11886"/>
                  </a:lnTo>
                  <a:lnTo>
                    <a:pt x="4614" y="11072"/>
                  </a:lnTo>
                  <a:lnTo>
                    <a:pt x="4723" y="10367"/>
                  </a:lnTo>
                  <a:lnTo>
                    <a:pt x="4777" y="9661"/>
                  </a:lnTo>
                  <a:lnTo>
                    <a:pt x="4777" y="9064"/>
                  </a:lnTo>
                  <a:lnTo>
                    <a:pt x="4668" y="8521"/>
                  </a:lnTo>
                  <a:lnTo>
                    <a:pt x="2497" y="0"/>
                  </a:lnTo>
                  <a:lnTo>
                    <a:pt x="2497" y="0"/>
                  </a:lnTo>
                  <a:lnTo>
                    <a:pt x="2606" y="543"/>
                  </a:lnTo>
                  <a:lnTo>
                    <a:pt x="2606" y="1086"/>
                  </a:lnTo>
                  <a:lnTo>
                    <a:pt x="2606" y="1683"/>
                  </a:lnTo>
                  <a:lnTo>
                    <a:pt x="2497" y="2443"/>
                  </a:lnTo>
                  <a:lnTo>
                    <a:pt x="2389" y="3257"/>
                  </a:lnTo>
                  <a:lnTo>
                    <a:pt x="2172" y="4234"/>
                  </a:lnTo>
                  <a:lnTo>
                    <a:pt x="1575" y="6676"/>
                  </a:lnTo>
                  <a:lnTo>
                    <a:pt x="1575" y="6676"/>
                  </a:lnTo>
                  <a:lnTo>
                    <a:pt x="1032" y="8738"/>
                  </a:lnTo>
                  <a:lnTo>
                    <a:pt x="598" y="10475"/>
                  </a:lnTo>
                  <a:lnTo>
                    <a:pt x="326" y="12049"/>
                  </a:lnTo>
                  <a:lnTo>
                    <a:pt x="109" y="13352"/>
                  </a:lnTo>
                  <a:lnTo>
                    <a:pt x="1" y="14546"/>
                  </a:lnTo>
                  <a:lnTo>
                    <a:pt x="1" y="15631"/>
                  </a:lnTo>
                  <a:lnTo>
                    <a:pt x="55" y="16608"/>
                  </a:lnTo>
                  <a:lnTo>
                    <a:pt x="218" y="17531"/>
                  </a:lnTo>
                  <a:lnTo>
                    <a:pt x="2280" y="257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5582338" y="923964"/>
              <a:ext cx="81259" cy="540218"/>
            </a:xfrm>
            <a:custGeom>
              <a:avLst/>
              <a:gdLst/>
              <a:ahLst/>
              <a:cxnLst/>
              <a:rect l="l" t="t" r="r" b="b"/>
              <a:pathLst>
                <a:path w="4180" h="27789" extrusionOk="0">
                  <a:moveTo>
                    <a:pt x="2009" y="1"/>
                  </a:moveTo>
                  <a:lnTo>
                    <a:pt x="2117" y="652"/>
                  </a:lnTo>
                  <a:lnTo>
                    <a:pt x="2171" y="1303"/>
                  </a:lnTo>
                  <a:lnTo>
                    <a:pt x="2226" y="2117"/>
                  </a:lnTo>
                  <a:lnTo>
                    <a:pt x="2171" y="3094"/>
                  </a:lnTo>
                  <a:lnTo>
                    <a:pt x="2009" y="4234"/>
                  </a:lnTo>
                  <a:lnTo>
                    <a:pt x="1846" y="5591"/>
                  </a:lnTo>
                  <a:lnTo>
                    <a:pt x="1520" y="7219"/>
                  </a:lnTo>
                  <a:lnTo>
                    <a:pt x="1140" y="9227"/>
                  </a:lnTo>
                  <a:lnTo>
                    <a:pt x="760" y="11073"/>
                  </a:lnTo>
                  <a:lnTo>
                    <a:pt x="489" y="12701"/>
                  </a:lnTo>
                  <a:lnTo>
                    <a:pt x="272" y="14166"/>
                  </a:lnTo>
                  <a:lnTo>
                    <a:pt x="109" y="15469"/>
                  </a:lnTo>
                  <a:lnTo>
                    <a:pt x="0" y="16717"/>
                  </a:lnTo>
                  <a:lnTo>
                    <a:pt x="55" y="17857"/>
                  </a:lnTo>
                  <a:lnTo>
                    <a:pt x="109" y="18942"/>
                  </a:lnTo>
                  <a:lnTo>
                    <a:pt x="326" y="20028"/>
                  </a:lnTo>
                  <a:lnTo>
                    <a:pt x="2280" y="27789"/>
                  </a:lnTo>
                  <a:lnTo>
                    <a:pt x="2117" y="26866"/>
                  </a:lnTo>
                  <a:lnTo>
                    <a:pt x="2009" y="25889"/>
                  </a:lnTo>
                  <a:lnTo>
                    <a:pt x="1954" y="24804"/>
                  </a:lnTo>
                  <a:lnTo>
                    <a:pt x="2009" y="23664"/>
                  </a:lnTo>
                  <a:lnTo>
                    <a:pt x="2171" y="22361"/>
                  </a:lnTo>
                  <a:lnTo>
                    <a:pt x="2389" y="20896"/>
                  </a:lnTo>
                  <a:lnTo>
                    <a:pt x="2660" y="19214"/>
                  </a:lnTo>
                  <a:lnTo>
                    <a:pt x="3094" y="17260"/>
                  </a:lnTo>
                  <a:lnTo>
                    <a:pt x="3745" y="13840"/>
                  </a:lnTo>
                  <a:lnTo>
                    <a:pt x="3962" y="12484"/>
                  </a:lnTo>
                  <a:lnTo>
                    <a:pt x="4125" y="11344"/>
                  </a:lnTo>
                  <a:lnTo>
                    <a:pt x="4180" y="10313"/>
                  </a:lnTo>
                  <a:lnTo>
                    <a:pt x="4180" y="9499"/>
                  </a:lnTo>
                  <a:lnTo>
                    <a:pt x="4125" y="8739"/>
                  </a:lnTo>
                  <a:lnTo>
                    <a:pt x="4017" y="7979"/>
                  </a:lnTo>
                  <a:lnTo>
                    <a:pt x="2009"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5582338" y="923964"/>
              <a:ext cx="81259" cy="540218"/>
            </a:xfrm>
            <a:custGeom>
              <a:avLst/>
              <a:gdLst/>
              <a:ahLst/>
              <a:cxnLst/>
              <a:rect l="l" t="t" r="r" b="b"/>
              <a:pathLst>
                <a:path w="4180" h="27789" fill="none" extrusionOk="0">
                  <a:moveTo>
                    <a:pt x="2280" y="27789"/>
                  </a:moveTo>
                  <a:lnTo>
                    <a:pt x="326" y="20028"/>
                  </a:lnTo>
                  <a:lnTo>
                    <a:pt x="326" y="20028"/>
                  </a:lnTo>
                  <a:lnTo>
                    <a:pt x="109" y="18942"/>
                  </a:lnTo>
                  <a:lnTo>
                    <a:pt x="55" y="17857"/>
                  </a:lnTo>
                  <a:lnTo>
                    <a:pt x="0" y="16717"/>
                  </a:lnTo>
                  <a:lnTo>
                    <a:pt x="109" y="15469"/>
                  </a:lnTo>
                  <a:lnTo>
                    <a:pt x="272" y="14166"/>
                  </a:lnTo>
                  <a:lnTo>
                    <a:pt x="489" y="12701"/>
                  </a:lnTo>
                  <a:lnTo>
                    <a:pt x="760" y="11073"/>
                  </a:lnTo>
                  <a:lnTo>
                    <a:pt x="1140" y="9227"/>
                  </a:lnTo>
                  <a:lnTo>
                    <a:pt x="1140" y="9227"/>
                  </a:lnTo>
                  <a:lnTo>
                    <a:pt x="1520" y="7219"/>
                  </a:lnTo>
                  <a:lnTo>
                    <a:pt x="1846" y="5591"/>
                  </a:lnTo>
                  <a:lnTo>
                    <a:pt x="2009" y="4234"/>
                  </a:lnTo>
                  <a:lnTo>
                    <a:pt x="2171" y="3094"/>
                  </a:lnTo>
                  <a:lnTo>
                    <a:pt x="2226" y="2117"/>
                  </a:lnTo>
                  <a:lnTo>
                    <a:pt x="2171" y="1303"/>
                  </a:lnTo>
                  <a:lnTo>
                    <a:pt x="2117" y="652"/>
                  </a:lnTo>
                  <a:lnTo>
                    <a:pt x="2009" y="1"/>
                  </a:lnTo>
                  <a:lnTo>
                    <a:pt x="4017" y="7979"/>
                  </a:lnTo>
                  <a:lnTo>
                    <a:pt x="4017" y="7979"/>
                  </a:lnTo>
                  <a:lnTo>
                    <a:pt x="4125" y="8739"/>
                  </a:lnTo>
                  <a:lnTo>
                    <a:pt x="4180" y="9499"/>
                  </a:lnTo>
                  <a:lnTo>
                    <a:pt x="4180" y="10313"/>
                  </a:lnTo>
                  <a:lnTo>
                    <a:pt x="4125" y="11344"/>
                  </a:lnTo>
                  <a:lnTo>
                    <a:pt x="3962" y="12484"/>
                  </a:lnTo>
                  <a:lnTo>
                    <a:pt x="3745" y="13840"/>
                  </a:lnTo>
                  <a:lnTo>
                    <a:pt x="3094" y="17260"/>
                  </a:lnTo>
                  <a:lnTo>
                    <a:pt x="3094" y="17260"/>
                  </a:lnTo>
                  <a:lnTo>
                    <a:pt x="2660" y="19214"/>
                  </a:lnTo>
                  <a:lnTo>
                    <a:pt x="2389" y="20896"/>
                  </a:lnTo>
                  <a:lnTo>
                    <a:pt x="2171" y="22361"/>
                  </a:lnTo>
                  <a:lnTo>
                    <a:pt x="2009" y="23664"/>
                  </a:lnTo>
                  <a:lnTo>
                    <a:pt x="1954" y="24804"/>
                  </a:lnTo>
                  <a:lnTo>
                    <a:pt x="2009" y="25889"/>
                  </a:lnTo>
                  <a:lnTo>
                    <a:pt x="2117" y="26866"/>
                  </a:lnTo>
                  <a:lnTo>
                    <a:pt x="2280" y="27789"/>
                  </a:lnTo>
                  <a:lnTo>
                    <a:pt x="2280" y="277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5505316" y="1234168"/>
              <a:ext cx="83378" cy="530712"/>
            </a:xfrm>
            <a:custGeom>
              <a:avLst/>
              <a:gdLst/>
              <a:ahLst/>
              <a:cxnLst/>
              <a:rect l="l" t="t" r="r" b="b"/>
              <a:pathLst>
                <a:path w="4289" h="27300" extrusionOk="0">
                  <a:moveTo>
                    <a:pt x="2117" y="0"/>
                  </a:moveTo>
                  <a:lnTo>
                    <a:pt x="2226" y="706"/>
                  </a:lnTo>
                  <a:lnTo>
                    <a:pt x="2280" y="1411"/>
                  </a:lnTo>
                  <a:lnTo>
                    <a:pt x="2280" y="2225"/>
                  </a:lnTo>
                  <a:lnTo>
                    <a:pt x="2171" y="3202"/>
                  </a:lnTo>
                  <a:lnTo>
                    <a:pt x="2063" y="4288"/>
                  </a:lnTo>
                  <a:lnTo>
                    <a:pt x="1846" y="5590"/>
                  </a:lnTo>
                  <a:lnTo>
                    <a:pt x="1140" y="8901"/>
                  </a:lnTo>
                  <a:lnTo>
                    <a:pt x="760" y="10746"/>
                  </a:lnTo>
                  <a:lnTo>
                    <a:pt x="489" y="12374"/>
                  </a:lnTo>
                  <a:lnTo>
                    <a:pt x="218" y="13786"/>
                  </a:lnTo>
                  <a:lnTo>
                    <a:pt x="109" y="15088"/>
                  </a:lnTo>
                  <a:lnTo>
                    <a:pt x="0" y="16282"/>
                  </a:lnTo>
                  <a:lnTo>
                    <a:pt x="0" y="17422"/>
                  </a:lnTo>
                  <a:lnTo>
                    <a:pt x="109" y="18453"/>
                  </a:lnTo>
                  <a:lnTo>
                    <a:pt x="272" y="19539"/>
                  </a:lnTo>
                  <a:lnTo>
                    <a:pt x="2226" y="27300"/>
                  </a:lnTo>
                  <a:lnTo>
                    <a:pt x="2063" y="26377"/>
                  </a:lnTo>
                  <a:lnTo>
                    <a:pt x="1954" y="25400"/>
                  </a:lnTo>
                  <a:lnTo>
                    <a:pt x="1954" y="24369"/>
                  </a:lnTo>
                  <a:lnTo>
                    <a:pt x="2009" y="23229"/>
                  </a:lnTo>
                  <a:lnTo>
                    <a:pt x="2171" y="21981"/>
                  </a:lnTo>
                  <a:lnTo>
                    <a:pt x="2388" y="20516"/>
                  </a:lnTo>
                  <a:lnTo>
                    <a:pt x="2714" y="18887"/>
                  </a:lnTo>
                  <a:lnTo>
                    <a:pt x="3094" y="16933"/>
                  </a:lnTo>
                  <a:lnTo>
                    <a:pt x="3745" y="13731"/>
                  </a:lnTo>
                  <a:lnTo>
                    <a:pt x="4017" y="12429"/>
                  </a:lnTo>
                  <a:lnTo>
                    <a:pt x="4180" y="11343"/>
                  </a:lnTo>
                  <a:lnTo>
                    <a:pt x="4234" y="10366"/>
                  </a:lnTo>
                  <a:lnTo>
                    <a:pt x="4288" y="9498"/>
                  </a:lnTo>
                  <a:lnTo>
                    <a:pt x="4234" y="8738"/>
                  </a:lnTo>
                  <a:lnTo>
                    <a:pt x="4125" y="8033"/>
                  </a:lnTo>
                  <a:lnTo>
                    <a:pt x="2117"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5505316" y="1234168"/>
              <a:ext cx="83378" cy="530712"/>
            </a:xfrm>
            <a:custGeom>
              <a:avLst/>
              <a:gdLst/>
              <a:ahLst/>
              <a:cxnLst/>
              <a:rect l="l" t="t" r="r" b="b"/>
              <a:pathLst>
                <a:path w="4289" h="27300" fill="none" extrusionOk="0">
                  <a:moveTo>
                    <a:pt x="2226" y="27300"/>
                  </a:moveTo>
                  <a:lnTo>
                    <a:pt x="272" y="19539"/>
                  </a:lnTo>
                  <a:lnTo>
                    <a:pt x="272" y="19539"/>
                  </a:lnTo>
                  <a:lnTo>
                    <a:pt x="109" y="18453"/>
                  </a:lnTo>
                  <a:lnTo>
                    <a:pt x="0" y="17422"/>
                  </a:lnTo>
                  <a:lnTo>
                    <a:pt x="0" y="16282"/>
                  </a:lnTo>
                  <a:lnTo>
                    <a:pt x="109" y="15088"/>
                  </a:lnTo>
                  <a:lnTo>
                    <a:pt x="218" y="13786"/>
                  </a:lnTo>
                  <a:lnTo>
                    <a:pt x="489" y="12374"/>
                  </a:lnTo>
                  <a:lnTo>
                    <a:pt x="760" y="10746"/>
                  </a:lnTo>
                  <a:lnTo>
                    <a:pt x="1140" y="8901"/>
                  </a:lnTo>
                  <a:lnTo>
                    <a:pt x="1140" y="8901"/>
                  </a:lnTo>
                  <a:lnTo>
                    <a:pt x="1846" y="5590"/>
                  </a:lnTo>
                  <a:lnTo>
                    <a:pt x="2063" y="4288"/>
                  </a:lnTo>
                  <a:lnTo>
                    <a:pt x="2171" y="3202"/>
                  </a:lnTo>
                  <a:lnTo>
                    <a:pt x="2280" y="2225"/>
                  </a:lnTo>
                  <a:lnTo>
                    <a:pt x="2280" y="1411"/>
                  </a:lnTo>
                  <a:lnTo>
                    <a:pt x="2226" y="706"/>
                  </a:lnTo>
                  <a:lnTo>
                    <a:pt x="2117" y="0"/>
                  </a:lnTo>
                  <a:lnTo>
                    <a:pt x="4125" y="8033"/>
                  </a:lnTo>
                  <a:lnTo>
                    <a:pt x="4125" y="8033"/>
                  </a:lnTo>
                  <a:lnTo>
                    <a:pt x="4234" y="8738"/>
                  </a:lnTo>
                  <a:lnTo>
                    <a:pt x="4288" y="9498"/>
                  </a:lnTo>
                  <a:lnTo>
                    <a:pt x="4234" y="10366"/>
                  </a:lnTo>
                  <a:lnTo>
                    <a:pt x="4180" y="11343"/>
                  </a:lnTo>
                  <a:lnTo>
                    <a:pt x="4017" y="12429"/>
                  </a:lnTo>
                  <a:lnTo>
                    <a:pt x="3745" y="13731"/>
                  </a:lnTo>
                  <a:lnTo>
                    <a:pt x="3094" y="16933"/>
                  </a:lnTo>
                  <a:lnTo>
                    <a:pt x="3094" y="16933"/>
                  </a:lnTo>
                  <a:lnTo>
                    <a:pt x="2714" y="18887"/>
                  </a:lnTo>
                  <a:lnTo>
                    <a:pt x="2388" y="20516"/>
                  </a:lnTo>
                  <a:lnTo>
                    <a:pt x="2171" y="21981"/>
                  </a:lnTo>
                  <a:lnTo>
                    <a:pt x="2009" y="23229"/>
                  </a:lnTo>
                  <a:lnTo>
                    <a:pt x="1954" y="24369"/>
                  </a:lnTo>
                  <a:lnTo>
                    <a:pt x="1954" y="25400"/>
                  </a:lnTo>
                  <a:lnTo>
                    <a:pt x="2063" y="26377"/>
                  </a:lnTo>
                  <a:lnTo>
                    <a:pt x="2226" y="27300"/>
                  </a:lnTo>
                  <a:lnTo>
                    <a:pt x="2226" y="273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a:off x="-5428295" y="1545402"/>
              <a:ext cx="84428" cy="520176"/>
            </a:xfrm>
            <a:custGeom>
              <a:avLst/>
              <a:gdLst/>
              <a:ahLst/>
              <a:cxnLst/>
              <a:rect l="l" t="t" r="r" b="b"/>
              <a:pathLst>
                <a:path w="4343" h="26758" extrusionOk="0">
                  <a:moveTo>
                    <a:pt x="2171" y="1"/>
                  </a:moveTo>
                  <a:lnTo>
                    <a:pt x="2280" y="706"/>
                  </a:lnTo>
                  <a:lnTo>
                    <a:pt x="2334" y="1520"/>
                  </a:lnTo>
                  <a:lnTo>
                    <a:pt x="2334" y="2389"/>
                  </a:lnTo>
                  <a:lnTo>
                    <a:pt x="2226" y="3366"/>
                  </a:lnTo>
                  <a:lnTo>
                    <a:pt x="2063" y="4451"/>
                  </a:lnTo>
                  <a:lnTo>
                    <a:pt x="1846" y="5645"/>
                  </a:lnTo>
                  <a:lnTo>
                    <a:pt x="1194" y="8576"/>
                  </a:lnTo>
                  <a:lnTo>
                    <a:pt x="760" y="10530"/>
                  </a:lnTo>
                  <a:lnTo>
                    <a:pt x="435" y="12212"/>
                  </a:lnTo>
                  <a:lnTo>
                    <a:pt x="218" y="13678"/>
                  </a:lnTo>
                  <a:lnTo>
                    <a:pt x="55" y="14926"/>
                  </a:lnTo>
                  <a:lnTo>
                    <a:pt x="0" y="16066"/>
                  </a:lnTo>
                  <a:lnTo>
                    <a:pt x="0" y="17097"/>
                  </a:lnTo>
                  <a:lnTo>
                    <a:pt x="109" y="18074"/>
                  </a:lnTo>
                  <a:lnTo>
                    <a:pt x="272" y="19051"/>
                  </a:lnTo>
                  <a:lnTo>
                    <a:pt x="2093" y="26233"/>
                  </a:lnTo>
                  <a:lnTo>
                    <a:pt x="2009" y="25672"/>
                  </a:lnTo>
                  <a:lnTo>
                    <a:pt x="1954" y="24587"/>
                  </a:lnTo>
                  <a:lnTo>
                    <a:pt x="1954" y="23447"/>
                  </a:lnTo>
                  <a:lnTo>
                    <a:pt x="2063" y="22199"/>
                  </a:lnTo>
                  <a:lnTo>
                    <a:pt x="2226" y="20842"/>
                  </a:lnTo>
                  <a:lnTo>
                    <a:pt x="2497" y="19376"/>
                  </a:lnTo>
                  <a:lnTo>
                    <a:pt x="3257" y="15849"/>
                  </a:lnTo>
                  <a:lnTo>
                    <a:pt x="3854" y="13189"/>
                  </a:lnTo>
                  <a:lnTo>
                    <a:pt x="4071" y="12050"/>
                  </a:lnTo>
                  <a:lnTo>
                    <a:pt x="4234" y="11073"/>
                  </a:lnTo>
                  <a:lnTo>
                    <a:pt x="4288" y="10204"/>
                  </a:lnTo>
                  <a:lnTo>
                    <a:pt x="4342" y="9390"/>
                  </a:lnTo>
                  <a:lnTo>
                    <a:pt x="4288" y="8685"/>
                  </a:lnTo>
                  <a:lnTo>
                    <a:pt x="4179" y="7979"/>
                  </a:lnTo>
                  <a:lnTo>
                    <a:pt x="2171" y="1"/>
                  </a:lnTo>
                  <a:close/>
                  <a:moveTo>
                    <a:pt x="2093" y="26233"/>
                  </a:moveTo>
                  <a:lnTo>
                    <a:pt x="2171" y="26758"/>
                  </a:lnTo>
                  <a:lnTo>
                    <a:pt x="2226" y="26758"/>
                  </a:lnTo>
                  <a:lnTo>
                    <a:pt x="2093" y="26233"/>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a:off x="-5428295" y="1545402"/>
              <a:ext cx="84428" cy="520176"/>
            </a:xfrm>
            <a:custGeom>
              <a:avLst/>
              <a:gdLst/>
              <a:ahLst/>
              <a:cxnLst/>
              <a:rect l="l" t="t" r="r" b="b"/>
              <a:pathLst>
                <a:path w="4343" h="26758" fill="none" extrusionOk="0">
                  <a:moveTo>
                    <a:pt x="2226" y="26758"/>
                  </a:moveTo>
                  <a:lnTo>
                    <a:pt x="272" y="19051"/>
                  </a:lnTo>
                  <a:lnTo>
                    <a:pt x="272" y="19051"/>
                  </a:lnTo>
                  <a:lnTo>
                    <a:pt x="109" y="18074"/>
                  </a:lnTo>
                  <a:lnTo>
                    <a:pt x="0" y="17097"/>
                  </a:lnTo>
                  <a:lnTo>
                    <a:pt x="0" y="16066"/>
                  </a:lnTo>
                  <a:lnTo>
                    <a:pt x="55" y="14926"/>
                  </a:lnTo>
                  <a:lnTo>
                    <a:pt x="218" y="13678"/>
                  </a:lnTo>
                  <a:lnTo>
                    <a:pt x="435" y="12212"/>
                  </a:lnTo>
                  <a:lnTo>
                    <a:pt x="760" y="10530"/>
                  </a:lnTo>
                  <a:lnTo>
                    <a:pt x="1194" y="8576"/>
                  </a:lnTo>
                  <a:lnTo>
                    <a:pt x="1194" y="8576"/>
                  </a:lnTo>
                  <a:lnTo>
                    <a:pt x="1846" y="5645"/>
                  </a:lnTo>
                  <a:lnTo>
                    <a:pt x="2063" y="4451"/>
                  </a:lnTo>
                  <a:lnTo>
                    <a:pt x="2226" y="3366"/>
                  </a:lnTo>
                  <a:lnTo>
                    <a:pt x="2334" y="2389"/>
                  </a:lnTo>
                  <a:lnTo>
                    <a:pt x="2334" y="1520"/>
                  </a:lnTo>
                  <a:lnTo>
                    <a:pt x="2280" y="706"/>
                  </a:lnTo>
                  <a:lnTo>
                    <a:pt x="2171" y="1"/>
                  </a:lnTo>
                  <a:lnTo>
                    <a:pt x="4179" y="7979"/>
                  </a:lnTo>
                  <a:lnTo>
                    <a:pt x="4179" y="7979"/>
                  </a:lnTo>
                  <a:lnTo>
                    <a:pt x="4288" y="8685"/>
                  </a:lnTo>
                  <a:lnTo>
                    <a:pt x="4342" y="9390"/>
                  </a:lnTo>
                  <a:lnTo>
                    <a:pt x="4288" y="10204"/>
                  </a:lnTo>
                  <a:lnTo>
                    <a:pt x="4234" y="11073"/>
                  </a:lnTo>
                  <a:lnTo>
                    <a:pt x="4071" y="12050"/>
                  </a:lnTo>
                  <a:lnTo>
                    <a:pt x="3854" y="13189"/>
                  </a:lnTo>
                  <a:lnTo>
                    <a:pt x="3257" y="15849"/>
                  </a:lnTo>
                  <a:lnTo>
                    <a:pt x="3257" y="15849"/>
                  </a:lnTo>
                  <a:lnTo>
                    <a:pt x="2497" y="19376"/>
                  </a:lnTo>
                  <a:lnTo>
                    <a:pt x="2226" y="20842"/>
                  </a:lnTo>
                  <a:lnTo>
                    <a:pt x="2063" y="22199"/>
                  </a:lnTo>
                  <a:lnTo>
                    <a:pt x="1954" y="23447"/>
                  </a:lnTo>
                  <a:lnTo>
                    <a:pt x="1954" y="24587"/>
                  </a:lnTo>
                  <a:lnTo>
                    <a:pt x="2009" y="25672"/>
                  </a:lnTo>
                  <a:lnTo>
                    <a:pt x="2171" y="26758"/>
                  </a:lnTo>
                  <a:lnTo>
                    <a:pt x="2226" y="267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a:off x="-5352324" y="1855606"/>
              <a:ext cx="89696" cy="520176"/>
            </a:xfrm>
            <a:custGeom>
              <a:avLst/>
              <a:gdLst/>
              <a:ahLst/>
              <a:cxnLst/>
              <a:rect l="l" t="t" r="r" b="b"/>
              <a:pathLst>
                <a:path w="4614" h="26758" extrusionOk="0">
                  <a:moveTo>
                    <a:pt x="2334" y="0"/>
                  </a:moveTo>
                  <a:lnTo>
                    <a:pt x="2442" y="706"/>
                  </a:lnTo>
                  <a:lnTo>
                    <a:pt x="2442" y="1411"/>
                  </a:lnTo>
                  <a:lnTo>
                    <a:pt x="2442" y="2171"/>
                  </a:lnTo>
                  <a:lnTo>
                    <a:pt x="2334" y="3040"/>
                  </a:lnTo>
                  <a:lnTo>
                    <a:pt x="2171" y="4016"/>
                  </a:lnTo>
                  <a:lnTo>
                    <a:pt x="1954" y="5102"/>
                  </a:lnTo>
                  <a:lnTo>
                    <a:pt x="1357" y="7761"/>
                  </a:lnTo>
                  <a:lnTo>
                    <a:pt x="597" y="11235"/>
                  </a:lnTo>
                  <a:lnTo>
                    <a:pt x="326" y="12700"/>
                  </a:lnTo>
                  <a:lnTo>
                    <a:pt x="109" y="14003"/>
                  </a:lnTo>
                  <a:lnTo>
                    <a:pt x="0" y="15251"/>
                  </a:lnTo>
                  <a:lnTo>
                    <a:pt x="0" y="16391"/>
                  </a:lnTo>
                  <a:lnTo>
                    <a:pt x="54" y="17476"/>
                  </a:lnTo>
                  <a:lnTo>
                    <a:pt x="271" y="18507"/>
                  </a:lnTo>
                  <a:lnTo>
                    <a:pt x="2307" y="26596"/>
                  </a:lnTo>
                  <a:lnTo>
                    <a:pt x="2171" y="25780"/>
                  </a:lnTo>
                  <a:lnTo>
                    <a:pt x="2117" y="24803"/>
                  </a:lnTo>
                  <a:lnTo>
                    <a:pt x="2117" y="23772"/>
                  </a:lnTo>
                  <a:lnTo>
                    <a:pt x="2225" y="22632"/>
                  </a:lnTo>
                  <a:lnTo>
                    <a:pt x="2388" y="21330"/>
                  </a:lnTo>
                  <a:lnTo>
                    <a:pt x="2660" y="19810"/>
                  </a:lnTo>
                  <a:lnTo>
                    <a:pt x="3039" y="18019"/>
                  </a:lnTo>
                  <a:lnTo>
                    <a:pt x="3528" y="15957"/>
                  </a:lnTo>
                  <a:lnTo>
                    <a:pt x="4071" y="13569"/>
                  </a:lnTo>
                  <a:lnTo>
                    <a:pt x="4288" y="12537"/>
                  </a:lnTo>
                  <a:lnTo>
                    <a:pt x="4451" y="11615"/>
                  </a:lnTo>
                  <a:lnTo>
                    <a:pt x="4559" y="10746"/>
                  </a:lnTo>
                  <a:lnTo>
                    <a:pt x="4613" y="9932"/>
                  </a:lnTo>
                  <a:lnTo>
                    <a:pt x="4559" y="9227"/>
                  </a:lnTo>
                  <a:lnTo>
                    <a:pt x="4505" y="8521"/>
                  </a:lnTo>
                  <a:lnTo>
                    <a:pt x="2334" y="0"/>
                  </a:lnTo>
                  <a:close/>
                  <a:moveTo>
                    <a:pt x="2307" y="26596"/>
                  </a:moveTo>
                  <a:lnTo>
                    <a:pt x="2334" y="26757"/>
                  </a:lnTo>
                  <a:lnTo>
                    <a:pt x="2334" y="26703"/>
                  </a:lnTo>
                  <a:lnTo>
                    <a:pt x="2307" y="26596"/>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a:off x="-5352324" y="1855606"/>
              <a:ext cx="89696" cy="520176"/>
            </a:xfrm>
            <a:custGeom>
              <a:avLst/>
              <a:gdLst/>
              <a:ahLst/>
              <a:cxnLst/>
              <a:rect l="l" t="t" r="r" b="b"/>
              <a:pathLst>
                <a:path w="4614" h="26758" fill="none" extrusionOk="0">
                  <a:moveTo>
                    <a:pt x="2334" y="26757"/>
                  </a:moveTo>
                  <a:lnTo>
                    <a:pt x="2334" y="26757"/>
                  </a:lnTo>
                  <a:lnTo>
                    <a:pt x="2171" y="25780"/>
                  </a:lnTo>
                  <a:lnTo>
                    <a:pt x="2117" y="24803"/>
                  </a:lnTo>
                  <a:lnTo>
                    <a:pt x="2117" y="23772"/>
                  </a:lnTo>
                  <a:lnTo>
                    <a:pt x="2225" y="22632"/>
                  </a:lnTo>
                  <a:lnTo>
                    <a:pt x="2388" y="21330"/>
                  </a:lnTo>
                  <a:lnTo>
                    <a:pt x="2660" y="19810"/>
                  </a:lnTo>
                  <a:lnTo>
                    <a:pt x="3039" y="18019"/>
                  </a:lnTo>
                  <a:lnTo>
                    <a:pt x="3528" y="15957"/>
                  </a:lnTo>
                  <a:lnTo>
                    <a:pt x="3528" y="15957"/>
                  </a:lnTo>
                  <a:lnTo>
                    <a:pt x="4071" y="13569"/>
                  </a:lnTo>
                  <a:lnTo>
                    <a:pt x="4288" y="12537"/>
                  </a:lnTo>
                  <a:lnTo>
                    <a:pt x="4451" y="11615"/>
                  </a:lnTo>
                  <a:lnTo>
                    <a:pt x="4559" y="10746"/>
                  </a:lnTo>
                  <a:lnTo>
                    <a:pt x="4613" y="9932"/>
                  </a:lnTo>
                  <a:lnTo>
                    <a:pt x="4559" y="9227"/>
                  </a:lnTo>
                  <a:lnTo>
                    <a:pt x="4505" y="8521"/>
                  </a:lnTo>
                  <a:lnTo>
                    <a:pt x="2334" y="0"/>
                  </a:lnTo>
                  <a:lnTo>
                    <a:pt x="2334" y="0"/>
                  </a:lnTo>
                  <a:lnTo>
                    <a:pt x="2442" y="706"/>
                  </a:lnTo>
                  <a:lnTo>
                    <a:pt x="2442" y="1411"/>
                  </a:lnTo>
                  <a:lnTo>
                    <a:pt x="2442" y="2171"/>
                  </a:lnTo>
                  <a:lnTo>
                    <a:pt x="2334" y="3040"/>
                  </a:lnTo>
                  <a:lnTo>
                    <a:pt x="2171" y="4016"/>
                  </a:lnTo>
                  <a:lnTo>
                    <a:pt x="1954" y="5102"/>
                  </a:lnTo>
                  <a:lnTo>
                    <a:pt x="1357" y="7761"/>
                  </a:lnTo>
                  <a:lnTo>
                    <a:pt x="1357" y="7761"/>
                  </a:lnTo>
                  <a:lnTo>
                    <a:pt x="597" y="11235"/>
                  </a:lnTo>
                  <a:lnTo>
                    <a:pt x="326" y="12700"/>
                  </a:lnTo>
                  <a:lnTo>
                    <a:pt x="109" y="14003"/>
                  </a:lnTo>
                  <a:lnTo>
                    <a:pt x="0" y="15251"/>
                  </a:lnTo>
                  <a:lnTo>
                    <a:pt x="0" y="16391"/>
                  </a:lnTo>
                  <a:lnTo>
                    <a:pt x="54" y="17476"/>
                  </a:lnTo>
                  <a:lnTo>
                    <a:pt x="271" y="18507"/>
                  </a:lnTo>
                  <a:lnTo>
                    <a:pt x="2334" y="26703"/>
                  </a:lnTo>
                  <a:lnTo>
                    <a:pt x="2334" y="26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5271084" y="2187953"/>
              <a:ext cx="91796" cy="506451"/>
            </a:xfrm>
            <a:custGeom>
              <a:avLst/>
              <a:gdLst/>
              <a:ahLst/>
              <a:cxnLst/>
              <a:rect l="l" t="t" r="r" b="b"/>
              <a:pathLst>
                <a:path w="4722" h="26052" extrusionOk="0">
                  <a:moveTo>
                    <a:pt x="2442" y="0"/>
                  </a:moveTo>
                  <a:lnTo>
                    <a:pt x="2551" y="489"/>
                  </a:lnTo>
                  <a:lnTo>
                    <a:pt x="2605" y="1086"/>
                  </a:lnTo>
                  <a:lnTo>
                    <a:pt x="2551" y="1737"/>
                  </a:lnTo>
                  <a:lnTo>
                    <a:pt x="2497" y="2497"/>
                  </a:lnTo>
                  <a:lnTo>
                    <a:pt x="2334" y="3365"/>
                  </a:lnTo>
                  <a:lnTo>
                    <a:pt x="2171" y="4342"/>
                  </a:lnTo>
                  <a:lnTo>
                    <a:pt x="1574" y="6839"/>
                  </a:lnTo>
                  <a:lnTo>
                    <a:pt x="1086" y="8738"/>
                  </a:lnTo>
                  <a:lnTo>
                    <a:pt x="706" y="10475"/>
                  </a:lnTo>
                  <a:lnTo>
                    <a:pt x="380" y="11995"/>
                  </a:lnTo>
                  <a:lnTo>
                    <a:pt x="163" y="13352"/>
                  </a:lnTo>
                  <a:lnTo>
                    <a:pt x="54" y="14600"/>
                  </a:lnTo>
                  <a:lnTo>
                    <a:pt x="0" y="15740"/>
                  </a:lnTo>
                  <a:lnTo>
                    <a:pt x="54" y="16825"/>
                  </a:lnTo>
                  <a:lnTo>
                    <a:pt x="217" y="17856"/>
                  </a:lnTo>
                  <a:lnTo>
                    <a:pt x="2334" y="26052"/>
                  </a:lnTo>
                  <a:lnTo>
                    <a:pt x="2171" y="25075"/>
                  </a:lnTo>
                  <a:lnTo>
                    <a:pt x="2117" y="24098"/>
                  </a:lnTo>
                  <a:lnTo>
                    <a:pt x="2117" y="23067"/>
                  </a:lnTo>
                  <a:lnTo>
                    <a:pt x="2225" y="21873"/>
                  </a:lnTo>
                  <a:lnTo>
                    <a:pt x="2442" y="20516"/>
                  </a:lnTo>
                  <a:lnTo>
                    <a:pt x="2768" y="18942"/>
                  </a:lnTo>
                  <a:lnTo>
                    <a:pt x="3148" y="17151"/>
                  </a:lnTo>
                  <a:lnTo>
                    <a:pt x="3691" y="15088"/>
                  </a:lnTo>
                  <a:lnTo>
                    <a:pt x="4233" y="12917"/>
                  </a:lnTo>
                  <a:lnTo>
                    <a:pt x="4451" y="11995"/>
                  </a:lnTo>
                  <a:lnTo>
                    <a:pt x="4613" y="11126"/>
                  </a:lnTo>
                  <a:lnTo>
                    <a:pt x="4722" y="10367"/>
                  </a:lnTo>
                  <a:lnTo>
                    <a:pt x="4722" y="9715"/>
                  </a:lnTo>
                  <a:lnTo>
                    <a:pt x="4722" y="9064"/>
                  </a:lnTo>
                  <a:lnTo>
                    <a:pt x="4613" y="8521"/>
                  </a:lnTo>
                  <a:lnTo>
                    <a:pt x="2442"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5271084" y="2187953"/>
              <a:ext cx="91796" cy="506451"/>
            </a:xfrm>
            <a:custGeom>
              <a:avLst/>
              <a:gdLst/>
              <a:ahLst/>
              <a:cxnLst/>
              <a:rect l="l" t="t" r="r" b="b"/>
              <a:pathLst>
                <a:path w="4722" h="26052" fill="none" extrusionOk="0">
                  <a:moveTo>
                    <a:pt x="2334" y="26052"/>
                  </a:moveTo>
                  <a:lnTo>
                    <a:pt x="2334" y="26052"/>
                  </a:lnTo>
                  <a:lnTo>
                    <a:pt x="2171" y="25075"/>
                  </a:lnTo>
                  <a:lnTo>
                    <a:pt x="2117" y="24098"/>
                  </a:lnTo>
                  <a:lnTo>
                    <a:pt x="2117" y="23067"/>
                  </a:lnTo>
                  <a:lnTo>
                    <a:pt x="2225" y="21873"/>
                  </a:lnTo>
                  <a:lnTo>
                    <a:pt x="2442" y="20516"/>
                  </a:lnTo>
                  <a:lnTo>
                    <a:pt x="2768" y="18942"/>
                  </a:lnTo>
                  <a:lnTo>
                    <a:pt x="3148" y="17151"/>
                  </a:lnTo>
                  <a:lnTo>
                    <a:pt x="3691" y="15088"/>
                  </a:lnTo>
                  <a:lnTo>
                    <a:pt x="3691" y="15088"/>
                  </a:lnTo>
                  <a:lnTo>
                    <a:pt x="4233" y="12917"/>
                  </a:lnTo>
                  <a:lnTo>
                    <a:pt x="4451" y="11995"/>
                  </a:lnTo>
                  <a:lnTo>
                    <a:pt x="4613" y="11126"/>
                  </a:lnTo>
                  <a:lnTo>
                    <a:pt x="4722" y="10367"/>
                  </a:lnTo>
                  <a:lnTo>
                    <a:pt x="4722" y="9715"/>
                  </a:lnTo>
                  <a:lnTo>
                    <a:pt x="4722" y="9064"/>
                  </a:lnTo>
                  <a:lnTo>
                    <a:pt x="4613" y="8521"/>
                  </a:lnTo>
                  <a:lnTo>
                    <a:pt x="2442" y="0"/>
                  </a:lnTo>
                  <a:lnTo>
                    <a:pt x="2442" y="0"/>
                  </a:lnTo>
                  <a:lnTo>
                    <a:pt x="2551" y="489"/>
                  </a:lnTo>
                  <a:lnTo>
                    <a:pt x="2605" y="1086"/>
                  </a:lnTo>
                  <a:lnTo>
                    <a:pt x="2551" y="1737"/>
                  </a:lnTo>
                  <a:lnTo>
                    <a:pt x="2497" y="2497"/>
                  </a:lnTo>
                  <a:lnTo>
                    <a:pt x="2334" y="3365"/>
                  </a:lnTo>
                  <a:lnTo>
                    <a:pt x="2171" y="4342"/>
                  </a:lnTo>
                  <a:lnTo>
                    <a:pt x="1574" y="6839"/>
                  </a:lnTo>
                  <a:lnTo>
                    <a:pt x="1574" y="6839"/>
                  </a:lnTo>
                  <a:lnTo>
                    <a:pt x="1086" y="8738"/>
                  </a:lnTo>
                  <a:lnTo>
                    <a:pt x="706" y="10475"/>
                  </a:lnTo>
                  <a:lnTo>
                    <a:pt x="380" y="11995"/>
                  </a:lnTo>
                  <a:lnTo>
                    <a:pt x="163" y="13352"/>
                  </a:lnTo>
                  <a:lnTo>
                    <a:pt x="54" y="14600"/>
                  </a:lnTo>
                  <a:lnTo>
                    <a:pt x="0" y="15740"/>
                  </a:lnTo>
                  <a:lnTo>
                    <a:pt x="54" y="16825"/>
                  </a:lnTo>
                  <a:lnTo>
                    <a:pt x="217" y="17856"/>
                  </a:lnTo>
                  <a:lnTo>
                    <a:pt x="2334" y="260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5189844" y="2519249"/>
              <a:ext cx="94964" cy="494845"/>
            </a:xfrm>
            <a:custGeom>
              <a:avLst/>
              <a:gdLst/>
              <a:ahLst/>
              <a:cxnLst/>
              <a:rect l="l" t="t" r="r" b="b"/>
              <a:pathLst>
                <a:path w="4885" h="25455" extrusionOk="0">
                  <a:moveTo>
                    <a:pt x="2605" y="0"/>
                  </a:moveTo>
                  <a:lnTo>
                    <a:pt x="2660" y="543"/>
                  </a:lnTo>
                  <a:lnTo>
                    <a:pt x="2714" y="1086"/>
                  </a:lnTo>
                  <a:lnTo>
                    <a:pt x="2660" y="1683"/>
                  </a:lnTo>
                  <a:lnTo>
                    <a:pt x="2605" y="2388"/>
                  </a:lnTo>
                  <a:lnTo>
                    <a:pt x="2443" y="3148"/>
                  </a:lnTo>
                  <a:lnTo>
                    <a:pt x="2225" y="4125"/>
                  </a:lnTo>
                  <a:lnTo>
                    <a:pt x="1574" y="6567"/>
                  </a:lnTo>
                  <a:lnTo>
                    <a:pt x="1031" y="8738"/>
                  </a:lnTo>
                  <a:lnTo>
                    <a:pt x="597" y="10584"/>
                  </a:lnTo>
                  <a:lnTo>
                    <a:pt x="272" y="12158"/>
                  </a:lnTo>
                  <a:lnTo>
                    <a:pt x="54" y="13460"/>
                  </a:lnTo>
                  <a:lnTo>
                    <a:pt x="0" y="14600"/>
                  </a:lnTo>
                  <a:lnTo>
                    <a:pt x="0" y="15577"/>
                  </a:lnTo>
                  <a:lnTo>
                    <a:pt x="54" y="16445"/>
                  </a:lnTo>
                  <a:lnTo>
                    <a:pt x="217" y="17205"/>
                  </a:lnTo>
                  <a:lnTo>
                    <a:pt x="2280" y="25455"/>
                  </a:lnTo>
                  <a:lnTo>
                    <a:pt x="2280" y="25400"/>
                  </a:lnTo>
                  <a:lnTo>
                    <a:pt x="2171" y="24858"/>
                  </a:lnTo>
                  <a:lnTo>
                    <a:pt x="2117" y="24206"/>
                  </a:lnTo>
                  <a:lnTo>
                    <a:pt x="2063" y="23392"/>
                  </a:lnTo>
                  <a:lnTo>
                    <a:pt x="2117" y="22307"/>
                  </a:lnTo>
                  <a:lnTo>
                    <a:pt x="2280" y="21004"/>
                  </a:lnTo>
                  <a:lnTo>
                    <a:pt x="2605" y="19322"/>
                  </a:lnTo>
                  <a:lnTo>
                    <a:pt x="3094" y="17314"/>
                  </a:lnTo>
                  <a:lnTo>
                    <a:pt x="3745" y="14817"/>
                  </a:lnTo>
                  <a:lnTo>
                    <a:pt x="4342" y="12700"/>
                  </a:lnTo>
                  <a:lnTo>
                    <a:pt x="4559" y="11832"/>
                  </a:lnTo>
                  <a:lnTo>
                    <a:pt x="4722" y="11018"/>
                  </a:lnTo>
                  <a:lnTo>
                    <a:pt x="4831" y="10312"/>
                  </a:lnTo>
                  <a:lnTo>
                    <a:pt x="4885" y="9661"/>
                  </a:lnTo>
                  <a:lnTo>
                    <a:pt x="4831" y="9064"/>
                  </a:lnTo>
                  <a:lnTo>
                    <a:pt x="4776" y="8575"/>
                  </a:lnTo>
                  <a:lnTo>
                    <a:pt x="2605"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5189844" y="2519249"/>
              <a:ext cx="94964" cy="494845"/>
            </a:xfrm>
            <a:custGeom>
              <a:avLst/>
              <a:gdLst/>
              <a:ahLst/>
              <a:cxnLst/>
              <a:rect l="l" t="t" r="r" b="b"/>
              <a:pathLst>
                <a:path w="4885" h="25455" fill="none" extrusionOk="0">
                  <a:moveTo>
                    <a:pt x="2280" y="25400"/>
                  </a:moveTo>
                  <a:lnTo>
                    <a:pt x="2280" y="25400"/>
                  </a:lnTo>
                  <a:lnTo>
                    <a:pt x="2171" y="24858"/>
                  </a:lnTo>
                  <a:lnTo>
                    <a:pt x="2117" y="24206"/>
                  </a:lnTo>
                  <a:lnTo>
                    <a:pt x="2063" y="23392"/>
                  </a:lnTo>
                  <a:lnTo>
                    <a:pt x="2117" y="22307"/>
                  </a:lnTo>
                  <a:lnTo>
                    <a:pt x="2280" y="21004"/>
                  </a:lnTo>
                  <a:lnTo>
                    <a:pt x="2605" y="19322"/>
                  </a:lnTo>
                  <a:lnTo>
                    <a:pt x="3094" y="17314"/>
                  </a:lnTo>
                  <a:lnTo>
                    <a:pt x="3745" y="14817"/>
                  </a:lnTo>
                  <a:lnTo>
                    <a:pt x="3745" y="14817"/>
                  </a:lnTo>
                  <a:lnTo>
                    <a:pt x="4342" y="12700"/>
                  </a:lnTo>
                  <a:lnTo>
                    <a:pt x="4559" y="11832"/>
                  </a:lnTo>
                  <a:lnTo>
                    <a:pt x="4722" y="11018"/>
                  </a:lnTo>
                  <a:lnTo>
                    <a:pt x="4831" y="10312"/>
                  </a:lnTo>
                  <a:lnTo>
                    <a:pt x="4885" y="9661"/>
                  </a:lnTo>
                  <a:lnTo>
                    <a:pt x="4831" y="9064"/>
                  </a:lnTo>
                  <a:lnTo>
                    <a:pt x="4776" y="8575"/>
                  </a:lnTo>
                  <a:lnTo>
                    <a:pt x="2605" y="0"/>
                  </a:lnTo>
                  <a:lnTo>
                    <a:pt x="2605" y="0"/>
                  </a:lnTo>
                  <a:lnTo>
                    <a:pt x="2660" y="543"/>
                  </a:lnTo>
                  <a:lnTo>
                    <a:pt x="2714" y="1086"/>
                  </a:lnTo>
                  <a:lnTo>
                    <a:pt x="2660" y="1683"/>
                  </a:lnTo>
                  <a:lnTo>
                    <a:pt x="2605" y="2388"/>
                  </a:lnTo>
                  <a:lnTo>
                    <a:pt x="2443" y="3148"/>
                  </a:lnTo>
                  <a:lnTo>
                    <a:pt x="2225" y="4125"/>
                  </a:lnTo>
                  <a:lnTo>
                    <a:pt x="1574" y="6567"/>
                  </a:lnTo>
                  <a:lnTo>
                    <a:pt x="1574" y="6567"/>
                  </a:lnTo>
                  <a:lnTo>
                    <a:pt x="1031" y="8738"/>
                  </a:lnTo>
                  <a:lnTo>
                    <a:pt x="597" y="10584"/>
                  </a:lnTo>
                  <a:lnTo>
                    <a:pt x="272" y="12158"/>
                  </a:lnTo>
                  <a:lnTo>
                    <a:pt x="54" y="13460"/>
                  </a:lnTo>
                  <a:lnTo>
                    <a:pt x="0" y="14600"/>
                  </a:lnTo>
                  <a:lnTo>
                    <a:pt x="0" y="15577"/>
                  </a:lnTo>
                  <a:lnTo>
                    <a:pt x="54" y="16445"/>
                  </a:lnTo>
                  <a:lnTo>
                    <a:pt x="217" y="17205"/>
                  </a:lnTo>
                  <a:lnTo>
                    <a:pt x="2280" y="25455"/>
                  </a:lnTo>
                  <a:lnTo>
                    <a:pt x="2280" y="254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5658309" y="612729"/>
              <a:ext cx="79160" cy="545486"/>
            </a:xfrm>
            <a:custGeom>
              <a:avLst/>
              <a:gdLst/>
              <a:ahLst/>
              <a:cxnLst/>
              <a:rect l="l" t="t" r="r" b="b"/>
              <a:pathLst>
                <a:path w="4072" h="28060" extrusionOk="0">
                  <a:moveTo>
                    <a:pt x="1846" y="0"/>
                  </a:moveTo>
                  <a:lnTo>
                    <a:pt x="2009" y="814"/>
                  </a:lnTo>
                  <a:lnTo>
                    <a:pt x="2117" y="1574"/>
                  </a:lnTo>
                  <a:lnTo>
                    <a:pt x="2172" y="2388"/>
                  </a:lnTo>
                  <a:lnTo>
                    <a:pt x="2226" y="3148"/>
                  </a:lnTo>
                  <a:lnTo>
                    <a:pt x="2172" y="4071"/>
                  </a:lnTo>
                  <a:lnTo>
                    <a:pt x="2117" y="4939"/>
                  </a:lnTo>
                  <a:lnTo>
                    <a:pt x="2009" y="5862"/>
                  </a:lnTo>
                  <a:lnTo>
                    <a:pt x="1846" y="6784"/>
                  </a:lnTo>
                  <a:lnTo>
                    <a:pt x="1520" y="8575"/>
                  </a:lnTo>
                  <a:lnTo>
                    <a:pt x="1086" y="10366"/>
                  </a:lnTo>
                  <a:lnTo>
                    <a:pt x="706" y="12157"/>
                  </a:lnTo>
                  <a:lnTo>
                    <a:pt x="381" y="14003"/>
                  </a:lnTo>
                  <a:lnTo>
                    <a:pt x="218" y="14871"/>
                  </a:lnTo>
                  <a:lnTo>
                    <a:pt x="109" y="15794"/>
                  </a:lnTo>
                  <a:lnTo>
                    <a:pt x="55" y="16716"/>
                  </a:lnTo>
                  <a:lnTo>
                    <a:pt x="1" y="17639"/>
                  </a:lnTo>
                  <a:lnTo>
                    <a:pt x="55" y="18344"/>
                  </a:lnTo>
                  <a:lnTo>
                    <a:pt x="109" y="19050"/>
                  </a:lnTo>
                  <a:lnTo>
                    <a:pt x="164" y="19810"/>
                  </a:lnTo>
                  <a:lnTo>
                    <a:pt x="326" y="20515"/>
                  </a:lnTo>
                  <a:lnTo>
                    <a:pt x="2226" y="28059"/>
                  </a:lnTo>
                  <a:lnTo>
                    <a:pt x="2063" y="27354"/>
                  </a:lnTo>
                  <a:lnTo>
                    <a:pt x="2009" y="26703"/>
                  </a:lnTo>
                  <a:lnTo>
                    <a:pt x="1955" y="25346"/>
                  </a:lnTo>
                  <a:lnTo>
                    <a:pt x="1955" y="24260"/>
                  </a:lnTo>
                  <a:lnTo>
                    <a:pt x="2063" y="23229"/>
                  </a:lnTo>
                  <a:lnTo>
                    <a:pt x="2226" y="21981"/>
                  </a:lnTo>
                  <a:lnTo>
                    <a:pt x="2443" y="20624"/>
                  </a:lnTo>
                  <a:lnTo>
                    <a:pt x="3040" y="17368"/>
                  </a:lnTo>
                  <a:lnTo>
                    <a:pt x="3583" y="14762"/>
                  </a:lnTo>
                  <a:lnTo>
                    <a:pt x="3854" y="12700"/>
                  </a:lnTo>
                  <a:lnTo>
                    <a:pt x="4071" y="11126"/>
                  </a:lnTo>
                  <a:lnTo>
                    <a:pt x="4071" y="9932"/>
                  </a:lnTo>
                  <a:lnTo>
                    <a:pt x="4071" y="9009"/>
                  </a:lnTo>
                  <a:lnTo>
                    <a:pt x="3854" y="8033"/>
                  </a:lnTo>
                  <a:lnTo>
                    <a:pt x="1846" y="0"/>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a:off x="-5658309" y="612729"/>
              <a:ext cx="79160" cy="545486"/>
            </a:xfrm>
            <a:custGeom>
              <a:avLst/>
              <a:gdLst/>
              <a:ahLst/>
              <a:cxnLst/>
              <a:rect l="l" t="t" r="r" b="b"/>
              <a:pathLst>
                <a:path w="4072" h="28060" fill="none" extrusionOk="0">
                  <a:moveTo>
                    <a:pt x="1846" y="0"/>
                  </a:moveTo>
                  <a:lnTo>
                    <a:pt x="1846" y="0"/>
                  </a:lnTo>
                  <a:lnTo>
                    <a:pt x="2009" y="814"/>
                  </a:lnTo>
                  <a:lnTo>
                    <a:pt x="2117" y="1574"/>
                  </a:lnTo>
                  <a:lnTo>
                    <a:pt x="2172" y="2388"/>
                  </a:lnTo>
                  <a:lnTo>
                    <a:pt x="2226" y="3148"/>
                  </a:lnTo>
                  <a:lnTo>
                    <a:pt x="2226" y="3148"/>
                  </a:lnTo>
                  <a:lnTo>
                    <a:pt x="2172" y="4071"/>
                  </a:lnTo>
                  <a:lnTo>
                    <a:pt x="2117" y="4939"/>
                  </a:lnTo>
                  <a:lnTo>
                    <a:pt x="2009" y="5862"/>
                  </a:lnTo>
                  <a:lnTo>
                    <a:pt x="1846" y="6784"/>
                  </a:lnTo>
                  <a:lnTo>
                    <a:pt x="1520" y="8575"/>
                  </a:lnTo>
                  <a:lnTo>
                    <a:pt x="1086" y="10366"/>
                  </a:lnTo>
                  <a:lnTo>
                    <a:pt x="706" y="12157"/>
                  </a:lnTo>
                  <a:lnTo>
                    <a:pt x="381" y="14003"/>
                  </a:lnTo>
                  <a:lnTo>
                    <a:pt x="218" y="14871"/>
                  </a:lnTo>
                  <a:lnTo>
                    <a:pt x="109" y="15794"/>
                  </a:lnTo>
                  <a:lnTo>
                    <a:pt x="55" y="16716"/>
                  </a:lnTo>
                  <a:lnTo>
                    <a:pt x="1" y="17639"/>
                  </a:lnTo>
                  <a:lnTo>
                    <a:pt x="1" y="17639"/>
                  </a:lnTo>
                  <a:lnTo>
                    <a:pt x="55" y="18344"/>
                  </a:lnTo>
                  <a:lnTo>
                    <a:pt x="109" y="19050"/>
                  </a:lnTo>
                  <a:lnTo>
                    <a:pt x="164" y="19810"/>
                  </a:lnTo>
                  <a:lnTo>
                    <a:pt x="326" y="20515"/>
                  </a:lnTo>
                  <a:lnTo>
                    <a:pt x="2226" y="28059"/>
                  </a:lnTo>
                  <a:lnTo>
                    <a:pt x="2226" y="28059"/>
                  </a:lnTo>
                  <a:lnTo>
                    <a:pt x="2063" y="27354"/>
                  </a:lnTo>
                  <a:lnTo>
                    <a:pt x="2009" y="26703"/>
                  </a:lnTo>
                  <a:lnTo>
                    <a:pt x="1955" y="25346"/>
                  </a:lnTo>
                  <a:lnTo>
                    <a:pt x="1955" y="25346"/>
                  </a:lnTo>
                  <a:lnTo>
                    <a:pt x="1955" y="24260"/>
                  </a:lnTo>
                  <a:lnTo>
                    <a:pt x="2063" y="23229"/>
                  </a:lnTo>
                  <a:lnTo>
                    <a:pt x="2063" y="23229"/>
                  </a:lnTo>
                  <a:lnTo>
                    <a:pt x="2226" y="21981"/>
                  </a:lnTo>
                  <a:lnTo>
                    <a:pt x="2443" y="20624"/>
                  </a:lnTo>
                  <a:lnTo>
                    <a:pt x="3040" y="17368"/>
                  </a:lnTo>
                  <a:lnTo>
                    <a:pt x="3040" y="17368"/>
                  </a:lnTo>
                  <a:lnTo>
                    <a:pt x="3583" y="14762"/>
                  </a:lnTo>
                  <a:lnTo>
                    <a:pt x="3854" y="12700"/>
                  </a:lnTo>
                  <a:lnTo>
                    <a:pt x="4071" y="11126"/>
                  </a:lnTo>
                  <a:lnTo>
                    <a:pt x="4071" y="9932"/>
                  </a:lnTo>
                  <a:lnTo>
                    <a:pt x="4071" y="9932"/>
                  </a:lnTo>
                  <a:lnTo>
                    <a:pt x="4071" y="9009"/>
                  </a:lnTo>
                  <a:lnTo>
                    <a:pt x="4071" y="9009"/>
                  </a:lnTo>
                  <a:lnTo>
                    <a:pt x="3854" y="8033"/>
                  </a:lnTo>
                  <a:lnTo>
                    <a:pt x="18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a:off x="-5615036" y="1158196"/>
              <a:ext cx="1069" cy="4238"/>
            </a:xfrm>
            <a:custGeom>
              <a:avLst/>
              <a:gdLst/>
              <a:ahLst/>
              <a:cxnLst/>
              <a:rect l="l" t="t" r="r" b="b"/>
              <a:pathLst>
                <a:path w="55" h="218" extrusionOk="0">
                  <a:moveTo>
                    <a:pt x="0" y="0"/>
                  </a:moveTo>
                  <a:lnTo>
                    <a:pt x="0" y="218"/>
                  </a:lnTo>
                  <a:lnTo>
                    <a:pt x="54" y="218"/>
                  </a:lnTo>
                  <a:lnTo>
                    <a:pt x="0" y="0"/>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5615036" y="1158196"/>
              <a:ext cx="1069" cy="4238"/>
            </a:xfrm>
            <a:custGeom>
              <a:avLst/>
              <a:gdLst/>
              <a:ahLst/>
              <a:cxnLst/>
              <a:rect l="l" t="t" r="r" b="b"/>
              <a:pathLst>
                <a:path w="55" h="218" fill="none" extrusionOk="0">
                  <a:moveTo>
                    <a:pt x="0" y="0"/>
                  </a:moveTo>
                  <a:lnTo>
                    <a:pt x="0" y="0"/>
                  </a:lnTo>
                  <a:lnTo>
                    <a:pt x="0" y="218"/>
                  </a:lnTo>
                  <a:lnTo>
                    <a:pt x="54" y="21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5620323" y="768872"/>
              <a:ext cx="81259" cy="538119"/>
            </a:xfrm>
            <a:custGeom>
              <a:avLst/>
              <a:gdLst/>
              <a:ahLst/>
              <a:cxnLst/>
              <a:rect l="l" t="t" r="r" b="b"/>
              <a:pathLst>
                <a:path w="4180" h="27681" extrusionOk="0">
                  <a:moveTo>
                    <a:pt x="1954" y="1"/>
                  </a:moveTo>
                  <a:lnTo>
                    <a:pt x="2009" y="435"/>
                  </a:lnTo>
                  <a:lnTo>
                    <a:pt x="2117" y="977"/>
                  </a:lnTo>
                  <a:lnTo>
                    <a:pt x="2117" y="1900"/>
                  </a:lnTo>
                  <a:lnTo>
                    <a:pt x="2117" y="3094"/>
                  </a:lnTo>
                  <a:lnTo>
                    <a:pt x="1900" y="4668"/>
                  </a:lnTo>
                  <a:lnTo>
                    <a:pt x="1629" y="6730"/>
                  </a:lnTo>
                  <a:lnTo>
                    <a:pt x="1086" y="9336"/>
                  </a:lnTo>
                  <a:lnTo>
                    <a:pt x="489" y="12592"/>
                  </a:lnTo>
                  <a:lnTo>
                    <a:pt x="272" y="13949"/>
                  </a:lnTo>
                  <a:lnTo>
                    <a:pt x="109" y="15197"/>
                  </a:lnTo>
                  <a:lnTo>
                    <a:pt x="55" y="15957"/>
                  </a:lnTo>
                  <a:lnTo>
                    <a:pt x="1" y="17259"/>
                  </a:lnTo>
                  <a:lnTo>
                    <a:pt x="1" y="18019"/>
                  </a:lnTo>
                  <a:lnTo>
                    <a:pt x="55" y="18779"/>
                  </a:lnTo>
                  <a:lnTo>
                    <a:pt x="163" y="19485"/>
                  </a:lnTo>
                  <a:lnTo>
                    <a:pt x="326" y="20245"/>
                  </a:lnTo>
                  <a:lnTo>
                    <a:pt x="2172" y="27680"/>
                  </a:lnTo>
                  <a:lnTo>
                    <a:pt x="2063" y="27029"/>
                  </a:lnTo>
                  <a:lnTo>
                    <a:pt x="2009" y="26377"/>
                  </a:lnTo>
                  <a:lnTo>
                    <a:pt x="1954" y="25129"/>
                  </a:lnTo>
                  <a:lnTo>
                    <a:pt x="2009" y="23989"/>
                  </a:lnTo>
                  <a:lnTo>
                    <a:pt x="2117" y="22850"/>
                  </a:lnTo>
                  <a:lnTo>
                    <a:pt x="2280" y="21601"/>
                  </a:lnTo>
                  <a:lnTo>
                    <a:pt x="2497" y="20299"/>
                  </a:lnTo>
                  <a:lnTo>
                    <a:pt x="3094" y="17205"/>
                  </a:lnTo>
                  <a:lnTo>
                    <a:pt x="3583" y="14654"/>
                  </a:lnTo>
                  <a:lnTo>
                    <a:pt x="3908" y="12701"/>
                  </a:lnTo>
                  <a:lnTo>
                    <a:pt x="4125" y="11127"/>
                  </a:lnTo>
                  <a:lnTo>
                    <a:pt x="4180" y="9878"/>
                  </a:lnTo>
                  <a:lnTo>
                    <a:pt x="4125" y="8847"/>
                  </a:lnTo>
                  <a:lnTo>
                    <a:pt x="3963" y="7979"/>
                  </a:lnTo>
                  <a:lnTo>
                    <a:pt x="3257" y="5157"/>
                  </a:lnTo>
                  <a:lnTo>
                    <a:pt x="195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a:off x="-5620323" y="768872"/>
              <a:ext cx="81259" cy="538119"/>
            </a:xfrm>
            <a:custGeom>
              <a:avLst/>
              <a:gdLst/>
              <a:ahLst/>
              <a:cxnLst/>
              <a:rect l="l" t="t" r="r" b="b"/>
              <a:pathLst>
                <a:path w="4180" h="27681" fill="none" extrusionOk="0">
                  <a:moveTo>
                    <a:pt x="1954" y="1"/>
                  </a:moveTo>
                  <a:lnTo>
                    <a:pt x="1954" y="1"/>
                  </a:lnTo>
                  <a:lnTo>
                    <a:pt x="2009" y="435"/>
                  </a:lnTo>
                  <a:lnTo>
                    <a:pt x="2117" y="977"/>
                  </a:lnTo>
                  <a:lnTo>
                    <a:pt x="2117" y="977"/>
                  </a:lnTo>
                  <a:lnTo>
                    <a:pt x="2117" y="1900"/>
                  </a:lnTo>
                  <a:lnTo>
                    <a:pt x="2117" y="1900"/>
                  </a:lnTo>
                  <a:lnTo>
                    <a:pt x="2117" y="3094"/>
                  </a:lnTo>
                  <a:lnTo>
                    <a:pt x="1900" y="4668"/>
                  </a:lnTo>
                  <a:lnTo>
                    <a:pt x="1629" y="6730"/>
                  </a:lnTo>
                  <a:lnTo>
                    <a:pt x="1086" y="9336"/>
                  </a:lnTo>
                  <a:lnTo>
                    <a:pt x="1086" y="9336"/>
                  </a:lnTo>
                  <a:lnTo>
                    <a:pt x="489" y="12592"/>
                  </a:lnTo>
                  <a:lnTo>
                    <a:pt x="272" y="13949"/>
                  </a:lnTo>
                  <a:lnTo>
                    <a:pt x="109" y="15197"/>
                  </a:lnTo>
                  <a:lnTo>
                    <a:pt x="109" y="15197"/>
                  </a:lnTo>
                  <a:lnTo>
                    <a:pt x="55" y="15957"/>
                  </a:lnTo>
                  <a:lnTo>
                    <a:pt x="55" y="15957"/>
                  </a:lnTo>
                  <a:lnTo>
                    <a:pt x="1" y="17259"/>
                  </a:lnTo>
                  <a:lnTo>
                    <a:pt x="1" y="17259"/>
                  </a:lnTo>
                  <a:lnTo>
                    <a:pt x="1" y="18019"/>
                  </a:lnTo>
                  <a:lnTo>
                    <a:pt x="55" y="18779"/>
                  </a:lnTo>
                  <a:lnTo>
                    <a:pt x="163" y="19485"/>
                  </a:lnTo>
                  <a:lnTo>
                    <a:pt x="326" y="20245"/>
                  </a:lnTo>
                  <a:lnTo>
                    <a:pt x="2172" y="27680"/>
                  </a:lnTo>
                  <a:lnTo>
                    <a:pt x="2172" y="27680"/>
                  </a:lnTo>
                  <a:lnTo>
                    <a:pt x="2063" y="27029"/>
                  </a:lnTo>
                  <a:lnTo>
                    <a:pt x="2009" y="26377"/>
                  </a:lnTo>
                  <a:lnTo>
                    <a:pt x="1954" y="25129"/>
                  </a:lnTo>
                  <a:lnTo>
                    <a:pt x="1954" y="25129"/>
                  </a:lnTo>
                  <a:lnTo>
                    <a:pt x="2009" y="23989"/>
                  </a:lnTo>
                  <a:lnTo>
                    <a:pt x="2117" y="22850"/>
                  </a:lnTo>
                  <a:lnTo>
                    <a:pt x="2117" y="22850"/>
                  </a:lnTo>
                  <a:lnTo>
                    <a:pt x="2280" y="21601"/>
                  </a:lnTo>
                  <a:lnTo>
                    <a:pt x="2497" y="20299"/>
                  </a:lnTo>
                  <a:lnTo>
                    <a:pt x="3094" y="17205"/>
                  </a:lnTo>
                  <a:lnTo>
                    <a:pt x="3094" y="17205"/>
                  </a:lnTo>
                  <a:lnTo>
                    <a:pt x="3583" y="14654"/>
                  </a:lnTo>
                  <a:lnTo>
                    <a:pt x="3908" y="12701"/>
                  </a:lnTo>
                  <a:lnTo>
                    <a:pt x="4125" y="11127"/>
                  </a:lnTo>
                  <a:lnTo>
                    <a:pt x="4180" y="9878"/>
                  </a:lnTo>
                  <a:lnTo>
                    <a:pt x="4180" y="9878"/>
                  </a:lnTo>
                  <a:lnTo>
                    <a:pt x="4125" y="8847"/>
                  </a:lnTo>
                  <a:lnTo>
                    <a:pt x="4125" y="8847"/>
                  </a:lnTo>
                  <a:lnTo>
                    <a:pt x="3963" y="7979"/>
                  </a:lnTo>
                  <a:lnTo>
                    <a:pt x="3257" y="5157"/>
                  </a:lnTo>
                  <a:lnTo>
                    <a:pt x="19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a:off x="-5578119" y="1306971"/>
              <a:ext cx="2138" cy="6337"/>
            </a:xfrm>
            <a:custGeom>
              <a:avLst/>
              <a:gdLst/>
              <a:ahLst/>
              <a:cxnLst/>
              <a:rect l="l" t="t" r="r" b="b"/>
              <a:pathLst>
                <a:path w="110" h="326" extrusionOk="0">
                  <a:moveTo>
                    <a:pt x="1" y="0"/>
                  </a:moveTo>
                  <a:lnTo>
                    <a:pt x="55" y="217"/>
                  </a:lnTo>
                  <a:lnTo>
                    <a:pt x="109" y="326"/>
                  </a:lnTo>
                  <a:lnTo>
                    <a:pt x="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5578119" y="1306971"/>
              <a:ext cx="2138" cy="6337"/>
            </a:xfrm>
            <a:custGeom>
              <a:avLst/>
              <a:gdLst/>
              <a:ahLst/>
              <a:cxnLst/>
              <a:rect l="l" t="t" r="r" b="b"/>
              <a:pathLst>
                <a:path w="110" h="326" fill="none" extrusionOk="0">
                  <a:moveTo>
                    <a:pt x="1" y="0"/>
                  </a:moveTo>
                  <a:lnTo>
                    <a:pt x="1" y="0"/>
                  </a:lnTo>
                  <a:lnTo>
                    <a:pt x="109" y="326"/>
                  </a:lnTo>
                  <a:lnTo>
                    <a:pt x="109" y="326"/>
                  </a:lnTo>
                  <a:lnTo>
                    <a:pt x="109" y="326"/>
                  </a:lnTo>
                  <a:lnTo>
                    <a:pt x="55" y="21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5543302" y="1080125"/>
              <a:ext cx="82309" cy="526494"/>
            </a:xfrm>
            <a:custGeom>
              <a:avLst/>
              <a:gdLst/>
              <a:ahLst/>
              <a:cxnLst/>
              <a:rect l="l" t="t" r="r" b="b"/>
              <a:pathLst>
                <a:path w="4234" h="27083" extrusionOk="0">
                  <a:moveTo>
                    <a:pt x="2009" y="0"/>
                  </a:moveTo>
                  <a:lnTo>
                    <a:pt x="2172" y="814"/>
                  </a:lnTo>
                  <a:lnTo>
                    <a:pt x="2226" y="1791"/>
                  </a:lnTo>
                  <a:lnTo>
                    <a:pt x="2172" y="2714"/>
                  </a:lnTo>
                  <a:lnTo>
                    <a:pt x="2063" y="3908"/>
                  </a:lnTo>
                  <a:lnTo>
                    <a:pt x="1846" y="5319"/>
                  </a:lnTo>
                  <a:lnTo>
                    <a:pt x="1520" y="7001"/>
                  </a:lnTo>
                  <a:lnTo>
                    <a:pt x="1140" y="9010"/>
                  </a:lnTo>
                  <a:lnTo>
                    <a:pt x="978" y="9661"/>
                  </a:lnTo>
                  <a:lnTo>
                    <a:pt x="381" y="12754"/>
                  </a:lnTo>
                  <a:lnTo>
                    <a:pt x="218" y="14057"/>
                  </a:lnTo>
                  <a:lnTo>
                    <a:pt x="55" y="15251"/>
                  </a:lnTo>
                  <a:lnTo>
                    <a:pt x="55" y="15360"/>
                  </a:lnTo>
                  <a:lnTo>
                    <a:pt x="1" y="16174"/>
                  </a:lnTo>
                  <a:lnTo>
                    <a:pt x="1" y="16879"/>
                  </a:lnTo>
                  <a:lnTo>
                    <a:pt x="1" y="17639"/>
                  </a:lnTo>
                  <a:lnTo>
                    <a:pt x="55" y="18345"/>
                  </a:lnTo>
                  <a:lnTo>
                    <a:pt x="163" y="19050"/>
                  </a:lnTo>
                  <a:lnTo>
                    <a:pt x="272" y="19756"/>
                  </a:lnTo>
                  <a:lnTo>
                    <a:pt x="2117" y="27083"/>
                  </a:lnTo>
                  <a:lnTo>
                    <a:pt x="2009" y="25943"/>
                  </a:lnTo>
                  <a:lnTo>
                    <a:pt x="1954" y="24803"/>
                  </a:lnTo>
                  <a:lnTo>
                    <a:pt x="2009" y="23284"/>
                  </a:lnTo>
                  <a:lnTo>
                    <a:pt x="2226" y="21601"/>
                  </a:lnTo>
                  <a:lnTo>
                    <a:pt x="2551" y="19539"/>
                  </a:lnTo>
                  <a:lnTo>
                    <a:pt x="3040" y="17042"/>
                  </a:lnTo>
                  <a:lnTo>
                    <a:pt x="3583" y="14546"/>
                  </a:lnTo>
                  <a:lnTo>
                    <a:pt x="3963" y="12592"/>
                  </a:lnTo>
                  <a:lnTo>
                    <a:pt x="4125" y="11018"/>
                  </a:lnTo>
                  <a:lnTo>
                    <a:pt x="4234" y="9715"/>
                  </a:lnTo>
                  <a:lnTo>
                    <a:pt x="4180" y="8793"/>
                  </a:lnTo>
                  <a:lnTo>
                    <a:pt x="4017" y="7978"/>
                  </a:lnTo>
                  <a:lnTo>
                    <a:pt x="200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a:off x="-5543302" y="1080125"/>
              <a:ext cx="82309" cy="526494"/>
            </a:xfrm>
            <a:custGeom>
              <a:avLst/>
              <a:gdLst/>
              <a:ahLst/>
              <a:cxnLst/>
              <a:rect l="l" t="t" r="r" b="b"/>
              <a:pathLst>
                <a:path w="4234" h="27083" fill="none" extrusionOk="0">
                  <a:moveTo>
                    <a:pt x="2009" y="0"/>
                  </a:moveTo>
                  <a:lnTo>
                    <a:pt x="2009" y="0"/>
                  </a:lnTo>
                  <a:lnTo>
                    <a:pt x="2172" y="814"/>
                  </a:lnTo>
                  <a:lnTo>
                    <a:pt x="2226" y="1791"/>
                  </a:lnTo>
                  <a:lnTo>
                    <a:pt x="2226" y="1791"/>
                  </a:lnTo>
                  <a:lnTo>
                    <a:pt x="2172" y="2714"/>
                  </a:lnTo>
                  <a:lnTo>
                    <a:pt x="2172" y="2714"/>
                  </a:lnTo>
                  <a:lnTo>
                    <a:pt x="2063" y="3908"/>
                  </a:lnTo>
                  <a:lnTo>
                    <a:pt x="1846" y="5319"/>
                  </a:lnTo>
                  <a:lnTo>
                    <a:pt x="1520" y="7001"/>
                  </a:lnTo>
                  <a:lnTo>
                    <a:pt x="1140" y="9010"/>
                  </a:lnTo>
                  <a:lnTo>
                    <a:pt x="1140" y="9010"/>
                  </a:lnTo>
                  <a:lnTo>
                    <a:pt x="978" y="9661"/>
                  </a:lnTo>
                  <a:lnTo>
                    <a:pt x="978" y="9661"/>
                  </a:lnTo>
                  <a:lnTo>
                    <a:pt x="978" y="9661"/>
                  </a:lnTo>
                  <a:lnTo>
                    <a:pt x="978" y="9661"/>
                  </a:lnTo>
                  <a:lnTo>
                    <a:pt x="381" y="12754"/>
                  </a:lnTo>
                  <a:lnTo>
                    <a:pt x="218" y="14057"/>
                  </a:lnTo>
                  <a:lnTo>
                    <a:pt x="55" y="15251"/>
                  </a:lnTo>
                  <a:lnTo>
                    <a:pt x="55" y="15251"/>
                  </a:lnTo>
                  <a:lnTo>
                    <a:pt x="55" y="15360"/>
                  </a:lnTo>
                  <a:lnTo>
                    <a:pt x="55" y="15360"/>
                  </a:lnTo>
                  <a:lnTo>
                    <a:pt x="1" y="16174"/>
                  </a:lnTo>
                  <a:lnTo>
                    <a:pt x="1" y="16879"/>
                  </a:lnTo>
                  <a:lnTo>
                    <a:pt x="1" y="16879"/>
                  </a:lnTo>
                  <a:lnTo>
                    <a:pt x="1" y="17639"/>
                  </a:lnTo>
                  <a:lnTo>
                    <a:pt x="55" y="18345"/>
                  </a:lnTo>
                  <a:lnTo>
                    <a:pt x="163" y="19050"/>
                  </a:lnTo>
                  <a:lnTo>
                    <a:pt x="272" y="19756"/>
                  </a:lnTo>
                  <a:lnTo>
                    <a:pt x="272" y="19756"/>
                  </a:lnTo>
                  <a:lnTo>
                    <a:pt x="272" y="19756"/>
                  </a:lnTo>
                  <a:lnTo>
                    <a:pt x="2117" y="27083"/>
                  </a:lnTo>
                  <a:lnTo>
                    <a:pt x="2117" y="27083"/>
                  </a:lnTo>
                  <a:lnTo>
                    <a:pt x="2009" y="25943"/>
                  </a:lnTo>
                  <a:lnTo>
                    <a:pt x="1954" y="24803"/>
                  </a:lnTo>
                  <a:lnTo>
                    <a:pt x="1954" y="24803"/>
                  </a:lnTo>
                  <a:lnTo>
                    <a:pt x="2009" y="23284"/>
                  </a:lnTo>
                  <a:lnTo>
                    <a:pt x="2226" y="21601"/>
                  </a:lnTo>
                  <a:lnTo>
                    <a:pt x="2551" y="19539"/>
                  </a:lnTo>
                  <a:lnTo>
                    <a:pt x="3040" y="17042"/>
                  </a:lnTo>
                  <a:lnTo>
                    <a:pt x="3040" y="17042"/>
                  </a:lnTo>
                  <a:lnTo>
                    <a:pt x="3583" y="14546"/>
                  </a:lnTo>
                  <a:lnTo>
                    <a:pt x="3963" y="12592"/>
                  </a:lnTo>
                  <a:lnTo>
                    <a:pt x="4125" y="11018"/>
                  </a:lnTo>
                  <a:lnTo>
                    <a:pt x="4234" y="9715"/>
                  </a:lnTo>
                  <a:lnTo>
                    <a:pt x="4234" y="9715"/>
                  </a:lnTo>
                  <a:lnTo>
                    <a:pt x="4180" y="8793"/>
                  </a:lnTo>
                  <a:lnTo>
                    <a:pt x="4017" y="7978"/>
                  </a:lnTo>
                  <a:lnTo>
                    <a:pt x="20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a:off x="-5502148" y="1606599"/>
              <a:ext cx="2119" cy="8456"/>
            </a:xfrm>
            <a:custGeom>
              <a:avLst/>
              <a:gdLst/>
              <a:ahLst/>
              <a:cxnLst/>
              <a:rect l="l" t="t" r="r" b="b"/>
              <a:pathLst>
                <a:path w="109" h="435" extrusionOk="0">
                  <a:moveTo>
                    <a:pt x="0" y="1"/>
                  </a:moveTo>
                  <a:lnTo>
                    <a:pt x="109" y="435"/>
                  </a:lnTo>
                  <a:lnTo>
                    <a:pt x="109" y="381"/>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a:off x="-5502148" y="1606599"/>
              <a:ext cx="2119" cy="8456"/>
            </a:xfrm>
            <a:custGeom>
              <a:avLst/>
              <a:gdLst/>
              <a:ahLst/>
              <a:cxnLst/>
              <a:rect l="l" t="t" r="r" b="b"/>
              <a:pathLst>
                <a:path w="109" h="435" fill="none" extrusionOk="0">
                  <a:moveTo>
                    <a:pt x="0" y="1"/>
                  </a:moveTo>
                  <a:lnTo>
                    <a:pt x="0" y="1"/>
                  </a:lnTo>
                  <a:lnTo>
                    <a:pt x="109" y="435"/>
                  </a:lnTo>
                  <a:lnTo>
                    <a:pt x="109" y="38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a:off x="-5467331" y="1389260"/>
              <a:ext cx="84428" cy="521225"/>
            </a:xfrm>
            <a:custGeom>
              <a:avLst/>
              <a:gdLst/>
              <a:ahLst/>
              <a:cxnLst/>
              <a:rect l="l" t="t" r="r" b="b"/>
              <a:pathLst>
                <a:path w="4343" h="26812" extrusionOk="0">
                  <a:moveTo>
                    <a:pt x="2171" y="0"/>
                  </a:moveTo>
                  <a:lnTo>
                    <a:pt x="2280" y="814"/>
                  </a:lnTo>
                  <a:lnTo>
                    <a:pt x="2334" y="1629"/>
                  </a:lnTo>
                  <a:lnTo>
                    <a:pt x="2334" y="1900"/>
                  </a:lnTo>
                  <a:lnTo>
                    <a:pt x="2226" y="3148"/>
                  </a:lnTo>
                  <a:lnTo>
                    <a:pt x="2008" y="4722"/>
                  </a:lnTo>
                  <a:lnTo>
                    <a:pt x="1683" y="6567"/>
                  </a:lnTo>
                  <a:lnTo>
                    <a:pt x="1194" y="8738"/>
                  </a:lnTo>
                  <a:lnTo>
                    <a:pt x="1140" y="8955"/>
                  </a:lnTo>
                  <a:lnTo>
                    <a:pt x="1140" y="9010"/>
                  </a:lnTo>
                  <a:lnTo>
                    <a:pt x="489" y="12158"/>
                  </a:lnTo>
                  <a:lnTo>
                    <a:pt x="272" y="13514"/>
                  </a:lnTo>
                  <a:lnTo>
                    <a:pt x="109" y="14708"/>
                  </a:lnTo>
                  <a:lnTo>
                    <a:pt x="109" y="14817"/>
                  </a:lnTo>
                  <a:lnTo>
                    <a:pt x="55" y="15740"/>
                  </a:lnTo>
                  <a:lnTo>
                    <a:pt x="0" y="16608"/>
                  </a:lnTo>
                  <a:lnTo>
                    <a:pt x="55" y="17314"/>
                  </a:lnTo>
                  <a:lnTo>
                    <a:pt x="109" y="17965"/>
                  </a:lnTo>
                  <a:lnTo>
                    <a:pt x="163" y="18616"/>
                  </a:lnTo>
                  <a:lnTo>
                    <a:pt x="272" y="19322"/>
                  </a:lnTo>
                  <a:lnTo>
                    <a:pt x="2226" y="26811"/>
                  </a:lnTo>
                  <a:lnTo>
                    <a:pt x="2008" y="25672"/>
                  </a:lnTo>
                  <a:lnTo>
                    <a:pt x="1954" y="24423"/>
                  </a:lnTo>
                  <a:lnTo>
                    <a:pt x="2008" y="23718"/>
                  </a:lnTo>
                  <a:lnTo>
                    <a:pt x="2008" y="22958"/>
                  </a:lnTo>
                  <a:lnTo>
                    <a:pt x="2226" y="21276"/>
                  </a:lnTo>
                  <a:lnTo>
                    <a:pt x="2605" y="19213"/>
                  </a:lnTo>
                  <a:lnTo>
                    <a:pt x="3148" y="16825"/>
                  </a:lnTo>
                  <a:lnTo>
                    <a:pt x="3637" y="14437"/>
                  </a:lnTo>
                  <a:lnTo>
                    <a:pt x="4017" y="12538"/>
                  </a:lnTo>
                  <a:lnTo>
                    <a:pt x="4234" y="10909"/>
                  </a:lnTo>
                  <a:lnTo>
                    <a:pt x="4288" y="10258"/>
                  </a:lnTo>
                  <a:lnTo>
                    <a:pt x="4342" y="9607"/>
                  </a:lnTo>
                  <a:lnTo>
                    <a:pt x="4342" y="9390"/>
                  </a:lnTo>
                  <a:lnTo>
                    <a:pt x="4288" y="8684"/>
                  </a:lnTo>
                  <a:lnTo>
                    <a:pt x="4179" y="8033"/>
                  </a:lnTo>
                  <a:lnTo>
                    <a:pt x="2660" y="1900"/>
                  </a:lnTo>
                  <a:lnTo>
                    <a:pt x="217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5467331" y="1389260"/>
              <a:ext cx="84428" cy="521225"/>
            </a:xfrm>
            <a:custGeom>
              <a:avLst/>
              <a:gdLst/>
              <a:ahLst/>
              <a:cxnLst/>
              <a:rect l="l" t="t" r="r" b="b"/>
              <a:pathLst>
                <a:path w="4343" h="26812" fill="none" extrusionOk="0">
                  <a:moveTo>
                    <a:pt x="2171" y="0"/>
                  </a:moveTo>
                  <a:lnTo>
                    <a:pt x="2171" y="0"/>
                  </a:lnTo>
                  <a:lnTo>
                    <a:pt x="2280" y="814"/>
                  </a:lnTo>
                  <a:lnTo>
                    <a:pt x="2334" y="1629"/>
                  </a:lnTo>
                  <a:lnTo>
                    <a:pt x="2334" y="1629"/>
                  </a:lnTo>
                  <a:lnTo>
                    <a:pt x="2334" y="1900"/>
                  </a:lnTo>
                  <a:lnTo>
                    <a:pt x="2334" y="1900"/>
                  </a:lnTo>
                  <a:lnTo>
                    <a:pt x="2226" y="3148"/>
                  </a:lnTo>
                  <a:lnTo>
                    <a:pt x="2008" y="4722"/>
                  </a:lnTo>
                  <a:lnTo>
                    <a:pt x="1683" y="6567"/>
                  </a:lnTo>
                  <a:lnTo>
                    <a:pt x="1194" y="8738"/>
                  </a:lnTo>
                  <a:lnTo>
                    <a:pt x="1194" y="8738"/>
                  </a:lnTo>
                  <a:lnTo>
                    <a:pt x="1140" y="8955"/>
                  </a:lnTo>
                  <a:lnTo>
                    <a:pt x="1140" y="8955"/>
                  </a:lnTo>
                  <a:lnTo>
                    <a:pt x="1140" y="9010"/>
                  </a:lnTo>
                  <a:lnTo>
                    <a:pt x="1140" y="9010"/>
                  </a:lnTo>
                  <a:lnTo>
                    <a:pt x="489" y="12158"/>
                  </a:lnTo>
                  <a:lnTo>
                    <a:pt x="272" y="13514"/>
                  </a:lnTo>
                  <a:lnTo>
                    <a:pt x="109" y="14708"/>
                  </a:lnTo>
                  <a:lnTo>
                    <a:pt x="109" y="14708"/>
                  </a:lnTo>
                  <a:lnTo>
                    <a:pt x="109" y="14817"/>
                  </a:lnTo>
                  <a:lnTo>
                    <a:pt x="109" y="14817"/>
                  </a:lnTo>
                  <a:lnTo>
                    <a:pt x="55" y="15740"/>
                  </a:lnTo>
                  <a:lnTo>
                    <a:pt x="0" y="16608"/>
                  </a:lnTo>
                  <a:lnTo>
                    <a:pt x="0" y="16608"/>
                  </a:lnTo>
                  <a:lnTo>
                    <a:pt x="55" y="17314"/>
                  </a:lnTo>
                  <a:lnTo>
                    <a:pt x="109" y="17965"/>
                  </a:lnTo>
                  <a:lnTo>
                    <a:pt x="163" y="18616"/>
                  </a:lnTo>
                  <a:lnTo>
                    <a:pt x="272" y="19322"/>
                  </a:lnTo>
                  <a:lnTo>
                    <a:pt x="272" y="19322"/>
                  </a:lnTo>
                  <a:lnTo>
                    <a:pt x="272" y="19322"/>
                  </a:lnTo>
                  <a:lnTo>
                    <a:pt x="2226" y="26811"/>
                  </a:lnTo>
                  <a:lnTo>
                    <a:pt x="2226" y="26811"/>
                  </a:lnTo>
                  <a:lnTo>
                    <a:pt x="2008" y="25672"/>
                  </a:lnTo>
                  <a:lnTo>
                    <a:pt x="1954" y="24423"/>
                  </a:lnTo>
                  <a:lnTo>
                    <a:pt x="1954" y="24423"/>
                  </a:lnTo>
                  <a:lnTo>
                    <a:pt x="2008" y="23718"/>
                  </a:lnTo>
                  <a:lnTo>
                    <a:pt x="2008" y="22958"/>
                  </a:lnTo>
                  <a:lnTo>
                    <a:pt x="2226" y="21276"/>
                  </a:lnTo>
                  <a:lnTo>
                    <a:pt x="2605" y="19213"/>
                  </a:lnTo>
                  <a:lnTo>
                    <a:pt x="3148" y="16825"/>
                  </a:lnTo>
                  <a:lnTo>
                    <a:pt x="3148" y="16825"/>
                  </a:lnTo>
                  <a:lnTo>
                    <a:pt x="3637" y="14437"/>
                  </a:lnTo>
                  <a:lnTo>
                    <a:pt x="4017" y="12538"/>
                  </a:lnTo>
                  <a:lnTo>
                    <a:pt x="4234" y="10909"/>
                  </a:lnTo>
                  <a:lnTo>
                    <a:pt x="4288" y="10258"/>
                  </a:lnTo>
                  <a:lnTo>
                    <a:pt x="4342" y="9607"/>
                  </a:lnTo>
                  <a:lnTo>
                    <a:pt x="4342" y="9607"/>
                  </a:lnTo>
                  <a:lnTo>
                    <a:pt x="4342" y="9390"/>
                  </a:lnTo>
                  <a:lnTo>
                    <a:pt x="4342" y="9390"/>
                  </a:lnTo>
                  <a:lnTo>
                    <a:pt x="4288" y="8684"/>
                  </a:lnTo>
                  <a:lnTo>
                    <a:pt x="4179" y="8033"/>
                  </a:lnTo>
                  <a:lnTo>
                    <a:pt x="2660" y="1900"/>
                  </a:lnTo>
                  <a:lnTo>
                    <a:pt x="21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5424077" y="1910466"/>
              <a:ext cx="1069" cy="5288"/>
            </a:xfrm>
            <a:custGeom>
              <a:avLst/>
              <a:gdLst/>
              <a:ahLst/>
              <a:cxnLst/>
              <a:rect l="l" t="t" r="r" b="b"/>
              <a:pathLst>
                <a:path w="55" h="272" extrusionOk="0">
                  <a:moveTo>
                    <a:pt x="1" y="0"/>
                  </a:moveTo>
                  <a:lnTo>
                    <a:pt x="1" y="218"/>
                  </a:lnTo>
                  <a:lnTo>
                    <a:pt x="55" y="272"/>
                  </a:lnTo>
                  <a:lnTo>
                    <a:pt x="1"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a:off x="-5424077" y="1910466"/>
              <a:ext cx="1069" cy="5288"/>
            </a:xfrm>
            <a:custGeom>
              <a:avLst/>
              <a:gdLst/>
              <a:ahLst/>
              <a:cxnLst/>
              <a:rect l="l" t="t" r="r" b="b"/>
              <a:pathLst>
                <a:path w="55" h="272" fill="none" extrusionOk="0">
                  <a:moveTo>
                    <a:pt x="1" y="0"/>
                  </a:moveTo>
                  <a:lnTo>
                    <a:pt x="1" y="0"/>
                  </a:lnTo>
                  <a:lnTo>
                    <a:pt x="1" y="218"/>
                  </a:lnTo>
                  <a:lnTo>
                    <a:pt x="55" y="272"/>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a:off x="-5390309" y="1700514"/>
              <a:ext cx="85478" cy="510669"/>
            </a:xfrm>
            <a:custGeom>
              <a:avLst/>
              <a:gdLst/>
              <a:ahLst/>
              <a:cxnLst/>
              <a:rect l="l" t="t" r="r" b="b"/>
              <a:pathLst>
                <a:path w="4397" h="26269" extrusionOk="0">
                  <a:moveTo>
                    <a:pt x="2280" y="0"/>
                  </a:moveTo>
                  <a:lnTo>
                    <a:pt x="2388" y="706"/>
                  </a:lnTo>
                  <a:lnTo>
                    <a:pt x="2388" y="1465"/>
                  </a:lnTo>
                  <a:lnTo>
                    <a:pt x="2334" y="2714"/>
                  </a:lnTo>
                  <a:lnTo>
                    <a:pt x="2117" y="4125"/>
                  </a:lnTo>
                  <a:lnTo>
                    <a:pt x="1791" y="5862"/>
                  </a:lnTo>
                  <a:lnTo>
                    <a:pt x="1357" y="7870"/>
                  </a:lnTo>
                  <a:lnTo>
                    <a:pt x="1303" y="8195"/>
                  </a:lnTo>
                  <a:lnTo>
                    <a:pt x="597" y="11452"/>
                  </a:lnTo>
                  <a:lnTo>
                    <a:pt x="326" y="12863"/>
                  </a:lnTo>
                  <a:lnTo>
                    <a:pt x="109" y="14165"/>
                  </a:lnTo>
                  <a:lnTo>
                    <a:pt x="55" y="15251"/>
                  </a:lnTo>
                  <a:lnTo>
                    <a:pt x="0" y="16228"/>
                  </a:lnTo>
                  <a:lnTo>
                    <a:pt x="0" y="16879"/>
                  </a:lnTo>
                  <a:lnTo>
                    <a:pt x="55" y="17530"/>
                  </a:lnTo>
                  <a:lnTo>
                    <a:pt x="163" y="18127"/>
                  </a:lnTo>
                  <a:lnTo>
                    <a:pt x="272" y="18779"/>
                  </a:lnTo>
                  <a:lnTo>
                    <a:pt x="2171" y="26268"/>
                  </a:lnTo>
                  <a:lnTo>
                    <a:pt x="2008" y="25129"/>
                  </a:lnTo>
                  <a:lnTo>
                    <a:pt x="1954" y="23989"/>
                  </a:lnTo>
                  <a:lnTo>
                    <a:pt x="1954" y="23175"/>
                  </a:lnTo>
                  <a:lnTo>
                    <a:pt x="2063" y="22306"/>
                  </a:lnTo>
                  <a:lnTo>
                    <a:pt x="2171" y="21384"/>
                  </a:lnTo>
                  <a:lnTo>
                    <a:pt x="2334" y="20407"/>
                  </a:lnTo>
                  <a:lnTo>
                    <a:pt x="2768" y="18236"/>
                  </a:lnTo>
                  <a:lnTo>
                    <a:pt x="3311" y="15739"/>
                  </a:lnTo>
                  <a:lnTo>
                    <a:pt x="3474" y="15142"/>
                  </a:lnTo>
                  <a:lnTo>
                    <a:pt x="3854" y="13460"/>
                  </a:lnTo>
                  <a:lnTo>
                    <a:pt x="4179" y="11940"/>
                  </a:lnTo>
                  <a:lnTo>
                    <a:pt x="4342" y="10583"/>
                  </a:lnTo>
                  <a:lnTo>
                    <a:pt x="4396" y="9389"/>
                  </a:lnTo>
                  <a:lnTo>
                    <a:pt x="4396" y="8901"/>
                  </a:lnTo>
                  <a:lnTo>
                    <a:pt x="4342" y="8412"/>
                  </a:lnTo>
                  <a:lnTo>
                    <a:pt x="4288" y="7978"/>
                  </a:lnTo>
                  <a:lnTo>
                    <a:pt x="2497" y="868"/>
                  </a:lnTo>
                  <a:lnTo>
                    <a:pt x="2280"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5390309" y="1700514"/>
              <a:ext cx="85478" cy="510669"/>
            </a:xfrm>
            <a:custGeom>
              <a:avLst/>
              <a:gdLst/>
              <a:ahLst/>
              <a:cxnLst/>
              <a:rect l="l" t="t" r="r" b="b"/>
              <a:pathLst>
                <a:path w="4397" h="26269" fill="none" extrusionOk="0">
                  <a:moveTo>
                    <a:pt x="2280" y="0"/>
                  </a:moveTo>
                  <a:lnTo>
                    <a:pt x="2280" y="0"/>
                  </a:lnTo>
                  <a:lnTo>
                    <a:pt x="2388" y="706"/>
                  </a:lnTo>
                  <a:lnTo>
                    <a:pt x="2388" y="1465"/>
                  </a:lnTo>
                  <a:lnTo>
                    <a:pt x="2388" y="1465"/>
                  </a:lnTo>
                  <a:lnTo>
                    <a:pt x="2334" y="2714"/>
                  </a:lnTo>
                  <a:lnTo>
                    <a:pt x="2117" y="4125"/>
                  </a:lnTo>
                  <a:lnTo>
                    <a:pt x="1791" y="5862"/>
                  </a:lnTo>
                  <a:lnTo>
                    <a:pt x="1357" y="7870"/>
                  </a:lnTo>
                  <a:lnTo>
                    <a:pt x="1357" y="7870"/>
                  </a:lnTo>
                  <a:lnTo>
                    <a:pt x="1303" y="8195"/>
                  </a:lnTo>
                  <a:lnTo>
                    <a:pt x="1303" y="8195"/>
                  </a:lnTo>
                  <a:lnTo>
                    <a:pt x="597" y="11452"/>
                  </a:lnTo>
                  <a:lnTo>
                    <a:pt x="326" y="12863"/>
                  </a:lnTo>
                  <a:lnTo>
                    <a:pt x="109" y="14165"/>
                  </a:lnTo>
                  <a:lnTo>
                    <a:pt x="109" y="14165"/>
                  </a:lnTo>
                  <a:lnTo>
                    <a:pt x="109" y="14165"/>
                  </a:lnTo>
                  <a:lnTo>
                    <a:pt x="109" y="14165"/>
                  </a:lnTo>
                  <a:lnTo>
                    <a:pt x="55" y="15251"/>
                  </a:lnTo>
                  <a:lnTo>
                    <a:pt x="0" y="16228"/>
                  </a:lnTo>
                  <a:lnTo>
                    <a:pt x="0" y="16228"/>
                  </a:lnTo>
                  <a:lnTo>
                    <a:pt x="0" y="16879"/>
                  </a:lnTo>
                  <a:lnTo>
                    <a:pt x="55" y="17530"/>
                  </a:lnTo>
                  <a:lnTo>
                    <a:pt x="163" y="18127"/>
                  </a:lnTo>
                  <a:lnTo>
                    <a:pt x="272" y="18779"/>
                  </a:lnTo>
                  <a:lnTo>
                    <a:pt x="2171" y="26268"/>
                  </a:lnTo>
                  <a:lnTo>
                    <a:pt x="2171" y="26268"/>
                  </a:lnTo>
                  <a:lnTo>
                    <a:pt x="2008" y="25129"/>
                  </a:lnTo>
                  <a:lnTo>
                    <a:pt x="1954" y="23989"/>
                  </a:lnTo>
                  <a:lnTo>
                    <a:pt x="1954" y="23989"/>
                  </a:lnTo>
                  <a:lnTo>
                    <a:pt x="1954" y="23175"/>
                  </a:lnTo>
                  <a:lnTo>
                    <a:pt x="2063" y="22306"/>
                  </a:lnTo>
                  <a:lnTo>
                    <a:pt x="2171" y="21384"/>
                  </a:lnTo>
                  <a:lnTo>
                    <a:pt x="2334" y="20407"/>
                  </a:lnTo>
                  <a:lnTo>
                    <a:pt x="2768" y="18236"/>
                  </a:lnTo>
                  <a:lnTo>
                    <a:pt x="3311" y="15739"/>
                  </a:lnTo>
                  <a:lnTo>
                    <a:pt x="3311" y="15739"/>
                  </a:lnTo>
                  <a:lnTo>
                    <a:pt x="3474" y="15142"/>
                  </a:lnTo>
                  <a:lnTo>
                    <a:pt x="3474" y="15142"/>
                  </a:lnTo>
                  <a:lnTo>
                    <a:pt x="3854" y="13460"/>
                  </a:lnTo>
                  <a:lnTo>
                    <a:pt x="4179" y="11940"/>
                  </a:lnTo>
                  <a:lnTo>
                    <a:pt x="4342" y="10583"/>
                  </a:lnTo>
                  <a:lnTo>
                    <a:pt x="4396" y="9389"/>
                  </a:lnTo>
                  <a:lnTo>
                    <a:pt x="4396" y="9389"/>
                  </a:lnTo>
                  <a:lnTo>
                    <a:pt x="4396" y="8901"/>
                  </a:lnTo>
                  <a:lnTo>
                    <a:pt x="4396" y="8901"/>
                  </a:lnTo>
                  <a:lnTo>
                    <a:pt x="4342" y="8412"/>
                  </a:lnTo>
                  <a:lnTo>
                    <a:pt x="4288" y="7978"/>
                  </a:lnTo>
                  <a:lnTo>
                    <a:pt x="4288" y="7978"/>
                  </a:lnTo>
                  <a:lnTo>
                    <a:pt x="4288" y="7978"/>
                  </a:lnTo>
                  <a:lnTo>
                    <a:pt x="4288" y="8033"/>
                  </a:lnTo>
                  <a:lnTo>
                    <a:pt x="4288" y="8033"/>
                  </a:lnTo>
                  <a:lnTo>
                    <a:pt x="4288" y="7978"/>
                  </a:lnTo>
                  <a:lnTo>
                    <a:pt x="4288" y="7978"/>
                  </a:lnTo>
                  <a:lnTo>
                    <a:pt x="2497" y="868"/>
                  </a:lnTo>
                  <a:lnTo>
                    <a:pt x="2497" y="868"/>
                  </a:lnTo>
                  <a:lnTo>
                    <a:pt x="22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5311188" y="2021255"/>
              <a:ext cx="90765" cy="511719"/>
            </a:xfrm>
            <a:custGeom>
              <a:avLst/>
              <a:gdLst/>
              <a:ahLst/>
              <a:cxnLst/>
              <a:rect l="l" t="t" r="r" b="b"/>
              <a:pathLst>
                <a:path w="4669" h="26323" extrusionOk="0">
                  <a:moveTo>
                    <a:pt x="2389" y="0"/>
                  </a:moveTo>
                  <a:lnTo>
                    <a:pt x="2443" y="489"/>
                  </a:lnTo>
                  <a:lnTo>
                    <a:pt x="2497" y="1303"/>
                  </a:lnTo>
                  <a:lnTo>
                    <a:pt x="2497" y="1900"/>
                  </a:lnTo>
                  <a:lnTo>
                    <a:pt x="2443" y="2551"/>
                  </a:lnTo>
                  <a:lnTo>
                    <a:pt x="2280" y="3582"/>
                  </a:lnTo>
                  <a:lnTo>
                    <a:pt x="2063" y="4722"/>
                  </a:lnTo>
                  <a:lnTo>
                    <a:pt x="1412" y="7436"/>
                  </a:lnTo>
                  <a:lnTo>
                    <a:pt x="761" y="10204"/>
                  </a:lnTo>
                  <a:lnTo>
                    <a:pt x="326" y="12429"/>
                  </a:lnTo>
                  <a:lnTo>
                    <a:pt x="164" y="13406"/>
                  </a:lnTo>
                  <a:lnTo>
                    <a:pt x="55" y="14274"/>
                  </a:lnTo>
                  <a:lnTo>
                    <a:pt x="1" y="15088"/>
                  </a:lnTo>
                  <a:lnTo>
                    <a:pt x="1" y="15794"/>
                  </a:lnTo>
                  <a:lnTo>
                    <a:pt x="55" y="16934"/>
                  </a:lnTo>
                  <a:lnTo>
                    <a:pt x="164" y="18019"/>
                  </a:lnTo>
                  <a:lnTo>
                    <a:pt x="218" y="18182"/>
                  </a:lnTo>
                  <a:lnTo>
                    <a:pt x="2280" y="26323"/>
                  </a:lnTo>
                  <a:lnTo>
                    <a:pt x="2280" y="26214"/>
                  </a:lnTo>
                  <a:lnTo>
                    <a:pt x="2117" y="25346"/>
                  </a:lnTo>
                  <a:lnTo>
                    <a:pt x="2063" y="24423"/>
                  </a:lnTo>
                  <a:lnTo>
                    <a:pt x="2063" y="24043"/>
                  </a:lnTo>
                  <a:lnTo>
                    <a:pt x="2117" y="23012"/>
                  </a:lnTo>
                  <a:lnTo>
                    <a:pt x="2226" y="21818"/>
                  </a:lnTo>
                  <a:lnTo>
                    <a:pt x="2443" y="20516"/>
                  </a:lnTo>
                  <a:lnTo>
                    <a:pt x="2714" y="19050"/>
                  </a:lnTo>
                  <a:lnTo>
                    <a:pt x="3149" y="17368"/>
                  </a:lnTo>
                  <a:lnTo>
                    <a:pt x="3637" y="15414"/>
                  </a:lnTo>
                  <a:lnTo>
                    <a:pt x="4288" y="12646"/>
                  </a:lnTo>
                  <a:lnTo>
                    <a:pt x="4451" y="11615"/>
                  </a:lnTo>
                  <a:lnTo>
                    <a:pt x="4614" y="10692"/>
                  </a:lnTo>
                  <a:lnTo>
                    <a:pt x="4668" y="9769"/>
                  </a:lnTo>
                  <a:lnTo>
                    <a:pt x="4614" y="9118"/>
                  </a:lnTo>
                  <a:lnTo>
                    <a:pt x="4505" y="8575"/>
                  </a:lnTo>
                  <a:lnTo>
                    <a:pt x="2389"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a:off x="-5311188" y="2021255"/>
              <a:ext cx="90765" cy="511719"/>
            </a:xfrm>
            <a:custGeom>
              <a:avLst/>
              <a:gdLst/>
              <a:ahLst/>
              <a:cxnLst/>
              <a:rect l="l" t="t" r="r" b="b"/>
              <a:pathLst>
                <a:path w="4669" h="26323" fill="none" extrusionOk="0">
                  <a:moveTo>
                    <a:pt x="2389" y="0"/>
                  </a:moveTo>
                  <a:lnTo>
                    <a:pt x="2389" y="0"/>
                  </a:lnTo>
                  <a:lnTo>
                    <a:pt x="2443" y="489"/>
                  </a:lnTo>
                  <a:lnTo>
                    <a:pt x="2443" y="489"/>
                  </a:lnTo>
                  <a:lnTo>
                    <a:pt x="2497" y="1303"/>
                  </a:lnTo>
                  <a:lnTo>
                    <a:pt x="2497" y="1303"/>
                  </a:lnTo>
                  <a:lnTo>
                    <a:pt x="2497" y="1900"/>
                  </a:lnTo>
                  <a:lnTo>
                    <a:pt x="2443" y="2551"/>
                  </a:lnTo>
                  <a:lnTo>
                    <a:pt x="2443" y="2551"/>
                  </a:lnTo>
                  <a:lnTo>
                    <a:pt x="2280" y="3582"/>
                  </a:lnTo>
                  <a:lnTo>
                    <a:pt x="2063" y="4722"/>
                  </a:lnTo>
                  <a:lnTo>
                    <a:pt x="1412" y="7436"/>
                  </a:lnTo>
                  <a:lnTo>
                    <a:pt x="1412" y="7436"/>
                  </a:lnTo>
                  <a:lnTo>
                    <a:pt x="761" y="10204"/>
                  </a:lnTo>
                  <a:lnTo>
                    <a:pt x="326" y="12429"/>
                  </a:lnTo>
                  <a:lnTo>
                    <a:pt x="164" y="13406"/>
                  </a:lnTo>
                  <a:lnTo>
                    <a:pt x="55" y="14274"/>
                  </a:lnTo>
                  <a:lnTo>
                    <a:pt x="1" y="15088"/>
                  </a:lnTo>
                  <a:lnTo>
                    <a:pt x="1" y="15794"/>
                  </a:lnTo>
                  <a:lnTo>
                    <a:pt x="1" y="15794"/>
                  </a:lnTo>
                  <a:lnTo>
                    <a:pt x="55" y="16934"/>
                  </a:lnTo>
                  <a:lnTo>
                    <a:pt x="164" y="18019"/>
                  </a:lnTo>
                  <a:lnTo>
                    <a:pt x="164" y="18019"/>
                  </a:lnTo>
                  <a:lnTo>
                    <a:pt x="218" y="18182"/>
                  </a:lnTo>
                  <a:lnTo>
                    <a:pt x="2280" y="26323"/>
                  </a:lnTo>
                  <a:lnTo>
                    <a:pt x="2280" y="26323"/>
                  </a:lnTo>
                  <a:lnTo>
                    <a:pt x="2280" y="26214"/>
                  </a:lnTo>
                  <a:lnTo>
                    <a:pt x="2280" y="26214"/>
                  </a:lnTo>
                  <a:lnTo>
                    <a:pt x="2117" y="25346"/>
                  </a:lnTo>
                  <a:lnTo>
                    <a:pt x="2063" y="24423"/>
                  </a:lnTo>
                  <a:lnTo>
                    <a:pt x="2063" y="24423"/>
                  </a:lnTo>
                  <a:lnTo>
                    <a:pt x="2063" y="24043"/>
                  </a:lnTo>
                  <a:lnTo>
                    <a:pt x="2063" y="24043"/>
                  </a:lnTo>
                  <a:lnTo>
                    <a:pt x="2117" y="23012"/>
                  </a:lnTo>
                  <a:lnTo>
                    <a:pt x="2226" y="21818"/>
                  </a:lnTo>
                  <a:lnTo>
                    <a:pt x="2443" y="20516"/>
                  </a:lnTo>
                  <a:lnTo>
                    <a:pt x="2714" y="19050"/>
                  </a:lnTo>
                  <a:lnTo>
                    <a:pt x="2714" y="19050"/>
                  </a:lnTo>
                  <a:lnTo>
                    <a:pt x="3149" y="17368"/>
                  </a:lnTo>
                  <a:lnTo>
                    <a:pt x="3637" y="15414"/>
                  </a:lnTo>
                  <a:lnTo>
                    <a:pt x="3637" y="15414"/>
                  </a:lnTo>
                  <a:lnTo>
                    <a:pt x="4288" y="12646"/>
                  </a:lnTo>
                  <a:lnTo>
                    <a:pt x="4451" y="11615"/>
                  </a:lnTo>
                  <a:lnTo>
                    <a:pt x="4614" y="10692"/>
                  </a:lnTo>
                  <a:lnTo>
                    <a:pt x="4614" y="10692"/>
                  </a:lnTo>
                  <a:lnTo>
                    <a:pt x="4668" y="9769"/>
                  </a:lnTo>
                  <a:lnTo>
                    <a:pt x="4668" y="9769"/>
                  </a:lnTo>
                  <a:lnTo>
                    <a:pt x="4614" y="9118"/>
                  </a:lnTo>
                  <a:lnTo>
                    <a:pt x="4505" y="8575"/>
                  </a:lnTo>
                  <a:lnTo>
                    <a:pt x="238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a:off x="-5266865" y="2532954"/>
              <a:ext cx="19" cy="2138"/>
            </a:xfrm>
            <a:custGeom>
              <a:avLst/>
              <a:gdLst/>
              <a:ahLst/>
              <a:cxnLst/>
              <a:rect l="l" t="t" r="r" b="b"/>
              <a:pathLst>
                <a:path w="1" h="110" extrusionOk="0">
                  <a:moveTo>
                    <a:pt x="0" y="1"/>
                  </a:moveTo>
                  <a:lnTo>
                    <a:pt x="0" y="1"/>
                  </a:lnTo>
                  <a:lnTo>
                    <a:pt x="0" y="109"/>
                  </a:lnTo>
                  <a:lnTo>
                    <a:pt x="0" y="109"/>
                  </a:lnTo>
                  <a:lnTo>
                    <a:pt x="0" y="109"/>
                  </a:lnTo>
                  <a:lnTo>
                    <a:pt x="0" y="55"/>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a:off x="-5266865" y="2532954"/>
              <a:ext cx="19" cy="2138"/>
            </a:xfrm>
            <a:custGeom>
              <a:avLst/>
              <a:gdLst/>
              <a:ahLst/>
              <a:cxnLst/>
              <a:rect l="l" t="t" r="r" b="b"/>
              <a:pathLst>
                <a:path w="1" h="110" fill="none" extrusionOk="0">
                  <a:moveTo>
                    <a:pt x="0" y="1"/>
                  </a:moveTo>
                  <a:lnTo>
                    <a:pt x="0" y="1"/>
                  </a:lnTo>
                  <a:lnTo>
                    <a:pt x="0" y="109"/>
                  </a:lnTo>
                  <a:lnTo>
                    <a:pt x="0" y="109"/>
                  </a:lnTo>
                  <a:lnTo>
                    <a:pt x="0" y="109"/>
                  </a:lnTo>
                  <a:lnTo>
                    <a:pt x="0" y="5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a:off x="-5229949" y="2354651"/>
              <a:ext cx="92865" cy="492746"/>
            </a:xfrm>
            <a:custGeom>
              <a:avLst/>
              <a:gdLst/>
              <a:ahLst/>
              <a:cxnLst/>
              <a:rect l="l" t="t" r="r" b="b"/>
              <a:pathLst>
                <a:path w="4777" h="25347" extrusionOk="0">
                  <a:moveTo>
                    <a:pt x="2552" y="1"/>
                  </a:moveTo>
                  <a:lnTo>
                    <a:pt x="2606" y="706"/>
                  </a:lnTo>
                  <a:lnTo>
                    <a:pt x="2606" y="1086"/>
                  </a:lnTo>
                  <a:lnTo>
                    <a:pt x="2552" y="2063"/>
                  </a:lnTo>
                  <a:lnTo>
                    <a:pt x="2389" y="3257"/>
                  </a:lnTo>
                  <a:lnTo>
                    <a:pt x="2063" y="4722"/>
                  </a:lnTo>
                  <a:lnTo>
                    <a:pt x="1575" y="6622"/>
                  </a:lnTo>
                  <a:lnTo>
                    <a:pt x="1358" y="7382"/>
                  </a:lnTo>
                  <a:lnTo>
                    <a:pt x="869" y="9336"/>
                  </a:lnTo>
                  <a:lnTo>
                    <a:pt x="489" y="11018"/>
                  </a:lnTo>
                  <a:lnTo>
                    <a:pt x="272" y="12212"/>
                  </a:lnTo>
                  <a:lnTo>
                    <a:pt x="109" y="13298"/>
                  </a:lnTo>
                  <a:lnTo>
                    <a:pt x="1" y="14329"/>
                  </a:lnTo>
                  <a:lnTo>
                    <a:pt x="1" y="15197"/>
                  </a:lnTo>
                  <a:lnTo>
                    <a:pt x="55" y="16391"/>
                  </a:lnTo>
                  <a:lnTo>
                    <a:pt x="218" y="17477"/>
                  </a:lnTo>
                  <a:lnTo>
                    <a:pt x="2172" y="25346"/>
                  </a:lnTo>
                  <a:lnTo>
                    <a:pt x="2063" y="24478"/>
                  </a:lnTo>
                  <a:lnTo>
                    <a:pt x="2063" y="23555"/>
                  </a:lnTo>
                  <a:lnTo>
                    <a:pt x="2063" y="22850"/>
                  </a:lnTo>
                  <a:lnTo>
                    <a:pt x="2117" y="22090"/>
                  </a:lnTo>
                  <a:lnTo>
                    <a:pt x="2226" y="21222"/>
                  </a:lnTo>
                  <a:lnTo>
                    <a:pt x="2389" y="20245"/>
                  </a:lnTo>
                  <a:lnTo>
                    <a:pt x="2877" y="17911"/>
                  </a:lnTo>
                  <a:lnTo>
                    <a:pt x="3637" y="15034"/>
                  </a:lnTo>
                  <a:lnTo>
                    <a:pt x="4180" y="13135"/>
                  </a:lnTo>
                  <a:lnTo>
                    <a:pt x="4506" y="11615"/>
                  </a:lnTo>
                  <a:lnTo>
                    <a:pt x="4723" y="10475"/>
                  </a:lnTo>
                  <a:lnTo>
                    <a:pt x="4777" y="9553"/>
                  </a:lnTo>
                  <a:lnTo>
                    <a:pt x="4723" y="9010"/>
                  </a:lnTo>
                  <a:lnTo>
                    <a:pt x="4668" y="8467"/>
                  </a:lnTo>
                  <a:lnTo>
                    <a:pt x="255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a:off x="-5229949" y="2354651"/>
              <a:ext cx="92865" cy="492746"/>
            </a:xfrm>
            <a:custGeom>
              <a:avLst/>
              <a:gdLst/>
              <a:ahLst/>
              <a:cxnLst/>
              <a:rect l="l" t="t" r="r" b="b"/>
              <a:pathLst>
                <a:path w="4777" h="25347" fill="none" extrusionOk="0">
                  <a:moveTo>
                    <a:pt x="2552" y="1"/>
                  </a:moveTo>
                  <a:lnTo>
                    <a:pt x="2552" y="1"/>
                  </a:lnTo>
                  <a:lnTo>
                    <a:pt x="2606" y="706"/>
                  </a:lnTo>
                  <a:lnTo>
                    <a:pt x="2606" y="706"/>
                  </a:lnTo>
                  <a:lnTo>
                    <a:pt x="2606" y="1086"/>
                  </a:lnTo>
                  <a:lnTo>
                    <a:pt x="2606" y="1086"/>
                  </a:lnTo>
                  <a:lnTo>
                    <a:pt x="2552" y="2063"/>
                  </a:lnTo>
                  <a:lnTo>
                    <a:pt x="2389" y="3257"/>
                  </a:lnTo>
                  <a:lnTo>
                    <a:pt x="2063" y="4722"/>
                  </a:lnTo>
                  <a:lnTo>
                    <a:pt x="1575" y="6622"/>
                  </a:lnTo>
                  <a:lnTo>
                    <a:pt x="1575" y="6622"/>
                  </a:lnTo>
                  <a:lnTo>
                    <a:pt x="1358" y="7382"/>
                  </a:lnTo>
                  <a:lnTo>
                    <a:pt x="1358" y="7382"/>
                  </a:lnTo>
                  <a:lnTo>
                    <a:pt x="869" y="9336"/>
                  </a:lnTo>
                  <a:lnTo>
                    <a:pt x="489" y="11018"/>
                  </a:lnTo>
                  <a:lnTo>
                    <a:pt x="489" y="11018"/>
                  </a:lnTo>
                  <a:lnTo>
                    <a:pt x="272" y="12212"/>
                  </a:lnTo>
                  <a:lnTo>
                    <a:pt x="109" y="13298"/>
                  </a:lnTo>
                  <a:lnTo>
                    <a:pt x="109" y="13298"/>
                  </a:lnTo>
                  <a:lnTo>
                    <a:pt x="1" y="14329"/>
                  </a:lnTo>
                  <a:lnTo>
                    <a:pt x="1" y="15197"/>
                  </a:lnTo>
                  <a:lnTo>
                    <a:pt x="1" y="15197"/>
                  </a:lnTo>
                  <a:lnTo>
                    <a:pt x="55" y="16391"/>
                  </a:lnTo>
                  <a:lnTo>
                    <a:pt x="218" y="17477"/>
                  </a:lnTo>
                  <a:lnTo>
                    <a:pt x="218" y="17477"/>
                  </a:lnTo>
                  <a:lnTo>
                    <a:pt x="218" y="17477"/>
                  </a:lnTo>
                  <a:lnTo>
                    <a:pt x="164" y="17422"/>
                  </a:lnTo>
                  <a:lnTo>
                    <a:pt x="164" y="17422"/>
                  </a:lnTo>
                  <a:lnTo>
                    <a:pt x="218" y="17477"/>
                  </a:lnTo>
                  <a:lnTo>
                    <a:pt x="2172" y="25346"/>
                  </a:lnTo>
                  <a:lnTo>
                    <a:pt x="2172" y="25346"/>
                  </a:lnTo>
                  <a:lnTo>
                    <a:pt x="2063" y="24478"/>
                  </a:lnTo>
                  <a:lnTo>
                    <a:pt x="2063" y="23555"/>
                  </a:lnTo>
                  <a:lnTo>
                    <a:pt x="2063" y="23555"/>
                  </a:lnTo>
                  <a:lnTo>
                    <a:pt x="2063" y="22850"/>
                  </a:lnTo>
                  <a:lnTo>
                    <a:pt x="2117" y="22090"/>
                  </a:lnTo>
                  <a:lnTo>
                    <a:pt x="2226" y="21222"/>
                  </a:lnTo>
                  <a:lnTo>
                    <a:pt x="2389" y="20245"/>
                  </a:lnTo>
                  <a:lnTo>
                    <a:pt x="2877" y="17911"/>
                  </a:lnTo>
                  <a:lnTo>
                    <a:pt x="3637" y="15034"/>
                  </a:lnTo>
                  <a:lnTo>
                    <a:pt x="3637" y="15034"/>
                  </a:lnTo>
                  <a:lnTo>
                    <a:pt x="4180" y="13135"/>
                  </a:lnTo>
                  <a:lnTo>
                    <a:pt x="4506" y="11615"/>
                  </a:lnTo>
                  <a:lnTo>
                    <a:pt x="4723" y="10475"/>
                  </a:lnTo>
                  <a:lnTo>
                    <a:pt x="4777" y="9553"/>
                  </a:lnTo>
                  <a:lnTo>
                    <a:pt x="4777" y="9553"/>
                  </a:lnTo>
                  <a:lnTo>
                    <a:pt x="4723" y="9010"/>
                  </a:lnTo>
                  <a:lnTo>
                    <a:pt x="4668" y="8467"/>
                  </a:lnTo>
                  <a:lnTo>
                    <a:pt x="4668" y="8467"/>
                  </a:lnTo>
                  <a:lnTo>
                    <a:pt x="4668" y="8467"/>
                  </a:lnTo>
                  <a:lnTo>
                    <a:pt x="4723" y="8739"/>
                  </a:lnTo>
                  <a:lnTo>
                    <a:pt x="4723" y="8739"/>
                  </a:lnTo>
                  <a:lnTo>
                    <a:pt x="4668" y="8467"/>
                  </a:lnTo>
                  <a:lnTo>
                    <a:pt x="25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5582338" y="923964"/>
              <a:ext cx="81259" cy="531781"/>
            </a:xfrm>
            <a:custGeom>
              <a:avLst/>
              <a:gdLst/>
              <a:ahLst/>
              <a:cxnLst/>
              <a:rect l="l" t="t" r="r" b="b"/>
              <a:pathLst>
                <a:path w="4180" h="27355" extrusionOk="0">
                  <a:moveTo>
                    <a:pt x="2009" y="1"/>
                  </a:moveTo>
                  <a:lnTo>
                    <a:pt x="2171" y="869"/>
                  </a:lnTo>
                  <a:lnTo>
                    <a:pt x="2226" y="1900"/>
                  </a:lnTo>
                  <a:lnTo>
                    <a:pt x="2171" y="3149"/>
                  </a:lnTo>
                  <a:lnTo>
                    <a:pt x="1954" y="4723"/>
                  </a:lnTo>
                  <a:lnTo>
                    <a:pt x="1629" y="6676"/>
                  </a:lnTo>
                  <a:lnTo>
                    <a:pt x="1140" y="9227"/>
                  </a:lnTo>
                  <a:lnTo>
                    <a:pt x="543" y="12321"/>
                  </a:lnTo>
                  <a:lnTo>
                    <a:pt x="326" y="13623"/>
                  </a:lnTo>
                  <a:lnTo>
                    <a:pt x="163" y="14872"/>
                  </a:lnTo>
                  <a:lnTo>
                    <a:pt x="55" y="15686"/>
                  </a:lnTo>
                  <a:lnTo>
                    <a:pt x="0" y="17097"/>
                  </a:lnTo>
                  <a:lnTo>
                    <a:pt x="55" y="17857"/>
                  </a:lnTo>
                  <a:lnTo>
                    <a:pt x="109" y="18562"/>
                  </a:lnTo>
                  <a:lnTo>
                    <a:pt x="163" y="19214"/>
                  </a:lnTo>
                  <a:lnTo>
                    <a:pt x="272" y="19919"/>
                  </a:lnTo>
                  <a:lnTo>
                    <a:pt x="326" y="20028"/>
                  </a:lnTo>
                  <a:lnTo>
                    <a:pt x="2171" y="27355"/>
                  </a:lnTo>
                  <a:lnTo>
                    <a:pt x="2009" y="26215"/>
                  </a:lnTo>
                  <a:lnTo>
                    <a:pt x="1954" y="25021"/>
                  </a:lnTo>
                  <a:lnTo>
                    <a:pt x="2009" y="23501"/>
                  </a:lnTo>
                  <a:lnTo>
                    <a:pt x="2226" y="21764"/>
                  </a:lnTo>
                  <a:lnTo>
                    <a:pt x="2606" y="19702"/>
                  </a:lnTo>
                  <a:lnTo>
                    <a:pt x="3094" y="17260"/>
                  </a:lnTo>
                  <a:lnTo>
                    <a:pt x="3583" y="14763"/>
                  </a:lnTo>
                  <a:lnTo>
                    <a:pt x="3908" y="12755"/>
                  </a:lnTo>
                  <a:lnTo>
                    <a:pt x="4125" y="11127"/>
                  </a:lnTo>
                  <a:lnTo>
                    <a:pt x="4180" y="9824"/>
                  </a:lnTo>
                  <a:lnTo>
                    <a:pt x="4125" y="8847"/>
                  </a:lnTo>
                  <a:lnTo>
                    <a:pt x="4017" y="7979"/>
                  </a:lnTo>
                  <a:lnTo>
                    <a:pt x="2009" y="1"/>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a:off x="-5582338" y="923964"/>
              <a:ext cx="81259" cy="531781"/>
            </a:xfrm>
            <a:custGeom>
              <a:avLst/>
              <a:gdLst/>
              <a:ahLst/>
              <a:cxnLst/>
              <a:rect l="l" t="t" r="r" b="b"/>
              <a:pathLst>
                <a:path w="4180" h="27355" fill="none" extrusionOk="0">
                  <a:moveTo>
                    <a:pt x="2009" y="1"/>
                  </a:moveTo>
                  <a:lnTo>
                    <a:pt x="2009" y="1"/>
                  </a:lnTo>
                  <a:lnTo>
                    <a:pt x="2171" y="869"/>
                  </a:lnTo>
                  <a:lnTo>
                    <a:pt x="2171" y="869"/>
                  </a:lnTo>
                  <a:lnTo>
                    <a:pt x="2226" y="1900"/>
                  </a:lnTo>
                  <a:lnTo>
                    <a:pt x="2226" y="1900"/>
                  </a:lnTo>
                  <a:lnTo>
                    <a:pt x="2171" y="3149"/>
                  </a:lnTo>
                  <a:lnTo>
                    <a:pt x="1954" y="4723"/>
                  </a:lnTo>
                  <a:lnTo>
                    <a:pt x="1629" y="6676"/>
                  </a:lnTo>
                  <a:lnTo>
                    <a:pt x="1140" y="9227"/>
                  </a:lnTo>
                  <a:lnTo>
                    <a:pt x="1140" y="9227"/>
                  </a:lnTo>
                  <a:lnTo>
                    <a:pt x="543" y="12321"/>
                  </a:lnTo>
                  <a:lnTo>
                    <a:pt x="326" y="13623"/>
                  </a:lnTo>
                  <a:lnTo>
                    <a:pt x="163" y="14872"/>
                  </a:lnTo>
                  <a:lnTo>
                    <a:pt x="163" y="14872"/>
                  </a:lnTo>
                  <a:lnTo>
                    <a:pt x="55" y="15686"/>
                  </a:lnTo>
                  <a:lnTo>
                    <a:pt x="55" y="15686"/>
                  </a:lnTo>
                  <a:lnTo>
                    <a:pt x="0" y="17097"/>
                  </a:lnTo>
                  <a:lnTo>
                    <a:pt x="0" y="17097"/>
                  </a:lnTo>
                  <a:lnTo>
                    <a:pt x="55" y="17857"/>
                  </a:lnTo>
                  <a:lnTo>
                    <a:pt x="109" y="18562"/>
                  </a:lnTo>
                  <a:lnTo>
                    <a:pt x="163" y="19214"/>
                  </a:lnTo>
                  <a:lnTo>
                    <a:pt x="272" y="19919"/>
                  </a:lnTo>
                  <a:lnTo>
                    <a:pt x="272" y="19919"/>
                  </a:lnTo>
                  <a:lnTo>
                    <a:pt x="326" y="20028"/>
                  </a:lnTo>
                  <a:lnTo>
                    <a:pt x="326" y="20028"/>
                  </a:lnTo>
                  <a:lnTo>
                    <a:pt x="326" y="20028"/>
                  </a:lnTo>
                  <a:lnTo>
                    <a:pt x="2171" y="27355"/>
                  </a:lnTo>
                  <a:lnTo>
                    <a:pt x="2171" y="27355"/>
                  </a:lnTo>
                  <a:lnTo>
                    <a:pt x="2009" y="26215"/>
                  </a:lnTo>
                  <a:lnTo>
                    <a:pt x="1954" y="25021"/>
                  </a:lnTo>
                  <a:lnTo>
                    <a:pt x="1954" y="25021"/>
                  </a:lnTo>
                  <a:lnTo>
                    <a:pt x="2009" y="23501"/>
                  </a:lnTo>
                  <a:lnTo>
                    <a:pt x="2226" y="21764"/>
                  </a:lnTo>
                  <a:lnTo>
                    <a:pt x="2606" y="19702"/>
                  </a:lnTo>
                  <a:lnTo>
                    <a:pt x="3094" y="17260"/>
                  </a:lnTo>
                  <a:lnTo>
                    <a:pt x="3094" y="17260"/>
                  </a:lnTo>
                  <a:lnTo>
                    <a:pt x="3583" y="14763"/>
                  </a:lnTo>
                  <a:lnTo>
                    <a:pt x="3908" y="12755"/>
                  </a:lnTo>
                  <a:lnTo>
                    <a:pt x="4125" y="11127"/>
                  </a:lnTo>
                  <a:lnTo>
                    <a:pt x="4180" y="9824"/>
                  </a:lnTo>
                  <a:lnTo>
                    <a:pt x="4180" y="9824"/>
                  </a:lnTo>
                  <a:lnTo>
                    <a:pt x="4125" y="8847"/>
                  </a:lnTo>
                  <a:lnTo>
                    <a:pt x="4017" y="7979"/>
                  </a:lnTo>
                  <a:lnTo>
                    <a:pt x="20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a:off x="-5540133" y="1455726"/>
              <a:ext cx="2119" cy="8456"/>
            </a:xfrm>
            <a:custGeom>
              <a:avLst/>
              <a:gdLst/>
              <a:ahLst/>
              <a:cxnLst/>
              <a:rect l="l" t="t" r="r" b="b"/>
              <a:pathLst>
                <a:path w="109" h="435" extrusionOk="0">
                  <a:moveTo>
                    <a:pt x="0" y="1"/>
                  </a:moveTo>
                  <a:lnTo>
                    <a:pt x="0" y="1"/>
                  </a:lnTo>
                  <a:lnTo>
                    <a:pt x="109" y="435"/>
                  </a:lnTo>
                  <a:lnTo>
                    <a:pt x="109" y="435"/>
                  </a:lnTo>
                  <a:lnTo>
                    <a:pt x="0" y="1"/>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a:off x="-5540133" y="1455726"/>
              <a:ext cx="2119" cy="8456"/>
            </a:xfrm>
            <a:custGeom>
              <a:avLst/>
              <a:gdLst/>
              <a:ahLst/>
              <a:cxnLst/>
              <a:rect l="l" t="t" r="r" b="b"/>
              <a:pathLst>
                <a:path w="109" h="435" fill="none" extrusionOk="0">
                  <a:moveTo>
                    <a:pt x="0" y="1"/>
                  </a:moveTo>
                  <a:lnTo>
                    <a:pt x="0" y="1"/>
                  </a:lnTo>
                  <a:lnTo>
                    <a:pt x="109" y="435"/>
                  </a:lnTo>
                  <a:lnTo>
                    <a:pt x="109" y="43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a:off x="-5505316" y="1234168"/>
              <a:ext cx="83378" cy="524394"/>
            </a:xfrm>
            <a:custGeom>
              <a:avLst/>
              <a:gdLst/>
              <a:ahLst/>
              <a:cxnLst/>
              <a:rect l="l" t="t" r="r" b="b"/>
              <a:pathLst>
                <a:path w="4289" h="26975" extrusionOk="0">
                  <a:moveTo>
                    <a:pt x="2117" y="0"/>
                  </a:moveTo>
                  <a:lnTo>
                    <a:pt x="2226" y="869"/>
                  </a:lnTo>
                  <a:lnTo>
                    <a:pt x="2280" y="1737"/>
                  </a:lnTo>
                  <a:lnTo>
                    <a:pt x="2280" y="2334"/>
                  </a:lnTo>
                  <a:lnTo>
                    <a:pt x="2171" y="3528"/>
                  </a:lnTo>
                  <a:lnTo>
                    <a:pt x="1954" y="4993"/>
                  </a:lnTo>
                  <a:lnTo>
                    <a:pt x="1629" y="6784"/>
                  </a:lnTo>
                  <a:lnTo>
                    <a:pt x="1140" y="8901"/>
                  </a:lnTo>
                  <a:lnTo>
                    <a:pt x="1086" y="9281"/>
                  </a:lnTo>
                  <a:lnTo>
                    <a:pt x="1086" y="9335"/>
                  </a:lnTo>
                  <a:lnTo>
                    <a:pt x="435" y="12483"/>
                  </a:lnTo>
                  <a:lnTo>
                    <a:pt x="218" y="13840"/>
                  </a:lnTo>
                  <a:lnTo>
                    <a:pt x="109" y="15034"/>
                  </a:lnTo>
                  <a:lnTo>
                    <a:pt x="55" y="15142"/>
                  </a:lnTo>
                  <a:lnTo>
                    <a:pt x="0" y="15957"/>
                  </a:lnTo>
                  <a:lnTo>
                    <a:pt x="0" y="16771"/>
                  </a:lnTo>
                  <a:lnTo>
                    <a:pt x="0" y="17476"/>
                  </a:lnTo>
                  <a:lnTo>
                    <a:pt x="55" y="18182"/>
                  </a:lnTo>
                  <a:lnTo>
                    <a:pt x="163" y="18833"/>
                  </a:lnTo>
                  <a:lnTo>
                    <a:pt x="272" y="19539"/>
                  </a:lnTo>
                  <a:lnTo>
                    <a:pt x="2171" y="26974"/>
                  </a:lnTo>
                  <a:lnTo>
                    <a:pt x="2009" y="25834"/>
                  </a:lnTo>
                  <a:lnTo>
                    <a:pt x="1954" y="24640"/>
                  </a:lnTo>
                  <a:lnTo>
                    <a:pt x="2009" y="23175"/>
                  </a:lnTo>
                  <a:lnTo>
                    <a:pt x="2226" y="21438"/>
                  </a:lnTo>
                  <a:lnTo>
                    <a:pt x="2606" y="19430"/>
                  </a:lnTo>
                  <a:lnTo>
                    <a:pt x="3094" y="16933"/>
                  </a:lnTo>
                  <a:lnTo>
                    <a:pt x="3637" y="14545"/>
                  </a:lnTo>
                  <a:lnTo>
                    <a:pt x="3962" y="12592"/>
                  </a:lnTo>
                  <a:lnTo>
                    <a:pt x="4180" y="11018"/>
                  </a:lnTo>
                  <a:lnTo>
                    <a:pt x="4234" y="10312"/>
                  </a:lnTo>
                  <a:lnTo>
                    <a:pt x="4288" y="9661"/>
                  </a:lnTo>
                  <a:lnTo>
                    <a:pt x="4234" y="8792"/>
                  </a:lnTo>
                  <a:lnTo>
                    <a:pt x="4125" y="8033"/>
                  </a:lnTo>
                  <a:lnTo>
                    <a:pt x="2117" y="0"/>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a:off x="-5505316" y="1234168"/>
              <a:ext cx="83378" cy="524394"/>
            </a:xfrm>
            <a:custGeom>
              <a:avLst/>
              <a:gdLst/>
              <a:ahLst/>
              <a:cxnLst/>
              <a:rect l="l" t="t" r="r" b="b"/>
              <a:pathLst>
                <a:path w="4289" h="26975" fill="none" extrusionOk="0">
                  <a:moveTo>
                    <a:pt x="2117" y="0"/>
                  </a:moveTo>
                  <a:lnTo>
                    <a:pt x="2117" y="0"/>
                  </a:lnTo>
                  <a:lnTo>
                    <a:pt x="2226" y="869"/>
                  </a:lnTo>
                  <a:lnTo>
                    <a:pt x="2280" y="1737"/>
                  </a:lnTo>
                  <a:lnTo>
                    <a:pt x="2280" y="1737"/>
                  </a:lnTo>
                  <a:lnTo>
                    <a:pt x="2280" y="2334"/>
                  </a:lnTo>
                  <a:lnTo>
                    <a:pt x="2280" y="2334"/>
                  </a:lnTo>
                  <a:lnTo>
                    <a:pt x="2171" y="3528"/>
                  </a:lnTo>
                  <a:lnTo>
                    <a:pt x="1954" y="4993"/>
                  </a:lnTo>
                  <a:lnTo>
                    <a:pt x="1629" y="6784"/>
                  </a:lnTo>
                  <a:lnTo>
                    <a:pt x="1140" y="8901"/>
                  </a:lnTo>
                  <a:lnTo>
                    <a:pt x="1140" y="8901"/>
                  </a:lnTo>
                  <a:lnTo>
                    <a:pt x="1086" y="9281"/>
                  </a:lnTo>
                  <a:lnTo>
                    <a:pt x="1086" y="9281"/>
                  </a:lnTo>
                  <a:lnTo>
                    <a:pt x="1086" y="9335"/>
                  </a:lnTo>
                  <a:lnTo>
                    <a:pt x="1086" y="9335"/>
                  </a:lnTo>
                  <a:lnTo>
                    <a:pt x="435" y="12483"/>
                  </a:lnTo>
                  <a:lnTo>
                    <a:pt x="218" y="13840"/>
                  </a:lnTo>
                  <a:lnTo>
                    <a:pt x="109" y="15034"/>
                  </a:lnTo>
                  <a:lnTo>
                    <a:pt x="109" y="15034"/>
                  </a:lnTo>
                  <a:lnTo>
                    <a:pt x="55" y="15142"/>
                  </a:lnTo>
                  <a:lnTo>
                    <a:pt x="55" y="15142"/>
                  </a:lnTo>
                  <a:lnTo>
                    <a:pt x="0" y="15957"/>
                  </a:lnTo>
                  <a:lnTo>
                    <a:pt x="0" y="16771"/>
                  </a:lnTo>
                  <a:lnTo>
                    <a:pt x="0" y="16771"/>
                  </a:lnTo>
                  <a:lnTo>
                    <a:pt x="0" y="17476"/>
                  </a:lnTo>
                  <a:lnTo>
                    <a:pt x="55" y="18182"/>
                  </a:lnTo>
                  <a:lnTo>
                    <a:pt x="163" y="18833"/>
                  </a:lnTo>
                  <a:lnTo>
                    <a:pt x="272" y="19539"/>
                  </a:lnTo>
                  <a:lnTo>
                    <a:pt x="2171" y="26974"/>
                  </a:lnTo>
                  <a:lnTo>
                    <a:pt x="2171" y="26974"/>
                  </a:lnTo>
                  <a:lnTo>
                    <a:pt x="2009" y="25834"/>
                  </a:lnTo>
                  <a:lnTo>
                    <a:pt x="1954" y="24640"/>
                  </a:lnTo>
                  <a:lnTo>
                    <a:pt x="1954" y="24640"/>
                  </a:lnTo>
                  <a:lnTo>
                    <a:pt x="2009" y="23175"/>
                  </a:lnTo>
                  <a:lnTo>
                    <a:pt x="2226" y="21438"/>
                  </a:lnTo>
                  <a:lnTo>
                    <a:pt x="2606" y="19430"/>
                  </a:lnTo>
                  <a:lnTo>
                    <a:pt x="3094" y="16933"/>
                  </a:lnTo>
                  <a:lnTo>
                    <a:pt x="3094" y="16933"/>
                  </a:lnTo>
                  <a:lnTo>
                    <a:pt x="3637" y="14545"/>
                  </a:lnTo>
                  <a:lnTo>
                    <a:pt x="3962" y="12592"/>
                  </a:lnTo>
                  <a:lnTo>
                    <a:pt x="4180" y="11018"/>
                  </a:lnTo>
                  <a:lnTo>
                    <a:pt x="4234" y="10312"/>
                  </a:lnTo>
                  <a:lnTo>
                    <a:pt x="4288" y="9661"/>
                  </a:lnTo>
                  <a:lnTo>
                    <a:pt x="4288" y="9661"/>
                  </a:lnTo>
                  <a:lnTo>
                    <a:pt x="4234" y="8792"/>
                  </a:lnTo>
                  <a:lnTo>
                    <a:pt x="4125" y="8033"/>
                  </a:lnTo>
                  <a:lnTo>
                    <a:pt x="21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a:off x="-5463112" y="1758543"/>
              <a:ext cx="1069" cy="6337"/>
            </a:xfrm>
            <a:custGeom>
              <a:avLst/>
              <a:gdLst/>
              <a:ahLst/>
              <a:cxnLst/>
              <a:rect l="l" t="t" r="r" b="b"/>
              <a:pathLst>
                <a:path w="55" h="326" extrusionOk="0">
                  <a:moveTo>
                    <a:pt x="0" y="0"/>
                  </a:moveTo>
                  <a:lnTo>
                    <a:pt x="0" y="0"/>
                  </a:lnTo>
                  <a:lnTo>
                    <a:pt x="55" y="326"/>
                  </a:lnTo>
                  <a:lnTo>
                    <a:pt x="55" y="326"/>
                  </a:lnTo>
                  <a:lnTo>
                    <a:pt x="0" y="0"/>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a:off x="-5463112" y="1758543"/>
              <a:ext cx="1069" cy="6337"/>
            </a:xfrm>
            <a:custGeom>
              <a:avLst/>
              <a:gdLst/>
              <a:ahLst/>
              <a:cxnLst/>
              <a:rect l="l" t="t" r="r" b="b"/>
              <a:pathLst>
                <a:path w="55" h="326" fill="none" extrusionOk="0">
                  <a:moveTo>
                    <a:pt x="0" y="0"/>
                  </a:moveTo>
                  <a:lnTo>
                    <a:pt x="0" y="0"/>
                  </a:lnTo>
                  <a:lnTo>
                    <a:pt x="55" y="326"/>
                  </a:lnTo>
                  <a:lnTo>
                    <a:pt x="55" y="32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a:off x="-5428295" y="1545402"/>
              <a:ext cx="84428" cy="514907"/>
            </a:xfrm>
            <a:custGeom>
              <a:avLst/>
              <a:gdLst/>
              <a:ahLst/>
              <a:cxnLst/>
              <a:rect l="l" t="t" r="r" b="b"/>
              <a:pathLst>
                <a:path w="4343" h="26487" extrusionOk="0">
                  <a:moveTo>
                    <a:pt x="2171" y="1"/>
                  </a:moveTo>
                  <a:lnTo>
                    <a:pt x="2280" y="761"/>
                  </a:lnTo>
                  <a:lnTo>
                    <a:pt x="2334" y="1575"/>
                  </a:lnTo>
                  <a:lnTo>
                    <a:pt x="2334" y="2226"/>
                  </a:lnTo>
                  <a:lnTo>
                    <a:pt x="2280" y="2877"/>
                  </a:lnTo>
                  <a:lnTo>
                    <a:pt x="2063" y="4451"/>
                  </a:lnTo>
                  <a:lnTo>
                    <a:pt x="1683" y="6297"/>
                  </a:lnTo>
                  <a:lnTo>
                    <a:pt x="1194" y="8522"/>
                  </a:lnTo>
                  <a:lnTo>
                    <a:pt x="1194" y="8576"/>
                  </a:lnTo>
                  <a:lnTo>
                    <a:pt x="489" y="11887"/>
                  </a:lnTo>
                  <a:lnTo>
                    <a:pt x="272" y="13244"/>
                  </a:lnTo>
                  <a:lnTo>
                    <a:pt x="109" y="14438"/>
                  </a:lnTo>
                  <a:lnTo>
                    <a:pt x="109" y="14546"/>
                  </a:lnTo>
                  <a:lnTo>
                    <a:pt x="0" y="15523"/>
                  </a:lnTo>
                  <a:lnTo>
                    <a:pt x="0" y="16446"/>
                  </a:lnTo>
                  <a:lnTo>
                    <a:pt x="0" y="17097"/>
                  </a:lnTo>
                  <a:lnTo>
                    <a:pt x="55" y="17748"/>
                  </a:lnTo>
                  <a:lnTo>
                    <a:pt x="109" y="18400"/>
                  </a:lnTo>
                  <a:lnTo>
                    <a:pt x="272" y="19051"/>
                  </a:lnTo>
                  <a:lnTo>
                    <a:pt x="2117" y="26486"/>
                  </a:lnTo>
                  <a:lnTo>
                    <a:pt x="1954" y="25347"/>
                  </a:lnTo>
                  <a:lnTo>
                    <a:pt x="1954" y="24207"/>
                  </a:lnTo>
                  <a:lnTo>
                    <a:pt x="1954" y="23393"/>
                  </a:lnTo>
                  <a:lnTo>
                    <a:pt x="2009" y="22524"/>
                  </a:lnTo>
                  <a:lnTo>
                    <a:pt x="2117" y="21602"/>
                  </a:lnTo>
                  <a:lnTo>
                    <a:pt x="2280" y="20625"/>
                  </a:lnTo>
                  <a:lnTo>
                    <a:pt x="2714" y="18454"/>
                  </a:lnTo>
                  <a:lnTo>
                    <a:pt x="3257" y="15849"/>
                  </a:lnTo>
                  <a:lnTo>
                    <a:pt x="3745" y="13841"/>
                  </a:lnTo>
                  <a:lnTo>
                    <a:pt x="4071" y="12104"/>
                  </a:lnTo>
                  <a:lnTo>
                    <a:pt x="4288" y="10693"/>
                  </a:lnTo>
                  <a:lnTo>
                    <a:pt x="4342" y="9444"/>
                  </a:lnTo>
                  <a:lnTo>
                    <a:pt x="4288" y="8847"/>
                  </a:lnTo>
                  <a:lnTo>
                    <a:pt x="4179" y="7979"/>
                  </a:lnTo>
                  <a:lnTo>
                    <a:pt x="2551" y="1412"/>
                  </a:lnTo>
                  <a:lnTo>
                    <a:pt x="2171" y="1"/>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a:off x="-5428295" y="1545402"/>
              <a:ext cx="84428" cy="514907"/>
            </a:xfrm>
            <a:custGeom>
              <a:avLst/>
              <a:gdLst/>
              <a:ahLst/>
              <a:cxnLst/>
              <a:rect l="l" t="t" r="r" b="b"/>
              <a:pathLst>
                <a:path w="4343" h="26487" fill="none" extrusionOk="0">
                  <a:moveTo>
                    <a:pt x="2171" y="1"/>
                  </a:moveTo>
                  <a:lnTo>
                    <a:pt x="2171" y="1"/>
                  </a:lnTo>
                  <a:lnTo>
                    <a:pt x="2280" y="761"/>
                  </a:lnTo>
                  <a:lnTo>
                    <a:pt x="2334" y="1575"/>
                  </a:lnTo>
                  <a:lnTo>
                    <a:pt x="2334" y="1575"/>
                  </a:lnTo>
                  <a:lnTo>
                    <a:pt x="2334" y="2226"/>
                  </a:lnTo>
                  <a:lnTo>
                    <a:pt x="2280" y="2877"/>
                  </a:lnTo>
                  <a:lnTo>
                    <a:pt x="2063" y="4451"/>
                  </a:lnTo>
                  <a:lnTo>
                    <a:pt x="1683" y="6297"/>
                  </a:lnTo>
                  <a:lnTo>
                    <a:pt x="1194" y="8522"/>
                  </a:lnTo>
                  <a:lnTo>
                    <a:pt x="1194" y="8522"/>
                  </a:lnTo>
                  <a:lnTo>
                    <a:pt x="1194" y="8576"/>
                  </a:lnTo>
                  <a:lnTo>
                    <a:pt x="1194" y="8576"/>
                  </a:lnTo>
                  <a:lnTo>
                    <a:pt x="489" y="11887"/>
                  </a:lnTo>
                  <a:lnTo>
                    <a:pt x="272" y="13244"/>
                  </a:lnTo>
                  <a:lnTo>
                    <a:pt x="109" y="14438"/>
                  </a:lnTo>
                  <a:lnTo>
                    <a:pt x="109" y="14438"/>
                  </a:lnTo>
                  <a:lnTo>
                    <a:pt x="109" y="14546"/>
                  </a:lnTo>
                  <a:lnTo>
                    <a:pt x="109" y="14546"/>
                  </a:lnTo>
                  <a:lnTo>
                    <a:pt x="0" y="15523"/>
                  </a:lnTo>
                  <a:lnTo>
                    <a:pt x="0" y="16446"/>
                  </a:lnTo>
                  <a:lnTo>
                    <a:pt x="0" y="16446"/>
                  </a:lnTo>
                  <a:lnTo>
                    <a:pt x="0" y="17097"/>
                  </a:lnTo>
                  <a:lnTo>
                    <a:pt x="55" y="17748"/>
                  </a:lnTo>
                  <a:lnTo>
                    <a:pt x="109" y="18400"/>
                  </a:lnTo>
                  <a:lnTo>
                    <a:pt x="272" y="19051"/>
                  </a:lnTo>
                  <a:lnTo>
                    <a:pt x="2117" y="26486"/>
                  </a:lnTo>
                  <a:lnTo>
                    <a:pt x="2117" y="26486"/>
                  </a:lnTo>
                  <a:lnTo>
                    <a:pt x="1954" y="25347"/>
                  </a:lnTo>
                  <a:lnTo>
                    <a:pt x="1954" y="24207"/>
                  </a:lnTo>
                  <a:lnTo>
                    <a:pt x="1954" y="24207"/>
                  </a:lnTo>
                  <a:lnTo>
                    <a:pt x="1954" y="23393"/>
                  </a:lnTo>
                  <a:lnTo>
                    <a:pt x="2009" y="22524"/>
                  </a:lnTo>
                  <a:lnTo>
                    <a:pt x="2117" y="21602"/>
                  </a:lnTo>
                  <a:lnTo>
                    <a:pt x="2280" y="20625"/>
                  </a:lnTo>
                  <a:lnTo>
                    <a:pt x="2714" y="18454"/>
                  </a:lnTo>
                  <a:lnTo>
                    <a:pt x="3257" y="15849"/>
                  </a:lnTo>
                  <a:lnTo>
                    <a:pt x="3257" y="15849"/>
                  </a:lnTo>
                  <a:lnTo>
                    <a:pt x="3745" y="13841"/>
                  </a:lnTo>
                  <a:lnTo>
                    <a:pt x="4071" y="12104"/>
                  </a:lnTo>
                  <a:lnTo>
                    <a:pt x="4288" y="10693"/>
                  </a:lnTo>
                  <a:lnTo>
                    <a:pt x="4342" y="9444"/>
                  </a:lnTo>
                  <a:lnTo>
                    <a:pt x="4342" y="9444"/>
                  </a:lnTo>
                  <a:lnTo>
                    <a:pt x="4288" y="8847"/>
                  </a:lnTo>
                  <a:lnTo>
                    <a:pt x="4288" y="8847"/>
                  </a:lnTo>
                  <a:lnTo>
                    <a:pt x="4179" y="7979"/>
                  </a:lnTo>
                  <a:lnTo>
                    <a:pt x="2551" y="1412"/>
                  </a:lnTo>
                  <a:lnTo>
                    <a:pt x="21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a:off x="-5387141" y="2060290"/>
              <a:ext cx="2119" cy="5288"/>
            </a:xfrm>
            <a:custGeom>
              <a:avLst/>
              <a:gdLst/>
              <a:ahLst/>
              <a:cxnLst/>
              <a:rect l="l" t="t" r="r" b="b"/>
              <a:pathLst>
                <a:path w="109" h="272" extrusionOk="0">
                  <a:moveTo>
                    <a:pt x="0" y="0"/>
                  </a:moveTo>
                  <a:lnTo>
                    <a:pt x="54" y="272"/>
                  </a:lnTo>
                  <a:lnTo>
                    <a:pt x="109" y="272"/>
                  </a:lnTo>
                  <a:lnTo>
                    <a:pt x="0" y="0"/>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a:off x="-5387141" y="2060290"/>
              <a:ext cx="2119" cy="5288"/>
            </a:xfrm>
            <a:custGeom>
              <a:avLst/>
              <a:gdLst/>
              <a:ahLst/>
              <a:cxnLst/>
              <a:rect l="l" t="t" r="r" b="b"/>
              <a:pathLst>
                <a:path w="109" h="272" fill="none" extrusionOk="0">
                  <a:moveTo>
                    <a:pt x="0" y="0"/>
                  </a:moveTo>
                  <a:lnTo>
                    <a:pt x="0" y="0"/>
                  </a:lnTo>
                  <a:lnTo>
                    <a:pt x="54" y="272"/>
                  </a:lnTo>
                  <a:lnTo>
                    <a:pt x="109" y="2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a:off x="-5352324" y="1855606"/>
              <a:ext cx="89696" cy="519106"/>
            </a:xfrm>
            <a:custGeom>
              <a:avLst/>
              <a:gdLst/>
              <a:ahLst/>
              <a:cxnLst/>
              <a:rect l="l" t="t" r="r" b="b"/>
              <a:pathLst>
                <a:path w="4614" h="26703" extrusionOk="0">
                  <a:moveTo>
                    <a:pt x="2334" y="0"/>
                  </a:moveTo>
                  <a:lnTo>
                    <a:pt x="2388" y="434"/>
                  </a:lnTo>
                  <a:lnTo>
                    <a:pt x="2442" y="923"/>
                  </a:lnTo>
                  <a:lnTo>
                    <a:pt x="2442" y="1466"/>
                  </a:lnTo>
                  <a:lnTo>
                    <a:pt x="2388" y="2551"/>
                  </a:lnTo>
                  <a:lnTo>
                    <a:pt x="2225" y="3854"/>
                  </a:lnTo>
                  <a:lnTo>
                    <a:pt x="1900" y="5373"/>
                  </a:lnTo>
                  <a:lnTo>
                    <a:pt x="1520" y="7164"/>
                  </a:lnTo>
                  <a:lnTo>
                    <a:pt x="1357" y="7761"/>
                  </a:lnTo>
                  <a:lnTo>
                    <a:pt x="814" y="10258"/>
                  </a:lnTo>
                  <a:lnTo>
                    <a:pt x="380" y="12429"/>
                  </a:lnTo>
                  <a:lnTo>
                    <a:pt x="217" y="13406"/>
                  </a:lnTo>
                  <a:lnTo>
                    <a:pt x="109" y="14328"/>
                  </a:lnTo>
                  <a:lnTo>
                    <a:pt x="0" y="15197"/>
                  </a:lnTo>
                  <a:lnTo>
                    <a:pt x="0" y="16011"/>
                  </a:lnTo>
                  <a:lnTo>
                    <a:pt x="0" y="16662"/>
                  </a:lnTo>
                  <a:lnTo>
                    <a:pt x="54" y="17259"/>
                  </a:lnTo>
                  <a:lnTo>
                    <a:pt x="163" y="17910"/>
                  </a:lnTo>
                  <a:lnTo>
                    <a:pt x="271" y="18507"/>
                  </a:lnTo>
                  <a:lnTo>
                    <a:pt x="2271" y="26452"/>
                  </a:lnTo>
                  <a:lnTo>
                    <a:pt x="2171" y="25455"/>
                  </a:lnTo>
                  <a:lnTo>
                    <a:pt x="2117" y="24315"/>
                  </a:lnTo>
                  <a:lnTo>
                    <a:pt x="2117" y="23609"/>
                  </a:lnTo>
                  <a:lnTo>
                    <a:pt x="2171" y="22795"/>
                  </a:lnTo>
                  <a:lnTo>
                    <a:pt x="2280" y="21927"/>
                  </a:lnTo>
                  <a:lnTo>
                    <a:pt x="2442" y="20950"/>
                  </a:lnTo>
                  <a:lnTo>
                    <a:pt x="2877" y="18725"/>
                  </a:lnTo>
                  <a:lnTo>
                    <a:pt x="3528" y="15957"/>
                  </a:lnTo>
                  <a:lnTo>
                    <a:pt x="4179" y="13243"/>
                  </a:lnTo>
                  <a:lnTo>
                    <a:pt x="4396" y="12103"/>
                  </a:lnTo>
                  <a:lnTo>
                    <a:pt x="4559" y="11072"/>
                  </a:lnTo>
                  <a:lnTo>
                    <a:pt x="4613" y="10421"/>
                  </a:lnTo>
                  <a:lnTo>
                    <a:pt x="4613" y="9824"/>
                  </a:lnTo>
                  <a:lnTo>
                    <a:pt x="4559" y="9010"/>
                  </a:lnTo>
                  <a:lnTo>
                    <a:pt x="4505" y="8521"/>
                  </a:lnTo>
                  <a:lnTo>
                    <a:pt x="4342" y="7870"/>
                  </a:lnTo>
                  <a:lnTo>
                    <a:pt x="2442" y="434"/>
                  </a:lnTo>
                  <a:lnTo>
                    <a:pt x="2334" y="0"/>
                  </a:lnTo>
                  <a:close/>
                  <a:moveTo>
                    <a:pt x="2271" y="26452"/>
                  </a:moveTo>
                  <a:lnTo>
                    <a:pt x="2280" y="26540"/>
                  </a:lnTo>
                  <a:lnTo>
                    <a:pt x="2306" y="26594"/>
                  </a:lnTo>
                  <a:lnTo>
                    <a:pt x="2271" y="26452"/>
                  </a:lnTo>
                  <a:close/>
                  <a:moveTo>
                    <a:pt x="2306" y="26594"/>
                  </a:moveTo>
                  <a:lnTo>
                    <a:pt x="2334" y="26703"/>
                  </a:lnTo>
                  <a:lnTo>
                    <a:pt x="2334" y="26649"/>
                  </a:lnTo>
                  <a:lnTo>
                    <a:pt x="2306" y="26594"/>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a:off x="-5352324" y="1855606"/>
              <a:ext cx="89696" cy="519106"/>
            </a:xfrm>
            <a:custGeom>
              <a:avLst/>
              <a:gdLst/>
              <a:ahLst/>
              <a:cxnLst/>
              <a:rect l="l" t="t" r="r" b="b"/>
              <a:pathLst>
                <a:path w="4614" h="26703" fill="none" extrusionOk="0">
                  <a:moveTo>
                    <a:pt x="2334" y="0"/>
                  </a:moveTo>
                  <a:lnTo>
                    <a:pt x="2334" y="0"/>
                  </a:lnTo>
                  <a:lnTo>
                    <a:pt x="2388" y="434"/>
                  </a:lnTo>
                  <a:lnTo>
                    <a:pt x="2442" y="923"/>
                  </a:lnTo>
                  <a:lnTo>
                    <a:pt x="2442" y="923"/>
                  </a:lnTo>
                  <a:lnTo>
                    <a:pt x="2442" y="1466"/>
                  </a:lnTo>
                  <a:lnTo>
                    <a:pt x="2442" y="1466"/>
                  </a:lnTo>
                  <a:lnTo>
                    <a:pt x="2388" y="2551"/>
                  </a:lnTo>
                  <a:lnTo>
                    <a:pt x="2225" y="3854"/>
                  </a:lnTo>
                  <a:lnTo>
                    <a:pt x="1900" y="5373"/>
                  </a:lnTo>
                  <a:lnTo>
                    <a:pt x="1520" y="7164"/>
                  </a:lnTo>
                  <a:lnTo>
                    <a:pt x="1520" y="7164"/>
                  </a:lnTo>
                  <a:lnTo>
                    <a:pt x="1357" y="7761"/>
                  </a:lnTo>
                  <a:lnTo>
                    <a:pt x="1357" y="7761"/>
                  </a:lnTo>
                  <a:lnTo>
                    <a:pt x="814" y="10258"/>
                  </a:lnTo>
                  <a:lnTo>
                    <a:pt x="380" y="12429"/>
                  </a:lnTo>
                  <a:lnTo>
                    <a:pt x="217" y="13406"/>
                  </a:lnTo>
                  <a:lnTo>
                    <a:pt x="109" y="14328"/>
                  </a:lnTo>
                  <a:lnTo>
                    <a:pt x="0" y="15197"/>
                  </a:lnTo>
                  <a:lnTo>
                    <a:pt x="0" y="16011"/>
                  </a:lnTo>
                  <a:lnTo>
                    <a:pt x="0" y="16011"/>
                  </a:lnTo>
                  <a:lnTo>
                    <a:pt x="0" y="16662"/>
                  </a:lnTo>
                  <a:lnTo>
                    <a:pt x="54" y="17259"/>
                  </a:lnTo>
                  <a:lnTo>
                    <a:pt x="163" y="17910"/>
                  </a:lnTo>
                  <a:lnTo>
                    <a:pt x="271" y="18507"/>
                  </a:lnTo>
                  <a:lnTo>
                    <a:pt x="2334" y="26703"/>
                  </a:lnTo>
                  <a:lnTo>
                    <a:pt x="2334" y="26703"/>
                  </a:lnTo>
                  <a:lnTo>
                    <a:pt x="2334" y="26703"/>
                  </a:lnTo>
                  <a:lnTo>
                    <a:pt x="2334" y="26703"/>
                  </a:lnTo>
                  <a:lnTo>
                    <a:pt x="2334" y="26649"/>
                  </a:lnTo>
                  <a:lnTo>
                    <a:pt x="2334" y="26649"/>
                  </a:lnTo>
                  <a:lnTo>
                    <a:pt x="2280" y="26540"/>
                  </a:lnTo>
                  <a:lnTo>
                    <a:pt x="2280" y="26540"/>
                  </a:lnTo>
                  <a:lnTo>
                    <a:pt x="2171" y="25455"/>
                  </a:lnTo>
                  <a:lnTo>
                    <a:pt x="2117" y="24315"/>
                  </a:lnTo>
                  <a:lnTo>
                    <a:pt x="2117" y="24315"/>
                  </a:lnTo>
                  <a:lnTo>
                    <a:pt x="2117" y="23609"/>
                  </a:lnTo>
                  <a:lnTo>
                    <a:pt x="2171" y="22795"/>
                  </a:lnTo>
                  <a:lnTo>
                    <a:pt x="2280" y="21927"/>
                  </a:lnTo>
                  <a:lnTo>
                    <a:pt x="2442" y="20950"/>
                  </a:lnTo>
                  <a:lnTo>
                    <a:pt x="2877" y="18725"/>
                  </a:lnTo>
                  <a:lnTo>
                    <a:pt x="3528" y="15957"/>
                  </a:lnTo>
                  <a:lnTo>
                    <a:pt x="3528" y="15957"/>
                  </a:lnTo>
                  <a:lnTo>
                    <a:pt x="4179" y="13243"/>
                  </a:lnTo>
                  <a:lnTo>
                    <a:pt x="4396" y="12103"/>
                  </a:lnTo>
                  <a:lnTo>
                    <a:pt x="4559" y="11072"/>
                  </a:lnTo>
                  <a:lnTo>
                    <a:pt x="4559" y="11072"/>
                  </a:lnTo>
                  <a:lnTo>
                    <a:pt x="4613" y="10421"/>
                  </a:lnTo>
                  <a:lnTo>
                    <a:pt x="4613" y="9824"/>
                  </a:lnTo>
                  <a:lnTo>
                    <a:pt x="4613" y="9824"/>
                  </a:lnTo>
                  <a:lnTo>
                    <a:pt x="4559" y="9010"/>
                  </a:lnTo>
                  <a:lnTo>
                    <a:pt x="4559" y="9010"/>
                  </a:lnTo>
                  <a:lnTo>
                    <a:pt x="4505" y="8521"/>
                  </a:lnTo>
                  <a:lnTo>
                    <a:pt x="4505" y="8521"/>
                  </a:lnTo>
                  <a:lnTo>
                    <a:pt x="4342" y="7870"/>
                  </a:lnTo>
                  <a:lnTo>
                    <a:pt x="2442" y="434"/>
                  </a:lnTo>
                  <a:lnTo>
                    <a:pt x="23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a:off x="-5306970" y="2374693"/>
              <a:ext cx="19" cy="1089"/>
            </a:xfrm>
            <a:custGeom>
              <a:avLst/>
              <a:gdLst/>
              <a:ahLst/>
              <a:cxnLst/>
              <a:rect l="l" t="t" r="r" b="b"/>
              <a:pathLst>
                <a:path w="1" h="56" extrusionOk="0">
                  <a:moveTo>
                    <a:pt x="1" y="1"/>
                  </a:moveTo>
                  <a:lnTo>
                    <a:pt x="1" y="1"/>
                  </a:lnTo>
                  <a:lnTo>
                    <a:pt x="1" y="55"/>
                  </a:lnTo>
                  <a:lnTo>
                    <a:pt x="1" y="1"/>
                  </a:lnTo>
                  <a:lnTo>
                    <a:pt x="1" y="1"/>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a:off x="-5306970" y="2374693"/>
              <a:ext cx="19" cy="1089"/>
            </a:xfrm>
            <a:custGeom>
              <a:avLst/>
              <a:gdLst/>
              <a:ahLst/>
              <a:cxnLst/>
              <a:rect l="l" t="t" r="r" b="b"/>
              <a:pathLst>
                <a:path w="1" h="56" fill="none" extrusionOk="0">
                  <a:moveTo>
                    <a:pt x="1" y="1"/>
                  </a:moveTo>
                  <a:lnTo>
                    <a:pt x="1" y="1"/>
                  </a:lnTo>
                  <a:lnTo>
                    <a:pt x="1" y="55"/>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a:off x="-5271084" y="2187953"/>
              <a:ext cx="91796" cy="506451"/>
            </a:xfrm>
            <a:custGeom>
              <a:avLst/>
              <a:gdLst/>
              <a:ahLst/>
              <a:cxnLst/>
              <a:rect l="l" t="t" r="r" b="b"/>
              <a:pathLst>
                <a:path w="4722" h="26052" extrusionOk="0">
                  <a:moveTo>
                    <a:pt x="2442" y="0"/>
                  </a:moveTo>
                  <a:lnTo>
                    <a:pt x="2551" y="543"/>
                  </a:lnTo>
                  <a:lnTo>
                    <a:pt x="2605" y="1194"/>
                  </a:lnTo>
                  <a:lnTo>
                    <a:pt x="2551" y="2117"/>
                  </a:lnTo>
                  <a:lnTo>
                    <a:pt x="2388" y="3040"/>
                  </a:lnTo>
                  <a:lnTo>
                    <a:pt x="2225" y="4071"/>
                  </a:lnTo>
                  <a:lnTo>
                    <a:pt x="1574" y="6839"/>
                  </a:lnTo>
                  <a:lnTo>
                    <a:pt x="1086" y="8793"/>
                  </a:lnTo>
                  <a:lnTo>
                    <a:pt x="651" y="10475"/>
                  </a:lnTo>
                  <a:lnTo>
                    <a:pt x="380" y="11941"/>
                  </a:lnTo>
                  <a:lnTo>
                    <a:pt x="163" y="13243"/>
                  </a:lnTo>
                  <a:lnTo>
                    <a:pt x="54" y="14437"/>
                  </a:lnTo>
                  <a:lnTo>
                    <a:pt x="0" y="15523"/>
                  </a:lnTo>
                  <a:lnTo>
                    <a:pt x="0" y="15848"/>
                  </a:lnTo>
                  <a:lnTo>
                    <a:pt x="54" y="16771"/>
                  </a:lnTo>
                  <a:lnTo>
                    <a:pt x="217" y="17639"/>
                  </a:lnTo>
                  <a:lnTo>
                    <a:pt x="217" y="17802"/>
                  </a:lnTo>
                  <a:lnTo>
                    <a:pt x="217" y="17856"/>
                  </a:lnTo>
                  <a:lnTo>
                    <a:pt x="2280" y="25997"/>
                  </a:lnTo>
                  <a:lnTo>
                    <a:pt x="2334" y="26052"/>
                  </a:lnTo>
                  <a:lnTo>
                    <a:pt x="2171" y="24966"/>
                  </a:lnTo>
                  <a:lnTo>
                    <a:pt x="2117" y="23772"/>
                  </a:lnTo>
                  <a:lnTo>
                    <a:pt x="2117" y="22904"/>
                  </a:lnTo>
                  <a:lnTo>
                    <a:pt x="2225" y="21873"/>
                  </a:lnTo>
                  <a:lnTo>
                    <a:pt x="2388" y="20787"/>
                  </a:lnTo>
                  <a:lnTo>
                    <a:pt x="2605" y="19593"/>
                  </a:lnTo>
                  <a:lnTo>
                    <a:pt x="2985" y="17911"/>
                  </a:lnTo>
                  <a:lnTo>
                    <a:pt x="3474" y="15957"/>
                  </a:lnTo>
                  <a:lnTo>
                    <a:pt x="3691" y="15088"/>
                  </a:lnTo>
                  <a:lnTo>
                    <a:pt x="4125" y="13352"/>
                  </a:lnTo>
                  <a:lnTo>
                    <a:pt x="4451" y="11886"/>
                  </a:lnTo>
                  <a:lnTo>
                    <a:pt x="4668" y="10692"/>
                  </a:lnTo>
                  <a:lnTo>
                    <a:pt x="4722" y="9607"/>
                  </a:lnTo>
                  <a:lnTo>
                    <a:pt x="4722" y="9281"/>
                  </a:lnTo>
                  <a:lnTo>
                    <a:pt x="4668" y="8576"/>
                  </a:lnTo>
                  <a:lnTo>
                    <a:pt x="4613" y="8521"/>
                  </a:lnTo>
                  <a:lnTo>
                    <a:pt x="3962" y="5808"/>
                  </a:lnTo>
                  <a:lnTo>
                    <a:pt x="2442" y="0"/>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a:off x="-5271084" y="2187953"/>
              <a:ext cx="91796" cy="506451"/>
            </a:xfrm>
            <a:custGeom>
              <a:avLst/>
              <a:gdLst/>
              <a:ahLst/>
              <a:cxnLst/>
              <a:rect l="l" t="t" r="r" b="b"/>
              <a:pathLst>
                <a:path w="4722" h="26052" fill="none" extrusionOk="0">
                  <a:moveTo>
                    <a:pt x="2442" y="0"/>
                  </a:moveTo>
                  <a:lnTo>
                    <a:pt x="2442" y="0"/>
                  </a:lnTo>
                  <a:lnTo>
                    <a:pt x="2551" y="543"/>
                  </a:lnTo>
                  <a:lnTo>
                    <a:pt x="2605" y="1194"/>
                  </a:lnTo>
                  <a:lnTo>
                    <a:pt x="2605" y="1194"/>
                  </a:lnTo>
                  <a:lnTo>
                    <a:pt x="2551" y="2117"/>
                  </a:lnTo>
                  <a:lnTo>
                    <a:pt x="2551" y="2117"/>
                  </a:lnTo>
                  <a:lnTo>
                    <a:pt x="2388" y="3040"/>
                  </a:lnTo>
                  <a:lnTo>
                    <a:pt x="2225" y="4071"/>
                  </a:lnTo>
                  <a:lnTo>
                    <a:pt x="1574" y="6839"/>
                  </a:lnTo>
                  <a:lnTo>
                    <a:pt x="1574" y="6839"/>
                  </a:lnTo>
                  <a:lnTo>
                    <a:pt x="1086" y="8793"/>
                  </a:lnTo>
                  <a:lnTo>
                    <a:pt x="651" y="10475"/>
                  </a:lnTo>
                  <a:lnTo>
                    <a:pt x="651" y="10475"/>
                  </a:lnTo>
                  <a:lnTo>
                    <a:pt x="380" y="11941"/>
                  </a:lnTo>
                  <a:lnTo>
                    <a:pt x="163" y="13243"/>
                  </a:lnTo>
                  <a:lnTo>
                    <a:pt x="54" y="14437"/>
                  </a:lnTo>
                  <a:lnTo>
                    <a:pt x="0" y="15523"/>
                  </a:lnTo>
                  <a:lnTo>
                    <a:pt x="0" y="15523"/>
                  </a:lnTo>
                  <a:lnTo>
                    <a:pt x="0" y="15848"/>
                  </a:lnTo>
                  <a:lnTo>
                    <a:pt x="0" y="15848"/>
                  </a:lnTo>
                  <a:lnTo>
                    <a:pt x="54" y="16771"/>
                  </a:lnTo>
                  <a:lnTo>
                    <a:pt x="217" y="17639"/>
                  </a:lnTo>
                  <a:lnTo>
                    <a:pt x="217" y="17639"/>
                  </a:lnTo>
                  <a:lnTo>
                    <a:pt x="217" y="17802"/>
                  </a:lnTo>
                  <a:lnTo>
                    <a:pt x="217" y="17802"/>
                  </a:lnTo>
                  <a:lnTo>
                    <a:pt x="217" y="17856"/>
                  </a:lnTo>
                  <a:lnTo>
                    <a:pt x="217" y="17856"/>
                  </a:lnTo>
                  <a:lnTo>
                    <a:pt x="2280" y="25997"/>
                  </a:lnTo>
                  <a:lnTo>
                    <a:pt x="2334" y="26052"/>
                  </a:lnTo>
                  <a:lnTo>
                    <a:pt x="2334" y="26052"/>
                  </a:lnTo>
                  <a:lnTo>
                    <a:pt x="2171" y="24966"/>
                  </a:lnTo>
                  <a:lnTo>
                    <a:pt x="2117" y="23772"/>
                  </a:lnTo>
                  <a:lnTo>
                    <a:pt x="2117" y="23772"/>
                  </a:lnTo>
                  <a:lnTo>
                    <a:pt x="2117" y="22904"/>
                  </a:lnTo>
                  <a:lnTo>
                    <a:pt x="2225" y="21873"/>
                  </a:lnTo>
                  <a:lnTo>
                    <a:pt x="2225" y="21873"/>
                  </a:lnTo>
                  <a:lnTo>
                    <a:pt x="2388" y="20787"/>
                  </a:lnTo>
                  <a:lnTo>
                    <a:pt x="2605" y="19593"/>
                  </a:lnTo>
                  <a:lnTo>
                    <a:pt x="2605" y="19593"/>
                  </a:lnTo>
                  <a:lnTo>
                    <a:pt x="2985" y="17911"/>
                  </a:lnTo>
                  <a:lnTo>
                    <a:pt x="3474" y="15957"/>
                  </a:lnTo>
                  <a:lnTo>
                    <a:pt x="3474" y="15957"/>
                  </a:lnTo>
                  <a:lnTo>
                    <a:pt x="3691" y="15088"/>
                  </a:lnTo>
                  <a:lnTo>
                    <a:pt x="3691" y="15088"/>
                  </a:lnTo>
                  <a:lnTo>
                    <a:pt x="4125" y="13352"/>
                  </a:lnTo>
                  <a:lnTo>
                    <a:pt x="4451" y="11886"/>
                  </a:lnTo>
                  <a:lnTo>
                    <a:pt x="4668" y="10692"/>
                  </a:lnTo>
                  <a:lnTo>
                    <a:pt x="4722" y="9607"/>
                  </a:lnTo>
                  <a:lnTo>
                    <a:pt x="4722" y="9607"/>
                  </a:lnTo>
                  <a:lnTo>
                    <a:pt x="4722" y="9281"/>
                  </a:lnTo>
                  <a:lnTo>
                    <a:pt x="4722" y="9281"/>
                  </a:lnTo>
                  <a:lnTo>
                    <a:pt x="4668" y="8576"/>
                  </a:lnTo>
                  <a:lnTo>
                    <a:pt x="4668" y="8576"/>
                  </a:lnTo>
                  <a:lnTo>
                    <a:pt x="4613" y="8521"/>
                  </a:lnTo>
                  <a:lnTo>
                    <a:pt x="3962" y="5808"/>
                  </a:lnTo>
                  <a:lnTo>
                    <a:pt x="24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a:off x="-5189844" y="2519249"/>
              <a:ext cx="94964" cy="494845"/>
            </a:xfrm>
            <a:custGeom>
              <a:avLst/>
              <a:gdLst/>
              <a:ahLst/>
              <a:cxnLst/>
              <a:rect l="l" t="t" r="r" b="b"/>
              <a:pathLst>
                <a:path w="4885" h="25455" extrusionOk="0">
                  <a:moveTo>
                    <a:pt x="2605" y="0"/>
                  </a:moveTo>
                  <a:lnTo>
                    <a:pt x="2660" y="543"/>
                  </a:lnTo>
                  <a:lnTo>
                    <a:pt x="2714" y="1086"/>
                  </a:lnTo>
                  <a:lnTo>
                    <a:pt x="2660" y="2008"/>
                  </a:lnTo>
                  <a:lnTo>
                    <a:pt x="2443" y="3148"/>
                  </a:lnTo>
                  <a:lnTo>
                    <a:pt x="2117" y="4668"/>
                  </a:lnTo>
                  <a:lnTo>
                    <a:pt x="1574" y="6567"/>
                  </a:lnTo>
                  <a:lnTo>
                    <a:pt x="814" y="9444"/>
                  </a:lnTo>
                  <a:lnTo>
                    <a:pt x="326" y="11778"/>
                  </a:lnTo>
                  <a:lnTo>
                    <a:pt x="163" y="12755"/>
                  </a:lnTo>
                  <a:lnTo>
                    <a:pt x="54" y="13623"/>
                  </a:lnTo>
                  <a:lnTo>
                    <a:pt x="0" y="14383"/>
                  </a:lnTo>
                  <a:lnTo>
                    <a:pt x="0" y="15088"/>
                  </a:lnTo>
                  <a:lnTo>
                    <a:pt x="0" y="15685"/>
                  </a:lnTo>
                  <a:lnTo>
                    <a:pt x="54" y="16228"/>
                  </a:lnTo>
                  <a:lnTo>
                    <a:pt x="217" y="17205"/>
                  </a:lnTo>
                  <a:lnTo>
                    <a:pt x="2280" y="25455"/>
                  </a:lnTo>
                  <a:lnTo>
                    <a:pt x="2280" y="25400"/>
                  </a:lnTo>
                  <a:lnTo>
                    <a:pt x="2171" y="24586"/>
                  </a:lnTo>
                  <a:lnTo>
                    <a:pt x="2117" y="24043"/>
                  </a:lnTo>
                  <a:lnTo>
                    <a:pt x="2063" y="23392"/>
                  </a:lnTo>
                  <a:lnTo>
                    <a:pt x="2117" y="22795"/>
                  </a:lnTo>
                  <a:lnTo>
                    <a:pt x="2171" y="22090"/>
                  </a:lnTo>
                  <a:lnTo>
                    <a:pt x="2280" y="21221"/>
                  </a:lnTo>
                  <a:lnTo>
                    <a:pt x="2443" y="20244"/>
                  </a:lnTo>
                  <a:lnTo>
                    <a:pt x="2660" y="19159"/>
                  </a:lnTo>
                  <a:lnTo>
                    <a:pt x="2931" y="17856"/>
                  </a:lnTo>
                  <a:lnTo>
                    <a:pt x="3311" y="16445"/>
                  </a:lnTo>
                  <a:lnTo>
                    <a:pt x="3745" y="14817"/>
                  </a:lnTo>
                  <a:lnTo>
                    <a:pt x="4234" y="13134"/>
                  </a:lnTo>
                  <a:lnTo>
                    <a:pt x="4559" y="11723"/>
                  </a:lnTo>
                  <a:lnTo>
                    <a:pt x="4776" y="10529"/>
                  </a:lnTo>
                  <a:lnTo>
                    <a:pt x="4831" y="9987"/>
                  </a:lnTo>
                  <a:lnTo>
                    <a:pt x="4885" y="9498"/>
                  </a:lnTo>
                  <a:lnTo>
                    <a:pt x="4831" y="9010"/>
                  </a:lnTo>
                  <a:lnTo>
                    <a:pt x="4776" y="8575"/>
                  </a:lnTo>
                  <a:lnTo>
                    <a:pt x="3745" y="4614"/>
                  </a:lnTo>
                  <a:lnTo>
                    <a:pt x="2605" y="0"/>
                  </a:lnTo>
                  <a:close/>
                </a:path>
              </a:pathLst>
            </a:custGeom>
            <a:solidFill>
              <a:srgbClr val="7A1E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a:off x="-5189844" y="2519249"/>
              <a:ext cx="94964" cy="494845"/>
            </a:xfrm>
            <a:custGeom>
              <a:avLst/>
              <a:gdLst/>
              <a:ahLst/>
              <a:cxnLst/>
              <a:rect l="l" t="t" r="r" b="b"/>
              <a:pathLst>
                <a:path w="4885" h="25455" fill="none" extrusionOk="0">
                  <a:moveTo>
                    <a:pt x="2605" y="0"/>
                  </a:moveTo>
                  <a:lnTo>
                    <a:pt x="2605" y="0"/>
                  </a:lnTo>
                  <a:lnTo>
                    <a:pt x="2660" y="543"/>
                  </a:lnTo>
                  <a:lnTo>
                    <a:pt x="2714" y="1086"/>
                  </a:lnTo>
                  <a:lnTo>
                    <a:pt x="2714" y="1086"/>
                  </a:lnTo>
                  <a:lnTo>
                    <a:pt x="2660" y="2008"/>
                  </a:lnTo>
                  <a:lnTo>
                    <a:pt x="2443" y="3148"/>
                  </a:lnTo>
                  <a:lnTo>
                    <a:pt x="2117" y="4668"/>
                  </a:lnTo>
                  <a:lnTo>
                    <a:pt x="1574" y="6567"/>
                  </a:lnTo>
                  <a:lnTo>
                    <a:pt x="1574" y="6567"/>
                  </a:lnTo>
                  <a:lnTo>
                    <a:pt x="814" y="9444"/>
                  </a:lnTo>
                  <a:lnTo>
                    <a:pt x="326" y="11778"/>
                  </a:lnTo>
                  <a:lnTo>
                    <a:pt x="163" y="12755"/>
                  </a:lnTo>
                  <a:lnTo>
                    <a:pt x="54" y="13623"/>
                  </a:lnTo>
                  <a:lnTo>
                    <a:pt x="0" y="14383"/>
                  </a:lnTo>
                  <a:lnTo>
                    <a:pt x="0" y="15088"/>
                  </a:lnTo>
                  <a:lnTo>
                    <a:pt x="0" y="15088"/>
                  </a:lnTo>
                  <a:lnTo>
                    <a:pt x="0" y="15685"/>
                  </a:lnTo>
                  <a:lnTo>
                    <a:pt x="54" y="16228"/>
                  </a:lnTo>
                  <a:lnTo>
                    <a:pt x="217" y="17205"/>
                  </a:lnTo>
                  <a:lnTo>
                    <a:pt x="2280" y="25455"/>
                  </a:lnTo>
                  <a:lnTo>
                    <a:pt x="2280" y="25400"/>
                  </a:lnTo>
                  <a:lnTo>
                    <a:pt x="2280" y="25400"/>
                  </a:lnTo>
                  <a:lnTo>
                    <a:pt x="2171" y="24586"/>
                  </a:lnTo>
                  <a:lnTo>
                    <a:pt x="2117" y="24043"/>
                  </a:lnTo>
                  <a:lnTo>
                    <a:pt x="2063" y="23392"/>
                  </a:lnTo>
                  <a:lnTo>
                    <a:pt x="2063" y="23392"/>
                  </a:lnTo>
                  <a:lnTo>
                    <a:pt x="2117" y="22795"/>
                  </a:lnTo>
                  <a:lnTo>
                    <a:pt x="2171" y="22090"/>
                  </a:lnTo>
                  <a:lnTo>
                    <a:pt x="2280" y="21221"/>
                  </a:lnTo>
                  <a:lnTo>
                    <a:pt x="2443" y="20244"/>
                  </a:lnTo>
                  <a:lnTo>
                    <a:pt x="2660" y="19159"/>
                  </a:lnTo>
                  <a:lnTo>
                    <a:pt x="2931" y="17856"/>
                  </a:lnTo>
                  <a:lnTo>
                    <a:pt x="3311" y="16445"/>
                  </a:lnTo>
                  <a:lnTo>
                    <a:pt x="3745" y="14817"/>
                  </a:lnTo>
                  <a:lnTo>
                    <a:pt x="3745" y="14817"/>
                  </a:lnTo>
                  <a:lnTo>
                    <a:pt x="4234" y="13134"/>
                  </a:lnTo>
                  <a:lnTo>
                    <a:pt x="4559" y="11723"/>
                  </a:lnTo>
                  <a:lnTo>
                    <a:pt x="4776" y="10529"/>
                  </a:lnTo>
                  <a:lnTo>
                    <a:pt x="4831" y="9987"/>
                  </a:lnTo>
                  <a:lnTo>
                    <a:pt x="4885" y="9498"/>
                  </a:lnTo>
                  <a:lnTo>
                    <a:pt x="4885" y="9498"/>
                  </a:lnTo>
                  <a:lnTo>
                    <a:pt x="4831" y="9010"/>
                  </a:lnTo>
                  <a:lnTo>
                    <a:pt x="4776" y="8575"/>
                  </a:lnTo>
                  <a:lnTo>
                    <a:pt x="3745" y="4614"/>
                  </a:lnTo>
                  <a:lnTo>
                    <a:pt x="26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0"/>
            <p:cNvSpPr/>
            <p:nvPr/>
          </p:nvSpPr>
          <p:spPr>
            <a:xfrm>
              <a:off x="-5626641" y="600055"/>
              <a:ext cx="44323" cy="168836"/>
            </a:xfrm>
            <a:custGeom>
              <a:avLst/>
              <a:gdLst/>
              <a:ahLst/>
              <a:cxnLst/>
              <a:rect l="l" t="t" r="r" b="b"/>
              <a:pathLst>
                <a:path w="2280" h="8685" extrusionOk="0">
                  <a:moveTo>
                    <a:pt x="0" y="1"/>
                  </a:moveTo>
                  <a:lnTo>
                    <a:pt x="2062" y="7979"/>
                  </a:lnTo>
                  <a:lnTo>
                    <a:pt x="2279" y="8685"/>
                  </a:lnTo>
                  <a:lnTo>
                    <a:pt x="271" y="652"/>
                  </a:lnTo>
                  <a:lnTo>
                    <a:pt x="0"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0"/>
            <p:cNvSpPr/>
            <p:nvPr/>
          </p:nvSpPr>
          <p:spPr>
            <a:xfrm>
              <a:off x="-5626641" y="600055"/>
              <a:ext cx="44323" cy="168836"/>
            </a:xfrm>
            <a:custGeom>
              <a:avLst/>
              <a:gdLst/>
              <a:ahLst/>
              <a:cxnLst/>
              <a:rect l="l" t="t" r="r" b="b"/>
              <a:pathLst>
                <a:path w="2280" h="8685" fill="none" extrusionOk="0">
                  <a:moveTo>
                    <a:pt x="2279" y="8685"/>
                  </a:moveTo>
                  <a:lnTo>
                    <a:pt x="271" y="652"/>
                  </a:lnTo>
                  <a:lnTo>
                    <a:pt x="271" y="652"/>
                  </a:lnTo>
                  <a:lnTo>
                    <a:pt x="0" y="1"/>
                  </a:lnTo>
                  <a:lnTo>
                    <a:pt x="2062" y="7979"/>
                  </a:lnTo>
                  <a:lnTo>
                    <a:pt x="2062" y="7979"/>
                  </a:lnTo>
                  <a:lnTo>
                    <a:pt x="2279" y="86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0"/>
            <p:cNvSpPr/>
            <p:nvPr/>
          </p:nvSpPr>
          <p:spPr>
            <a:xfrm>
              <a:off x="-7518406" y="1092781"/>
              <a:ext cx="45392" cy="177273"/>
            </a:xfrm>
            <a:custGeom>
              <a:avLst/>
              <a:gdLst/>
              <a:ahLst/>
              <a:cxnLst/>
              <a:rect l="l" t="t" r="r" b="b"/>
              <a:pathLst>
                <a:path w="2335" h="9119" fill="none" extrusionOk="0">
                  <a:moveTo>
                    <a:pt x="1" y="0"/>
                  </a:moveTo>
                  <a:lnTo>
                    <a:pt x="2334" y="91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0"/>
            <p:cNvSpPr/>
            <p:nvPr/>
          </p:nvSpPr>
          <p:spPr>
            <a:xfrm>
              <a:off x="-5586556" y="755147"/>
              <a:ext cx="43273" cy="168836"/>
            </a:xfrm>
            <a:custGeom>
              <a:avLst/>
              <a:gdLst/>
              <a:ahLst/>
              <a:cxnLst/>
              <a:rect l="l" t="t" r="r" b="b"/>
              <a:pathLst>
                <a:path w="2226" h="8685" extrusionOk="0">
                  <a:moveTo>
                    <a:pt x="0" y="1"/>
                  </a:moveTo>
                  <a:lnTo>
                    <a:pt x="2009" y="8088"/>
                  </a:lnTo>
                  <a:lnTo>
                    <a:pt x="2226" y="8685"/>
                  </a:lnTo>
                  <a:lnTo>
                    <a:pt x="217" y="70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0"/>
            <p:cNvSpPr/>
            <p:nvPr/>
          </p:nvSpPr>
          <p:spPr>
            <a:xfrm>
              <a:off x="-5586556" y="755147"/>
              <a:ext cx="43273" cy="168836"/>
            </a:xfrm>
            <a:custGeom>
              <a:avLst/>
              <a:gdLst/>
              <a:ahLst/>
              <a:cxnLst/>
              <a:rect l="l" t="t" r="r" b="b"/>
              <a:pathLst>
                <a:path w="2226" h="8685" fill="none" extrusionOk="0">
                  <a:moveTo>
                    <a:pt x="2226" y="8685"/>
                  </a:moveTo>
                  <a:lnTo>
                    <a:pt x="217" y="707"/>
                  </a:lnTo>
                  <a:lnTo>
                    <a:pt x="217" y="707"/>
                  </a:lnTo>
                  <a:lnTo>
                    <a:pt x="0" y="1"/>
                  </a:lnTo>
                  <a:lnTo>
                    <a:pt x="2009" y="8088"/>
                  </a:lnTo>
                  <a:lnTo>
                    <a:pt x="2009" y="8088"/>
                  </a:lnTo>
                  <a:lnTo>
                    <a:pt x="2226" y="868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0"/>
            <p:cNvSpPr/>
            <p:nvPr/>
          </p:nvSpPr>
          <p:spPr>
            <a:xfrm>
              <a:off x="-7473033" y="1270035"/>
              <a:ext cx="45392" cy="177273"/>
            </a:xfrm>
            <a:custGeom>
              <a:avLst/>
              <a:gdLst/>
              <a:ahLst/>
              <a:cxnLst/>
              <a:rect l="l" t="t" r="r" b="b"/>
              <a:pathLst>
                <a:path w="2335" h="9119" fill="none" extrusionOk="0">
                  <a:moveTo>
                    <a:pt x="0" y="0"/>
                  </a:moveTo>
                  <a:lnTo>
                    <a:pt x="2334" y="911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0"/>
            <p:cNvSpPr/>
            <p:nvPr/>
          </p:nvSpPr>
          <p:spPr>
            <a:xfrm>
              <a:off x="-5507435" y="1067451"/>
              <a:ext cx="43293" cy="167787"/>
            </a:xfrm>
            <a:custGeom>
              <a:avLst/>
              <a:gdLst/>
              <a:ahLst/>
              <a:cxnLst/>
              <a:rect l="l" t="t" r="r" b="b"/>
              <a:pathLst>
                <a:path w="2227" h="8631" extrusionOk="0">
                  <a:moveTo>
                    <a:pt x="1" y="1"/>
                  </a:moveTo>
                  <a:lnTo>
                    <a:pt x="2009" y="8033"/>
                  </a:lnTo>
                  <a:lnTo>
                    <a:pt x="2172" y="8630"/>
                  </a:lnTo>
                  <a:lnTo>
                    <a:pt x="2226" y="8576"/>
                  </a:lnTo>
                  <a:lnTo>
                    <a:pt x="218" y="59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0"/>
            <p:cNvSpPr/>
            <p:nvPr/>
          </p:nvSpPr>
          <p:spPr>
            <a:xfrm>
              <a:off x="-5507435" y="1067451"/>
              <a:ext cx="43293" cy="167787"/>
            </a:xfrm>
            <a:custGeom>
              <a:avLst/>
              <a:gdLst/>
              <a:ahLst/>
              <a:cxnLst/>
              <a:rect l="l" t="t" r="r" b="b"/>
              <a:pathLst>
                <a:path w="2227" h="8631" fill="none" extrusionOk="0">
                  <a:moveTo>
                    <a:pt x="2226" y="8576"/>
                  </a:moveTo>
                  <a:lnTo>
                    <a:pt x="218" y="598"/>
                  </a:lnTo>
                  <a:lnTo>
                    <a:pt x="218" y="598"/>
                  </a:lnTo>
                  <a:lnTo>
                    <a:pt x="1" y="1"/>
                  </a:lnTo>
                  <a:lnTo>
                    <a:pt x="2009" y="8033"/>
                  </a:lnTo>
                  <a:lnTo>
                    <a:pt x="2009" y="8033"/>
                  </a:lnTo>
                  <a:lnTo>
                    <a:pt x="2172" y="86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7383356" y="1625592"/>
              <a:ext cx="45392" cy="177273"/>
            </a:xfrm>
            <a:custGeom>
              <a:avLst/>
              <a:gdLst/>
              <a:ahLst/>
              <a:cxnLst/>
              <a:rect l="l" t="t" r="r" b="b"/>
              <a:pathLst>
                <a:path w="2335" h="9119" fill="none" extrusionOk="0">
                  <a:moveTo>
                    <a:pt x="1" y="1"/>
                  </a:moveTo>
                  <a:lnTo>
                    <a:pt x="2334" y="9119"/>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5428295" y="1378704"/>
              <a:ext cx="42224" cy="167787"/>
            </a:xfrm>
            <a:custGeom>
              <a:avLst/>
              <a:gdLst/>
              <a:ahLst/>
              <a:cxnLst/>
              <a:rect l="l" t="t" r="r" b="b"/>
              <a:pathLst>
                <a:path w="2172" h="8631" extrusionOk="0">
                  <a:moveTo>
                    <a:pt x="0" y="1"/>
                  </a:moveTo>
                  <a:lnTo>
                    <a:pt x="2009" y="8033"/>
                  </a:lnTo>
                  <a:lnTo>
                    <a:pt x="2171" y="8630"/>
                  </a:lnTo>
                  <a:lnTo>
                    <a:pt x="2171" y="8576"/>
                  </a:lnTo>
                  <a:lnTo>
                    <a:pt x="163" y="598"/>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5428295" y="1378704"/>
              <a:ext cx="42224" cy="167787"/>
            </a:xfrm>
            <a:custGeom>
              <a:avLst/>
              <a:gdLst/>
              <a:ahLst/>
              <a:cxnLst/>
              <a:rect l="l" t="t" r="r" b="b"/>
              <a:pathLst>
                <a:path w="2172" h="8631" fill="none" extrusionOk="0">
                  <a:moveTo>
                    <a:pt x="2171" y="8576"/>
                  </a:moveTo>
                  <a:lnTo>
                    <a:pt x="163" y="598"/>
                  </a:lnTo>
                  <a:lnTo>
                    <a:pt x="163" y="598"/>
                  </a:lnTo>
                  <a:lnTo>
                    <a:pt x="0" y="1"/>
                  </a:lnTo>
                  <a:lnTo>
                    <a:pt x="2009" y="8033"/>
                  </a:lnTo>
                  <a:lnTo>
                    <a:pt x="2009" y="8033"/>
                  </a:lnTo>
                  <a:lnTo>
                    <a:pt x="2171" y="86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0"/>
            <p:cNvSpPr/>
            <p:nvPr/>
          </p:nvSpPr>
          <p:spPr>
            <a:xfrm>
              <a:off x="-7293680" y="1979050"/>
              <a:ext cx="45392" cy="177273"/>
            </a:xfrm>
            <a:custGeom>
              <a:avLst/>
              <a:gdLst/>
              <a:ahLst/>
              <a:cxnLst/>
              <a:rect l="l" t="t" r="r" b="b"/>
              <a:pathLst>
                <a:path w="2335" h="9119" fill="none" extrusionOk="0">
                  <a:moveTo>
                    <a:pt x="1" y="0"/>
                  </a:moveTo>
                  <a:lnTo>
                    <a:pt x="2335" y="91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7203984" y="1637198"/>
              <a:ext cx="1897033" cy="873634"/>
            </a:xfrm>
            <a:custGeom>
              <a:avLst/>
              <a:gdLst/>
              <a:ahLst/>
              <a:cxnLst/>
              <a:rect l="l" t="t" r="r" b="b"/>
              <a:pathLst>
                <a:path w="97584" h="44940" extrusionOk="0">
                  <a:moveTo>
                    <a:pt x="88737" y="1"/>
                  </a:moveTo>
                  <a:lnTo>
                    <a:pt x="87760" y="55"/>
                  </a:lnTo>
                  <a:lnTo>
                    <a:pt x="86729" y="109"/>
                  </a:lnTo>
                  <a:lnTo>
                    <a:pt x="85698" y="163"/>
                  </a:lnTo>
                  <a:lnTo>
                    <a:pt x="83364" y="489"/>
                  </a:lnTo>
                  <a:lnTo>
                    <a:pt x="80922" y="923"/>
                  </a:lnTo>
                  <a:lnTo>
                    <a:pt x="78208" y="1520"/>
                  </a:lnTo>
                  <a:lnTo>
                    <a:pt x="75386" y="2226"/>
                  </a:lnTo>
                  <a:lnTo>
                    <a:pt x="72401" y="3094"/>
                  </a:lnTo>
                  <a:lnTo>
                    <a:pt x="69307" y="4071"/>
                  </a:lnTo>
                  <a:lnTo>
                    <a:pt x="66051" y="5157"/>
                  </a:lnTo>
                  <a:lnTo>
                    <a:pt x="62686" y="6296"/>
                  </a:lnTo>
                  <a:lnTo>
                    <a:pt x="59213" y="7599"/>
                  </a:lnTo>
                  <a:lnTo>
                    <a:pt x="55685" y="8956"/>
                  </a:lnTo>
                  <a:lnTo>
                    <a:pt x="52048" y="10421"/>
                  </a:lnTo>
                  <a:lnTo>
                    <a:pt x="48358" y="11941"/>
                  </a:lnTo>
                  <a:lnTo>
                    <a:pt x="44613" y="13569"/>
                  </a:lnTo>
                  <a:lnTo>
                    <a:pt x="40814" y="15251"/>
                  </a:lnTo>
                  <a:lnTo>
                    <a:pt x="36960" y="16934"/>
                  </a:lnTo>
                  <a:lnTo>
                    <a:pt x="33161" y="18725"/>
                  </a:lnTo>
                  <a:lnTo>
                    <a:pt x="29308" y="20516"/>
                  </a:lnTo>
                  <a:lnTo>
                    <a:pt x="25509" y="22416"/>
                  </a:lnTo>
                  <a:lnTo>
                    <a:pt x="21710" y="24261"/>
                  </a:lnTo>
                  <a:lnTo>
                    <a:pt x="17910" y="26160"/>
                  </a:lnTo>
                  <a:lnTo>
                    <a:pt x="14166" y="28114"/>
                  </a:lnTo>
                  <a:lnTo>
                    <a:pt x="10529" y="30014"/>
                  </a:lnTo>
                  <a:lnTo>
                    <a:pt x="6947" y="31968"/>
                  </a:lnTo>
                  <a:lnTo>
                    <a:pt x="3419" y="33922"/>
                  </a:lnTo>
                  <a:lnTo>
                    <a:pt x="0" y="35821"/>
                  </a:lnTo>
                  <a:lnTo>
                    <a:pt x="2334" y="44939"/>
                  </a:lnTo>
                  <a:lnTo>
                    <a:pt x="5862" y="42931"/>
                  </a:lnTo>
                  <a:lnTo>
                    <a:pt x="9498" y="40869"/>
                  </a:lnTo>
                  <a:lnTo>
                    <a:pt x="13189" y="38860"/>
                  </a:lnTo>
                  <a:lnTo>
                    <a:pt x="16933" y="36852"/>
                  </a:lnTo>
                  <a:lnTo>
                    <a:pt x="20733" y="34898"/>
                  </a:lnTo>
                  <a:lnTo>
                    <a:pt x="24586" y="32890"/>
                  </a:lnTo>
                  <a:lnTo>
                    <a:pt x="28494" y="30937"/>
                  </a:lnTo>
                  <a:lnTo>
                    <a:pt x="32347" y="29037"/>
                  </a:lnTo>
                  <a:lnTo>
                    <a:pt x="36255" y="27192"/>
                  </a:lnTo>
                  <a:lnTo>
                    <a:pt x="40108" y="25401"/>
                  </a:lnTo>
                  <a:lnTo>
                    <a:pt x="43962" y="23610"/>
                  </a:lnTo>
                  <a:lnTo>
                    <a:pt x="47815" y="21927"/>
                  </a:lnTo>
                  <a:lnTo>
                    <a:pt x="51560" y="20299"/>
                  </a:lnTo>
                  <a:lnTo>
                    <a:pt x="55305" y="18779"/>
                  </a:lnTo>
                  <a:lnTo>
                    <a:pt x="58941" y="17260"/>
                  </a:lnTo>
                  <a:lnTo>
                    <a:pt x="62469" y="15903"/>
                  </a:lnTo>
                  <a:lnTo>
                    <a:pt x="65942" y="14600"/>
                  </a:lnTo>
                  <a:lnTo>
                    <a:pt x="69253" y="13460"/>
                  </a:lnTo>
                  <a:lnTo>
                    <a:pt x="72455" y="12375"/>
                  </a:lnTo>
                  <a:lnTo>
                    <a:pt x="75549" y="11398"/>
                  </a:lnTo>
                  <a:lnTo>
                    <a:pt x="78480" y="10584"/>
                  </a:lnTo>
                  <a:lnTo>
                    <a:pt x="81302" y="9878"/>
                  </a:lnTo>
                  <a:lnTo>
                    <a:pt x="83907" y="9281"/>
                  </a:lnTo>
                  <a:lnTo>
                    <a:pt x="86295" y="8847"/>
                  </a:lnTo>
                  <a:lnTo>
                    <a:pt x="88520" y="8576"/>
                  </a:lnTo>
                  <a:lnTo>
                    <a:pt x="89551" y="8467"/>
                  </a:lnTo>
                  <a:lnTo>
                    <a:pt x="90528" y="8413"/>
                  </a:lnTo>
                  <a:lnTo>
                    <a:pt x="91451" y="8413"/>
                  </a:lnTo>
                  <a:lnTo>
                    <a:pt x="92319" y="8467"/>
                  </a:lnTo>
                  <a:lnTo>
                    <a:pt x="93133" y="8522"/>
                  </a:lnTo>
                  <a:lnTo>
                    <a:pt x="93893" y="8630"/>
                  </a:lnTo>
                  <a:lnTo>
                    <a:pt x="94599" y="8793"/>
                  </a:lnTo>
                  <a:lnTo>
                    <a:pt x="95196" y="9010"/>
                  </a:lnTo>
                  <a:lnTo>
                    <a:pt x="95793" y="9281"/>
                  </a:lnTo>
                  <a:lnTo>
                    <a:pt x="96281" y="9553"/>
                  </a:lnTo>
                  <a:lnTo>
                    <a:pt x="96715" y="9933"/>
                  </a:lnTo>
                  <a:lnTo>
                    <a:pt x="97041" y="10313"/>
                  </a:lnTo>
                  <a:lnTo>
                    <a:pt x="97367" y="10747"/>
                  </a:lnTo>
                  <a:lnTo>
                    <a:pt x="97584" y="11235"/>
                  </a:lnTo>
                  <a:lnTo>
                    <a:pt x="95576" y="3257"/>
                  </a:lnTo>
                  <a:lnTo>
                    <a:pt x="95359" y="2714"/>
                  </a:lnTo>
                  <a:lnTo>
                    <a:pt x="95087" y="2226"/>
                  </a:lnTo>
                  <a:lnTo>
                    <a:pt x="94762" y="1792"/>
                  </a:lnTo>
                  <a:lnTo>
                    <a:pt x="94327" y="1412"/>
                  </a:lnTo>
                  <a:lnTo>
                    <a:pt x="93839" y="1086"/>
                  </a:lnTo>
                  <a:lnTo>
                    <a:pt x="93296" y="815"/>
                  </a:lnTo>
                  <a:lnTo>
                    <a:pt x="92699" y="543"/>
                  </a:lnTo>
                  <a:lnTo>
                    <a:pt x="92048" y="381"/>
                  </a:lnTo>
                  <a:lnTo>
                    <a:pt x="91288" y="218"/>
                  </a:lnTo>
                  <a:lnTo>
                    <a:pt x="90474" y="109"/>
                  </a:lnTo>
                  <a:lnTo>
                    <a:pt x="89660" y="55"/>
                  </a:lnTo>
                  <a:lnTo>
                    <a:pt x="887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7203984" y="1637198"/>
              <a:ext cx="1897033" cy="873634"/>
            </a:xfrm>
            <a:custGeom>
              <a:avLst/>
              <a:gdLst/>
              <a:ahLst/>
              <a:cxnLst/>
              <a:rect l="l" t="t" r="r" b="b"/>
              <a:pathLst>
                <a:path w="97584" h="44940" fill="none" extrusionOk="0">
                  <a:moveTo>
                    <a:pt x="97584" y="11235"/>
                  </a:moveTo>
                  <a:lnTo>
                    <a:pt x="97584" y="11235"/>
                  </a:lnTo>
                  <a:lnTo>
                    <a:pt x="97367" y="10747"/>
                  </a:lnTo>
                  <a:lnTo>
                    <a:pt x="97041" y="10313"/>
                  </a:lnTo>
                  <a:lnTo>
                    <a:pt x="96715" y="9933"/>
                  </a:lnTo>
                  <a:lnTo>
                    <a:pt x="96281" y="9553"/>
                  </a:lnTo>
                  <a:lnTo>
                    <a:pt x="95793" y="9281"/>
                  </a:lnTo>
                  <a:lnTo>
                    <a:pt x="95196" y="9010"/>
                  </a:lnTo>
                  <a:lnTo>
                    <a:pt x="94599" y="8793"/>
                  </a:lnTo>
                  <a:lnTo>
                    <a:pt x="93893" y="8630"/>
                  </a:lnTo>
                  <a:lnTo>
                    <a:pt x="93133" y="8522"/>
                  </a:lnTo>
                  <a:lnTo>
                    <a:pt x="92319" y="8467"/>
                  </a:lnTo>
                  <a:lnTo>
                    <a:pt x="91451" y="8413"/>
                  </a:lnTo>
                  <a:lnTo>
                    <a:pt x="90528" y="8413"/>
                  </a:lnTo>
                  <a:lnTo>
                    <a:pt x="89551" y="8467"/>
                  </a:lnTo>
                  <a:lnTo>
                    <a:pt x="88520" y="8576"/>
                  </a:lnTo>
                  <a:lnTo>
                    <a:pt x="86295" y="8847"/>
                  </a:lnTo>
                  <a:lnTo>
                    <a:pt x="83907" y="9281"/>
                  </a:lnTo>
                  <a:lnTo>
                    <a:pt x="81302" y="9878"/>
                  </a:lnTo>
                  <a:lnTo>
                    <a:pt x="78480" y="10584"/>
                  </a:lnTo>
                  <a:lnTo>
                    <a:pt x="75549" y="11398"/>
                  </a:lnTo>
                  <a:lnTo>
                    <a:pt x="72455" y="12375"/>
                  </a:lnTo>
                  <a:lnTo>
                    <a:pt x="69253" y="13460"/>
                  </a:lnTo>
                  <a:lnTo>
                    <a:pt x="65942" y="14600"/>
                  </a:lnTo>
                  <a:lnTo>
                    <a:pt x="62469" y="15903"/>
                  </a:lnTo>
                  <a:lnTo>
                    <a:pt x="58941" y="17260"/>
                  </a:lnTo>
                  <a:lnTo>
                    <a:pt x="55305" y="18779"/>
                  </a:lnTo>
                  <a:lnTo>
                    <a:pt x="51560" y="20299"/>
                  </a:lnTo>
                  <a:lnTo>
                    <a:pt x="47815" y="21927"/>
                  </a:lnTo>
                  <a:lnTo>
                    <a:pt x="43962" y="23610"/>
                  </a:lnTo>
                  <a:lnTo>
                    <a:pt x="40108" y="25401"/>
                  </a:lnTo>
                  <a:lnTo>
                    <a:pt x="36255" y="27192"/>
                  </a:lnTo>
                  <a:lnTo>
                    <a:pt x="32347" y="29037"/>
                  </a:lnTo>
                  <a:lnTo>
                    <a:pt x="28494" y="30937"/>
                  </a:lnTo>
                  <a:lnTo>
                    <a:pt x="24586" y="32890"/>
                  </a:lnTo>
                  <a:lnTo>
                    <a:pt x="20733" y="34898"/>
                  </a:lnTo>
                  <a:lnTo>
                    <a:pt x="16933" y="36852"/>
                  </a:lnTo>
                  <a:lnTo>
                    <a:pt x="13189" y="38860"/>
                  </a:lnTo>
                  <a:lnTo>
                    <a:pt x="9498" y="40869"/>
                  </a:lnTo>
                  <a:lnTo>
                    <a:pt x="5862" y="42931"/>
                  </a:lnTo>
                  <a:lnTo>
                    <a:pt x="2334" y="44939"/>
                  </a:lnTo>
                  <a:lnTo>
                    <a:pt x="0" y="35821"/>
                  </a:lnTo>
                  <a:lnTo>
                    <a:pt x="0" y="35821"/>
                  </a:lnTo>
                  <a:lnTo>
                    <a:pt x="3419" y="33922"/>
                  </a:lnTo>
                  <a:lnTo>
                    <a:pt x="6947" y="31968"/>
                  </a:lnTo>
                  <a:lnTo>
                    <a:pt x="10529" y="30014"/>
                  </a:lnTo>
                  <a:lnTo>
                    <a:pt x="14166" y="28114"/>
                  </a:lnTo>
                  <a:lnTo>
                    <a:pt x="17910" y="26160"/>
                  </a:lnTo>
                  <a:lnTo>
                    <a:pt x="21710" y="24261"/>
                  </a:lnTo>
                  <a:lnTo>
                    <a:pt x="25509" y="22416"/>
                  </a:lnTo>
                  <a:lnTo>
                    <a:pt x="29308" y="20516"/>
                  </a:lnTo>
                  <a:lnTo>
                    <a:pt x="33161" y="18725"/>
                  </a:lnTo>
                  <a:lnTo>
                    <a:pt x="36960" y="16934"/>
                  </a:lnTo>
                  <a:lnTo>
                    <a:pt x="40814" y="15251"/>
                  </a:lnTo>
                  <a:lnTo>
                    <a:pt x="44613" y="13569"/>
                  </a:lnTo>
                  <a:lnTo>
                    <a:pt x="48358" y="11941"/>
                  </a:lnTo>
                  <a:lnTo>
                    <a:pt x="52048" y="10421"/>
                  </a:lnTo>
                  <a:lnTo>
                    <a:pt x="55685" y="8956"/>
                  </a:lnTo>
                  <a:lnTo>
                    <a:pt x="59213" y="7599"/>
                  </a:lnTo>
                  <a:lnTo>
                    <a:pt x="62686" y="6296"/>
                  </a:lnTo>
                  <a:lnTo>
                    <a:pt x="66051" y="5157"/>
                  </a:lnTo>
                  <a:lnTo>
                    <a:pt x="69307" y="4071"/>
                  </a:lnTo>
                  <a:lnTo>
                    <a:pt x="72401" y="3094"/>
                  </a:lnTo>
                  <a:lnTo>
                    <a:pt x="75386" y="2226"/>
                  </a:lnTo>
                  <a:lnTo>
                    <a:pt x="78208" y="1520"/>
                  </a:lnTo>
                  <a:lnTo>
                    <a:pt x="80922" y="923"/>
                  </a:lnTo>
                  <a:lnTo>
                    <a:pt x="83364" y="489"/>
                  </a:lnTo>
                  <a:lnTo>
                    <a:pt x="85698" y="163"/>
                  </a:lnTo>
                  <a:lnTo>
                    <a:pt x="86729" y="109"/>
                  </a:lnTo>
                  <a:lnTo>
                    <a:pt x="87760" y="55"/>
                  </a:lnTo>
                  <a:lnTo>
                    <a:pt x="88737" y="1"/>
                  </a:lnTo>
                  <a:lnTo>
                    <a:pt x="89660" y="55"/>
                  </a:lnTo>
                  <a:lnTo>
                    <a:pt x="90474" y="109"/>
                  </a:lnTo>
                  <a:lnTo>
                    <a:pt x="91288" y="218"/>
                  </a:lnTo>
                  <a:lnTo>
                    <a:pt x="92048" y="381"/>
                  </a:lnTo>
                  <a:lnTo>
                    <a:pt x="92699" y="543"/>
                  </a:lnTo>
                  <a:lnTo>
                    <a:pt x="93296" y="815"/>
                  </a:lnTo>
                  <a:lnTo>
                    <a:pt x="93839" y="1086"/>
                  </a:lnTo>
                  <a:lnTo>
                    <a:pt x="94327" y="1412"/>
                  </a:lnTo>
                  <a:lnTo>
                    <a:pt x="94762" y="1792"/>
                  </a:lnTo>
                  <a:lnTo>
                    <a:pt x="95087" y="2226"/>
                  </a:lnTo>
                  <a:lnTo>
                    <a:pt x="95359" y="2714"/>
                  </a:lnTo>
                  <a:lnTo>
                    <a:pt x="95359" y="2714"/>
                  </a:lnTo>
                  <a:lnTo>
                    <a:pt x="95576" y="3257"/>
                  </a:lnTo>
                  <a:lnTo>
                    <a:pt x="95576" y="3257"/>
                  </a:lnTo>
                  <a:lnTo>
                    <a:pt x="97584" y="11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7113257" y="1970613"/>
              <a:ext cx="1890715" cy="894707"/>
            </a:xfrm>
            <a:custGeom>
              <a:avLst/>
              <a:gdLst/>
              <a:ahLst/>
              <a:cxnLst/>
              <a:rect l="l" t="t" r="r" b="b"/>
              <a:pathLst>
                <a:path w="97259" h="46024" extrusionOk="0">
                  <a:moveTo>
                    <a:pt x="87869" y="0"/>
                  </a:moveTo>
                  <a:lnTo>
                    <a:pt x="86893" y="109"/>
                  </a:lnTo>
                  <a:lnTo>
                    <a:pt x="84830" y="326"/>
                  </a:lnTo>
                  <a:lnTo>
                    <a:pt x="82551" y="706"/>
                  </a:lnTo>
                  <a:lnTo>
                    <a:pt x="80054" y="1248"/>
                  </a:lnTo>
                  <a:lnTo>
                    <a:pt x="77449" y="1900"/>
                  </a:lnTo>
                  <a:lnTo>
                    <a:pt x="74627" y="2659"/>
                  </a:lnTo>
                  <a:lnTo>
                    <a:pt x="71696" y="3582"/>
                  </a:lnTo>
                  <a:lnTo>
                    <a:pt x="68602" y="4613"/>
                  </a:lnTo>
                  <a:lnTo>
                    <a:pt x="65346" y="5699"/>
                  </a:lnTo>
                  <a:lnTo>
                    <a:pt x="61981" y="6947"/>
                  </a:lnTo>
                  <a:lnTo>
                    <a:pt x="58507" y="8250"/>
                  </a:lnTo>
                  <a:lnTo>
                    <a:pt x="54980" y="9715"/>
                  </a:lnTo>
                  <a:lnTo>
                    <a:pt x="51289" y="11180"/>
                  </a:lnTo>
                  <a:lnTo>
                    <a:pt x="47544" y="12809"/>
                  </a:lnTo>
                  <a:lnTo>
                    <a:pt x="43745" y="14491"/>
                  </a:lnTo>
                  <a:lnTo>
                    <a:pt x="39837" y="16228"/>
                  </a:lnTo>
                  <a:lnTo>
                    <a:pt x="35930" y="18073"/>
                  </a:lnTo>
                  <a:lnTo>
                    <a:pt x="31968" y="19973"/>
                  </a:lnTo>
                  <a:lnTo>
                    <a:pt x="27952" y="21927"/>
                  </a:lnTo>
                  <a:lnTo>
                    <a:pt x="23935" y="23935"/>
                  </a:lnTo>
                  <a:lnTo>
                    <a:pt x="19919" y="25997"/>
                  </a:lnTo>
                  <a:lnTo>
                    <a:pt x="15903" y="28114"/>
                  </a:lnTo>
                  <a:lnTo>
                    <a:pt x="11887" y="30230"/>
                  </a:lnTo>
                  <a:lnTo>
                    <a:pt x="7870" y="32456"/>
                  </a:lnTo>
                  <a:lnTo>
                    <a:pt x="3908" y="34627"/>
                  </a:lnTo>
                  <a:lnTo>
                    <a:pt x="1" y="36906"/>
                  </a:lnTo>
                  <a:lnTo>
                    <a:pt x="2334" y="46024"/>
                  </a:lnTo>
                  <a:lnTo>
                    <a:pt x="6134" y="43799"/>
                  </a:lnTo>
                  <a:lnTo>
                    <a:pt x="9987" y="41628"/>
                  </a:lnTo>
                  <a:lnTo>
                    <a:pt x="13895" y="39457"/>
                  </a:lnTo>
                  <a:lnTo>
                    <a:pt x="17802" y="37340"/>
                  </a:lnTo>
                  <a:lnTo>
                    <a:pt x="21764" y="35278"/>
                  </a:lnTo>
                  <a:lnTo>
                    <a:pt x="25726" y="33215"/>
                  </a:lnTo>
                  <a:lnTo>
                    <a:pt x="29688" y="31207"/>
                  </a:lnTo>
                  <a:lnTo>
                    <a:pt x="33650" y="29253"/>
                  </a:lnTo>
                  <a:lnTo>
                    <a:pt x="37612" y="27408"/>
                  </a:lnTo>
                  <a:lnTo>
                    <a:pt x="41466" y="25563"/>
                  </a:lnTo>
                  <a:lnTo>
                    <a:pt x="45319" y="23826"/>
                  </a:lnTo>
                  <a:lnTo>
                    <a:pt x="49172" y="22089"/>
                  </a:lnTo>
                  <a:lnTo>
                    <a:pt x="52863" y="20515"/>
                  </a:lnTo>
                  <a:lnTo>
                    <a:pt x="56554" y="18941"/>
                  </a:lnTo>
                  <a:lnTo>
                    <a:pt x="60136" y="17530"/>
                  </a:lnTo>
                  <a:lnTo>
                    <a:pt x="63609" y="16174"/>
                  </a:lnTo>
                  <a:lnTo>
                    <a:pt x="66974" y="14925"/>
                  </a:lnTo>
                  <a:lnTo>
                    <a:pt x="70231" y="13786"/>
                  </a:lnTo>
                  <a:lnTo>
                    <a:pt x="73378" y="12700"/>
                  </a:lnTo>
                  <a:lnTo>
                    <a:pt x="76363" y="11777"/>
                  </a:lnTo>
                  <a:lnTo>
                    <a:pt x="79186" y="10963"/>
                  </a:lnTo>
                  <a:lnTo>
                    <a:pt x="81845" y="10258"/>
                  </a:lnTo>
                  <a:lnTo>
                    <a:pt x="84342" y="9715"/>
                  </a:lnTo>
                  <a:lnTo>
                    <a:pt x="86675" y="9281"/>
                  </a:lnTo>
                  <a:lnTo>
                    <a:pt x="88792" y="8955"/>
                  </a:lnTo>
                  <a:lnTo>
                    <a:pt x="90692" y="8792"/>
                  </a:lnTo>
                  <a:lnTo>
                    <a:pt x="92374" y="8792"/>
                  </a:lnTo>
                  <a:lnTo>
                    <a:pt x="93134" y="8847"/>
                  </a:lnTo>
                  <a:lnTo>
                    <a:pt x="93840" y="8955"/>
                  </a:lnTo>
                  <a:lnTo>
                    <a:pt x="94491" y="9064"/>
                  </a:lnTo>
                  <a:lnTo>
                    <a:pt x="95088" y="9281"/>
                  </a:lnTo>
                  <a:lnTo>
                    <a:pt x="95631" y="9444"/>
                  </a:lnTo>
                  <a:lnTo>
                    <a:pt x="96065" y="9715"/>
                  </a:lnTo>
                  <a:lnTo>
                    <a:pt x="96445" y="10041"/>
                  </a:lnTo>
                  <a:lnTo>
                    <a:pt x="96825" y="10366"/>
                  </a:lnTo>
                  <a:lnTo>
                    <a:pt x="97042" y="10746"/>
                  </a:lnTo>
                  <a:lnTo>
                    <a:pt x="97259" y="11180"/>
                  </a:lnTo>
                  <a:lnTo>
                    <a:pt x="95088" y="2605"/>
                  </a:lnTo>
                  <a:lnTo>
                    <a:pt x="94925" y="2171"/>
                  </a:lnTo>
                  <a:lnTo>
                    <a:pt x="94708" y="1791"/>
                  </a:lnTo>
                  <a:lnTo>
                    <a:pt x="94382" y="1411"/>
                  </a:lnTo>
                  <a:lnTo>
                    <a:pt x="94002" y="1086"/>
                  </a:lnTo>
                  <a:lnTo>
                    <a:pt x="93568" y="814"/>
                  </a:lnTo>
                  <a:lnTo>
                    <a:pt x="93080" y="543"/>
                  </a:lnTo>
                  <a:lnTo>
                    <a:pt x="92483" y="380"/>
                  </a:lnTo>
                  <a:lnTo>
                    <a:pt x="91886" y="217"/>
                  </a:lnTo>
                  <a:lnTo>
                    <a:pt x="91180" y="109"/>
                  </a:lnTo>
                  <a:lnTo>
                    <a:pt x="904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7113257" y="1970613"/>
              <a:ext cx="1890715" cy="894707"/>
            </a:xfrm>
            <a:custGeom>
              <a:avLst/>
              <a:gdLst/>
              <a:ahLst/>
              <a:cxnLst/>
              <a:rect l="l" t="t" r="r" b="b"/>
              <a:pathLst>
                <a:path w="97259" h="46024" fill="none" extrusionOk="0">
                  <a:moveTo>
                    <a:pt x="97259" y="11180"/>
                  </a:moveTo>
                  <a:lnTo>
                    <a:pt x="97259" y="11180"/>
                  </a:lnTo>
                  <a:lnTo>
                    <a:pt x="97042" y="10746"/>
                  </a:lnTo>
                  <a:lnTo>
                    <a:pt x="96825" y="10366"/>
                  </a:lnTo>
                  <a:lnTo>
                    <a:pt x="96445" y="10041"/>
                  </a:lnTo>
                  <a:lnTo>
                    <a:pt x="96065" y="9715"/>
                  </a:lnTo>
                  <a:lnTo>
                    <a:pt x="95631" y="9444"/>
                  </a:lnTo>
                  <a:lnTo>
                    <a:pt x="95088" y="9281"/>
                  </a:lnTo>
                  <a:lnTo>
                    <a:pt x="94491" y="9064"/>
                  </a:lnTo>
                  <a:lnTo>
                    <a:pt x="93840" y="8955"/>
                  </a:lnTo>
                  <a:lnTo>
                    <a:pt x="93134" y="8847"/>
                  </a:lnTo>
                  <a:lnTo>
                    <a:pt x="92374" y="8792"/>
                  </a:lnTo>
                  <a:lnTo>
                    <a:pt x="91560" y="8792"/>
                  </a:lnTo>
                  <a:lnTo>
                    <a:pt x="90692" y="8792"/>
                  </a:lnTo>
                  <a:lnTo>
                    <a:pt x="88792" y="8955"/>
                  </a:lnTo>
                  <a:lnTo>
                    <a:pt x="86675" y="9281"/>
                  </a:lnTo>
                  <a:lnTo>
                    <a:pt x="84342" y="9715"/>
                  </a:lnTo>
                  <a:lnTo>
                    <a:pt x="81845" y="10258"/>
                  </a:lnTo>
                  <a:lnTo>
                    <a:pt x="79186" y="10963"/>
                  </a:lnTo>
                  <a:lnTo>
                    <a:pt x="76363" y="11777"/>
                  </a:lnTo>
                  <a:lnTo>
                    <a:pt x="73378" y="12700"/>
                  </a:lnTo>
                  <a:lnTo>
                    <a:pt x="70231" y="13786"/>
                  </a:lnTo>
                  <a:lnTo>
                    <a:pt x="66974" y="14925"/>
                  </a:lnTo>
                  <a:lnTo>
                    <a:pt x="63609" y="16174"/>
                  </a:lnTo>
                  <a:lnTo>
                    <a:pt x="60136" y="17530"/>
                  </a:lnTo>
                  <a:lnTo>
                    <a:pt x="56554" y="18941"/>
                  </a:lnTo>
                  <a:lnTo>
                    <a:pt x="52863" y="20515"/>
                  </a:lnTo>
                  <a:lnTo>
                    <a:pt x="49172" y="22089"/>
                  </a:lnTo>
                  <a:lnTo>
                    <a:pt x="45319" y="23826"/>
                  </a:lnTo>
                  <a:lnTo>
                    <a:pt x="41466" y="25563"/>
                  </a:lnTo>
                  <a:lnTo>
                    <a:pt x="37612" y="27408"/>
                  </a:lnTo>
                  <a:lnTo>
                    <a:pt x="33650" y="29253"/>
                  </a:lnTo>
                  <a:lnTo>
                    <a:pt x="29688" y="31207"/>
                  </a:lnTo>
                  <a:lnTo>
                    <a:pt x="25726" y="33215"/>
                  </a:lnTo>
                  <a:lnTo>
                    <a:pt x="21764" y="35278"/>
                  </a:lnTo>
                  <a:lnTo>
                    <a:pt x="17802" y="37340"/>
                  </a:lnTo>
                  <a:lnTo>
                    <a:pt x="13895" y="39457"/>
                  </a:lnTo>
                  <a:lnTo>
                    <a:pt x="9987" y="41628"/>
                  </a:lnTo>
                  <a:lnTo>
                    <a:pt x="6134" y="43799"/>
                  </a:lnTo>
                  <a:lnTo>
                    <a:pt x="2334" y="46024"/>
                  </a:lnTo>
                  <a:lnTo>
                    <a:pt x="1" y="36906"/>
                  </a:lnTo>
                  <a:lnTo>
                    <a:pt x="1" y="36906"/>
                  </a:lnTo>
                  <a:lnTo>
                    <a:pt x="3908" y="34627"/>
                  </a:lnTo>
                  <a:lnTo>
                    <a:pt x="7870" y="32456"/>
                  </a:lnTo>
                  <a:lnTo>
                    <a:pt x="11887" y="30230"/>
                  </a:lnTo>
                  <a:lnTo>
                    <a:pt x="15903" y="28114"/>
                  </a:lnTo>
                  <a:lnTo>
                    <a:pt x="19919" y="25997"/>
                  </a:lnTo>
                  <a:lnTo>
                    <a:pt x="23935" y="23935"/>
                  </a:lnTo>
                  <a:lnTo>
                    <a:pt x="27952" y="21927"/>
                  </a:lnTo>
                  <a:lnTo>
                    <a:pt x="31968" y="19973"/>
                  </a:lnTo>
                  <a:lnTo>
                    <a:pt x="35930" y="18073"/>
                  </a:lnTo>
                  <a:lnTo>
                    <a:pt x="39837" y="16228"/>
                  </a:lnTo>
                  <a:lnTo>
                    <a:pt x="43745" y="14491"/>
                  </a:lnTo>
                  <a:lnTo>
                    <a:pt x="47544" y="12809"/>
                  </a:lnTo>
                  <a:lnTo>
                    <a:pt x="51289" y="11180"/>
                  </a:lnTo>
                  <a:lnTo>
                    <a:pt x="54980" y="9715"/>
                  </a:lnTo>
                  <a:lnTo>
                    <a:pt x="58507" y="8250"/>
                  </a:lnTo>
                  <a:lnTo>
                    <a:pt x="61981" y="6947"/>
                  </a:lnTo>
                  <a:lnTo>
                    <a:pt x="65346" y="5699"/>
                  </a:lnTo>
                  <a:lnTo>
                    <a:pt x="68602" y="4613"/>
                  </a:lnTo>
                  <a:lnTo>
                    <a:pt x="71696" y="3582"/>
                  </a:lnTo>
                  <a:lnTo>
                    <a:pt x="74627" y="2659"/>
                  </a:lnTo>
                  <a:lnTo>
                    <a:pt x="77449" y="1900"/>
                  </a:lnTo>
                  <a:lnTo>
                    <a:pt x="80054" y="1248"/>
                  </a:lnTo>
                  <a:lnTo>
                    <a:pt x="82551" y="706"/>
                  </a:lnTo>
                  <a:lnTo>
                    <a:pt x="84830" y="326"/>
                  </a:lnTo>
                  <a:lnTo>
                    <a:pt x="86893" y="109"/>
                  </a:lnTo>
                  <a:lnTo>
                    <a:pt x="87869" y="0"/>
                  </a:lnTo>
                  <a:lnTo>
                    <a:pt x="88792" y="0"/>
                  </a:lnTo>
                  <a:lnTo>
                    <a:pt x="89606" y="0"/>
                  </a:lnTo>
                  <a:lnTo>
                    <a:pt x="90420" y="0"/>
                  </a:lnTo>
                  <a:lnTo>
                    <a:pt x="91180" y="109"/>
                  </a:lnTo>
                  <a:lnTo>
                    <a:pt x="91886" y="217"/>
                  </a:lnTo>
                  <a:lnTo>
                    <a:pt x="92483" y="380"/>
                  </a:lnTo>
                  <a:lnTo>
                    <a:pt x="93080" y="543"/>
                  </a:lnTo>
                  <a:lnTo>
                    <a:pt x="93568" y="814"/>
                  </a:lnTo>
                  <a:lnTo>
                    <a:pt x="94002" y="1086"/>
                  </a:lnTo>
                  <a:lnTo>
                    <a:pt x="94382" y="1411"/>
                  </a:lnTo>
                  <a:lnTo>
                    <a:pt x="94708" y="1791"/>
                  </a:lnTo>
                  <a:lnTo>
                    <a:pt x="94925" y="2171"/>
                  </a:lnTo>
                  <a:lnTo>
                    <a:pt x="95088" y="2605"/>
                  </a:lnTo>
                  <a:lnTo>
                    <a:pt x="97259" y="111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7023580" y="2311397"/>
              <a:ext cx="1884397" cy="908431"/>
            </a:xfrm>
            <a:custGeom>
              <a:avLst/>
              <a:gdLst/>
              <a:ahLst/>
              <a:cxnLst/>
              <a:rect l="l" t="t" r="r" b="b"/>
              <a:pathLst>
                <a:path w="96934" h="46730" extrusionOk="0">
                  <a:moveTo>
                    <a:pt x="88847" y="0"/>
                  </a:moveTo>
                  <a:lnTo>
                    <a:pt x="87110" y="163"/>
                  </a:lnTo>
                  <a:lnTo>
                    <a:pt x="85102" y="380"/>
                  </a:lnTo>
                  <a:lnTo>
                    <a:pt x="82931" y="814"/>
                  </a:lnTo>
                  <a:lnTo>
                    <a:pt x="80597" y="1303"/>
                  </a:lnTo>
                  <a:lnTo>
                    <a:pt x="78046" y="1954"/>
                  </a:lnTo>
                  <a:lnTo>
                    <a:pt x="75333" y="2714"/>
                  </a:lnTo>
                  <a:lnTo>
                    <a:pt x="72456" y="3582"/>
                  </a:lnTo>
                  <a:lnTo>
                    <a:pt x="69471" y="4559"/>
                  </a:lnTo>
                  <a:lnTo>
                    <a:pt x="66323" y="5645"/>
                  </a:lnTo>
                  <a:lnTo>
                    <a:pt x="63067" y="6839"/>
                  </a:lnTo>
                  <a:lnTo>
                    <a:pt x="59647" y="8141"/>
                  </a:lnTo>
                  <a:lnTo>
                    <a:pt x="56120" y="9553"/>
                  </a:lnTo>
                  <a:lnTo>
                    <a:pt x="52483" y="11018"/>
                  </a:lnTo>
                  <a:lnTo>
                    <a:pt x="48793" y="12646"/>
                  </a:lnTo>
                  <a:lnTo>
                    <a:pt x="44994" y="14329"/>
                  </a:lnTo>
                  <a:lnTo>
                    <a:pt x="41086" y="16065"/>
                  </a:lnTo>
                  <a:lnTo>
                    <a:pt x="37178" y="17911"/>
                  </a:lnTo>
                  <a:lnTo>
                    <a:pt x="33162" y="19810"/>
                  </a:lnTo>
                  <a:lnTo>
                    <a:pt x="29092" y="21818"/>
                  </a:lnTo>
                  <a:lnTo>
                    <a:pt x="24967" y="23881"/>
                  </a:lnTo>
                  <a:lnTo>
                    <a:pt x="20842" y="25997"/>
                  </a:lnTo>
                  <a:lnTo>
                    <a:pt x="16663" y="28223"/>
                  </a:lnTo>
                  <a:lnTo>
                    <a:pt x="12538" y="30502"/>
                  </a:lnTo>
                  <a:lnTo>
                    <a:pt x="8359" y="32782"/>
                  </a:lnTo>
                  <a:lnTo>
                    <a:pt x="4180" y="35170"/>
                  </a:lnTo>
                  <a:lnTo>
                    <a:pt x="1" y="37612"/>
                  </a:lnTo>
                  <a:lnTo>
                    <a:pt x="2280" y="46730"/>
                  </a:lnTo>
                  <a:lnTo>
                    <a:pt x="6405" y="44288"/>
                  </a:lnTo>
                  <a:lnTo>
                    <a:pt x="10584" y="41900"/>
                  </a:lnTo>
                  <a:lnTo>
                    <a:pt x="14709" y="39620"/>
                  </a:lnTo>
                  <a:lnTo>
                    <a:pt x="18834" y="37341"/>
                  </a:lnTo>
                  <a:lnTo>
                    <a:pt x="22959" y="35115"/>
                  </a:lnTo>
                  <a:lnTo>
                    <a:pt x="27083" y="32999"/>
                  </a:lnTo>
                  <a:lnTo>
                    <a:pt x="31154" y="30936"/>
                  </a:lnTo>
                  <a:lnTo>
                    <a:pt x="35170" y="28928"/>
                  </a:lnTo>
                  <a:lnTo>
                    <a:pt x="39132" y="27029"/>
                  </a:lnTo>
                  <a:lnTo>
                    <a:pt x="43094" y="25129"/>
                  </a:lnTo>
                  <a:lnTo>
                    <a:pt x="46947" y="23392"/>
                  </a:lnTo>
                  <a:lnTo>
                    <a:pt x="50747" y="21710"/>
                  </a:lnTo>
                  <a:lnTo>
                    <a:pt x="54437" y="20082"/>
                  </a:lnTo>
                  <a:lnTo>
                    <a:pt x="58019" y="18562"/>
                  </a:lnTo>
                  <a:lnTo>
                    <a:pt x="61547" y="17151"/>
                  </a:lnTo>
                  <a:lnTo>
                    <a:pt x="64966" y="15848"/>
                  </a:lnTo>
                  <a:lnTo>
                    <a:pt x="68223" y="14654"/>
                  </a:lnTo>
                  <a:lnTo>
                    <a:pt x="71371" y="13514"/>
                  </a:lnTo>
                  <a:lnTo>
                    <a:pt x="74356" y="12483"/>
                  </a:lnTo>
                  <a:lnTo>
                    <a:pt x="77232" y="11615"/>
                  </a:lnTo>
                  <a:lnTo>
                    <a:pt x="79946" y="10801"/>
                  </a:lnTo>
                  <a:lnTo>
                    <a:pt x="82497" y="10150"/>
                  </a:lnTo>
                  <a:lnTo>
                    <a:pt x="84885" y="9607"/>
                  </a:lnTo>
                  <a:lnTo>
                    <a:pt x="87056" y="9173"/>
                  </a:lnTo>
                  <a:lnTo>
                    <a:pt x="89064" y="8901"/>
                  </a:lnTo>
                  <a:lnTo>
                    <a:pt x="90855" y="8738"/>
                  </a:lnTo>
                  <a:lnTo>
                    <a:pt x="91669" y="8684"/>
                  </a:lnTo>
                  <a:lnTo>
                    <a:pt x="92429" y="8738"/>
                  </a:lnTo>
                  <a:lnTo>
                    <a:pt x="93134" y="8738"/>
                  </a:lnTo>
                  <a:lnTo>
                    <a:pt x="93840" y="8847"/>
                  </a:lnTo>
                  <a:lnTo>
                    <a:pt x="94437" y="8956"/>
                  </a:lnTo>
                  <a:lnTo>
                    <a:pt x="94980" y="9064"/>
                  </a:lnTo>
                  <a:lnTo>
                    <a:pt x="95468" y="9281"/>
                  </a:lnTo>
                  <a:lnTo>
                    <a:pt x="95848" y="9498"/>
                  </a:lnTo>
                  <a:lnTo>
                    <a:pt x="96228" y="9715"/>
                  </a:lnTo>
                  <a:lnTo>
                    <a:pt x="96553" y="10041"/>
                  </a:lnTo>
                  <a:lnTo>
                    <a:pt x="96771" y="10367"/>
                  </a:lnTo>
                  <a:lnTo>
                    <a:pt x="96933" y="10692"/>
                  </a:lnTo>
                  <a:lnTo>
                    <a:pt x="94762" y="2171"/>
                  </a:lnTo>
                  <a:lnTo>
                    <a:pt x="94654" y="1791"/>
                  </a:lnTo>
                  <a:lnTo>
                    <a:pt x="94382" y="1466"/>
                  </a:lnTo>
                  <a:lnTo>
                    <a:pt x="94111" y="1140"/>
                  </a:lnTo>
                  <a:lnTo>
                    <a:pt x="93785" y="869"/>
                  </a:lnTo>
                  <a:lnTo>
                    <a:pt x="93351" y="652"/>
                  </a:lnTo>
                  <a:lnTo>
                    <a:pt x="92917" y="435"/>
                  </a:lnTo>
                  <a:lnTo>
                    <a:pt x="92374" y="272"/>
                  </a:lnTo>
                  <a:lnTo>
                    <a:pt x="91777" y="163"/>
                  </a:lnTo>
                  <a:lnTo>
                    <a:pt x="91126" y="55"/>
                  </a:lnTo>
                  <a:lnTo>
                    <a:pt x="90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7023580" y="2311397"/>
              <a:ext cx="1884397" cy="908431"/>
            </a:xfrm>
            <a:custGeom>
              <a:avLst/>
              <a:gdLst/>
              <a:ahLst/>
              <a:cxnLst/>
              <a:rect l="l" t="t" r="r" b="b"/>
              <a:pathLst>
                <a:path w="96934" h="46730" fill="none" extrusionOk="0">
                  <a:moveTo>
                    <a:pt x="96933" y="10692"/>
                  </a:moveTo>
                  <a:lnTo>
                    <a:pt x="96933" y="10692"/>
                  </a:lnTo>
                  <a:lnTo>
                    <a:pt x="96771" y="10367"/>
                  </a:lnTo>
                  <a:lnTo>
                    <a:pt x="96553" y="10041"/>
                  </a:lnTo>
                  <a:lnTo>
                    <a:pt x="96228" y="9715"/>
                  </a:lnTo>
                  <a:lnTo>
                    <a:pt x="95848" y="9498"/>
                  </a:lnTo>
                  <a:lnTo>
                    <a:pt x="95468" y="9281"/>
                  </a:lnTo>
                  <a:lnTo>
                    <a:pt x="94980" y="9064"/>
                  </a:lnTo>
                  <a:lnTo>
                    <a:pt x="94437" y="8956"/>
                  </a:lnTo>
                  <a:lnTo>
                    <a:pt x="93840" y="8847"/>
                  </a:lnTo>
                  <a:lnTo>
                    <a:pt x="93134" y="8738"/>
                  </a:lnTo>
                  <a:lnTo>
                    <a:pt x="92429" y="8738"/>
                  </a:lnTo>
                  <a:lnTo>
                    <a:pt x="91669" y="8684"/>
                  </a:lnTo>
                  <a:lnTo>
                    <a:pt x="90855" y="8738"/>
                  </a:lnTo>
                  <a:lnTo>
                    <a:pt x="89064" y="8901"/>
                  </a:lnTo>
                  <a:lnTo>
                    <a:pt x="87056" y="9173"/>
                  </a:lnTo>
                  <a:lnTo>
                    <a:pt x="84885" y="9607"/>
                  </a:lnTo>
                  <a:lnTo>
                    <a:pt x="82497" y="10150"/>
                  </a:lnTo>
                  <a:lnTo>
                    <a:pt x="79946" y="10801"/>
                  </a:lnTo>
                  <a:lnTo>
                    <a:pt x="77232" y="11615"/>
                  </a:lnTo>
                  <a:lnTo>
                    <a:pt x="74356" y="12483"/>
                  </a:lnTo>
                  <a:lnTo>
                    <a:pt x="71371" y="13514"/>
                  </a:lnTo>
                  <a:lnTo>
                    <a:pt x="68223" y="14654"/>
                  </a:lnTo>
                  <a:lnTo>
                    <a:pt x="64966" y="15848"/>
                  </a:lnTo>
                  <a:lnTo>
                    <a:pt x="61547" y="17151"/>
                  </a:lnTo>
                  <a:lnTo>
                    <a:pt x="58019" y="18562"/>
                  </a:lnTo>
                  <a:lnTo>
                    <a:pt x="54437" y="20082"/>
                  </a:lnTo>
                  <a:lnTo>
                    <a:pt x="50747" y="21710"/>
                  </a:lnTo>
                  <a:lnTo>
                    <a:pt x="46947" y="23392"/>
                  </a:lnTo>
                  <a:lnTo>
                    <a:pt x="43094" y="25129"/>
                  </a:lnTo>
                  <a:lnTo>
                    <a:pt x="39132" y="27029"/>
                  </a:lnTo>
                  <a:lnTo>
                    <a:pt x="35170" y="28928"/>
                  </a:lnTo>
                  <a:lnTo>
                    <a:pt x="31154" y="30936"/>
                  </a:lnTo>
                  <a:lnTo>
                    <a:pt x="27083" y="32999"/>
                  </a:lnTo>
                  <a:lnTo>
                    <a:pt x="22959" y="35115"/>
                  </a:lnTo>
                  <a:lnTo>
                    <a:pt x="18834" y="37341"/>
                  </a:lnTo>
                  <a:lnTo>
                    <a:pt x="14709" y="39620"/>
                  </a:lnTo>
                  <a:lnTo>
                    <a:pt x="10584" y="41900"/>
                  </a:lnTo>
                  <a:lnTo>
                    <a:pt x="6405" y="44288"/>
                  </a:lnTo>
                  <a:lnTo>
                    <a:pt x="2280" y="46730"/>
                  </a:lnTo>
                  <a:lnTo>
                    <a:pt x="1" y="37612"/>
                  </a:lnTo>
                  <a:lnTo>
                    <a:pt x="1" y="37612"/>
                  </a:lnTo>
                  <a:lnTo>
                    <a:pt x="4180" y="35170"/>
                  </a:lnTo>
                  <a:lnTo>
                    <a:pt x="8359" y="32782"/>
                  </a:lnTo>
                  <a:lnTo>
                    <a:pt x="12538" y="30502"/>
                  </a:lnTo>
                  <a:lnTo>
                    <a:pt x="16663" y="28223"/>
                  </a:lnTo>
                  <a:lnTo>
                    <a:pt x="20842" y="25997"/>
                  </a:lnTo>
                  <a:lnTo>
                    <a:pt x="24967" y="23881"/>
                  </a:lnTo>
                  <a:lnTo>
                    <a:pt x="29092" y="21818"/>
                  </a:lnTo>
                  <a:lnTo>
                    <a:pt x="33162" y="19810"/>
                  </a:lnTo>
                  <a:lnTo>
                    <a:pt x="37178" y="17911"/>
                  </a:lnTo>
                  <a:lnTo>
                    <a:pt x="41086" y="16065"/>
                  </a:lnTo>
                  <a:lnTo>
                    <a:pt x="44994" y="14329"/>
                  </a:lnTo>
                  <a:lnTo>
                    <a:pt x="48793" y="12646"/>
                  </a:lnTo>
                  <a:lnTo>
                    <a:pt x="52483" y="11018"/>
                  </a:lnTo>
                  <a:lnTo>
                    <a:pt x="56120" y="9553"/>
                  </a:lnTo>
                  <a:lnTo>
                    <a:pt x="59647" y="8141"/>
                  </a:lnTo>
                  <a:lnTo>
                    <a:pt x="63067" y="6839"/>
                  </a:lnTo>
                  <a:lnTo>
                    <a:pt x="66323" y="5645"/>
                  </a:lnTo>
                  <a:lnTo>
                    <a:pt x="69471" y="4559"/>
                  </a:lnTo>
                  <a:lnTo>
                    <a:pt x="72456" y="3582"/>
                  </a:lnTo>
                  <a:lnTo>
                    <a:pt x="75333" y="2714"/>
                  </a:lnTo>
                  <a:lnTo>
                    <a:pt x="78046" y="1954"/>
                  </a:lnTo>
                  <a:lnTo>
                    <a:pt x="80597" y="1303"/>
                  </a:lnTo>
                  <a:lnTo>
                    <a:pt x="82931" y="814"/>
                  </a:lnTo>
                  <a:lnTo>
                    <a:pt x="85102" y="380"/>
                  </a:lnTo>
                  <a:lnTo>
                    <a:pt x="87110" y="163"/>
                  </a:lnTo>
                  <a:lnTo>
                    <a:pt x="88847" y="0"/>
                  </a:lnTo>
                  <a:lnTo>
                    <a:pt x="89661" y="0"/>
                  </a:lnTo>
                  <a:lnTo>
                    <a:pt x="90421" y="0"/>
                  </a:lnTo>
                  <a:lnTo>
                    <a:pt x="91126" y="55"/>
                  </a:lnTo>
                  <a:lnTo>
                    <a:pt x="91777" y="163"/>
                  </a:lnTo>
                  <a:lnTo>
                    <a:pt x="92374" y="272"/>
                  </a:lnTo>
                  <a:lnTo>
                    <a:pt x="92917" y="435"/>
                  </a:lnTo>
                  <a:lnTo>
                    <a:pt x="93351" y="652"/>
                  </a:lnTo>
                  <a:lnTo>
                    <a:pt x="93785" y="869"/>
                  </a:lnTo>
                  <a:lnTo>
                    <a:pt x="94111" y="1140"/>
                  </a:lnTo>
                  <a:lnTo>
                    <a:pt x="94382" y="1466"/>
                  </a:lnTo>
                  <a:lnTo>
                    <a:pt x="94654" y="1791"/>
                  </a:lnTo>
                  <a:lnTo>
                    <a:pt x="94762" y="2171"/>
                  </a:lnTo>
                  <a:lnTo>
                    <a:pt x="96933" y="106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0"/>
            <p:cNvSpPr/>
            <p:nvPr/>
          </p:nvSpPr>
          <p:spPr>
            <a:xfrm>
              <a:off x="-5547521" y="911308"/>
              <a:ext cx="43273" cy="168836"/>
            </a:xfrm>
            <a:custGeom>
              <a:avLst/>
              <a:gdLst/>
              <a:ahLst/>
              <a:cxnLst/>
              <a:rect l="l" t="t" r="r" b="b"/>
              <a:pathLst>
                <a:path w="2226" h="8685" extrusionOk="0">
                  <a:moveTo>
                    <a:pt x="1" y="0"/>
                  </a:moveTo>
                  <a:lnTo>
                    <a:pt x="2009" y="8033"/>
                  </a:lnTo>
                  <a:lnTo>
                    <a:pt x="2226" y="8684"/>
                  </a:lnTo>
                  <a:lnTo>
                    <a:pt x="2226" y="8630"/>
                  </a:lnTo>
                  <a:lnTo>
                    <a:pt x="218" y="652"/>
                  </a:lnTo>
                  <a:lnTo>
                    <a:pt x="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0"/>
            <p:cNvSpPr/>
            <p:nvPr/>
          </p:nvSpPr>
          <p:spPr>
            <a:xfrm>
              <a:off x="-5547521" y="911308"/>
              <a:ext cx="43273" cy="168836"/>
            </a:xfrm>
            <a:custGeom>
              <a:avLst/>
              <a:gdLst/>
              <a:ahLst/>
              <a:cxnLst/>
              <a:rect l="l" t="t" r="r" b="b"/>
              <a:pathLst>
                <a:path w="2226" h="8685" fill="none" extrusionOk="0">
                  <a:moveTo>
                    <a:pt x="2226" y="8630"/>
                  </a:moveTo>
                  <a:lnTo>
                    <a:pt x="218" y="652"/>
                  </a:lnTo>
                  <a:lnTo>
                    <a:pt x="218" y="652"/>
                  </a:lnTo>
                  <a:lnTo>
                    <a:pt x="1" y="0"/>
                  </a:lnTo>
                  <a:lnTo>
                    <a:pt x="2009" y="8033"/>
                  </a:lnTo>
                  <a:lnTo>
                    <a:pt x="2009" y="8033"/>
                  </a:lnTo>
                  <a:lnTo>
                    <a:pt x="2226" y="86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7427660" y="1447289"/>
              <a:ext cx="44323" cy="177273"/>
            </a:xfrm>
            <a:custGeom>
              <a:avLst/>
              <a:gdLst/>
              <a:ahLst/>
              <a:cxnLst/>
              <a:rect l="l" t="t" r="r" b="b"/>
              <a:pathLst>
                <a:path w="2280" h="9119" fill="none" extrusionOk="0">
                  <a:moveTo>
                    <a:pt x="0" y="0"/>
                  </a:moveTo>
                  <a:lnTo>
                    <a:pt x="2280" y="911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5468380" y="1222562"/>
              <a:ext cx="43273" cy="167767"/>
            </a:xfrm>
            <a:custGeom>
              <a:avLst/>
              <a:gdLst/>
              <a:ahLst/>
              <a:cxnLst/>
              <a:rect l="l" t="t" r="r" b="b"/>
              <a:pathLst>
                <a:path w="2226" h="8630" extrusionOk="0">
                  <a:moveTo>
                    <a:pt x="0" y="0"/>
                  </a:moveTo>
                  <a:lnTo>
                    <a:pt x="2008" y="8033"/>
                  </a:lnTo>
                  <a:lnTo>
                    <a:pt x="2225" y="8630"/>
                  </a:lnTo>
                  <a:lnTo>
                    <a:pt x="217" y="597"/>
                  </a:lnTo>
                  <a:lnTo>
                    <a:pt x="109" y="326"/>
                  </a:lnTo>
                  <a:lnTo>
                    <a:pt x="0"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5468380" y="1222562"/>
              <a:ext cx="43273" cy="167767"/>
            </a:xfrm>
            <a:custGeom>
              <a:avLst/>
              <a:gdLst/>
              <a:ahLst/>
              <a:cxnLst/>
              <a:rect l="l" t="t" r="r" b="b"/>
              <a:pathLst>
                <a:path w="2226" h="8630" fill="none" extrusionOk="0">
                  <a:moveTo>
                    <a:pt x="2225" y="8630"/>
                  </a:moveTo>
                  <a:lnTo>
                    <a:pt x="217" y="597"/>
                  </a:lnTo>
                  <a:lnTo>
                    <a:pt x="217" y="597"/>
                  </a:lnTo>
                  <a:lnTo>
                    <a:pt x="109" y="326"/>
                  </a:lnTo>
                  <a:lnTo>
                    <a:pt x="0" y="0"/>
                  </a:lnTo>
                  <a:lnTo>
                    <a:pt x="2008" y="8033"/>
                  </a:lnTo>
                  <a:lnTo>
                    <a:pt x="2008" y="8033"/>
                  </a:lnTo>
                  <a:lnTo>
                    <a:pt x="2225" y="86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7337983" y="1801797"/>
              <a:ext cx="44323" cy="177273"/>
            </a:xfrm>
            <a:custGeom>
              <a:avLst/>
              <a:gdLst/>
              <a:ahLst/>
              <a:cxnLst/>
              <a:rect l="l" t="t" r="r" b="b"/>
              <a:pathLst>
                <a:path w="2280" h="9119" fill="none" extrusionOk="0">
                  <a:moveTo>
                    <a:pt x="0" y="0"/>
                  </a:moveTo>
                  <a:lnTo>
                    <a:pt x="2280" y="911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a:off x="-5389260" y="1533797"/>
              <a:ext cx="43273" cy="166737"/>
            </a:xfrm>
            <a:custGeom>
              <a:avLst/>
              <a:gdLst/>
              <a:ahLst/>
              <a:cxnLst/>
              <a:rect l="l" t="t" r="r" b="b"/>
              <a:pathLst>
                <a:path w="2226" h="8577" extrusionOk="0">
                  <a:moveTo>
                    <a:pt x="1" y="1"/>
                  </a:moveTo>
                  <a:lnTo>
                    <a:pt x="2009" y="8033"/>
                  </a:lnTo>
                  <a:lnTo>
                    <a:pt x="2171" y="8576"/>
                  </a:lnTo>
                  <a:lnTo>
                    <a:pt x="2226" y="8576"/>
                  </a:lnTo>
                  <a:lnTo>
                    <a:pt x="218" y="598"/>
                  </a:lnTo>
                  <a:lnTo>
                    <a:pt x="1"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a:off x="-5389260" y="1533797"/>
              <a:ext cx="43273" cy="166737"/>
            </a:xfrm>
            <a:custGeom>
              <a:avLst/>
              <a:gdLst/>
              <a:ahLst/>
              <a:cxnLst/>
              <a:rect l="l" t="t" r="r" b="b"/>
              <a:pathLst>
                <a:path w="2226" h="8577" fill="none" extrusionOk="0">
                  <a:moveTo>
                    <a:pt x="2226" y="8576"/>
                  </a:moveTo>
                  <a:lnTo>
                    <a:pt x="218" y="598"/>
                  </a:lnTo>
                  <a:lnTo>
                    <a:pt x="218" y="598"/>
                  </a:lnTo>
                  <a:lnTo>
                    <a:pt x="1" y="1"/>
                  </a:lnTo>
                  <a:lnTo>
                    <a:pt x="2009" y="8033"/>
                  </a:lnTo>
                  <a:lnTo>
                    <a:pt x="2009" y="8033"/>
                  </a:lnTo>
                  <a:lnTo>
                    <a:pt x="2171" y="85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0"/>
            <p:cNvSpPr/>
            <p:nvPr/>
          </p:nvSpPr>
          <p:spPr>
            <a:xfrm>
              <a:off x="-7248307" y="2156304"/>
              <a:ext cx="44343" cy="177273"/>
            </a:xfrm>
            <a:custGeom>
              <a:avLst/>
              <a:gdLst/>
              <a:ahLst/>
              <a:cxnLst/>
              <a:rect l="l" t="t" r="r" b="b"/>
              <a:pathLst>
                <a:path w="2281" h="9119" fill="none" extrusionOk="0">
                  <a:moveTo>
                    <a:pt x="1" y="0"/>
                  </a:moveTo>
                  <a:lnTo>
                    <a:pt x="2280" y="911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0"/>
            <p:cNvSpPr/>
            <p:nvPr/>
          </p:nvSpPr>
          <p:spPr>
            <a:xfrm>
              <a:off x="-7158630" y="1800747"/>
              <a:ext cx="1893884" cy="887339"/>
            </a:xfrm>
            <a:custGeom>
              <a:avLst/>
              <a:gdLst/>
              <a:ahLst/>
              <a:cxnLst/>
              <a:rect l="l" t="t" r="r" b="b"/>
              <a:pathLst>
                <a:path w="97422" h="45645" extrusionOk="0">
                  <a:moveTo>
                    <a:pt x="88250" y="0"/>
                  </a:moveTo>
                  <a:lnTo>
                    <a:pt x="87273" y="54"/>
                  </a:lnTo>
                  <a:lnTo>
                    <a:pt x="86187" y="163"/>
                  </a:lnTo>
                  <a:lnTo>
                    <a:pt x="83962" y="434"/>
                  </a:lnTo>
                  <a:lnTo>
                    <a:pt x="81574" y="868"/>
                  </a:lnTo>
                  <a:lnTo>
                    <a:pt x="78969" y="1411"/>
                  </a:lnTo>
                  <a:lnTo>
                    <a:pt x="76201" y="2171"/>
                  </a:lnTo>
                  <a:lnTo>
                    <a:pt x="73270" y="2985"/>
                  </a:lnTo>
                  <a:lnTo>
                    <a:pt x="70177" y="3962"/>
                  </a:lnTo>
                  <a:lnTo>
                    <a:pt x="66920" y="5047"/>
                  </a:lnTo>
                  <a:lnTo>
                    <a:pt x="63609" y="6187"/>
                  </a:lnTo>
                  <a:lnTo>
                    <a:pt x="60136" y="7490"/>
                  </a:lnTo>
                  <a:lnTo>
                    <a:pt x="56608" y="8847"/>
                  </a:lnTo>
                  <a:lnTo>
                    <a:pt x="52972" y="10366"/>
                  </a:lnTo>
                  <a:lnTo>
                    <a:pt x="49281" y="11886"/>
                  </a:lnTo>
                  <a:lnTo>
                    <a:pt x="45482" y="13514"/>
                  </a:lnTo>
                  <a:lnTo>
                    <a:pt x="41683" y="15197"/>
                  </a:lnTo>
                  <a:lnTo>
                    <a:pt x="37830" y="16988"/>
                  </a:lnTo>
                  <a:lnTo>
                    <a:pt x="33922" y="18779"/>
                  </a:lnTo>
                  <a:lnTo>
                    <a:pt x="30068" y="20624"/>
                  </a:lnTo>
                  <a:lnTo>
                    <a:pt x="26161" y="22578"/>
                  </a:lnTo>
                  <a:lnTo>
                    <a:pt x="22307" y="24477"/>
                  </a:lnTo>
                  <a:lnTo>
                    <a:pt x="18454" y="26485"/>
                  </a:lnTo>
                  <a:lnTo>
                    <a:pt x="14600" y="28439"/>
                  </a:lnTo>
                  <a:lnTo>
                    <a:pt x="10856" y="30447"/>
                  </a:lnTo>
                  <a:lnTo>
                    <a:pt x="7165" y="32456"/>
                  </a:lnTo>
                  <a:lnTo>
                    <a:pt x="3529" y="34518"/>
                  </a:lnTo>
                  <a:lnTo>
                    <a:pt x="1" y="36526"/>
                  </a:lnTo>
                  <a:lnTo>
                    <a:pt x="2335" y="45644"/>
                  </a:lnTo>
                  <a:lnTo>
                    <a:pt x="5754" y="43636"/>
                  </a:lnTo>
                  <a:lnTo>
                    <a:pt x="9336" y="41682"/>
                  </a:lnTo>
                  <a:lnTo>
                    <a:pt x="12972" y="39674"/>
                  </a:lnTo>
                  <a:lnTo>
                    <a:pt x="16663" y="37666"/>
                  </a:lnTo>
                  <a:lnTo>
                    <a:pt x="20408" y="35712"/>
                  </a:lnTo>
                  <a:lnTo>
                    <a:pt x="24261" y="33704"/>
                  </a:lnTo>
                  <a:lnTo>
                    <a:pt x="28060" y="31804"/>
                  </a:lnTo>
                  <a:lnTo>
                    <a:pt x="31968" y="29905"/>
                  </a:lnTo>
                  <a:lnTo>
                    <a:pt x="35821" y="28005"/>
                  </a:lnTo>
                  <a:lnTo>
                    <a:pt x="39675" y="26214"/>
                  </a:lnTo>
                  <a:lnTo>
                    <a:pt x="43528" y="24423"/>
                  </a:lnTo>
                  <a:lnTo>
                    <a:pt x="47327" y="22686"/>
                  </a:lnTo>
                  <a:lnTo>
                    <a:pt x="51127" y="21058"/>
                  </a:lnTo>
                  <a:lnTo>
                    <a:pt x="54817" y="19484"/>
                  </a:lnTo>
                  <a:lnTo>
                    <a:pt x="58508" y="18019"/>
                  </a:lnTo>
                  <a:lnTo>
                    <a:pt x="62035" y="16608"/>
                  </a:lnTo>
                  <a:lnTo>
                    <a:pt x="65509" y="15251"/>
                  </a:lnTo>
                  <a:lnTo>
                    <a:pt x="68874" y="14057"/>
                  </a:lnTo>
                  <a:lnTo>
                    <a:pt x="72130" y="12971"/>
                  </a:lnTo>
                  <a:lnTo>
                    <a:pt x="75224" y="11940"/>
                  </a:lnTo>
                  <a:lnTo>
                    <a:pt x="78209" y="11072"/>
                  </a:lnTo>
                  <a:lnTo>
                    <a:pt x="80977" y="10312"/>
                  </a:lnTo>
                  <a:lnTo>
                    <a:pt x="83636" y="9715"/>
                  </a:lnTo>
                  <a:lnTo>
                    <a:pt x="86079" y="9227"/>
                  </a:lnTo>
                  <a:lnTo>
                    <a:pt x="88304" y="8901"/>
                  </a:lnTo>
                  <a:lnTo>
                    <a:pt x="89335" y="8847"/>
                  </a:lnTo>
                  <a:lnTo>
                    <a:pt x="90366" y="8738"/>
                  </a:lnTo>
                  <a:lnTo>
                    <a:pt x="92157" y="8738"/>
                  </a:lnTo>
                  <a:lnTo>
                    <a:pt x="92971" y="8792"/>
                  </a:lnTo>
                  <a:lnTo>
                    <a:pt x="93731" y="8901"/>
                  </a:lnTo>
                  <a:lnTo>
                    <a:pt x="94437" y="9064"/>
                  </a:lnTo>
                  <a:lnTo>
                    <a:pt x="95034" y="9227"/>
                  </a:lnTo>
                  <a:lnTo>
                    <a:pt x="95631" y="9498"/>
                  </a:lnTo>
                  <a:lnTo>
                    <a:pt x="96119" y="9769"/>
                  </a:lnTo>
                  <a:lnTo>
                    <a:pt x="96553" y="10095"/>
                  </a:lnTo>
                  <a:lnTo>
                    <a:pt x="96879" y="10475"/>
                  </a:lnTo>
                  <a:lnTo>
                    <a:pt x="97205" y="10909"/>
                  </a:lnTo>
                  <a:lnTo>
                    <a:pt x="97422" y="11343"/>
                  </a:lnTo>
                  <a:lnTo>
                    <a:pt x="95251" y="2822"/>
                  </a:lnTo>
                  <a:lnTo>
                    <a:pt x="95034" y="2334"/>
                  </a:lnTo>
                  <a:lnTo>
                    <a:pt x="94708" y="1900"/>
                  </a:lnTo>
                  <a:lnTo>
                    <a:pt x="94382" y="1520"/>
                  </a:lnTo>
                  <a:lnTo>
                    <a:pt x="93948" y="1140"/>
                  </a:lnTo>
                  <a:lnTo>
                    <a:pt x="93460" y="868"/>
                  </a:lnTo>
                  <a:lnTo>
                    <a:pt x="92917" y="597"/>
                  </a:lnTo>
                  <a:lnTo>
                    <a:pt x="92266" y="380"/>
                  </a:lnTo>
                  <a:lnTo>
                    <a:pt x="91560" y="217"/>
                  </a:lnTo>
                  <a:lnTo>
                    <a:pt x="90855" y="109"/>
                  </a:lnTo>
                  <a:lnTo>
                    <a:pt x="90041" y="54"/>
                  </a:lnTo>
                  <a:lnTo>
                    <a:pt x="89172"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0"/>
            <p:cNvSpPr/>
            <p:nvPr/>
          </p:nvSpPr>
          <p:spPr>
            <a:xfrm>
              <a:off x="-7158630" y="1800747"/>
              <a:ext cx="1893884" cy="887339"/>
            </a:xfrm>
            <a:custGeom>
              <a:avLst/>
              <a:gdLst/>
              <a:ahLst/>
              <a:cxnLst/>
              <a:rect l="l" t="t" r="r" b="b"/>
              <a:pathLst>
                <a:path w="97422" h="45645" fill="none" extrusionOk="0">
                  <a:moveTo>
                    <a:pt x="97422" y="11343"/>
                  </a:moveTo>
                  <a:lnTo>
                    <a:pt x="97422" y="11343"/>
                  </a:lnTo>
                  <a:lnTo>
                    <a:pt x="97205" y="10909"/>
                  </a:lnTo>
                  <a:lnTo>
                    <a:pt x="96879" y="10475"/>
                  </a:lnTo>
                  <a:lnTo>
                    <a:pt x="96553" y="10095"/>
                  </a:lnTo>
                  <a:lnTo>
                    <a:pt x="96119" y="9769"/>
                  </a:lnTo>
                  <a:lnTo>
                    <a:pt x="95631" y="9498"/>
                  </a:lnTo>
                  <a:lnTo>
                    <a:pt x="95034" y="9227"/>
                  </a:lnTo>
                  <a:lnTo>
                    <a:pt x="94437" y="9064"/>
                  </a:lnTo>
                  <a:lnTo>
                    <a:pt x="93731" y="8901"/>
                  </a:lnTo>
                  <a:lnTo>
                    <a:pt x="92971" y="8792"/>
                  </a:lnTo>
                  <a:lnTo>
                    <a:pt x="92157" y="8738"/>
                  </a:lnTo>
                  <a:lnTo>
                    <a:pt x="91289" y="8738"/>
                  </a:lnTo>
                  <a:lnTo>
                    <a:pt x="90366" y="8738"/>
                  </a:lnTo>
                  <a:lnTo>
                    <a:pt x="89335" y="8847"/>
                  </a:lnTo>
                  <a:lnTo>
                    <a:pt x="88304" y="8901"/>
                  </a:lnTo>
                  <a:lnTo>
                    <a:pt x="86079" y="9227"/>
                  </a:lnTo>
                  <a:lnTo>
                    <a:pt x="83636" y="9715"/>
                  </a:lnTo>
                  <a:lnTo>
                    <a:pt x="80977" y="10312"/>
                  </a:lnTo>
                  <a:lnTo>
                    <a:pt x="78209" y="11072"/>
                  </a:lnTo>
                  <a:lnTo>
                    <a:pt x="75224" y="11940"/>
                  </a:lnTo>
                  <a:lnTo>
                    <a:pt x="72130" y="12971"/>
                  </a:lnTo>
                  <a:lnTo>
                    <a:pt x="68874" y="14057"/>
                  </a:lnTo>
                  <a:lnTo>
                    <a:pt x="65509" y="15251"/>
                  </a:lnTo>
                  <a:lnTo>
                    <a:pt x="62035" y="16608"/>
                  </a:lnTo>
                  <a:lnTo>
                    <a:pt x="58508" y="18019"/>
                  </a:lnTo>
                  <a:lnTo>
                    <a:pt x="54817" y="19484"/>
                  </a:lnTo>
                  <a:lnTo>
                    <a:pt x="51127" y="21058"/>
                  </a:lnTo>
                  <a:lnTo>
                    <a:pt x="47327" y="22686"/>
                  </a:lnTo>
                  <a:lnTo>
                    <a:pt x="43528" y="24423"/>
                  </a:lnTo>
                  <a:lnTo>
                    <a:pt x="39675" y="26214"/>
                  </a:lnTo>
                  <a:lnTo>
                    <a:pt x="35821" y="28005"/>
                  </a:lnTo>
                  <a:lnTo>
                    <a:pt x="31968" y="29905"/>
                  </a:lnTo>
                  <a:lnTo>
                    <a:pt x="28060" y="31804"/>
                  </a:lnTo>
                  <a:lnTo>
                    <a:pt x="24261" y="33704"/>
                  </a:lnTo>
                  <a:lnTo>
                    <a:pt x="20408" y="35712"/>
                  </a:lnTo>
                  <a:lnTo>
                    <a:pt x="16663" y="37666"/>
                  </a:lnTo>
                  <a:lnTo>
                    <a:pt x="12972" y="39674"/>
                  </a:lnTo>
                  <a:lnTo>
                    <a:pt x="9336" y="41682"/>
                  </a:lnTo>
                  <a:lnTo>
                    <a:pt x="5754" y="43636"/>
                  </a:lnTo>
                  <a:lnTo>
                    <a:pt x="2335" y="45644"/>
                  </a:lnTo>
                  <a:lnTo>
                    <a:pt x="1" y="36526"/>
                  </a:lnTo>
                  <a:lnTo>
                    <a:pt x="1" y="36526"/>
                  </a:lnTo>
                  <a:lnTo>
                    <a:pt x="3529" y="34518"/>
                  </a:lnTo>
                  <a:lnTo>
                    <a:pt x="7165" y="32456"/>
                  </a:lnTo>
                  <a:lnTo>
                    <a:pt x="10856" y="30447"/>
                  </a:lnTo>
                  <a:lnTo>
                    <a:pt x="14600" y="28439"/>
                  </a:lnTo>
                  <a:lnTo>
                    <a:pt x="18454" y="26485"/>
                  </a:lnTo>
                  <a:lnTo>
                    <a:pt x="22307" y="24477"/>
                  </a:lnTo>
                  <a:lnTo>
                    <a:pt x="26161" y="22578"/>
                  </a:lnTo>
                  <a:lnTo>
                    <a:pt x="30068" y="20624"/>
                  </a:lnTo>
                  <a:lnTo>
                    <a:pt x="33922" y="18779"/>
                  </a:lnTo>
                  <a:lnTo>
                    <a:pt x="37830" y="16988"/>
                  </a:lnTo>
                  <a:lnTo>
                    <a:pt x="41683" y="15197"/>
                  </a:lnTo>
                  <a:lnTo>
                    <a:pt x="45482" y="13514"/>
                  </a:lnTo>
                  <a:lnTo>
                    <a:pt x="49281" y="11886"/>
                  </a:lnTo>
                  <a:lnTo>
                    <a:pt x="52972" y="10366"/>
                  </a:lnTo>
                  <a:lnTo>
                    <a:pt x="56608" y="8847"/>
                  </a:lnTo>
                  <a:lnTo>
                    <a:pt x="60136" y="7490"/>
                  </a:lnTo>
                  <a:lnTo>
                    <a:pt x="63609" y="6187"/>
                  </a:lnTo>
                  <a:lnTo>
                    <a:pt x="66920" y="5047"/>
                  </a:lnTo>
                  <a:lnTo>
                    <a:pt x="70177" y="3962"/>
                  </a:lnTo>
                  <a:lnTo>
                    <a:pt x="73270" y="2985"/>
                  </a:lnTo>
                  <a:lnTo>
                    <a:pt x="76201" y="2171"/>
                  </a:lnTo>
                  <a:lnTo>
                    <a:pt x="78969" y="1411"/>
                  </a:lnTo>
                  <a:lnTo>
                    <a:pt x="81574" y="868"/>
                  </a:lnTo>
                  <a:lnTo>
                    <a:pt x="83962" y="434"/>
                  </a:lnTo>
                  <a:lnTo>
                    <a:pt x="86187" y="163"/>
                  </a:lnTo>
                  <a:lnTo>
                    <a:pt x="87273" y="54"/>
                  </a:lnTo>
                  <a:lnTo>
                    <a:pt x="88250" y="0"/>
                  </a:lnTo>
                  <a:lnTo>
                    <a:pt x="89172" y="0"/>
                  </a:lnTo>
                  <a:lnTo>
                    <a:pt x="90041" y="54"/>
                  </a:lnTo>
                  <a:lnTo>
                    <a:pt x="90855" y="109"/>
                  </a:lnTo>
                  <a:lnTo>
                    <a:pt x="91560" y="217"/>
                  </a:lnTo>
                  <a:lnTo>
                    <a:pt x="92266" y="380"/>
                  </a:lnTo>
                  <a:lnTo>
                    <a:pt x="92917" y="597"/>
                  </a:lnTo>
                  <a:lnTo>
                    <a:pt x="93460" y="868"/>
                  </a:lnTo>
                  <a:lnTo>
                    <a:pt x="93948" y="1140"/>
                  </a:lnTo>
                  <a:lnTo>
                    <a:pt x="94382" y="1520"/>
                  </a:lnTo>
                  <a:lnTo>
                    <a:pt x="94708" y="1900"/>
                  </a:lnTo>
                  <a:lnTo>
                    <a:pt x="95034" y="2334"/>
                  </a:lnTo>
                  <a:lnTo>
                    <a:pt x="95251" y="2822"/>
                  </a:lnTo>
                  <a:lnTo>
                    <a:pt x="97422" y="113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0"/>
            <p:cNvSpPr/>
            <p:nvPr/>
          </p:nvSpPr>
          <p:spPr>
            <a:xfrm>
              <a:off x="-7068934" y="2139411"/>
              <a:ext cx="1887546" cy="903163"/>
            </a:xfrm>
            <a:custGeom>
              <a:avLst/>
              <a:gdLst/>
              <a:ahLst/>
              <a:cxnLst/>
              <a:rect l="l" t="t" r="r" b="b"/>
              <a:pathLst>
                <a:path w="97096" h="46459" extrusionOk="0">
                  <a:moveTo>
                    <a:pt x="89443" y="1"/>
                  </a:moveTo>
                  <a:lnTo>
                    <a:pt x="88574" y="55"/>
                  </a:lnTo>
                  <a:lnTo>
                    <a:pt x="87652" y="109"/>
                  </a:lnTo>
                  <a:lnTo>
                    <a:pt x="86675" y="164"/>
                  </a:lnTo>
                  <a:lnTo>
                    <a:pt x="84558" y="435"/>
                  </a:lnTo>
                  <a:lnTo>
                    <a:pt x="82279" y="869"/>
                  </a:lnTo>
                  <a:lnTo>
                    <a:pt x="79782" y="1466"/>
                  </a:lnTo>
                  <a:lnTo>
                    <a:pt x="77123" y="2117"/>
                  </a:lnTo>
                  <a:lnTo>
                    <a:pt x="74301" y="2932"/>
                  </a:lnTo>
                  <a:lnTo>
                    <a:pt x="71370" y="3854"/>
                  </a:lnTo>
                  <a:lnTo>
                    <a:pt x="68222" y="4940"/>
                  </a:lnTo>
                  <a:lnTo>
                    <a:pt x="64966" y="6079"/>
                  </a:lnTo>
                  <a:lnTo>
                    <a:pt x="61601" y="7328"/>
                  </a:lnTo>
                  <a:lnTo>
                    <a:pt x="58127" y="8685"/>
                  </a:lnTo>
                  <a:lnTo>
                    <a:pt x="54545" y="10150"/>
                  </a:lnTo>
                  <a:lnTo>
                    <a:pt x="50854" y="11670"/>
                  </a:lnTo>
                  <a:lnTo>
                    <a:pt x="47110" y="13298"/>
                  </a:lnTo>
                  <a:lnTo>
                    <a:pt x="43310" y="14980"/>
                  </a:lnTo>
                  <a:lnTo>
                    <a:pt x="39457" y="16717"/>
                  </a:lnTo>
                  <a:lnTo>
                    <a:pt x="35495" y="18562"/>
                  </a:lnTo>
                  <a:lnTo>
                    <a:pt x="31587" y="20462"/>
                  </a:lnTo>
                  <a:lnTo>
                    <a:pt x="27571" y="22416"/>
                  </a:lnTo>
                  <a:lnTo>
                    <a:pt x="23609" y="24424"/>
                  </a:lnTo>
                  <a:lnTo>
                    <a:pt x="19593" y="26486"/>
                  </a:lnTo>
                  <a:lnTo>
                    <a:pt x="15631" y="28603"/>
                  </a:lnTo>
                  <a:lnTo>
                    <a:pt x="11669" y="30720"/>
                  </a:lnTo>
                  <a:lnTo>
                    <a:pt x="7761" y="32891"/>
                  </a:lnTo>
                  <a:lnTo>
                    <a:pt x="3854" y="35116"/>
                  </a:lnTo>
                  <a:lnTo>
                    <a:pt x="0" y="37341"/>
                  </a:lnTo>
                  <a:lnTo>
                    <a:pt x="2334" y="46459"/>
                  </a:lnTo>
                  <a:lnTo>
                    <a:pt x="6079" y="44234"/>
                  </a:lnTo>
                  <a:lnTo>
                    <a:pt x="9932" y="42063"/>
                  </a:lnTo>
                  <a:lnTo>
                    <a:pt x="13786" y="39892"/>
                  </a:lnTo>
                  <a:lnTo>
                    <a:pt x="17693" y="37775"/>
                  </a:lnTo>
                  <a:lnTo>
                    <a:pt x="21655" y="35713"/>
                  </a:lnTo>
                  <a:lnTo>
                    <a:pt x="25617" y="33650"/>
                  </a:lnTo>
                  <a:lnTo>
                    <a:pt x="29579" y="31642"/>
                  </a:lnTo>
                  <a:lnTo>
                    <a:pt x="33487" y="29688"/>
                  </a:lnTo>
                  <a:lnTo>
                    <a:pt x="37449" y="27789"/>
                  </a:lnTo>
                  <a:lnTo>
                    <a:pt x="41357" y="25944"/>
                  </a:lnTo>
                  <a:lnTo>
                    <a:pt x="45210" y="24207"/>
                  </a:lnTo>
                  <a:lnTo>
                    <a:pt x="49009" y="22470"/>
                  </a:lnTo>
                  <a:lnTo>
                    <a:pt x="52754" y="20842"/>
                  </a:lnTo>
                  <a:lnTo>
                    <a:pt x="56390" y="19322"/>
                  </a:lnTo>
                  <a:lnTo>
                    <a:pt x="59972" y="17857"/>
                  </a:lnTo>
                  <a:lnTo>
                    <a:pt x="63446" y="16500"/>
                  </a:lnTo>
                  <a:lnTo>
                    <a:pt x="66811" y="15197"/>
                  </a:lnTo>
                  <a:lnTo>
                    <a:pt x="70067" y="14058"/>
                  </a:lnTo>
                  <a:lnTo>
                    <a:pt x="73215" y="12972"/>
                  </a:lnTo>
                  <a:lnTo>
                    <a:pt x="76200" y="11995"/>
                  </a:lnTo>
                  <a:lnTo>
                    <a:pt x="79022" y="11181"/>
                  </a:lnTo>
                  <a:lnTo>
                    <a:pt x="81736" y="10476"/>
                  </a:lnTo>
                  <a:lnTo>
                    <a:pt x="84233" y="9879"/>
                  </a:lnTo>
                  <a:lnTo>
                    <a:pt x="86512" y="9390"/>
                  </a:lnTo>
                  <a:lnTo>
                    <a:pt x="88629" y="9064"/>
                  </a:lnTo>
                  <a:lnTo>
                    <a:pt x="90583" y="8902"/>
                  </a:lnTo>
                  <a:lnTo>
                    <a:pt x="91451" y="8847"/>
                  </a:lnTo>
                  <a:lnTo>
                    <a:pt x="92265" y="8847"/>
                  </a:lnTo>
                  <a:lnTo>
                    <a:pt x="93025" y="8902"/>
                  </a:lnTo>
                  <a:lnTo>
                    <a:pt x="93730" y="8956"/>
                  </a:lnTo>
                  <a:lnTo>
                    <a:pt x="94382" y="9064"/>
                  </a:lnTo>
                  <a:lnTo>
                    <a:pt x="94979" y="9227"/>
                  </a:lnTo>
                  <a:lnTo>
                    <a:pt x="95467" y="9444"/>
                  </a:lnTo>
                  <a:lnTo>
                    <a:pt x="95956" y="9661"/>
                  </a:lnTo>
                  <a:lnTo>
                    <a:pt x="96336" y="9933"/>
                  </a:lnTo>
                  <a:lnTo>
                    <a:pt x="96661" y="10258"/>
                  </a:lnTo>
                  <a:lnTo>
                    <a:pt x="96933" y="10638"/>
                  </a:lnTo>
                  <a:lnTo>
                    <a:pt x="97095" y="11018"/>
                  </a:lnTo>
                  <a:lnTo>
                    <a:pt x="94924" y="2497"/>
                  </a:lnTo>
                  <a:lnTo>
                    <a:pt x="94762" y="2063"/>
                  </a:lnTo>
                  <a:lnTo>
                    <a:pt x="94545" y="1629"/>
                  </a:lnTo>
                  <a:lnTo>
                    <a:pt x="94219" y="1303"/>
                  </a:lnTo>
                  <a:lnTo>
                    <a:pt x="93839" y="978"/>
                  </a:lnTo>
                  <a:lnTo>
                    <a:pt x="93405" y="761"/>
                  </a:lnTo>
                  <a:lnTo>
                    <a:pt x="92862" y="544"/>
                  </a:lnTo>
                  <a:lnTo>
                    <a:pt x="92319" y="326"/>
                  </a:lnTo>
                  <a:lnTo>
                    <a:pt x="91668" y="218"/>
                  </a:lnTo>
                  <a:lnTo>
                    <a:pt x="91017" y="109"/>
                  </a:lnTo>
                  <a:lnTo>
                    <a:pt x="90257" y="55"/>
                  </a:lnTo>
                  <a:lnTo>
                    <a:pt x="89443"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0"/>
            <p:cNvSpPr/>
            <p:nvPr/>
          </p:nvSpPr>
          <p:spPr>
            <a:xfrm>
              <a:off x="-7068934" y="2139411"/>
              <a:ext cx="1887546" cy="903163"/>
            </a:xfrm>
            <a:custGeom>
              <a:avLst/>
              <a:gdLst/>
              <a:ahLst/>
              <a:cxnLst/>
              <a:rect l="l" t="t" r="r" b="b"/>
              <a:pathLst>
                <a:path w="97096" h="46459" fill="none" extrusionOk="0">
                  <a:moveTo>
                    <a:pt x="97095" y="11018"/>
                  </a:moveTo>
                  <a:lnTo>
                    <a:pt x="97095" y="11018"/>
                  </a:lnTo>
                  <a:lnTo>
                    <a:pt x="96933" y="10638"/>
                  </a:lnTo>
                  <a:lnTo>
                    <a:pt x="96661" y="10258"/>
                  </a:lnTo>
                  <a:lnTo>
                    <a:pt x="96336" y="9933"/>
                  </a:lnTo>
                  <a:lnTo>
                    <a:pt x="95956" y="9661"/>
                  </a:lnTo>
                  <a:lnTo>
                    <a:pt x="95467" y="9444"/>
                  </a:lnTo>
                  <a:lnTo>
                    <a:pt x="94979" y="9227"/>
                  </a:lnTo>
                  <a:lnTo>
                    <a:pt x="94382" y="9064"/>
                  </a:lnTo>
                  <a:lnTo>
                    <a:pt x="93730" y="8956"/>
                  </a:lnTo>
                  <a:lnTo>
                    <a:pt x="93025" y="8902"/>
                  </a:lnTo>
                  <a:lnTo>
                    <a:pt x="92265" y="8847"/>
                  </a:lnTo>
                  <a:lnTo>
                    <a:pt x="91451" y="8847"/>
                  </a:lnTo>
                  <a:lnTo>
                    <a:pt x="90583" y="8902"/>
                  </a:lnTo>
                  <a:lnTo>
                    <a:pt x="88629" y="9064"/>
                  </a:lnTo>
                  <a:lnTo>
                    <a:pt x="86512" y="9390"/>
                  </a:lnTo>
                  <a:lnTo>
                    <a:pt x="84233" y="9879"/>
                  </a:lnTo>
                  <a:lnTo>
                    <a:pt x="81736" y="10476"/>
                  </a:lnTo>
                  <a:lnTo>
                    <a:pt x="79022" y="11181"/>
                  </a:lnTo>
                  <a:lnTo>
                    <a:pt x="76200" y="11995"/>
                  </a:lnTo>
                  <a:lnTo>
                    <a:pt x="73215" y="12972"/>
                  </a:lnTo>
                  <a:lnTo>
                    <a:pt x="70067" y="14058"/>
                  </a:lnTo>
                  <a:lnTo>
                    <a:pt x="66811" y="15197"/>
                  </a:lnTo>
                  <a:lnTo>
                    <a:pt x="63446" y="16500"/>
                  </a:lnTo>
                  <a:lnTo>
                    <a:pt x="59972" y="17857"/>
                  </a:lnTo>
                  <a:lnTo>
                    <a:pt x="56390" y="19322"/>
                  </a:lnTo>
                  <a:lnTo>
                    <a:pt x="52754" y="20842"/>
                  </a:lnTo>
                  <a:lnTo>
                    <a:pt x="49009" y="22470"/>
                  </a:lnTo>
                  <a:lnTo>
                    <a:pt x="45210" y="24207"/>
                  </a:lnTo>
                  <a:lnTo>
                    <a:pt x="41357" y="25944"/>
                  </a:lnTo>
                  <a:lnTo>
                    <a:pt x="37449" y="27789"/>
                  </a:lnTo>
                  <a:lnTo>
                    <a:pt x="33487" y="29688"/>
                  </a:lnTo>
                  <a:lnTo>
                    <a:pt x="29579" y="31642"/>
                  </a:lnTo>
                  <a:lnTo>
                    <a:pt x="25617" y="33650"/>
                  </a:lnTo>
                  <a:lnTo>
                    <a:pt x="21655" y="35713"/>
                  </a:lnTo>
                  <a:lnTo>
                    <a:pt x="17693" y="37775"/>
                  </a:lnTo>
                  <a:lnTo>
                    <a:pt x="13786" y="39892"/>
                  </a:lnTo>
                  <a:lnTo>
                    <a:pt x="9932" y="42063"/>
                  </a:lnTo>
                  <a:lnTo>
                    <a:pt x="6079" y="44234"/>
                  </a:lnTo>
                  <a:lnTo>
                    <a:pt x="2334" y="46459"/>
                  </a:lnTo>
                  <a:lnTo>
                    <a:pt x="0" y="37341"/>
                  </a:lnTo>
                  <a:lnTo>
                    <a:pt x="0" y="37341"/>
                  </a:lnTo>
                  <a:lnTo>
                    <a:pt x="3854" y="35116"/>
                  </a:lnTo>
                  <a:lnTo>
                    <a:pt x="7761" y="32891"/>
                  </a:lnTo>
                  <a:lnTo>
                    <a:pt x="11669" y="30720"/>
                  </a:lnTo>
                  <a:lnTo>
                    <a:pt x="15631" y="28603"/>
                  </a:lnTo>
                  <a:lnTo>
                    <a:pt x="19593" y="26486"/>
                  </a:lnTo>
                  <a:lnTo>
                    <a:pt x="23609" y="24424"/>
                  </a:lnTo>
                  <a:lnTo>
                    <a:pt x="27571" y="22416"/>
                  </a:lnTo>
                  <a:lnTo>
                    <a:pt x="31587" y="20462"/>
                  </a:lnTo>
                  <a:lnTo>
                    <a:pt x="35495" y="18562"/>
                  </a:lnTo>
                  <a:lnTo>
                    <a:pt x="39457" y="16717"/>
                  </a:lnTo>
                  <a:lnTo>
                    <a:pt x="43310" y="14980"/>
                  </a:lnTo>
                  <a:lnTo>
                    <a:pt x="47110" y="13298"/>
                  </a:lnTo>
                  <a:lnTo>
                    <a:pt x="50854" y="11670"/>
                  </a:lnTo>
                  <a:lnTo>
                    <a:pt x="54545" y="10150"/>
                  </a:lnTo>
                  <a:lnTo>
                    <a:pt x="58127" y="8685"/>
                  </a:lnTo>
                  <a:lnTo>
                    <a:pt x="61601" y="7328"/>
                  </a:lnTo>
                  <a:lnTo>
                    <a:pt x="64966" y="6079"/>
                  </a:lnTo>
                  <a:lnTo>
                    <a:pt x="68222" y="4940"/>
                  </a:lnTo>
                  <a:lnTo>
                    <a:pt x="71370" y="3854"/>
                  </a:lnTo>
                  <a:lnTo>
                    <a:pt x="74301" y="2932"/>
                  </a:lnTo>
                  <a:lnTo>
                    <a:pt x="77123" y="2117"/>
                  </a:lnTo>
                  <a:lnTo>
                    <a:pt x="79782" y="1466"/>
                  </a:lnTo>
                  <a:lnTo>
                    <a:pt x="82279" y="869"/>
                  </a:lnTo>
                  <a:lnTo>
                    <a:pt x="84558" y="435"/>
                  </a:lnTo>
                  <a:lnTo>
                    <a:pt x="86675" y="164"/>
                  </a:lnTo>
                  <a:lnTo>
                    <a:pt x="87652" y="109"/>
                  </a:lnTo>
                  <a:lnTo>
                    <a:pt x="88574" y="55"/>
                  </a:lnTo>
                  <a:lnTo>
                    <a:pt x="89443" y="1"/>
                  </a:lnTo>
                  <a:lnTo>
                    <a:pt x="90257" y="55"/>
                  </a:lnTo>
                  <a:lnTo>
                    <a:pt x="91017" y="109"/>
                  </a:lnTo>
                  <a:lnTo>
                    <a:pt x="91668" y="218"/>
                  </a:lnTo>
                  <a:lnTo>
                    <a:pt x="92319" y="326"/>
                  </a:lnTo>
                  <a:lnTo>
                    <a:pt x="92862" y="544"/>
                  </a:lnTo>
                  <a:lnTo>
                    <a:pt x="93405" y="761"/>
                  </a:lnTo>
                  <a:lnTo>
                    <a:pt x="93839" y="978"/>
                  </a:lnTo>
                  <a:lnTo>
                    <a:pt x="94219" y="1303"/>
                  </a:lnTo>
                  <a:lnTo>
                    <a:pt x="94545" y="1629"/>
                  </a:lnTo>
                  <a:lnTo>
                    <a:pt x="94762" y="2063"/>
                  </a:lnTo>
                  <a:lnTo>
                    <a:pt x="94924" y="2497"/>
                  </a:lnTo>
                  <a:lnTo>
                    <a:pt x="97095" y="110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0"/>
            <p:cNvSpPr/>
            <p:nvPr/>
          </p:nvSpPr>
          <p:spPr>
            <a:xfrm>
              <a:off x="-6979257" y="2481263"/>
              <a:ext cx="1882278" cy="915818"/>
            </a:xfrm>
            <a:custGeom>
              <a:avLst/>
              <a:gdLst/>
              <a:ahLst/>
              <a:cxnLst/>
              <a:rect l="l" t="t" r="r" b="b"/>
              <a:pathLst>
                <a:path w="96825" h="47110" extrusionOk="0">
                  <a:moveTo>
                    <a:pt x="88575" y="0"/>
                  </a:moveTo>
                  <a:lnTo>
                    <a:pt x="86784" y="163"/>
                  </a:lnTo>
                  <a:lnTo>
                    <a:pt x="84776" y="435"/>
                  </a:lnTo>
                  <a:lnTo>
                    <a:pt x="82605" y="869"/>
                  </a:lnTo>
                  <a:lnTo>
                    <a:pt x="80217" y="1412"/>
                  </a:lnTo>
                  <a:lnTo>
                    <a:pt x="77666" y="2117"/>
                  </a:lnTo>
                  <a:lnTo>
                    <a:pt x="75006" y="2877"/>
                  </a:lnTo>
                  <a:lnTo>
                    <a:pt x="72130" y="3745"/>
                  </a:lnTo>
                  <a:lnTo>
                    <a:pt x="69091" y="4776"/>
                  </a:lnTo>
                  <a:lnTo>
                    <a:pt x="65943" y="5916"/>
                  </a:lnTo>
                  <a:lnTo>
                    <a:pt x="62686" y="7110"/>
                  </a:lnTo>
                  <a:lnTo>
                    <a:pt x="59267" y="8413"/>
                  </a:lnTo>
                  <a:lnTo>
                    <a:pt x="55794" y="9824"/>
                  </a:lnTo>
                  <a:lnTo>
                    <a:pt x="52157" y="11344"/>
                  </a:lnTo>
                  <a:lnTo>
                    <a:pt x="48467" y="12972"/>
                  </a:lnTo>
                  <a:lnTo>
                    <a:pt x="44667" y="14654"/>
                  </a:lnTo>
                  <a:lnTo>
                    <a:pt x="40814" y="16391"/>
                  </a:lnTo>
                  <a:lnTo>
                    <a:pt x="36906" y="18291"/>
                  </a:lnTo>
                  <a:lnTo>
                    <a:pt x="32890" y="20190"/>
                  </a:lnTo>
                  <a:lnTo>
                    <a:pt x="28874" y="22198"/>
                  </a:lnTo>
                  <a:lnTo>
                    <a:pt x="24803" y="24261"/>
                  </a:lnTo>
                  <a:lnTo>
                    <a:pt x="20679" y="26432"/>
                  </a:lnTo>
                  <a:lnTo>
                    <a:pt x="16554" y="28603"/>
                  </a:lnTo>
                  <a:lnTo>
                    <a:pt x="12429" y="30882"/>
                  </a:lnTo>
                  <a:lnTo>
                    <a:pt x="8304" y="33162"/>
                  </a:lnTo>
                  <a:lnTo>
                    <a:pt x="4125" y="35550"/>
                  </a:lnTo>
                  <a:lnTo>
                    <a:pt x="0" y="37992"/>
                  </a:lnTo>
                  <a:lnTo>
                    <a:pt x="2334" y="47110"/>
                  </a:lnTo>
                  <a:lnTo>
                    <a:pt x="2497" y="47001"/>
                  </a:lnTo>
                  <a:lnTo>
                    <a:pt x="6513" y="44613"/>
                  </a:lnTo>
                  <a:lnTo>
                    <a:pt x="10584" y="42279"/>
                  </a:lnTo>
                  <a:lnTo>
                    <a:pt x="14654" y="40000"/>
                  </a:lnTo>
                  <a:lnTo>
                    <a:pt x="18725" y="37721"/>
                  </a:lnTo>
                  <a:lnTo>
                    <a:pt x="22795" y="35550"/>
                  </a:lnTo>
                  <a:lnTo>
                    <a:pt x="26866" y="33433"/>
                  </a:lnTo>
                  <a:lnTo>
                    <a:pt x="30936" y="31371"/>
                  </a:lnTo>
                  <a:lnTo>
                    <a:pt x="34898" y="29362"/>
                  </a:lnTo>
                  <a:lnTo>
                    <a:pt x="38860" y="27409"/>
                  </a:lnTo>
                  <a:lnTo>
                    <a:pt x="42822" y="25563"/>
                  </a:lnTo>
                  <a:lnTo>
                    <a:pt x="46621" y="23772"/>
                  </a:lnTo>
                  <a:lnTo>
                    <a:pt x="50420" y="22090"/>
                  </a:lnTo>
                  <a:lnTo>
                    <a:pt x="54111" y="20462"/>
                  </a:lnTo>
                  <a:lnTo>
                    <a:pt x="57747" y="18942"/>
                  </a:lnTo>
                  <a:lnTo>
                    <a:pt x="61221" y="17531"/>
                  </a:lnTo>
                  <a:lnTo>
                    <a:pt x="64640" y="16174"/>
                  </a:lnTo>
                  <a:lnTo>
                    <a:pt x="67951" y="14926"/>
                  </a:lnTo>
                  <a:lnTo>
                    <a:pt x="71099" y="13786"/>
                  </a:lnTo>
                  <a:lnTo>
                    <a:pt x="74138" y="12755"/>
                  </a:lnTo>
                  <a:lnTo>
                    <a:pt x="77014" y="11832"/>
                  </a:lnTo>
                  <a:lnTo>
                    <a:pt x="79728" y="11018"/>
                  </a:lnTo>
                  <a:lnTo>
                    <a:pt x="82279" y="10312"/>
                  </a:lnTo>
                  <a:lnTo>
                    <a:pt x="84667" y="9715"/>
                  </a:lnTo>
                  <a:lnTo>
                    <a:pt x="86892" y="9281"/>
                  </a:lnTo>
                  <a:lnTo>
                    <a:pt x="88900" y="8956"/>
                  </a:lnTo>
                  <a:lnTo>
                    <a:pt x="90691" y="8738"/>
                  </a:lnTo>
                  <a:lnTo>
                    <a:pt x="92320" y="8684"/>
                  </a:lnTo>
                  <a:lnTo>
                    <a:pt x="93025" y="8684"/>
                  </a:lnTo>
                  <a:lnTo>
                    <a:pt x="93676" y="8738"/>
                  </a:lnTo>
                  <a:lnTo>
                    <a:pt x="94273" y="8847"/>
                  </a:lnTo>
                  <a:lnTo>
                    <a:pt x="94870" y="8956"/>
                  </a:lnTo>
                  <a:lnTo>
                    <a:pt x="95359" y="9118"/>
                  </a:lnTo>
                  <a:lnTo>
                    <a:pt x="95739" y="9335"/>
                  </a:lnTo>
                  <a:lnTo>
                    <a:pt x="96119" y="9553"/>
                  </a:lnTo>
                  <a:lnTo>
                    <a:pt x="96444" y="9824"/>
                  </a:lnTo>
                  <a:lnTo>
                    <a:pt x="96661" y="10150"/>
                  </a:lnTo>
                  <a:lnTo>
                    <a:pt x="96824" y="10529"/>
                  </a:lnTo>
                  <a:lnTo>
                    <a:pt x="94653" y="1954"/>
                  </a:lnTo>
                  <a:lnTo>
                    <a:pt x="94491" y="1629"/>
                  </a:lnTo>
                  <a:lnTo>
                    <a:pt x="94273" y="1303"/>
                  </a:lnTo>
                  <a:lnTo>
                    <a:pt x="93948" y="977"/>
                  </a:lnTo>
                  <a:lnTo>
                    <a:pt x="93622" y="760"/>
                  </a:lnTo>
                  <a:lnTo>
                    <a:pt x="93188" y="543"/>
                  </a:lnTo>
                  <a:lnTo>
                    <a:pt x="92700" y="326"/>
                  </a:lnTo>
                  <a:lnTo>
                    <a:pt x="92157" y="218"/>
                  </a:lnTo>
                  <a:lnTo>
                    <a:pt x="91560" y="109"/>
                  </a:lnTo>
                  <a:lnTo>
                    <a:pt x="90908"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0"/>
            <p:cNvSpPr/>
            <p:nvPr/>
          </p:nvSpPr>
          <p:spPr>
            <a:xfrm>
              <a:off x="-6979257" y="2481263"/>
              <a:ext cx="1882278" cy="915818"/>
            </a:xfrm>
            <a:custGeom>
              <a:avLst/>
              <a:gdLst/>
              <a:ahLst/>
              <a:cxnLst/>
              <a:rect l="l" t="t" r="r" b="b"/>
              <a:pathLst>
                <a:path w="96825" h="47110" fill="none" extrusionOk="0">
                  <a:moveTo>
                    <a:pt x="96824" y="10529"/>
                  </a:moveTo>
                  <a:lnTo>
                    <a:pt x="96824" y="10529"/>
                  </a:lnTo>
                  <a:lnTo>
                    <a:pt x="96661" y="10150"/>
                  </a:lnTo>
                  <a:lnTo>
                    <a:pt x="96444" y="9824"/>
                  </a:lnTo>
                  <a:lnTo>
                    <a:pt x="96119" y="9553"/>
                  </a:lnTo>
                  <a:lnTo>
                    <a:pt x="95739" y="9335"/>
                  </a:lnTo>
                  <a:lnTo>
                    <a:pt x="95359" y="9118"/>
                  </a:lnTo>
                  <a:lnTo>
                    <a:pt x="94870" y="8956"/>
                  </a:lnTo>
                  <a:lnTo>
                    <a:pt x="94273" y="8847"/>
                  </a:lnTo>
                  <a:lnTo>
                    <a:pt x="93676" y="8738"/>
                  </a:lnTo>
                  <a:lnTo>
                    <a:pt x="93025" y="8684"/>
                  </a:lnTo>
                  <a:lnTo>
                    <a:pt x="92320" y="8684"/>
                  </a:lnTo>
                  <a:lnTo>
                    <a:pt x="90691" y="8738"/>
                  </a:lnTo>
                  <a:lnTo>
                    <a:pt x="88900" y="8956"/>
                  </a:lnTo>
                  <a:lnTo>
                    <a:pt x="86892" y="9281"/>
                  </a:lnTo>
                  <a:lnTo>
                    <a:pt x="84667" y="9715"/>
                  </a:lnTo>
                  <a:lnTo>
                    <a:pt x="82279" y="10312"/>
                  </a:lnTo>
                  <a:lnTo>
                    <a:pt x="79728" y="11018"/>
                  </a:lnTo>
                  <a:lnTo>
                    <a:pt x="77014" y="11832"/>
                  </a:lnTo>
                  <a:lnTo>
                    <a:pt x="74138" y="12755"/>
                  </a:lnTo>
                  <a:lnTo>
                    <a:pt x="71099" y="13786"/>
                  </a:lnTo>
                  <a:lnTo>
                    <a:pt x="67951" y="14926"/>
                  </a:lnTo>
                  <a:lnTo>
                    <a:pt x="64640" y="16174"/>
                  </a:lnTo>
                  <a:lnTo>
                    <a:pt x="61221" y="17531"/>
                  </a:lnTo>
                  <a:lnTo>
                    <a:pt x="57747" y="18942"/>
                  </a:lnTo>
                  <a:lnTo>
                    <a:pt x="54111" y="20462"/>
                  </a:lnTo>
                  <a:lnTo>
                    <a:pt x="50420" y="22090"/>
                  </a:lnTo>
                  <a:lnTo>
                    <a:pt x="46621" y="23772"/>
                  </a:lnTo>
                  <a:lnTo>
                    <a:pt x="42822" y="25563"/>
                  </a:lnTo>
                  <a:lnTo>
                    <a:pt x="38860" y="27409"/>
                  </a:lnTo>
                  <a:lnTo>
                    <a:pt x="34898" y="29362"/>
                  </a:lnTo>
                  <a:lnTo>
                    <a:pt x="30936" y="31371"/>
                  </a:lnTo>
                  <a:lnTo>
                    <a:pt x="26866" y="33433"/>
                  </a:lnTo>
                  <a:lnTo>
                    <a:pt x="22795" y="35550"/>
                  </a:lnTo>
                  <a:lnTo>
                    <a:pt x="18725" y="37721"/>
                  </a:lnTo>
                  <a:lnTo>
                    <a:pt x="14654" y="40000"/>
                  </a:lnTo>
                  <a:lnTo>
                    <a:pt x="10584" y="42279"/>
                  </a:lnTo>
                  <a:lnTo>
                    <a:pt x="6513" y="44613"/>
                  </a:lnTo>
                  <a:lnTo>
                    <a:pt x="2497" y="47001"/>
                  </a:lnTo>
                  <a:lnTo>
                    <a:pt x="2334" y="47110"/>
                  </a:lnTo>
                  <a:lnTo>
                    <a:pt x="0" y="37992"/>
                  </a:lnTo>
                  <a:lnTo>
                    <a:pt x="0" y="37992"/>
                  </a:lnTo>
                  <a:lnTo>
                    <a:pt x="4125" y="35550"/>
                  </a:lnTo>
                  <a:lnTo>
                    <a:pt x="8304" y="33162"/>
                  </a:lnTo>
                  <a:lnTo>
                    <a:pt x="12429" y="30882"/>
                  </a:lnTo>
                  <a:lnTo>
                    <a:pt x="16554" y="28603"/>
                  </a:lnTo>
                  <a:lnTo>
                    <a:pt x="20679" y="26432"/>
                  </a:lnTo>
                  <a:lnTo>
                    <a:pt x="24803" y="24261"/>
                  </a:lnTo>
                  <a:lnTo>
                    <a:pt x="28874" y="22198"/>
                  </a:lnTo>
                  <a:lnTo>
                    <a:pt x="32890" y="20190"/>
                  </a:lnTo>
                  <a:lnTo>
                    <a:pt x="36906" y="18291"/>
                  </a:lnTo>
                  <a:lnTo>
                    <a:pt x="40814" y="16391"/>
                  </a:lnTo>
                  <a:lnTo>
                    <a:pt x="44667" y="14654"/>
                  </a:lnTo>
                  <a:lnTo>
                    <a:pt x="48467" y="12972"/>
                  </a:lnTo>
                  <a:lnTo>
                    <a:pt x="52157" y="11344"/>
                  </a:lnTo>
                  <a:lnTo>
                    <a:pt x="55794" y="9824"/>
                  </a:lnTo>
                  <a:lnTo>
                    <a:pt x="59267" y="8413"/>
                  </a:lnTo>
                  <a:lnTo>
                    <a:pt x="62686" y="7110"/>
                  </a:lnTo>
                  <a:lnTo>
                    <a:pt x="65943" y="5916"/>
                  </a:lnTo>
                  <a:lnTo>
                    <a:pt x="69091" y="4776"/>
                  </a:lnTo>
                  <a:lnTo>
                    <a:pt x="72130" y="3745"/>
                  </a:lnTo>
                  <a:lnTo>
                    <a:pt x="75006" y="2877"/>
                  </a:lnTo>
                  <a:lnTo>
                    <a:pt x="77666" y="2117"/>
                  </a:lnTo>
                  <a:lnTo>
                    <a:pt x="80217" y="1412"/>
                  </a:lnTo>
                  <a:lnTo>
                    <a:pt x="82605" y="869"/>
                  </a:lnTo>
                  <a:lnTo>
                    <a:pt x="84776" y="435"/>
                  </a:lnTo>
                  <a:lnTo>
                    <a:pt x="86784" y="163"/>
                  </a:lnTo>
                  <a:lnTo>
                    <a:pt x="88575" y="0"/>
                  </a:lnTo>
                  <a:lnTo>
                    <a:pt x="89389" y="0"/>
                  </a:lnTo>
                  <a:lnTo>
                    <a:pt x="90149" y="0"/>
                  </a:lnTo>
                  <a:lnTo>
                    <a:pt x="90908" y="0"/>
                  </a:lnTo>
                  <a:lnTo>
                    <a:pt x="91560" y="109"/>
                  </a:lnTo>
                  <a:lnTo>
                    <a:pt x="92157" y="218"/>
                  </a:lnTo>
                  <a:lnTo>
                    <a:pt x="92700" y="326"/>
                  </a:lnTo>
                  <a:lnTo>
                    <a:pt x="93188" y="543"/>
                  </a:lnTo>
                  <a:lnTo>
                    <a:pt x="93622" y="760"/>
                  </a:lnTo>
                  <a:lnTo>
                    <a:pt x="93948" y="977"/>
                  </a:lnTo>
                  <a:lnTo>
                    <a:pt x="94273" y="1303"/>
                  </a:lnTo>
                  <a:lnTo>
                    <a:pt x="94491" y="1629"/>
                  </a:lnTo>
                  <a:lnTo>
                    <a:pt x="94653" y="1954"/>
                  </a:lnTo>
                  <a:lnTo>
                    <a:pt x="96824" y="105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0"/>
            <p:cNvSpPr/>
            <p:nvPr/>
          </p:nvSpPr>
          <p:spPr>
            <a:xfrm>
              <a:off x="-7518406" y="491385"/>
              <a:ext cx="2168202" cy="1842193"/>
            </a:xfrm>
            <a:custGeom>
              <a:avLst/>
              <a:gdLst/>
              <a:ahLst/>
              <a:cxnLst/>
              <a:rect l="l" t="t" r="r" b="b"/>
              <a:pathLst>
                <a:path w="111533" h="94763" extrusionOk="0">
                  <a:moveTo>
                    <a:pt x="85427" y="1"/>
                  </a:moveTo>
                  <a:lnTo>
                    <a:pt x="84016" y="55"/>
                  </a:lnTo>
                  <a:lnTo>
                    <a:pt x="82496" y="109"/>
                  </a:lnTo>
                  <a:lnTo>
                    <a:pt x="80977" y="272"/>
                  </a:lnTo>
                  <a:lnTo>
                    <a:pt x="79403" y="435"/>
                  </a:lnTo>
                  <a:lnTo>
                    <a:pt x="77775" y="706"/>
                  </a:lnTo>
                  <a:lnTo>
                    <a:pt x="76092" y="978"/>
                  </a:lnTo>
                  <a:lnTo>
                    <a:pt x="74355" y="1303"/>
                  </a:lnTo>
                  <a:lnTo>
                    <a:pt x="72619" y="1683"/>
                  </a:lnTo>
                  <a:lnTo>
                    <a:pt x="70828" y="2117"/>
                  </a:lnTo>
                  <a:lnTo>
                    <a:pt x="67083" y="3040"/>
                  </a:lnTo>
                  <a:lnTo>
                    <a:pt x="63284" y="4125"/>
                  </a:lnTo>
                  <a:lnTo>
                    <a:pt x="59376" y="5374"/>
                  </a:lnTo>
                  <a:lnTo>
                    <a:pt x="55414" y="6676"/>
                  </a:lnTo>
                  <a:lnTo>
                    <a:pt x="51398" y="8087"/>
                  </a:lnTo>
                  <a:lnTo>
                    <a:pt x="47381" y="9607"/>
                  </a:lnTo>
                  <a:lnTo>
                    <a:pt x="43311" y="11181"/>
                  </a:lnTo>
                  <a:lnTo>
                    <a:pt x="39295" y="12809"/>
                  </a:lnTo>
                  <a:lnTo>
                    <a:pt x="35333" y="14437"/>
                  </a:lnTo>
                  <a:lnTo>
                    <a:pt x="31479" y="16066"/>
                  </a:lnTo>
                  <a:lnTo>
                    <a:pt x="27680" y="17748"/>
                  </a:lnTo>
                  <a:lnTo>
                    <a:pt x="20462" y="21004"/>
                  </a:lnTo>
                  <a:lnTo>
                    <a:pt x="13895" y="24098"/>
                  </a:lnTo>
                  <a:lnTo>
                    <a:pt x="8196" y="26866"/>
                  </a:lnTo>
                  <a:lnTo>
                    <a:pt x="3474" y="29200"/>
                  </a:lnTo>
                  <a:lnTo>
                    <a:pt x="1" y="30936"/>
                  </a:lnTo>
                  <a:lnTo>
                    <a:pt x="2334" y="40054"/>
                  </a:lnTo>
                  <a:lnTo>
                    <a:pt x="4668" y="49172"/>
                  </a:lnTo>
                  <a:lnTo>
                    <a:pt x="6948" y="58290"/>
                  </a:lnTo>
                  <a:lnTo>
                    <a:pt x="9281" y="67408"/>
                  </a:lnTo>
                  <a:lnTo>
                    <a:pt x="11561" y="76526"/>
                  </a:lnTo>
                  <a:lnTo>
                    <a:pt x="13895" y="85644"/>
                  </a:lnTo>
                  <a:lnTo>
                    <a:pt x="16174" y="94762"/>
                  </a:lnTo>
                  <a:lnTo>
                    <a:pt x="22036" y="91506"/>
                  </a:lnTo>
                  <a:lnTo>
                    <a:pt x="28440" y="88086"/>
                  </a:lnTo>
                  <a:lnTo>
                    <a:pt x="35333" y="84559"/>
                  </a:lnTo>
                  <a:lnTo>
                    <a:pt x="42605" y="80977"/>
                  </a:lnTo>
                  <a:lnTo>
                    <a:pt x="46296" y="79186"/>
                  </a:lnTo>
                  <a:lnTo>
                    <a:pt x="50041" y="77449"/>
                  </a:lnTo>
                  <a:lnTo>
                    <a:pt x="53840" y="75712"/>
                  </a:lnTo>
                  <a:lnTo>
                    <a:pt x="57639" y="73975"/>
                  </a:lnTo>
                  <a:lnTo>
                    <a:pt x="61384" y="72347"/>
                  </a:lnTo>
                  <a:lnTo>
                    <a:pt x="65183" y="70719"/>
                  </a:lnTo>
                  <a:lnTo>
                    <a:pt x="68874" y="69199"/>
                  </a:lnTo>
                  <a:lnTo>
                    <a:pt x="72564" y="67734"/>
                  </a:lnTo>
                  <a:lnTo>
                    <a:pt x="76146" y="66323"/>
                  </a:lnTo>
                  <a:lnTo>
                    <a:pt x="79674" y="65075"/>
                  </a:lnTo>
                  <a:lnTo>
                    <a:pt x="83093" y="63881"/>
                  </a:lnTo>
                  <a:lnTo>
                    <a:pt x="86404" y="62795"/>
                  </a:lnTo>
                  <a:lnTo>
                    <a:pt x="89606" y="61818"/>
                  </a:lnTo>
                  <a:lnTo>
                    <a:pt x="92645" y="61004"/>
                  </a:lnTo>
                  <a:lnTo>
                    <a:pt x="95468" y="60298"/>
                  </a:lnTo>
                  <a:lnTo>
                    <a:pt x="98181" y="59701"/>
                  </a:lnTo>
                  <a:lnTo>
                    <a:pt x="100678" y="59322"/>
                  </a:lnTo>
                  <a:lnTo>
                    <a:pt x="101872" y="59213"/>
                  </a:lnTo>
                  <a:lnTo>
                    <a:pt x="103012" y="59104"/>
                  </a:lnTo>
                  <a:lnTo>
                    <a:pt x="104043" y="59050"/>
                  </a:lnTo>
                  <a:lnTo>
                    <a:pt x="105997" y="59050"/>
                  </a:lnTo>
                  <a:lnTo>
                    <a:pt x="106865" y="59159"/>
                  </a:lnTo>
                  <a:lnTo>
                    <a:pt x="107734" y="59267"/>
                  </a:lnTo>
                  <a:lnTo>
                    <a:pt x="108493" y="59484"/>
                  </a:lnTo>
                  <a:lnTo>
                    <a:pt x="109145" y="59701"/>
                  </a:lnTo>
                  <a:lnTo>
                    <a:pt x="109796" y="59973"/>
                  </a:lnTo>
                  <a:lnTo>
                    <a:pt x="110339" y="60298"/>
                  </a:lnTo>
                  <a:lnTo>
                    <a:pt x="110827" y="60733"/>
                  </a:lnTo>
                  <a:lnTo>
                    <a:pt x="111207" y="61167"/>
                  </a:lnTo>
                  <a:lnTo>
                    <a:pt x="111533" y="61655"/>
                  </a:lnTo>
                  <a:lnTo>
                    <a:pt x="109416" y="53677"/>
                  </a:lnTo>
                  <a:lnTo>
                    <a:pt x="107408" y="45645"/>
                  </a:lnTo>
                  <a:lnTo>
                    <a:pt x="105400" y="37666"/>
                  </a:lnTo>
                  <a:lnTo>
                    <a:pt x="103392" y="29634"/>
                  </a:lnTo>
                  <a:lnTo>
                    <a:pt x="99375" y="13569"/>
                  </a:lnTo>
                  <a:lnTo>
                    <a:pt x="97313" y="5591"/>
                  </a:lnTo>
                  <a:lnTo>
                    <a:pt x="96933" y="4722"/>
                  </a:lnTo>
                  <a:lnTo>
                    <a:pt x="96390" y="3908"/>
                  </a:lnTo>
                  <a:lnTo>
                    <a:pt x="95793" y="3203"/>
                  </a:lnTo>
                  <a:lnTo>
                    <a:pt x="95142" y="2551"/>
                  </a:lnTo>
                  <a:lnTo>
                    <a:pt x="94382" y="2009"/>
                  </a:lnTo>
                  <a:lnTo>
                    <a:pt x="93514" y="1520"/>
                  </a:lnTo>
                  <a:lnTo>
                    <a:pt x="92591" y="1140"/>
                  </a:lnTo>
                  <a:lnTo>
                    <a:pt x="91560" y="760"/>
                  </a:lnTo>
                  <a:lnTo>
                    <a:pt x="90475" y="489"/>
                  </a:lnTo>
                  <a:lnTo>
                    <a:pt x="89281" y="272"/>
                  </a:lnTo>
                  <a:lnTo>
                    <a:pt x="88087" y="109"/>
                  </a:lnTo>
                  <a:lnTo>
                    <a:pt x="86784" y="55"/>
                  </a:lnTo>
                  <a:lnTo>
                    <a:pt x="854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0"/>
            <p:cNvSpPr/>
            <p:nvPr/>
          </p:nvSpPr>
          <p:spPr>
            <a:xfrm>
              <a:off x="-7418173" y="1085394"/>
              <a:ext cx="132970" cy="140337"/>
            </a:xfrm>
            <a:custGeom>
              <a:avLst/>
              <a:gdLst/>
              <a:ahLst/>
              <a:cxnLst/>
              <a:rect l="l" t="t" r="r" b="b"/>
              <a:pathLst>
                <a:path w="6840" h="7219" extrusionOk="0">
                  <a:moveTo>
                    <a:pt x="2769" y="1"/>
                  </a:moveTo>
                  <a:lnTo>
                    <a:pt x="2551" y="2714"/>
                  </a:lnTo>
                  <a:lnTo>
                    <a:pt x="1" y="3908"/>
                  </a:lnTo>
                  <a:lnTo>
                    <a:pt x="2443" y="4451"/>
                  </a:lnTo>
                  <a:lnTo>
                    <a:pt x="2280" y="7219"/>
                  </a:lnTo>
                  <a:lnTo>
                    <a:pt x="3963" y="4777"/>
                  </a:lnTo>
                  <a:lnTo>
                    <a:pt x="6513" y="5265"/>
                  </a:lnTo>
                  <a:lnTo>
                    <a:pt x="5048" y="3257"/>
                  </a:lnTo>
                  <a:lnTo>
                    <a:pt x="6839" y="815"/>
                  </a:lnTo>
                  <a:lnTo>
                    <a:pt x="4180" y="2009"/>
                  </a:lnTo>
                  <a:lnTo>
                    <a:pt x="2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0"/>
            <p:cNvSpPr/>
            <p:nvPr/>
          </p:nvSpPr>
          <p:spPr>
            <a:xfrm>
              <a:off x="-7418173" y="1085394"/>
              <a:ext cx="132970" cy="140337"/>
            </a:xfrm>
            <a:custGeom>
              <a:avLst/>
              <a:gdLst/>
              <a:ahLst/>
              <a:cxnLst/>
              <a:rect l="l" t="t" r="r" b="b"/>
              <a:pathLst>
                <a:path w="6840" h="7219" fill="none" extrusionOk="0">
                  <a:moveTo>
                    <a:pt x="2769" y="1"/>
                  </a:moveTo>
                  <a:lnTo>
                    <a:pt x="2551" y="2714"/>
                  </a:lnTo>
                  <a:lnTo>
                    <a:pt x="1" y="3908"/>
                  </a:lnTo>
                  <a:lnTo>
                    <a:pt x="2443" y="4451"/>
                  </a:lnTo>
                  <a:lnTo>
                    <a:pt x="2280" y="7219"/>
                  </a:lnTo>
                  <a:lnTo>
                    <a:pt x="3963" y="4777"/>
                  </a:lnTo>
                  <a:lnTo>
                    <a:pt x="6513" y="5265"/>
                  </a:lnTo>
                  <a:lnTo>
                    <a:pt x="5048" y="3257"/>
                  </a:lnTo>
                  <a:lnTo>
                    <a:pt x="6839" y="815"/>
                  </a:lnTo>
                  <a:lnTo>
                    <a:pt x="4180" y="2009"/>
                  </a:lnTo>
                  <a:lnTo>
                    <a:pt x="27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0"/>
            <p:cNvSpPr/>
            <p:nvPr/>
          </p:nvSpPr>
          <p:spPr>
            <a:xfrm>
              <a:off x="-7236701" y="1138154"/>
              <a:ext cx="139288" cy="139288"/>
            </a:xfrm>
            <a:custGeom>
              <a:avLst/>
              <a:gdLst/>
              <a:ahLst/>
              <a:cxnLst/>
              <a:rect l="l" t="t" r="r" b="b"/>
              <a:pathLst>
                <a:path w="7165" h="7165" extrusionOk="0">
                  <a:moveTo>
                    <a:pt x="2986" y="0"/>
                  </a:moveTo>
                  <a:lnTo>
                    <a:pt x="2714" y="2714"/>
                  </a:lnTo>
                  <a:lnTo>
                    <a:pt x="1" y="3908"/>
                  </a:lnTo>
                  <a:lnTo>
                    <a:pt x="2552" y="4396"/>
                  </a:lnTo>
                  <a:lnTo>
                    <a:pt x="2334" y="7164"/>
                  </a:lnTo>
                  <a:lnTo>
                    <a:pt x="4180" y="4722"/>
                  </a:lnTo>
                  <a:lnTo>
                    <a:pt x="6731" y="5211"/>
                  </a:lnTo>
                  <a:lnTo>
                    <a:pt x="5319" y="3202"/>
                  </a:lnTo>
                  <a:lnTo>
                    <a:pt x="7165" y="760"/>
                  </a:lnTo>
                  <a:lnTo>
                    <a:pt x="4397" y="1954"/>
                  </a:lnTo>
                  <a:lnTo>
                    <a:pt x="29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0"/>
            <p:cNvSpPr/>
            <p:nvPr/>
          </p:nvSpPr>
          <p:spPr>
            <a:xfrm>
              <a:off x="-7236701" y="1138154"/>
              <a:ext cx="139288" cy="139288"/>
            </a:xfrm>
            <a:custGeom>
              <a:avLst/>
              <a:gdLst/>
              <a:ahLst/>
              <a:cxnLst/>
              <a:rect l="l" t="t" r="r" b="b"/>
              <a:pathLst>
                <a:path w="7165" h="7165" fill="none" extrusionOk="0">
                  <a:moveTo>
                    <a:pt x="2986" y="0"/>
                  </a:moveTo>
                  <a:lnTo>
                    <a:pt x="2714" y="2714"/>
                  </a:lnTo>
                  <a:lnTo>
                    <a:pt x="1" y="3908"/>
                  </a:lnTo>
                  <a:lnTo>
                    <a:pt x="2552" y="4396"/>
                  </a:lnTo>
                  <a:lnTo>
                    <a:pt x="2334" y="7164"/>
                  </a:lnTo>
                  <a:lnTo>
                    <a:pt x="4180" y="4722"/>
                  </a:lnTo>
                  <a:lnTo>
                    <a:pt x="6731" y="5211"/>
                  </a:lnTo>
                  <a:lnTo>
                    <a:pt x="5319" y="3202"/>
                  </a:lnTo>
                  <a:lnTo>
                    <a:pt x="7165" y="760"/>
                  </a:lnTo>
                  <a:lnTo>
                    <a:pt x="4397" y="1954"/>
                  </a:lnTo>
                  <a:lnTo>
                    <a:pt x="29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0"/>
            <p:cNvSpPr/>
            <p:nvPr/>
          </p:nvSpPr>
          <p:spPr>
            <a:xfrm>
              <a:off x="-6918060" y="1004154"/>
              <a:ext cx="144556" cy="136119"/>
            </a:xfrm>
            <a:custGeom>
              <a:avLst/>
              <a:gdLst/>
              <a:ahLst/>
              <a:cxnLst/>
              <a:rect l="l" t="t" r="r" b="b"/>
              <a:pathLst>
                <a:path w="7436" h="7002" extrusionOk="0">
                  <a:moveTo>
                    <a:pt x="3094" y="1"/>
                  </a:moveTo>
                  <a:lnTo>
                    <a:pt x="2822" y="2714"/>
                  </a:lnTo>
                  <a:lnTo>
                    <a:pt x="0" y="3800"/>
                  </a:lnTo>
                  <a:lnTo>
                    <a:pt x="2660" y="4342"/>
                  </a:lnTo>
                  <a:lnTo>
                    <a:pt x="2334" y="7002"/>
                  </a:lnTo>
                  <a:lnTo>
                    <a:pt x="4288" y="4668"/>
                  </a:lnTo>
                  <a:lnTo>
                    <a:pt x="6947" y="5156"/>
                  </a:lnTo>
                  <a:lnTo>
                    <a:pt x="5482" y="3203"/>
                  </a:lnTo>
                  <a:lnTo>
                    <a:pt x="7436" y="869"/>
                  </a:lnTo>
                  <a:lnTo>
                    <a:pt x="4559" y="2009"/>
                  </a:lnTo>
                  <a:lnTo>
                    <a:pt x="30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0"/>
            <p:cNvSpPr/>
            <p:nvPr/>
          </p:nvSpPr>
          <p:spPr>
            <a:xfrm>
              <a:off x="-6918060" y="1004154"/>
              <a:ext cx="144556" cy="136119"/>
            </a:xfrm>
            <a:custGeom>
              <a:avLst/>
              <a:gdLst/>
              <a:ahLst/>
              <a:cxnLst/>
              <a:rect l="l" t="t" r="r" b="b"/>
              <a:pathLst>
                <a:path w="7436" h="7002" fill="none" extrusionOk="0">
                  <a:moveTo>
                    <a:pt x="3094" y="1"/>
                  </a:moveTo>
                  <a:lnTo>
                    <a:pt x="2822" y="2714"/>
                  </a:lnTo>
                  <a:lnTo>
                    <a:pt x="0" y="3800"/>
                  </a:lnTo>
                  <a:lnTo>
                    <a:pt x="2660" y="4342"/>
                  </a:lnTo>
                  <a:lnTo>
                    <a:pt x="2334" y="7002"/>
                  </a:lnTo>
                  <a:lnTo>
                    <a:pt x="4288" y="4668"/>
                  </a:lnTo>
                  <a:lnTo>
                    <a:pt x="6947" y="5156"/>
                  </a:lnTo>
                  <a:lnTo>
                    <a:pt x="5482" y="3203"/>
                  </a:lnTo>
                  <a:lnTo>
                    <a:pt x="7436" y="869"/>
                  </a:lnTo>
                  <a:lnTo>
                    <a:pt x="4559" y="2009"/>
                  </a:lnTo>
                  <a:lnTo>
                    <a:pt x="30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a:off x="-6578327" y="865935"/>
              <a:ext cx="196266" cy="139288"/>
            </a:xfrm>
            <a:custGeom>
              <a:avLst/>
              <a:gdLst/>
              <a:ahLst/>
              <a:cxnLst/>
              <a:rect l="l" t="t" r="r" b="b"/>
              <a:pathLst>
                <a:path w="10096" h="7165" extrusionOk="0">
                  <a:moveTo>
                    <a:pt x="4614" y="1"/>
                  </a:moveTo>
                  <a:lnTo>
                    <a:pt x="3962" y="2714"/>
                  </a:lnTo>
                  <a:lnTo>
                    <a:pt x="2008" y="3474"/>
                  </a:lnTo>
                  <a:lnTo>
                    <a:pt x="0" y="4180"/>
                  </a:lnTo>
                  <a:lnTo>
                    <a:pt x="3582" y="4397"/>
                  </a:lnTo>
                  <a:lnTo>
                    <a:pt x="2931" y="7165"/>
                  </a:lnTo>
                  <a:lnTo>
                    <a:pt x="5753" y="4560"/>
                  </a:lnTo>
                  <a:lnTo>
                    <a:pt x="9173" y="4885"/>
                  </a:lnTo>
                  <a:lnTo>
                    <a:pt x="7436" y="3040"/>
                  </a:lnTo>
                  <a:lnTo>
                    <a:pt x="10095" y="598"/>
                  </a:lnTo>
                  <a:lnTo>
                    <a:pt x="6350" y="1900"/>
                  </a:lnTo>
                  <a:lnTo>
                    <a:pt x="4614" y="55"/>
                  </a:lnTo>
                  <a:lnTo>
                    <a:pt x="4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a:off x="-6578327" y="865935"/>
              <a:ext cx="196266" cy="139288"/>
            </a:xfrm>
            <a:custGeom>
              <a:avLst/>
              <a:gdLst/>
              <a:ahLst/>
              <a:cxnLst/>
              <a:rect l="l" t="t" r="r" b="b"/>
              <a:pathLst>
                <a:path w="10096" h="7165" fill="none" extrusionOk="0">
                  <a:moveTo>
                    <a:pt x="4614" y="1"/>
                  </a:moveTo>
                  <a:lnTo>
                    <a:pt x="3962" y="2714"/>
                  </a:lnTo>
                  <a:lnTo>
                    <a:pt x="3962" y="2714"/>
                  </a:lnTo>
                  <a:lnTo>
                    <a:pt x="2008" y="3474"/>
                  </a:lnTo>
                  <a:lnTo>
                    <a:pt x="0" y="4180"/>
                  </a:lnTo>
                  <a:lnTo>
                    <a:pt x="3582" y="4397"/>
                  </a:lnTo>
                  <a:lnTo>
                    <a:pt x="2931" y="7165"/>
                  </a:lnTo>
                  <a:lnTo>
                    <a:pt x="5753" y="4560"/>
                  </a:lnTo>
                  <a:lnTo>
                    <a:pt x="9173" y="4885"/>
                  </a:lnTo>
                  <a:lnTo>
                    <a:pt x="7436" y="3040"/>
                  </a:lnTo>
                  <a:lnTo>
                    <a:pt x="10095" y="598"/>
                  </a:lnTo>
                  <a:lnTo>
                    <a:pt x="10095" y="598"/>
                  </a:lnTo>
                  <a:lnTo>
                    <a:pt x="6350" y="1900"/>
                  </a:lnTo>
                  <a:lnTo>
                    <a:pt x="4614" y="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a:off x="-6159472" y="742491"/>
              <a:ext cx="155131" cy="125582"/>
            </a:xfrm>
            <a:custGeom>
              <a:avLst/>
              <a:gdLst/>
              <a:ahLst/>
              <a:cxnLst/>
              <a:rect l="l" t="t" r="r" b="b"/>
              <a:pathLst>
                <a:path w="7980" h="6460" extrusionOk="0">
                  <a:moveTo>
                    <a:pt x="3529" y="1"/>
                  </a:moveTo>
                  <a:lnTo>
                    <a:pt x="3149" y="2443"/>
                  </a:lnTo>
                  <a:lnTo>
                    <a:pt x="1" y="3311"/>
                  </a:lnTo>
                  <a:lnTo>
                    <a:pt x="2877" y="3963"/>
                  </a:lnTo>
                  <a:lnTo>
                    <a:pt x="2497" y="6459"/>
                  </a:lnTo>
                  <a:lnTo>
                    <a:pt x="4668" y="4451"/>
                  </a:lnTo>
                  <a:lnTo>
                    <a:pt x="7436" y="5265"/>
                  </a:lnTo>
                  <a:lnTo>
                    <a:pt x="7436" y="5265"/>
                  </a:lnTo>
                  <a:lnTo>
                    <a:pt x="5917" y="3257"/>
                  </a:lnTo>
                  <a:lnTo>
                    <a:pt x="7979" y="1303"/>
                  </a:lnTo>
                  <a:lnTo>
                    <a:pt x="5048" y="2009"/>
                  </a:lnTo>
                  <a:lnTo>
                    <a:pt x="35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a:off x="-6159472" y="742491"/>
              <a:ext cx="155131" cy="125582"/>
            </a:xfrm>
            <a:custGeom>
              <a:avLst/>
              <a:gdLst/>
              <a:ahLst/>
              <a:cxnLst/>
              <a:rect l="l" t="t" r="r" b="b"/>
              <a:pathLst>
                <a:path w="7980" h="6460" fill="none" extrusionOk="0">
                  <a:moveTo>
                    <a:pt x="3529" y="1"/>
                  </a:moveTo>
                  <a:lnTo>
                    <a:pt x="3149" y="2443"/>
                  </a:lnTo>
                  <a:lnTo>
                    <a:pt x="3149" y="2443"/>
                  </a:lnTo>
                  <a:lnTo>
                    <a:pt x="1" y="3311"/>
                  </a:lnTo>
                  <a:lnTo>
                    <a:pt x="2877" y="3963"/>
                  </a:lnTo>
                  <a:lnTo>
                    <a:pt x="2497" y="6459"/>
                  </a:lnTo>
                  <a:lnTo>
                    <a:pt x="4668" y="4451"/>
                  </a:lnTo>
                  <a:lnTo>
                    <a:pt x="7436" y="5265"/>
                  </a:lnTo>
                  <a:lnTo>
                    <a:pt x="5917" y="3257"/>
                  </a:lnTo>
                  <a:lnTo>
                    <a:pt x="7979" y="1303"/>
                  </a:lnTo>
                  <a:lnTo>
                    <a:pt x="7979" y="1303"/>
                  </a:lnTo>
                  <a:lnTo>
                    <a:pt x="5048" y="2009"/>
                  </a:lnTo>
                  <a:lnTo>
                    <a:pt x="35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a:off x="-5839782" y="693969"/>
              <a:ext cx="105540" cy="112908"/>
            </a:xfrm>
            <a:custGeom>
              <a:avLst/>
              <a:gdLst/>
              <a:ahLst/>
              <a:cxnLst/>
              <a:rect l="l" t="t" r="r" b="b"/>
              <a:pathLst>
                <a:path w="5429" h="5808" extrusionOk="0">
                  <a:moveTo>
                    <a:pt x="2335" y="0"/>
                  </a:moveTo>
                  <a:lnTo>
                    <a:pt x="2226" y="2225"/>
                  </a:lnTo>
                  <a:lnTo>
                    <a:pt x="1" y="2388"/>
                  </a:lnTo>
                  <a:lnTo>
                    <a:pt x="2172" y="3582"/>
                  </a:lnTo>
                  <a:lnTo>
                    <a:pt x="2009" y="5807"/>
                  </a:lnTo>
                  <a:lnTo>
                    <a:pt x="3420" y="4342"/>
                  </a:lnTo>
                  <a:lnTo>
                    <a:pt x="5374" y="5645"/>
                  </a:lnTo>
                  <a:lnTo>
                    <a:pt x="4234" y="3474"/>
                  </a:lnTo>
                  <a:lnTo>
                    <a:pt x="5428" y="2171"/>
                  </a:lnTo>
                  <a:lnTo>
                    <a:pt x="3474" y="2171"/>
                  </a:lnTo>
                  <a:lnTo>
                    <a:pt x="23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a:off x="-5839782" y="693969"/>
              <a:ext cx="105540" cy="112908"/>
            </a:xfrm>
            <a:custGeom>
              <a:avLst/>
              <a:gdLst/>
              <a:ahLst/>
              <a:cxnLst/>
              <a:rect l="l" t="t" r="r" b="b"/>
              <a:pathLst>
                <a:path w="5429" h="5808" fill="none" extrusionOk="0">
                  <a:moveTo>
                    <a:pt x="2335" y="0"/>
                  </a:moveTo>
                  <a:lnTo>
                    <a:pt x="2226" y="2225"/>
                  </a:lnTo>
                  <a:lnTo>
                    <a:pt x="2226" y="2225"/>
                  </a:lnTo>
                  <a:lnTo>
                    <a:pt x="1" y="2388"/>
                  </a:lnTo>
                  <a:lnTo>
                    <a:pt x="2172" y="3582"/>
                  </a:lnTo>
                  <a:lnTo>
                    <a:pt x="2009" y="5807"/>
                  </a:lnTo>
                  <a:lnTo>
                    <a:pt x="3420" y="4342"/>
                  </a:lnTo>
                  <a:lnTo>
                    <a:pt x="5374" y="5645"/>
                  </a:lnTo>
                  <a:lnTo>
                    <a:pt x="4234" y="3474"/>
                  </a:lnTo>
                  <a:lnTo>
                    <a:pt x="5428" y="2171"/>
                  </a:lnTo>
                  <a:lnTo>
                    <a:pt x="5428" y="2171"/>
                  </a:lnTo>
                  <a:lnTo>
                    <a:pt x="3474" y="2171"/>
                  </a:lnTo>
                  <a:lnTo>
                    <a:pt x="233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a:off x="-7109039" y="950344"/>
              <a:ext cx="142456" cy="137188"/>
            </a:xfrm>
            <a:custGeom>
              <a:avLst/>
              <a:gdLst/>
              <a:ahLst/>
              <a:cxnLst/>
              <a:rect l="l" t="t" r="r" b="b"/>
              <a:pathLst>
                <a:path w="7328" h="7057" extrusionOk="0">
                  <a:moveTo>
                    <a:pt x="3040" y="1"/>
                  </a:moveTo>
                  <a:lnTo>
                    <a:pt x="2823" y="2714"/>
                  </a:lnTo>
                  <a:lnTo>
                    <a:pt x="1" y="3854"/>
                  </a:lnTo>
                  <a:lnTo>
                    <a:pt x="2606" y="4397"/>
                  </a:lnTo>
                  <a:lnTo>
                    <a:pt x="2335" y="7056"/>
                  </a:lnTo>
                  <a:lnTo>
                    <a:pt x="4234" y="4668"/>
                  </a:lnTo>
                  <a:lnTo>
                    <a:pt x="6894" y="5211"/>
                  </a:lnTo>
                  <a:lnTo>
                    <a:pt x="5428" y="3203"/>
                  </a:lnTo>
                  <a:lnTo>
                    <a:pt x="7328" y="869"/>
                  </a:lnTo>
                  <a:lnTo>
                    <a:pt x="7328" y="869"/>
                  </a:lnTo>
                  <a:lnTo>
                    <a:pt x="4505" y="2009"/>
                  </a:lnTo>
                  <a:lnTo>
                    <a:pt x="30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a:off x="-7109039" y="950344"/>
              <a:ext cx="142456" cy="137188"/>
            </a:xfrm>
            <a:custGeom>
              <a:avLst/>
              <a:gdLst/>
              <a:ahLst/>
              <a:cxnLst/>
              <a:rect l="l" t="t" r="r" b="b"/>
              <a:pathLst>
                <a:path w="7328" h="7057" fill="none" extrusionOk="0">
                  <a:moveTo>
                    <a:pt x="3040" y="1"/>
                  </a:moveTo>
                  <a:lnTo>
                    <a:pt x="2823" y="2714"/>
                  </a:lnTo>
                  <a:lnTo>
                    <a:pt x="1" y="3854"/>
                  </a:lnTo>
                  <a:lnTo>
                    <a:pt x="2606" y="4397"/>
                  </a:lnTo>
                  <a:lnTo>
                    <a:pt x="2335" y="7056"/>
                  </a:lnTo>
                  <a:lnTo>
                    <a:pt x="4234" y="4668"/>
                  </a:lnTo>
                  <a:lnTo>
                    <a:pt x="6894" y="5211"/>
                  </a:lnTo>
                  <a:lnTo>
                    <a:pt x="5428" y="3203"/>
                  </a:lnTo>
                  <a:lnTo>
                    <a:pt x="7328" y="869"/>
                  </a:lnTo>
                  <a:lnTo>
                    <a:pt x="4505" y="2009"/>
                  </a:lnTo>
                  <a:lnTo>
                    <a:pt x="30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a:off x="-6783010" y="824800"/>
              <a:ext cx="151943" cy="132950"/>
            </a:xfrm>
            <a:custGeom>
              <a:avLst/>
              <a:gdLst/>
              <a:ahLst/>
              <a:cxnLst/>
              <a:rect l="l" t="t" r="r" b="b"/>
              <a:pathLst>
                <a:path w="7816" h="6839" extrusionOk="0">
                  <a:moveTo>
                    <a:pt x="3148" y="0"/>
                  </a:moveTo>
                  <a:lnTo>
                    <a:pt x="2877" y="2605"/>
                  </a:lnTo>
                  <a:lnTo>
                    <a:pt x="0" y="3636"/>
                  </a:lnTo>
                  <a:lnTo>
                    <a:pt x="2660" y="4233"/>
                  </a:lnTo>
                  <a:lnTo>
                    <a:pt x="2388" y="6838"/>
                  </a:lnTo>
                  <a:lnTo>
                    <a:pt x="4342" y="4559"/>
                  </a:lnTo>
                  <a:lnTo>
                    <a:pt x="7002" y="5156"/>
                  </a:lnTo>
                  <a:lnTo>
                    <a:pt x="5536" y="3202"/>
                  </a:lnTo>
                  <a:lnTo>
                    <a:pt x="7816" y="814"/>
                  </a:lnTo>
                  <a:lnTo>
                    <a:pt x="4614" y="1954"/>
                  </a:lnTo>
                  <a:lnTo>
                    <a:pt x="3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a:off x="-6783010" y="824800"/>
              <a:ext cx="151943" cy="132950"/>
            </a:xfrm>
            <a:custGeom>
              <a:avLst/>
              <a:gdLst/>
              <a:ahLst/>
              <a:cxnLst/>
              <a:rect l="l" t="t" r="r" b="b"/>
              <a:pathLst>
                <a:path w="7816" h="6839" fill="none" extrusionOk="0">
                  <a:moveTo>
                    <a:pt x="3148" y="0"/>
                  </a:moveTo>
                  <a:lnTo>
                    <a:pt x="2877" y="2605"/>
                  </a:lnTo>
                  <a:lnTo>
                    <a:pt x="0" y="3636"/>
                  </a:lnTo>
                  <a:lnTo>
                    <a:pt x="2660" y="4233"/>
                  </a:lnTo>
                  <a:lnTo>
                    <a:pt x="2388" y="6838"/>
                  </a:lnTo>
                  <a:lnTo>
                    <a:pt x="4342" y="4559"/>
                  </a:lnTo>
                  <a:lnTo>
                    <a:pt x="7002" y="5156"/>
                  </a:lnTo>
                  <a:lnTo>
                    <a:pt x="5536" y="3202"/>
                  </a:lnTo>
                  <a:lnTo>
                    <a:pt x="7816" y="814"/>
                  </a:lnTo>
                  <a:lnTo>
                    <a:pt x="4614" y="1954"/>
                  </a:lnTo>
                  <a:lnTo>
                    <a:pt x="314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a:off x="-6382080" y="680245"/>
              <a:ext cx="177273" cy="131900"/>
            </a:xfrm>
            <a:custGeom>
              <a:avLst/>
              <a:gdLst/>
              <a:ahLst/>
              <a:cxnLst/>
              <a:rect l="l" t="t" r="r" b="b"/>
              <a:pathLst>
                <a:path w="9119" h="6785" extrusionOk="0">
                  <a:moveTo>
                    <a:pt x="4071" y="1"/>
                  </a:moveTo>
                  <a:lnTo>
                    <a:pt x="3582" y="2551"/>
                  </a:lnTo>
                  <a:lnTo>
                    <a:pt x="0" y="3691"/>
                  </a:lnTo>
                  <a:lnTo>
                    <a:pt x="3257" y="4180"/>
                  </a:lnTo>
                  <a:lnTo>
                    <a:pt x="2768" y="6785"/>
                  </a:lnTo>
                  <a:lnTo>
                    <a:pt x="5265" y="4451"/>
                  </a:lnTo>
                  <a:lnTo>
                    <a:pt x="8358" y="5048"/>
                  </a:lnTo>
                  <a:lnTo>
                    <a:pt x="6784" y="3094"/>
                  </a:lnTo>
                  <a:lnTo>
                    <a:pt x="9118" y="923"/>
                  </a:lnTo>
                  <a:lnTo>
                    <a:pt x="5753" y="1900"/>
                  </a:lnTo>
                  <a:lnTo>
                    <a:pt x="4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a:off x="-6382080" y="680245"/>
              <a:ext cx="177273" cy="131900"/>
            </a:xfrm>
            <a:custGeom>
              <a:avLst/>
              <a:gdLst/>
              <a:ahLst/>
              <a:cxnLst/>
              <a:rect l="l" t="t" r="r" b="b"/>
              <a:pathLst>
                <a:path w="9119" h="6785" fill="none" extrusionOk="0">
                  <a:moveTo>
                    <a:pt x="4071" y="1"/>
                  </a:moveTo>
                  <a:lnTo>
                    <a:pt x="3582" y="2551"/>
                  </a:lnTo>
                  <a:lnTo>
                    <a:pt x="0" y="3691"/>
                  </a:lnTo>
                  <a:lnTo>
                    <a:pt x="3257" y="4180"/>
                  </a:lnTo>
                  <a:lnTo>
                    <a:pt x="2768" y="6785"/>
                  </a:lnTo>
                  <a:lnTo>
                    <a:pt x="5265" y="4451"/>
                  </a:lnTo>
                  <a:lnTo>
                    <a:pt x="8358" y="5048"/>
                  </a:lnTo>
                  <a:lnTo>
                    <a:pt x="6784" y="3094"/>
                  </a:lnTo>
                  <a:lnTo>
                    <a:pt x="9118" y="923"/>
                  </a:lnTo>
                  <a:lnTo>
                    <a:pt x="9118" y="923"/>
                  </a:lnTo>
                  <a:lnTo>
                    <a:pt x="5753" y="1900"/>
                  </a:lnTo>
                  <a:lnTo>
                    <a:pt x="41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a:off x="-6009648" y="595836"/>
              <a:ext cx="130851" cy="119245"/>
            </a:xfrm>
            <a:custGeom>
              <a:avLst/>
              <a:gdLst/>
              <a:ahLst/>
              <a:cxnLst/>
              <a:rect l="l" t="t" r="r" b="b"/>
              <a:pathLst>
                <a:path w="6731" h="6134" extrusionOk="0">
                  <a:moveTo>
                    <a:pt x="2931" y="1"/>
                  </a:moveTo>
                  <a:lnTo>
                    <a:pt x="2660" y="2334"/>
                  </a:lnTo>
                  <a:lnTo>
                    <a:pt x="1" y="2823"/>
                  </a:lnTo>
                  <a:lnTo>
                    <a:pt x="2552" y="3800"/>
                  </a:lnTo>
                  <a:lnTo>
                    <a:pt x="2280" y="6134"/>
                  </a:lnTo>
                  <a:lnTo>
                    <a:pt x="4017" y="4397"/>
                  </a:lnTo>
                  <a:lnTo>
                    <a:pt x="6405" y="5482"/>
                  </a:lnTo>
                  <a:lnTo>
                    <a:pt x="5102" y="3366"/>
                  </a:lnTo>
                  <a:lnTo>
                    <a:pt x="6731" y="1792"/>
                  </a:lnTo>
                  <a:lnTo>
                    <a:pt x="6731" y="1792"/>
                  </a:lnTo>
                  <a:lnTo>
                    <a:pt x="4288" y="2117"/>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0"/>
            <p:cNvSpPr/>
            <p:nvPr/>
          </p:nvSpPr>
          <p:spPr>
            <a:xfrm>
              <a:off x="-6009648" y="595836"/>
              <a:ext cx="130851" cy="119245"/>
            </a:xfrm>
            <a:custGeom>
              <a:avLst/>
              <a:gdLst/>
              <a:ahLst/>
              <a:cxnLst/>
              <a:rect l="l" t="t" r="r" b="b"/>
              <a:pathLst>
                <a:path w="6731" h="6134" fill="none" extrusionOk="0">
                  <a:moveTo>
                    <a:pt x="2931" y="1"/>
                  </a:moveTo>
                  <a:lnTo>
                    <a:pt x="2660" y="2334"/>
                  </a:lnTo>
                  <a:lnTo>
                    <a:pt x="2660" y="2334"/>
                  </a:lnTo>
                  <a:lnTo>
                    <a:pt x="1" y="2823"/>
                  </a:lnTo>
                  <a:lnTo>
                    <a:pt x="2552" y="3800"/>
                  </a:lnTo>
                  <a:lnTo>
                    <a:pt x="2280" y="6134"/>
                  </a:lnTo>
                  <a:lnTo>
                    <a:pt x="4017" y="4397"/>
                  </a:lnTo>
                  <a:lnTo>
                    <a:pt x="6405" y="5482"/>
                  </a:lnTo>
                  <a:lnTo>
                    <a:pt x="5102" y="3366"/>
                  </a:lnTo>
                  <a:lnTo>
                    <a:pt x="6731" y="1792"/>
                  </a:lnTo>
                  <a:lnTo>
                    <a:pt x="6731" y="1792"/>
                  </a:lnTo>
                  <a:lnTo>
                    <a:pt x="4288" y="2117"/>
                  </a:lnTo>
                  <a:lnTo>
                    <a:pt x="29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0"/>
            <p:cNvSpPr/>
            <p:nvPr/>
          </p:nvSpPr>
          <p:spPr>
            <a:xfrm>
              <a:off x="-5746936" y="590568"/>
              <a:ext cx="84428" cy="115026"/>
            </a:xfrm>
            <a:custGeom>
              <a:avLst/>
              <a:gdLst/>
              <a:ahLst/>
              <a:cxnLst/>
              <a:rect l="l" t="t" r="r" b="b"/>
              <a:pathLst>
                <a:path w="4343" h="5917" extrusionOk="0">
                  <a:moveTo>
                    <a:pt x="1629" y="0"/>
                  </a:moveTo>
                  <a:lnTo>
                    <a:pt x="1683" y="2063"/>
                  </a:lnTo>
                  <a:lnTo>
                    <a:pt x="1" y="1846"/>
                  </a:lnTo>
                  <a:lnTo>
                    <a:pt x="1738" y="3365"/>
                  </a:lnTo>
                  <a:lnTo>
                    <a:pt x="1738" y="5482"/>
                  </a:lnTo>
                  <a:lnTo>
                    <a:pt x="2715" y="4342"/>
                  </a:lnTo>
                  <a:lnTo>
                    <a:pt x="4180" y="5916"/>
                  </a:lnTo>
                  <a:lnTo>
                    <a:pt x="3257" y="3691"/>
                  </a:lnTo>
                  <a:lnTo>
                    <a:pt x="3637" y="3582"/>
                  </a:lnTo>
                  <a:lnTo>
                    <a:pt x="4017" y="3420"/>
                  </a:lnTo>
                  <a:lnTo>
                    <a:pt x="4126" y="3257"/>
                  </a:lnTo>
                  <a:lnTo>
                    <a:pt x="4234" y="3094"/>
                  </a:lnTo>
                  <a:lnTo>
                    <a:pt x="4343" y="2768"/>
                  </a:lnTo>
                  <a:lnTo>
                    <a:pt x="3963" y="2551"/>
                  </a:lnTo>
                  <a:lnTo>
                    <a:pt x="3529" y="2443"/>
                  </a:lnTo>
                  <a:lnTo>
                    <a:pt x="3094" y="2334"/>
                  </a:lnTo>
                  <a:lnTo>
                    <a:pt x="2606" y="2280"/>
                  </a:lnTo>
                  <a:lnTo>
                    <a:pt x="1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0"/>
            <p:cNvSpPr/>
            <p:nvPr/>
          </p:nvSpPr>
          <p:spPr>
            <a:xfrm>
              <a:off x="-5746936" y="590568"/>
              <a:ext cx="84428" cy="115026"/>
            </a:xfrm>
            <a:custGeom>
              <a:avLst/>
              <a:gdLst/>
              <a:ahLst/>
              <a:cxnLst/>
              <a:rect l="l" t="t" r="r" b="b"/>
              <a:pathLst>
                <a:path w="4343" h="5917" fill="none" extrusionOk="0">
                  <a:moveTo>
                    <a:pt x="1629" y="0"/>
                  </a:moveTo>
                  <a:lnTo>
                    <a:pt x="1683" y="2063"/>
                  </a:lnTo>
                  <a:lnTo>
                    <a:pt x="1683" y="2063"/>
                  </a:lnTo>
                  <a:lnTo>
                    <a:pt x="1" y="1846"/>
                  </a:lnTo>
                  <a:lnTo>
                    <a:pt x="1738" y="3365"/>
                  </a:lnTo>
                  <a:lnTo>
                    <a:pt x="1738" y="5482"/>
                  </a:lnTo>
                  <a:lnTo>
                    <a:pt x="2715" y="4342"/>
                  </a:lnTo>
                  <a:lnTo>
                    <a:pt x="4180" y="5916"/>
                  </a:lnTo>
                  <a:lnTo>
                    <a:pt x="3257" y="3691"/>
                  </a:lnTo>
                  <a:lnTo>
                    <a:pt x="3257" y="3691"/>
                  </a:lnTo>
                  <a:lnTo>
                    <a:pt x="3637" y="3582"/>
                  </a:lnTo>
                  <a:lnTo>
                    <a:pt x="4017" y="3420"/>
                  </a:lnTo>
                  <a:lnTo>
                    <a:pt x="4017" y="3420"/>
                  </a:lnTo>
                  <a:lnTo>
                    <a:pt x="4126" y="3257"/>
                  </a:lnTo>
                  <a:lnTo>
                    <a:pt x="4234" y="3094"/>
                  </a:lnTo>
                  <a:lnTo>
                    <a:pt x="4343" y="2768"/>
                  </a:lnTo>
                  <a:lnTo>
                    <a:pt x="4343" y="2768"/>
                  </a:lnTo>
                  <a:lnTo>
                    <a:pt x="3963" y="2551"/>
                  </a:lnTo>
                  <a:lnTo>
                    <a:pt x="3529" y="2443"/>
                  </a:lnTo>
                  <a:lnTo>
                    <a:pt x="3094" y="2334"/>
                  </a:lnTo>
                  <a:lnTo>
                    <a:pt x="2606" y="2280"/>
                  </a:lnTo>
                  <a:lnTo>
                    <a:pt x="16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0"/>
            <p:cNvSpPr/>
            <p:nvPr/>
          </p:nvSpPr>
          <p:spPr>
            <a:xfrm>
              <a:off x="-7354857" y="1334401"/>
              <a:ext cx="132950" cy="141387"/>
            </a:xfrm>
            <a:custGeom>
              <a:avLst/>
              <a:gdLst/>
              <a:ahLst/>
              <a:cxnLst/>
              <a:rect l="l" t="t" r="r" b="b"/>
              <a:pathLst>
                <a:path w="6839" h="7273" extrusionOk="0">
                  <a:moveTo>
                    <a:pt x="2768" y="0"/>
                  </a:moveTo>
                  <a:lnTo>
                    <a:pt x="2551" y="2714"/>
                  </a:lnTo>
                  <a:lnTo>
                    <a:pt x="0" y="3962"/>
                  </a:lnTo>
                  <a:lnTo>
                    <a:pt x="2442" y="4451"/>
                  </a:lnTo>
                  <a:lnTo>
                    <a:pt x="2225" y="7273"/>
                  </a:lnTo>
                  <a:lnTo>
                    <a:pt x="3962" y="4776"/>
                  </a:lnTo>
                  <a:lnTo>
                    <a:pt x="6459" y="5210"/>
                  </a:lnTo>
                  <a:lnTo>
                    <a:pt x="6459" y="5210"/>
                  </a:lnTo>
                  <a:lnTo>
                    <a:pt x="5047" y="3202"/>
                  </a:lnTo>
                  <a:lnTo>
                    <a:pt x="6839" y="760"/>
                  </a:lnTo>
                  <a:lnTo>
                    <a:pt x="4179" y="2008"/>
                  </a:lnTo>
                  <a:lnTo>
                    <a:pt x="2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0"/>
            <p:cNvSpPr/>
            <p:nvPr/>
          </p:nvSpPr>
          <p:spPr>
            <a:xfrm>
              <a:off x="-7354857" y="1334401"/>
              <a:ext cx="132950" cy="141387"/>
            </a:xfrm>
            <a:custGeom>
              <a:avLst/>
              <a:gdLst/>
              <a:ahLst/>
              <a:cxnLst/>
              <a:rect l="l" t="t" r="r" b="b"/>
              <a:pathLst>
                <a:path w="6839" h="7273" fill="none" extrusionOk="0">
                  <a:moveTo>
                    <a:pt x="2768" y="0"/>
                  </a:moveTo>
                  <a:lnTo>
                    <a:pt x="2551" y="2714"/>
                  </a:lnTo>
                  <a:lnTo>
                    <a:pt x="0" y="3962"/>
                  </a:lnTo>
                  <a:lnTo>
                    <a:pt x="2442" y="4451"/>
                  </a:lnTo>
                  <a:lnTo>
                    <a:pt x="2225" y="7273"/>
                  </a:lnTo>
                  <a:lnTo>
                    <a:pt x="3962" y="4776"/>
                  </a:lnTo>
                  <a:lnTo>
                    <a:pt x="6459" y="5210"/>
                  </a:lnTo>
                  <a:lnTo>
                    <a:pt x="5047" y="3202"/>
                  </a:lnTo>
                  <a:lnTo>
                    <a:pt x="6839" y="760"/>
                  </a:lnTo>
                  <a:lnTo>
                    <a:pt x="4179" y="2008"/>
                  </a:lnTo>
                  <a:lnTo>
                    <a:pt x="27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0"/>
            <p:cNvSpPr/>
            <p:nvPr/>
          </p:nvSpPr>
          <p:spPr>
            <a:xfrm>
              <a:off x="-7173385" y="1383973"/>
              <a:ext cx="138218" cy="140357"/>
            </a:xfrm>
            <a:custGeom>
              <a:avLst/>
              <a:gdLst/>
              <a:ahLst/>
              <a:cxnLst/>
              <a:rect l="l" t="t" r="r" b="b"/>
              <a:pathLst>
                <a:path w="7110" h="7220" extrusionOk="0">
                  <a:moveTo>
                    <a:pt x="2931" y="1"/>
                  </a:moveTo>
                  <a:lnTo>
                    <a:pt x="2659" y="2769"/>
                  </a:lnTo>
                  <a:lnTo>
                    <a:pt x="0" y="4017"/>
                  </a:lnTo>
                  <a:lnTo>
                    <a:pt x="2551" y="4451"/>
                  </a:lnTo>
                  <a:lnTo>
                    <a:pt x="2280" y="7219"/>
                  </a:lnTo>
                  <a:lnTo>
                    <a:pt x="2280" y="7219"/>
                  </a:lnTo>
                  <a:lnTo>
                    <a:pt x="4125" y="4723"/>
                  </a:lnTo>
                  <a:lnTo>
                    <a:pt x="6676" y="5211"/>
                  </a:lnTo>
                  <a:lnTo>
                    <a:pt x="5265" y="3203"/>
                  </a:lnTo>
                  <a:lnTo>
                    <a:pt x="7110" y="761"/>
                  </a:lnTo>
                  <a:lnTo>
                    <a:pt x="4342" y="200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0"/>
            <p:cNvSpPr/>
            <p:nvPr/>
          </p:nvSpPr>
          <p:spPr>
            <a:xfrm>
              <a:off x="-7173385" y="1383973"/>
              <a:ext cx="138218" cy="140357"/>
            </a:xfrm>
            <a:custGeom>
              <a:avLst/>
              <a:gdLst/>
              <a:ahLst/>
              <a:cxnLst/>
              <a:rect l="l" t="t" r="r" b="b"/>
              <a:pathLst>
                <a:path w="7110" h="7220" fill="none" extrusionOk="0">
                  <a:moveTo>
                    <a:pt x="2931" y="1"/>
                  </a:moveTo>
                  <a:lnTo>
                    <a:pt x="2659" y="2769"/>
                  </a:lnTo>
                  <a:lnTo>
                    <a:pt x="0" y="4017"/>
                  </a:lnTo>
                  <a:lnTo>
                    <a:pt x="2551" y="4451"/>
                  </a:lnTo>
                  <a:lnTo>
                    <a:pt x="2280" y="7219"/>
                  </a:lnTo>
                  <a:lnTo>
                    <a:pt x="4125" y="4723"/>
                  </a:lnTo>
                  <a:lnTo>
                    <a:pt x="6676" y="5211"/>
                  </a:lnTo>
                  <a:lnTo>
                    <a:pt x="5265" y="3203"/>
                  </a:lnTo>
                  <a:lnTo>
                    <a:pt x="7110" y="761"/>
                  </a:lnTo>
                  <a:lnTo>
                    <a:pt x="4342" y="2009"/>
                  </a:lnTo>
                  <a:lnTo>
                    <a:pt x="29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0"/>
            <p:cNvSpPr/>
            <p:nvPr/>
          </p:nvSpPr>
          <p:spPr>
            <a:xfrm>
              <a:off x="-6856863" y="1245774"/>
              <a:ext cx="143506" cy="137169"/>
            </a:xfrm>
            <a:custGeom>
              <a:avLst/>
              <a:gdLst/>
              <a:ahLst/>
              <a:cxnLst/>
              <a:rect l="l" t="t" r="r" b="b"/>
              <a:pathLst>
                <a:path w="7382" h="7056" extrusionOk="0">
                  <a:moveTo>
                    <a:pt x="3094" y="0"/>
                  </a:moveTo>
                  <a:lnTo>
                    <a:pt x="2822" y="2660"/>
                  </a:lnTo>
                  <a:lnTo>
                    <a:pt x="0" y="3854"/>
                  </a:lnTo>
                  <a:lnTo>
                    <a:pt x="2660" y="4342"/>
                  </a:lnTo>
                  <a:lnTo>
                    <a:pt x="2334" y="7056"/>
                  </a:lnTo>
                  <a:lnTo>
                    <a:pt x="4288" y="4613"/>
                  </a:lnTo>
                  <a:lnTo>
                    <a:pt x="6947" y="5102"/>
                  </a:lnTo>
                  <a:lnTo>
                    <a:pt x="5482" y="3148"/>
                  </a:lnTo>
                  <a:lnTo>
                    <a:pt x="7381" y="814"/>
                  </a:lnTo>
                  <a:lnTo>
                    <a:pt x="4559" y="1954"/>
                  </a:lnTo>
                  <a:lnTo>
                    <a:pt x="30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0"/>
            <p:cNvSpPr/>
            <p:nvPr/>
          </p:nvSpPr>
          <p:spPr>
            <a:xfrm>
              <a:off x="-6856863" y="1245774"/>
              <a:ext cx="143506" cy="137169"/>
            </a:xfrm>
            <a:custGeom>
              <a:avLst/>
              <a:gdLst/>
              <a:ahLst/>
              <a:cxnLst/>
              <a:rect l="l" t="t" r="r" b="b"/>
              <a:pathLst>
                <a:path w="7382" h="7056" fill="none" extrusionOk="0">
                  <a:moveTo>
                    <a:pt x="3094" y="0"/>
                  </a:moveTo>
                  <a:lnTo>
                    <a:pt x="2822" y="2660"/>
                  </a:lnTo>
                  <a:lnTo>
                    <a:pt x="0" y="3854"/>
                  </a:lnTo>
                  <a:lnTo>
                    <a:pt x="2660" y="4342"/>
                  </a:lnTo>
                  <a:lnTo>
                    <a:pt x="2334" y="7056"/>
                  </a:lnTo>
                  <a:lnTo>
                    <a:pt x="4288" y="4613"/>
                  </a:lnTo>
                  <a:lnTo>
                    <a:pt x="6947" y="5102"/>
                  </a:lnTo>
                  <a:lnTo>
                    <a:pt x="5482" y="3148"/>
                  </a:lnTo>
                  <a:lnTo>
                    <a:pt x="7381" y="814"/>
                  </a:lnTo>
                  <a:lnTo>
                    <a:pt x="4559" y="1954"/>
                  </a:lnTo>
                  <a:lnTo>
                    <a:pt x="30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0"/>
            <p:cNvSpPr/>
            <p:nvPr/>
          </p:nvSpPr>
          <p:spPr>
            <a:xfrm>
              <a:off x="-6518199" y="1102268"/>
              <a:ext cx="196266" cy="139307"/>
            </a:xfrm>
            <a:custGeom>
              <a:avLst/>
              <a:gdLst/>
              <a:ahLst/>
              <a:cxnLst/>
              <a:rect l="l" t="t" r="r" b="b"/>
              <a:pathLst>
                <a:path w="10096" h="7166" extrusionOk="0">
                  <a:moveTo>
                    <a:pt x="4560" y="1"/>
                  </a:moveTo>
                  <a:lnTo>
                    <a:pt x="3963" y="2715"/>
                  </a:lnTo>
                  <a:lnTo>
                    <a:pt x="1" y="4234"/>
                  </a:lnTo>
                  <a:lnTo>
                    <a:pt x="3583" y="4397"/>
                  </a:lnTo>
                  <a:lnTo>
                    <a:pt x="2932" y="7165"/>
                  </a:lnTo>
                  <a:lnTo>
                    <a:pt x="5700" y="4560"/>
                  </a:lnTo>
                  <a:lnTo>
                    <a:pt x="9119" y="4831"/>
                  </a:lnTo>
                  <a:lnTo>
                    <a:pt x="7436" y="2986"/>
                  </a:lnTo>
                  <a:lnTo>
                    <a:pt x="10096" y="489"/>
                  </a:lnTo>
                  <a:lnTo>
                    <a:pt x="6351" y="1846"/>
                  </a:lnTo>
                  <a:lnTo>
                    <a:pt x="45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0"/>
            <p:cNvSpPr/>
            <p:nvPr/>
          </p:nvSpPr>
          <p:spPr>
            <a:xfrm>
              <a:off x="-6518199" y="1102268"/>
              <a:ext cx="196266" cy="139307"/>
            </a:xfrm>
            <a:custGeom>
              <a:avLst/>
              <a:gdLst/>
              <a:ahLst/>
              <a:cxnLst/>
              <a:rect l="l" t="t" r="r" b="b"/>
              <a:pathLst>
                <a:path w="10096" h="7166" fill="none" extrusionOk="0">
                  <a:moveTo>
                    <a:pt x="4560" y="1"/>
                  </a:moveTo>
                  <a:lnTo>
                    <a:pt x="3963" y="2715"/>
                  </a:lnTo>
                  <a:lnTo>
                    <a:pt x="3963" y="2715"/>
                  </a:lnTo>
                  <a:lnTo>
                    <a:pt x="1" y="4234"/>
                  </a:lnTo>
                  <a:lnTo>
                    <a:pt x="3583" y="4397"/>
                  </a:lnTo>
                  <a:lnTo>
                    <a:pt x="2932" y="7165"/>
                  </a:lnTo>
                  <a:lnTo>
                    <a:pt x="5700" y="4560"/>
                  </a:lnTo>
                  <a:lnTo>
                    <a:pt x="9119" y="4831"/>
                  </a:lnTo>
                  <a:lnTo>
                    <a:pt x="7436" y="2986"/>
                  </a:lnTo>
                  <a:lnTo>
                    <a:pt x="10096" y="489"/>
                  </a:lnTo>
                  <a:lnTo>
                    <a:pt x="10096" y="489"/>
                  </a:lnTo>
                  <a:lnTo>
                    <a:pt x="6351" y="1846"/>
                  </a:lnTo>
                  <a:lnTo>
                    <a:pt x="45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0"/>
            <p:cNvSpPr/>
            <p:nvPr/>
          </p:nvSpPr>
          <p:spPr>
            <a:xfrm>
              <a:off x="-6101444" y="973555"/>
              <a:ext cx="155131" cy="126632"/>
            </a:xfrm>
            <a:custGeom>
              <a:avLst/>
              <a:gdLst/>
              <a:ahLst/>
              <a:cxnLst/>
              <a:rect l="l" t="t" r="r" b="b"/>
              <a:pathLst>
                <a:path w="7980" h="6514" extrusionOk="0">
                  <a:moveTo>
                    <a:pt x="3583" y="1"/>
                  </a:moveTo>
                  <a:lnTo>
                    <a:pt x="3203" y="2497"/>
                  </a:lnTo>
                  <a:lnTo>
                    <a:pt x="1" y="3366"/>
                  </a:lnTo>
                  <a:lnTo>
                    <a:pt x="2932" y="4017"/>
                  </a:lnTo>
                  <a:lnTo>
                    <a:pt x="2552" y="6513"/>
                  </a:lnTo>
                  <a:lnTo>
                    <a:pt x="4668" y="4451"/>
                  </a:lnTo>
                  <a:lnTo>
                    <a:pt x="7436" y="5211"/>
                  </a:lnTo>
                  <a:lnTo>
                    <a:pt x="5971" y="3203"/>
                  </a:lnTo>
                  <a:lnTo>
                    <a:pt x="7979" y="1249"/>
                  </a:lnTo>
                  <a:lnTo>
                    <a:pt x="5048" y="1954"/>
                  </a:lnTo>
                  <a:lnTo>
                    <a:pt x="3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0"/>
            <p:cNvSpPr/>
            <p:nvPr/>
          </p:nvSpPr>
          <p:spPr>
            <a:xfrm>
              <a:off x="-6101444" y="973555"/>
              <a:ext cx="155131" cy="126632"/>
            </a:xfrm>
            <a:custGeom>
              <a:avLst/>
              <a:gdLst/>
              <a:ahLst/>
              <a:cxnLst/>
              <a:rect l="l" t="t" r="r" b="b"/>
              <a:pathLst>
                <a:path w="7980" h="6514" fill="none" extrusionOk="0">
                  <a:moveTo>
                    <a:pt x="3583" y="1"/>
                  </a:moveTo>
                  <a:lnTo>
                    <a:pt x="3203" y="2497"/>
                  </a:lnTo>
                  <a:lnTo>
                    <a:pt x="3203" y="2497"/>
                  </a:lnTo>
                  <a:lnTo>
                    <a:pt x="1" y="3366"/>
                  </a:lnTo>
                  <a:lnTo>
                    <a:pt x="2932" y="4017"/>
                  </a:lnTo>
                  <a:lnTo>
                    <a:pt x="2552" y="6513"/>
                  </a:lnTo>
                  <a:lnTo>
                    <a:pt x="4668" y="4451"/>
                  </a:lnTo>
                  <a:lnTo>
                    <a:pt x="7436" y="5211"/>
                  </a:lnTo>
                  <a:lnTo>
                    <a:pt x="5971" y="3203"/>
                  </a:lnTo>
                  <a:lnTo>
                    <a:pt x="7979" y="1249"/>
                  </a:lnTo>
                  <a:lnTo>
                    <a:pt x="7979" y="1249"/>
                  </a:lnTo>
                  <a:lnTo>
                    <a:pt x="5048" y="1954"/>
                  </a:lnTo>
                  <a:lnTo>
                    <a:pt x="3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0"/>
            <p:cNvSpPr/>
            <p:nvPr/>
          </p:nvSpPr>
          <p:spPr>
            <a:xfrm>
              <a:off x="-5781753" y="919745"/>
              <a:ext cx="104471" cy="113977"/>
            </a:xfrm>
            <a:custGeom>
              <a:avLst/>
              <a:gdLst/>
              <a:ahLst/>
              <a:cxnLst/>
              <a:rect l="l" t="t" r="r" b="b"/>
              <a:pathLst>
                <a:path w="5374" h="5863" extrusionOk="0">
                  <a:moveTo>
                    <a:pt x="2280" y="1"/>
                  </a:moveTo>
                  <a:lnTo>
                    <a:pt x="2172" y="2226"/>
                  </a:lnTo>
                  <a:lnTo>
                    <a:pt x="1" y="2443"/>
                  </a:lnTo>
                  <a:lnTo>
                    <a:pt x="2117" y="3583"/>
                  </a:lnTo>
                  <a:lnTo>
                    <a:pt x="2009" y="5862"/>
                  </a:lnTo>
                  <a:lnTo>
                    <a:pt x="3366" y="4343"/>
                  </a:lnTo>
                  <a:lnTo>
                    <a:pt x="5320" y="5591"/>
                  </a:lnTo>
                  <a:lnTo>
                    <a:pt x="4180" y="3474"/>
                  </a:lnTo>
                  <a:lnTo>
                    <a:pt x="5374" y="2117"/>
                  </a:lnTo>
                  <a:lnTo>
                    <a:pt x="4397" y="2117"/>
                  </a:lnTo>
                  <a:lnTo>
                    <a:pt x="3420" y="2172"/>
                  </a:lnTo>
                  <a:lnTo>
                    <a:pt x="22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0"/>
            <p:cNvSpPr/>
            <p:nvPr/>
          </p:nvSpPr>
          <p:spPr>
            <a:xfrm>
              <a:off x="-5781753" y="919745"/>
              <a:ext cx="104471" cy="113977"/>
            </a:xfrm>
            <a:custGeom>
              <a:avLst/>
              <a:gdLst/>
              <a:ahLst/>
              <a:cxnLst/>
              <a:rect l="l" t="t" r="r" b="b"/>
              <a:pathLst>
                <a:path w="5374" h="5863" fill="none" extrusionOk="0">
                  <a:moveTo>
                    <a:pt x="2280" y="1"/>
                  </a:moveTo>
                  <a:lnTo>
                    <a:pt x="2172" y="2226"/>
                  </a:lnTo>
                  <a:lnTo>
                    <a:pt x="2172" y="2226"/>
                  </a:lnTo>
                  <a:lnTo>
                    <a:pt x="1" y="2443"/>
                  </a:lnTo>
                  <a:lnTo>
                    <a:pt x="2117" y="3583"/>
                  </a:lnTo>
                  <a:lnTo>
                    <a:pt x="2009" y="5862"/>
                  </a:lnTo>
                  <a:lnTo>
                    <a:pt x="3366" y="4343"/>
                  </a:lnTo>
                  <a:lnTo>
                    <a:pt x="5320" y="5591"/>
                  </a:lnTo>
                  <a:lnTo>
                    <a:pt x="4180" y="3474"/>
                  </a:lnTo>
                  <a:lnTo>
                    <a:pt x="5374" y="2117"/>
                  </a:lnTo>
                  <a:lnTo>
                    <a:pt x="5374" y="2117"/>
                  </a:lnTo>
                  <a:lnTo>
                    <a:pt x="4397" y="2117"/>
                  </a:lnTo>
                  <a:lnTo>
                    <a:pt x="3420" y="2172"/>
                  </a:lnTo>
                  <a:lnTo>
                    <a:pt x="22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0"/>
            <p:cNvSpPr/>
            <p:nvPr/>
          </p:nvSpPr>
          <p:spPr>
            <a:xfrm>
              <a:off x="-7046792" y="1194063"/>
              <a:ext cx="142456" cy="138238"/>
            </a:xfrm>
            <a:custGeom>
              <a:avLst/>
              <a:gdLst/>
              <a:ahLst/>
              <a:cxnLst/>
              <a:rect l="l" t="t" r="r" b="b"/>
              <a:pathLst>
                <a:path w="7328" h="7111" extrusionOk="0">
                  <a:moveTo>
                    <a:pt x="3040" y="1"/>
                  </a:moveTo>
                  <a:lnTo>
                    <a:pt x="2769" y="2714"/>
                  </a:lnTo>
                  <a:lnTo>
                    <a:pt x="1" y="3908"/>
                  </a:lnTo>
                  <a:lnTo>
                    <a:pt x="2606" y="4397"/>
                  </a:lnTo>
                  <a:lnTo>
                    <a:pt x="2335" y="7111"/>
                  </a:lnTo>
                  <a:lnTo>
                    <a:pt x="2335" y="7111"/>
                  </a:lnTo>
                  <a:lnTo>
                    <a:pt x="4234" y="4668"/>
                  </a:lnTo>
                  <a:lnTo>
                    <a:pt x="6839" y="5157"/>
                  </a:lnTo>
                  <a:lnTo>
                    <a:pt x="6839" y="5157"/>
                  </a:lnTo>
                  <a:lnTo>
                    <a:pt x="5428" y="3203"/>
                  </a:lnTo>
                  <a:lnTo>
                    <a:pt x="7328" y="815"/>
                  </a:lnTo>
                  <a:lnTo>
                    <a:pt x="4506" y="1955"/>
                  </a:lnTo>
                  <a:lnTo>
                    <a:pt x="30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0"/>
            <p:cNvSpPr/>
            <p:nvPr/>
          </p:nvSpPr>
          <p:spPr>
            <a:xfrm>
              <a:off x="-7046792" y="1194063"/>
              <a:ext cx="142456" cy="138238"/>
            </a:xfrm>
            <a:custGeom>
              <a:avLst/>
              <a:gdLst/>
              <a:ahLst/>
              <a:cxnLst/>
              <a:rect l="l" t="t" r="r" b="b"/>
              <a:pathLst>
                <a:path w="7328" h="7111" fill="none" extrusionOk="0">
                  <a:moveTo>
                    <a:pt x="3040" y="1"/>
                  </a:moveTo>
                  <a:lnTo>
                    <a:pt x="2769" y="2714"/>
                  </a:lnTo>
                  <a:lnTo>
                    <a:pt x="1" y="3908"/>
                  </a:lnTo>
                  <a:lnTo>
                    <a:pt x="2606" y="4397"/>
                  </a:lnTo>
                  <a:lnTo>
                    <a:pt x="2335" y="7111"/>
                  </a:lnTo>
                  <a:lnTo>
                    <a:pt x="4234" y="4668"/>
                  </a:lnTo>
                  <a:lnTo>
                    <a:pt x="6839" y="5157"/>
                  </a:lnTo>
                  <a:lnTo>
                    <a:pt x="5428" y="3203"/>
                  </a:lnTo>
                  <a:lnTo>
                    <a:pt x="7328" y="815"/>
                  </a:lnTo>
                  <a:lnTo>
                    <a:pt x="4506" y="1955"/>
                  </a:lnTo>
                  <a:lnTo>
                    <a:pt x="30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0"/>
            <p:cNvSpPr/>
            <p:nvPr/>
          </p:nvSpPr>
          <p:spPr>
            <a:xfrm>
              <a:off x="-6721813" y="1063232"/>
              <a:ext cx="150893" cy="134019"/>
            </a:xfrm>
            <a:custGeom>
              <a:avLst/>
              <a:gdLst/>
              <a:ahLst/>
              <a:cxnLst/>
              <a:rect l="l" t="t" r="r" b="b"/>
              <a:pathLst>
                <a:path w="7762" h="6894" extrusionOk="0">
                  <a:moveTo>
                    <a:pt x="3148" y="1"/>
                  </a:moveTo>
                  <a:lnTo>
                    <a:pt x="2822" y="2606"/>
                  </a:lnTo>
                  <a:lnTo>
                    <a:pt x="0" y="3746"/>
                  </a:lnTo>
                  <a:lnTo>
                    <a:pt x="2660" y="4234"/>
                  </a:lnTo>
                  <a:lnTo>
                    <a:pt x="2334" y="6894"/>
                  </a:lnTo>
                  <a:lnTo>
                    <a:pt x="4288" y="4614"/>
                  </a:lnTo>
                  <a:lnTo>
                    <a:pt x="6947" y="5157"/>
                  </a:lnTo>
                  <a:lnTo>
                    <a:pt x="5482" y="3149"/>
                  </a:lnTo>
                  <a:lnTo>
                    <a:pt x="7761" y="761"/>
                  </a:lnTo>
                  <a:lnTo>
                    <a:pt x="4613" y="1955"/>
                  </a:lnTo>
                  <a:lnTo>
                    <a:pt x="31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a:off x="-6721813" y="1063232"/>
              <a:ext cx="150893" cy="134019"/>
            </a:xfrm>
            <a:custGeom>
              <a:avLst/>
              <a:gdLst/>
              <a:ahLst/>
              <a:cxnLst/>
              <a:rect l="l" t="t" r="r" b="b"/>
              <a:pathLst>
                <a:path w="7762" h="6894" fill="none" extrusionOk="0">
                  <a:moveTo>
                    <a:pt x="3148" y="1"/>
                  </a:moveTo>
                  <a:lnTo>
                    <a:pt x="2822" y="2606"/>
                  </a:lnTo>
                  <a:lnTo>
                    <a:pt x="0" y="3746"/>
                  </a:lnTo>
                  <a:lnTo>
                    <a:pt x="2660" y="4234"/>
                  </a:lnTo>
                  <a:lnTo>
                    <a:pt x="2334" y="6894"/>
                  </a:lnTo>
                  <a:lnTo>
                    <a:pt x="4288" y="4614"/>
                  </a:lnTo>
                  <a:lnTo>
                    <a:pt x="6947" y="5157"/>
                  </a:lnTo>
                  <a:lnTo>
                    <a:pt x="5482" y="3149"/>
                  </a:lnTo>
                  <a:lnTo>
                    <a:pt x="7761" y="761"/>
                  </a:lnTo>
                  <a:lnTo>
                    <a:pt x="4613" y="1955"/>
                  </a:lnTo>
                  <a:lnTo>
                    <a:pt x="31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0"/>
            <p:cNvSpPr/>
            <p:nvPr/>
          </p:nvSpPr>
          <p:spPr>
            <a:xfrm>
              <a:off x="-6323002" y="912358"/>
              <a:ext cx="177273" cy="134019"/>
            </a:xfrm>
            <a:custGeom>
              <a:avLst/>
              <a:gdLst/>
              <a:ahLst/>
              <a:cxnLst/>
              <a:rect l="l" t="t" r="r" b="b"/>
              <a:pathLst>
                <a:path w="9119" h="6894" extrusionOk="0">
                  <a:moveTo>
                    <a:pt x="4125" y="1"/>
                  </a:moveTo>
                  <a:lnTo>
                    <a:pt x="4071" y="55"/>
                  </a:lnTo>
                  <a:lnTo>
                    <a:pt x="3583" y="2660"/>
                  </a:lnTo>
                  <a:lnTo>
                    <a:pt x="1" y="3854"/>
                  </a:lnTo>
                  <a:lnTo>
                    <a:pt x="3257" y="4234"/>
                  </a:lnTo>
                  <a:lnTo>
                    <a:pt x="2768" y="6893"/>
                  </a:lnTo>
                  <a:lnTo>
                    <a:pt x="2768" y="6893"/>
                  </a:lnTo>
                  <a:lnTo>
                    <a:pt x="5265" y="4560"/>
                  </a:lnTo>
                  <a:lnTo>
                    <a:pt x="8359" y="5048"/>
                  </a:lnTo>
                  <a:lnTo>
                    <a:pt x="6730" y="3149"/>
                  </a:lnTo>
                  <a:lnTo>
                    <a:pt x="9118" y="923"/>
                  </a:lnTo>
                  <a:lnTo>
                    <a:pt x="5753" y="1955"/>
                  </a:lnTo>
                  <a:lnTo>
                    <a:pt x="4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0"/>
            <p:cNvSpPr/>
            <p:nvPr/>
          </p:nvSpPr>
          <p:spPr>
            <a:xfrm>
              <a:off x="-6323002" y="912358"/>
              <a:ext cx="177273" cy="134019"/>
            </a:xfrm>
            <a:custGeom>
              <a:avLst/>
              <a:gdLst/>
              <a:ahLst/>
              <a:cxnLst/>
              <a:rect l="l" t="t" r="r" b="b"/>
              <a:pathLst>
                <a:path w="9119" h="6894" fill="none" extrusionOk="0">
                  <a:moveTo>
                    <a:pt x="4071" y="55"/>
                  </a:moveTo>
                  <a:lnTo>
                    <a:pt x="3583" y="2660"/>
                  </a:lnTo>
                  <a:lnTo>
                    <a:pt x="3583" y="2660"/>
                  </a:lnTo>
                  <a:lnTo>
                    <a:pt x="1" y="3854"/>
                  </a:lnTo>
                  <a:lnTo>
                    <a:pt x="3257" y="4234"/>
                  </a:lnTo>
                  <a:lnTo>
                    <a:pt x="2768" y="6893"/>
                  </a:lnTo>
                  <a:lnTo>
                    <a:pt x="5265" y="4560"/>
                  </a:lnTo>
                  <a:lnTo>
                    <a:pt x="8359" y="5048"/>
                  </a:lnTo>
                  <a:lnTo>
                    <a:pt x="6730" y="3149"/>
                  </a:lnTo>
                  <a:lnTo>
                    <a:pt x="9118" y="923"/>
                  </a:lnTo>
                  <a:lnTo>
                    <a:pt x="9118" y="923"/>
                  </a:lnTo>
                  <a:lnTo>
                    <a:pt x="5753" y="1955"/>
                  </a:lnTo>
                  <a:lnTo>
                    <a:pt x="41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0"/>
            <p:cNvSpPr/>
            <p:nvPr/>
          </p:nvSpPr>
          <p:spPr>
            <a:xfrm>
              <a:off x="-5951620" y="824800"/>
              <a:ext cx="129801" cy="119226"/>
            </a:xfrm>
            <a:custGeom>
              <a:avLst/>
              <a:gdLst/>
              <a:ahLst/>
              <a:cxnLst/>
              <a:rect l="l" t="t" r="r" b="b"/>
              <a:pathLst>
                <a:path w="6677" h="6133" extrusionOk="0">
                  <a:moveTo>
                    <a:pt x="2877" y="0"/>
                  </a:moveTo>
                  <a:lnTo>
                    <a:pt x="2924" y="69"/>
                  </a:lnTo>
                  <a:lnTo>
                    <a:pt x="2932" y="0"/>
                  </a:lnTo>
                  <a:close/>
                  <a:moveTo>
                    <a:pt x="2924" y="69"/>
                  </a:moveTo>
                  <a:lnTo>
                    <a:pt x="2660" y="2334"/>
                  </a:lnTo>
                  <a:lnTo>
                    <a:pt x="1" y="2877"/>
                  </a:lnTo>
                  <a:lnTo>
                    <a:pt x="2497" y="3799"/>
                  </a:lnTo>
                  <a:lnTo>
                    <a:pt x="2226" y="6133"/>
                  </a:lnTo>
                  <a:lnTo>
                    <a:pt x="4017" y="4396"/>
                  </a:lnTo>
                  <a:lnTo>
                    <a:pt x="6351" y="5373"/>
                  </a:lnTo>
                  <a:lnTo>
                    <a:pt x="5048" y="3311"/>
                  </a:lnTo>
                  <a:lnTo>
                    <a:pt x="6676" y="1682"/>
                  </a:lnTo>
                  <a:lnTo>
                    <a:pt x="4234" y="2008"/>
                  </a:lnTo>
                  <a:lnTo>
                    <a:pt x="2924" y="6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0"/>
            <p:cNvSpPr/>
            <p:nvPr/>
          </p:nvSpPr>
          <p:spPr>
            <a:xfrm>
              <a:off x="-5951620" y="824800"/>
              <a:ext cx="129801" cy="119226"/>
            </a:xfrm>
            <a:custGeom>
              <a:avLst/>
              <a:gdLst/>
              <a:ahLst/>
              <a:cxnLst/>
              <a:rect l="l" t="t" r="r" b="b"/>
              <a:pathLst>
                <a:path w="6677" h="6133" fill="none" extrusionOk="0">
                  <a:moveTo>
                    <a:pt x="2932" y="0"/>
                  </a:moveTo>
                  <a:lnTo>
                    <a:pt x="2660" y="2334"/>
                  </a:lnTo>
                  <a:lnTo>
                    <a:pt x="2660" y="2334"/>
                  </a:lnTo>
                  <a:lnTo>
                    <a:pt x="1" y="2877"/>
                  </a:lnTo>
                  <a:lnTo>
                    <a:pt x="2497" y="3799"/>
                  </a:lnTo>
                  <a:lnTo>
                    <a:pt x="2226" y="6133"/>
                  </a:lnTo>
                  <a:lnTo>
                    <a:pt x="4017" y="4396"/>
                  </a:lnTo>
                  <a:lnTo>
                    <a:pt x="6351" y="5373"/>
                  </a:lnTo>
                  <a:lnTo>
                    <a:pt x="5048" y="3311"/>
                  </a:lnTo>
                  <a:lnTo>
                    <a:pt x="6676" y="1682"/>
                  </a:lnTo>
                  <a:lnTo>
                    <a:pt x="6676" y="1682"/>
                  </a:lnTo>
                  <a:lnTo>
                    <a:pt x="4234" y="2008"/>
                  </a:lnTo>
                  <a:lnTo>
                    <a:pt x="28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0"/>
            <p:cNvSpPr/>
            <p:nvPr/>
          </p:nvSpPr>
          <p:spPr>
            <a:xfrm>
              <a:off x="-5689957" y="814245"/>
              <a:ext cx="83378" cy="113957"/>
            </a:xfrm>
            <a:custGeom>
              <a:avLst/>
              <a:gdLst/>
              <a:ahLst/>
              <a:cxnLst/>
              <a:rect l="l" t="t" r="r" b="b"/>
              <a:pathLst>
                <a:path w="4289" h="5862" extrusionOk="0">
                  <a:moveTo>
                    <a:pt x="1575" y="0"/>
                  </a:moveTo>
                  <a:lnTo>
                    <a:pt x="1683" y="2063"/>
                  </a:lnTo>
                  <a:lnTo>
                    <a:pt x="1" y="1900"/>
                  </a:lnTo>
                  <a:lnTo>
                    <a:pt x="1683" y="3365"/>
                  </a:lnTo>
                  <a:lnTo>
                    <a:pt x="1737" y="5482"/>
                  </a:lnTo>
                  <a:lnTo>
                    <a:pt x="2660" y="4288"/>
                  </a:lnTo>
                  <a:lnTo>
                    <a:pt x="4180" y="5862"/>
                  </a:lnTo>
                  <a:lnTo>
                    <a:pt x="3203" y="3637"/>
                  </a:lnTo>
                  <a:lnTo>
                    <a:pt x="3583" y="3474"/>
                  </a:lnTo>
                  <a:lnTo>
                    <a:pt x="3963" y="3311"/>
                  </a:lnTo>
                  <a:lnTo>
                    <a:pt x="4071" y="3202"/>
                  </a:lnTo>
                  <a:lnTo>
                    <a:pt x="4180" y="3040"/>
                  </a:lnTo>
                  <a:lnTo>
                    <a:pt x="4288" y="2660"/>
                  </a:lnTo>
                  <a:lnTo>
                    <a:pt x="3908" y="2497"/>
                  </a:lnTo>
                  <a:lnTo>
                    <a:pt x="3474" y="2388"/>
                  </a:lnTo>
                  <a:lnTo>
                    <a:pt x="3040" y="2280"/>
                  </a:lnTo>
                  <a:lnTo>
                    <a:pt x="2606" y="2225"/>
                  </a:lnTo>
                  <a:lnTo>
                    <a:pt x="1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0"/>
            <p:cNvSpPr/>
            <p:nvPr/>
          </p:nvSpPr>
          <p:spPr>
            <a:xfrm>
              <a:off x="-5689957" y="814245"/>
              <a:ext cx="83378" cy="113957"/>
            </a:xfrm>
            <a:custGeom>
              <a:avLst/>
              <a:gdLst/>
              <a:ahLst/>
              <a:cxnLst/>
              <a:rect l="l" t="t" r="r" b="b"/>
              <a:pathLst>
                <a:path w="4289" h="5862" fill="none" extrusionOk="0">
                  <a:moveTo>
                    <a:pt x="1575" y="0"/>
                  </a:moveTo>
                  <a:lnTo>
                    <a:pt x="1683" y="2063"/>
                  </a:lnTo>
                  <a:lnTo>
                    <a:pt x="1683" y="2063"/>
                  </a:lnTo>
                  <a:lnTo>
                    <a:pt x="1" y="1900"/>
                  </a:lnTo>
                  <a:lnTo>
                    <a:pt x="1683" y="3365"/>
                  </a:lnTo>
                  <a:lnTo>
                    <a:pt x="1737" y="5482"/>
                  </a:lnTo>
                  <a:lnTo>
                    <a:pt x="2660" y="4288"/>
                  </a:lnTo>
                  <a:lnTo>
                    <a:pt x="4180" y="5862"/>
                  </a:lnTo>
                  <a:lnTo>
                    <a:pt x="3203" y="3637"/>
                  </a:lnTo>
                  <a:lnTo>
                    <a:pt x="3203" y="3637"/>
                  </a:lnTo>
                  <a:lnTo>
                    <a:pt x="3583" y="3474"/>
                  </a:lnTo>
                  <a:lnTo>
                    <a:pt x="3963" y="3311"/>
                  </a:lnTo>
                  <a:lnTo>
                    <a:pt x="3963" y="3311"/>
                  </a:lnTo>
                  <a:lnTo>
                    <a:pt x="4071" y="3202"/>
                  </a:lnTo>
                  <a:lnTo>
                    <a:pt x="4180" y="3040"/>
                  </a:lnTo>
                  <a:lnTo>
                    <a:pt x="4288" y="2660"/>
                  </a:lnTo>
                  <a:lnTo>
                    <a:pt x="4288" y="2660"/>
                  </a:lnTo>
                  <a:lnTo>
                    <a:pt x="3908" y="2497"/>
                  </a:lnTo>
                  <a:lnTo>
                    <a:pt x="3474" y="2388"/>
                  </a:lnTo>
                  <a:lnTo>
                    <a:pt x="3040" y="2280"/>
                  </a:lnTo>
                  <a:lnTo>
                    <a:pt x="2606" y="2225"/>
                  </a:lnTo>
                  <a:lnTo>
                    <a:pt x="15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0"/>
            <p:cNvSpPr/>
            <p:nvPr/>
          </p:nvSpPr>
          <p:spPr>
            <a:xfrm>
              <a:off x="-7291561" y="1582338"/>
              <a:ext cx="131900" cy="142456"/>
            </a:xfrm>
            <a:custGeom>
              <a:avLst/>
              <a:gdLst/>
              <a:ahLst/>
              <a:cxnLst/>
              <a:rect l="l" t="t" r="r" b="b"/>
              <a:pathLst>
                <a:path w="6785" h="7328" extrusionOk="0">
                  <a:moveTo>
                    <a:pt x="2768" y="0"/>
                  </a:moveTo>
                  <a:lnTo>
                    <a:pt x="2551" y="2823"/>
                  </a:lnTo>
                  <a:lnTo>
                    <a:pt x="0" y="4071"/>
                  </a:lnTo>
                  <a:lnTo>
                    <a:pt x="2443" y="4559"/>
                  </a:lnTo>
                  <a:lnTo>
                    <a:pt x="2226" y="7327"/>
                  </a:lnTo>
                  <a:lnTo>
                    <a:pt x="2226" y="7327"/>
                  </a:lnTo>
                  <a:lnTo>
                    <a:pt x="3962" y="4776"/>
                  </a:lnTo>
                  <a:lnTo>
                    <a:pt x="6459" y="5265"/>
                  </a:lnTo>
                  <a:lnTo>
                    <a:pt x="5048" y="3257"/>
                  </a:lnTo>
                  <a:lnTo>
                    <a:pt x="6785" y="760"/>
                  </a:lnTo>
                  <a:lnTo>
                    <a:pt x="4180" y="2009"/>
                  </a:lnTo>
                  <a:lnTo>
                    <a:pt x="27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0"/>
            <p:cNvSpPr/>
            <p:nvPr/>
          </p:nvSpPr>
          <p:spPr>
            <a:xfrm>
              <a:off x="-7291561" y="1582338"/>
              <a:ext cx="131900" cy="142456"/>
            </a:xfrm>
            <a:custGeom>
              <a:avLst/>
              <a:gdLst/>
              <a:ahLst/>
              <a:cxnLst/>
              <a:rect l="l" t="t" r="r" b="b"/>
              <a:pathLst>
                <a:path w="6785" h="7328" fill="none" extrusionOk="0">
                  <a:moveTo>
                    <a:pt x="2768" y="0"/>
                  </a:moveTo>
                  <a:lnTo>
                    <a:pt x="2551" y="2823"/>
                  </a:lnTo>
                  <a:lnTo>
                    <a:pt x="0" y="4071"/>
                  </a:lnTo>
                  <a:lnTo>
                    <a:pt x="2443" y="4559"/>
                  </a:lnTo>
                  <a:lnTo>
                    <a:pt x="2226" y="7327"/>
                  </a:lnTo>
                  <a:lnTo>
                    <a:pt x="3962" y="4776"/>
                  </a:lnTo>
                  <a:lnTo>
                    <a:pt x="6459" y="5265"/>
                  </a:lnTo>
                  <a:lnTo>
                    <a:pt x="5048" y="3257"/>
                  </a:lnTo>
                  <a:lnTo>
                    <a:pt x="6785" y="760"/>
                  </a:lnTo>
                  <a:lnTo>
                    <a:pt x="4180" y="2009"/>
                  </a:lnTo>
                  <a:lnTo>
                    <a:pt x="27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0"/>
            <p:cNvSpPr/>
            <p:nvPr/>
          </p:nvSpPr>
          <p:spPr>
            <a:xfrm>
              <a:off x="-7111138" y="1629811"/>
              <a:ext cx="138238" cy="141407"/>
            </a:xfrm>
            <a:custGeom>
              <a:avLst/>
              <a:gdLst/>
              <a:ahLst/>
              <a:cxnLst/>
              <a:rect l="l" t="t" r="r" b="b"/>
              <a:pathLst>
                <a:path w="7111" h="7274" extrusionOk="0">
                  <a:moveTo>
                    <a:pt x="2931" y="1"/>
                  </a:moveTo>
                  <a:lnTo>
                    <a:pt x="2714" y="2769"/>
                  </a:lnTo>
                  <a:lnTo>
                    <a:pt x="0" y="4071"/>
                  </a:lnTo>
                  <a:lnTo>
                    <a:pt x="2551" y="4505"/>
                  </a:lnTo>
                  <a:lnTo>
                    <a:pt x="2334" y="7273"/>
                  </a:lnTo>
                  <a:lnTo>
                    <a:pt x="4125" y="4777"/>
                  </a:lnTo>
                  <a:lnTo>
                    <a:pt x="6676" y="5157"/>
                  </a:lnTo>
                  <a:lnTo>
                    <a:pt x="5265" y="3203"/>
                  </a:lnTo>
                  <a:lnTo>
                    <a:pt x="7110" y="706"/>
                  </a:lnTo>
                  <a:lnTo>
                    <a:pt x="4342" y="200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0"/>
            <p:cNvSpPr/>
            <p:nvPr/>
          </p:nvSpPr>
          <p:spPr>
            <a:xfrm>
              <a:off x="-7111138" y="1629811"/>
              <a:ext cx="138238" cy="141407"/>
            </a:xfrm>
            <a:custGeom>
              <a:avLst/>
              <a:gdLst/>
              <a:ahLst/>
              <a:cxnLst/>
              <a:rect l="l" t="t" r="r" b="b"/>
              <a:pathLst>
                <a:path w="7111" h="7274" fill="none" extrusionOk="0">
                  <a:moveTo>
                    <a:pt x="2931" y="1"/>
                  </a:moveTo>
                  <a:lnTo>
                    <a:pt x="2714" y="2769"/>
                  </a:lnTo>
                  <a:lnTo>
                    <a:pt x="0" y="4071"/>
                  </a:lnTo>
                  <a:lnTo>
                    <a:pt x="2551" y="4505"/>
                  </a:lnTo>
                  <a:lnTo>
                    <a:pt x="2334" y="7273"/>
                  </a:lnTo>
                  <a:lnTo>
                    <a:pt x="4125" y="4777"/>
                  </a:lnTo>
                  <a:lnTo>
                    <a:pt x="6676" y="5157"/>
                  </a:lnTo>
                  <a:lnTo>
                    <a:pt x="5265" y="3203"/>
                  </a:lnTo>
                  <a:lnTo>
                    <a:pt x="7110" y="706"/>
                  </a:lnTo>
                  <a:lnTo>
                    <a:pt x="4342" y="2009"/>
                  </a:lnTo>
                  <a:lnTo>
                    <a:pt x="29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0"/>
            <p:cNvSpPr/>
            <p:nvPr/>
          </p:nvSpPr>
          <p:spPr>
            <a:xfrm>
              <a:off x="-6795685" y="1487374"/>
              <a:ext cx="143526" cy="137188"/>
            </a:xfrm>
            <a:custGeom>
              <a:avLst/>
              <a:gdLst/>
              <a:ahLst/>
              <a:cxnLst/>
              <a:rect l="l" t="t" r="r" b="b"/>
              <a:pathLst>
                <a:path w="7383" h="7057" extrusionOk="0">
                  <a:moveTo>
                    <a:pt x="3095" y="1"/>
                  </a:moveTo>
                  <a:lnTo>
                    <a:pt x="2823" y="2660"/>
                  </a:lnTo>
                  <a:lnTo>
                    <a:pt x="1" y="3908"/>
                  </a:lnTo>
                  <a:lnTo>
                    <a:pt x="2660" y="4343"/>
                  </a:lnTo>
                  <a:lnTo>
                    <a:pt x="2389" y="7056"/>
                  </a:lnTo>
                  <a:lnTo>
                    <a:pt x="4289" y="4614"/>
                  </a:lnTo>
                  <a:lnTo>
                    <a:pt x="6948" y="5048"/>
                  </a:lnTo>
                  <a:lnTo>
                    <a:pt x="5483" y="3149"/>
                  </a:lnTo>
                  <a:lnTo>
                    <a:pt x="7382" y="706"/>
                  </a:lnTo>
                  <a:lnTo>
                    <a:pt x="4560" y="1900"/>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0"/>
            <p:cNvSpPr/>
            <p:nvPr/>
          </p:nvSpPr>
          <p:spPr>
            <a:xfrm>
              <a:off x="-6795685" y="1487374"/>
              <a:ext cx="143526" cy="137188"/>
            </a:xfrm>
            <a:custGeom>
              <a:avLst/>
              <a:gdLst/>
              <a:ahLst/>
              <a:cxnLst/>
              <a:rect l="l" t="t" r="r" b="b"/>
              <a:pathLst>
                <a:path w="7383" h="7057" fill="none" extrusionOk="0">
                  <a:moveTo>
                    <a:pt x="3095" y="1"/>
                  </a:moveTo>
                  <a:lnTo>
                    <a:pt x="2823" y="2660"/>
                  </a:lnTo>
                  <a:lnTo>
                    <a:pt x="1" y="3908"/>
                  </a:lnTo>
                  <a:lnTo>
                    <a:pt x="2660" y="4343"/>
                  </a:lnTo>
                  <a:lnTo>
                    <a:pt x="2389" y="7056"/>
                  </a:lnTo>
                  <a:lnTo>
                    <a:pt x="4289" y="4614"/>
                  </a:lnTo>
                  <a:lnTo>
                    <a:pt x="6948" y="5048"/>
                  </a:lnTo>
                  <a:lnTo>
                    <a:pt x="5483" y="3149"/>
                  </a:lnTo>
                  <a:lnTo>
                    <a:pt x="7382" y="706"/>
                  </a:lnTo>
                  <a:lnTo>
                    <a:pt x="4560" y="1900"/>
                  </a:lnTo>
                  <a:lnTo>
                    <a:pt x="309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0"/>
            <p:cNvSpPr/>
            <p:nvPr/>
          </p:nvSpPr>
          <p:spPr>
            <a:xfrm>
              <a:off x="-6458051" y="1338619"/>
              <a:ext cx="195216" cy="139288"/>
            </a:xfrm>
            <a:custGeom>
              <a:avLst/>
              <a:gdLst/>
              <a:ahLst/>
              <a:cxnLst/>
              <a:rect l="l" t="t" r="r" b="b"/>
              <a:pathLst>
                <a:path w="10042" h="7165" extrusionOk="0">
                  <a:moveTo>
                    <a:pt x="4559" y="0"/>
                  </a:moveTo>
                  <a:lnTo>
                    <a:pt x="3962" y="2714"/>
                  </a:lnTo>
                  <a:lnTo>
                    <a:pt x="1" y="4288"/>
                  </a:lnTo>
                  <a:lnTo>
                    <a:pt x="3583" y="4451"/>
                  </a:lnTo>
                  <a:lnTo>
                    <a:pt x="2931" y="7164"/>
                  </a:lnTo>
                  <a:lnTo>
                    <a:pt x="2931" y="7164"/>
                  </a:lnTo>
                  <a:lnTo>
                    <a:pt x="5699" y="4559"/>
                  </a:lnTo>
                  <a:lnTo>
                    <a:pt x="9118" y="4776"/>
                  </a:lnTo>
                  <a:lnTo>
                    <a:pt x="7382" y="2931"/>
                  </a:lnTo>
                  <a:lnTo>
                    <a:pt x="10041" y="434"/>
                  </a:lnTo>
                  <a:lnTo>
                    <a:pt x="6296" y="1791"/>
                  </a:lnTo>
                  <a:lnTo>
                    <a:pt x="45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0"/>
            <p:cNvSpPr/>
            <p:nvPr/>
          </p:nvSpPr>
          <p:spPr>
            <a:xfrm>
              <a:off x="-6458051" y="1338619"/>
              <a:ext cx="195216" cy="139288"/>
            </a:xfrm>
            <a:custGeom>
              <a:avLst/>
              <a:gdLst/>
              <a:ahLst/>
              <a:cxnLst/>
              <a:rect l="l" t="t" r="r" b="b"/>
              <a:pathLst>
                <a:path w="10042" h="7165" fill="none" extrusionOk="0">
                  <a:moveTo>
                    <a:pt x="4559" y="0"/>
                  </a:moveTo>
                  <a:lnTo>
                    <a:pt x="3962" y="2714"/>
                  </a:lnTo>
                  <a:lnTo>
                    <a:pt x="3962" y="2714"/>
                  </a:lnTo>
                  <a:lnTo>
                    <a:pt x="1" y="4288"/>
                  </a:lnTo>
                  <a:lnTo>
                    <a:pt x="3583" y="4451"/>
                  </a:lnTo>
                  <a:lnTo>
                    <a:pt x="2931" y="7164"/>
                  </a:lnTo>
                  <a:lnTo>
                    <a:pt x="5699" y="4559"/>
                  </a:lnTo>
                  <a:lnTo>
                    <a:pt x="9118" y="4776"/>
                  </a:lnTo>
                  <a:lnTo>
                    <a:pt x="7382" y="2931"/>
                  </a:lnTo>
                  <a:lnTo>
                    <a:pt x="10041" y="434"/>
                  </a:lnTo>
                  <a:lnTo>
                    <a:pt x="10041" y="434"/>
                  </a:lnTo>
                  <a:lnTo>
                    <a:pt x="6296" y="1791"/>
                  </a:lnTo>
                  <a:lnTo>
                    <a:pt x="455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0"/>
            <p:cNvSpPr/>
            <p:nvPr/>
          </p:nvSpPr>
          <p:spPr>
            <a:xfrm>
              <a:off x="-6042346" y="1204619"/>
              <a:ext cx="154062" cy="127682"/>
            </a:xfrm>
            <a:custGeom>
              <a:avLst/>
              <a:gdLst/>
              <a:ahLst/>
              <a:cxnLst/>
              <a:rect l="l" t="t" r="r" b="b"/>
              <a:pathLst>
                <a:path w="7925" h="6568" extrusionOk="0">
                  <a:moveTo>
                    <a:pt x="3528" y="0"/>
                  </a:moveTo>
                  <a:lnTo>
                    <a:pt x="3148" y="2497"/>
                  </a:lnTo>
                  <a:lnTo>
                    <a:pt x="0" y="3474"/>
                  </a:lnTo>
                  <a:lnTo>
                    <a:pt x="2931" y="4071"/>
                  </a:lnTo>
                  <a:lnTo>
                    <a:pt x="2497" y="6568"/>
                  </a:lnTo>
                  <a:lnTo>
                    <a:pt x="4668" y="4451"/>
                  </a:lnTo>
                  <a:lnTo>
                    <a:pt x="7381" y="5156"/>
                  </a:lnTo>
                  <a:lnTo>
                    <a:pt x="7381" y="5156"/>
                  </a:lnTo>
                  <a:lnTo>
                    <a:pt x="5916" y="3203"/>
                  </a:lnTo>
                  <a:lnTo>
                    <a:pt x="7924" y="1194"/>
                  </a:lnTo>
                  <a:lnTo>
                    <a:pt x="7924" y="1194"/>
                  </a:lnTo>
                  <a:lnTo>
                    <a:pt x="5048" y="1954"/>
                  </a:lnTo>
                  <a:lnTo>
                    <a:pt x="35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0"/>
            <p:cNvSpPr/>
            <p:nvPr/>
          </p:nvSpPr>
          <p:spPr>
            <a:xfrm>
              <a:off x="-6042346" y="1204619"/>
              <a:ext cx="154062" cy="127682"/>
            </a:xfrm>
            <a:custGeom>
              <a:avLst/>
              <a:gdLst/>
              <a:ahLst/>
              <a:cxnLst/>
              <a:rect l="l" t="t" r="r" b="b"/>
              <a:pathLst>
                <a:path w="7925" h="6568" fill="none" extrusionOk="0">
                  <a:moveTo>
                    <a:pt x="3528" y="0"/>
                  </a:moveTo>
                  <a:lnTo>
                    <a:pt x="3148" y="2497"/>
                  </a:lnTo>
                  <a:lnTo>
                    <a:pt x="3148" y="2497"/>
                  </a:lnTo>
                  <a:lnTo>
                    <a:pt x="0" y="3474"/>
                  </a:lnTo>
                  <a:lnTo>
                    <a:pt x="2931" y="4071"/>
                  </a:lnTo>
                  <a:lnTo>
                    <a:pt x="2497" y="6568"/>
                  </a:lnTo>
                  <a:lnTo>
                    <a:pt x="4668" y="4451"/>
                  </a:lnTo>
                  <a:lnTo>
                    <a:pt x="7381" y="5156"/>
                  </a:lnTo>
                  <a:lnTo>
                    <a:pt x="5916" y="3203"/>
                  </a:lnTo>
                  <a:lnTo>
                    <a:pt x="7924" y="1194"/>
                  </a:lnTo>
                  <a:lnTo>
                    <a:pt x="7924" y="1194"/>
                  </a:lnTo>
                  <a:lnTo>
                    <a:pt x="5048" y="1954"/>
                  </a:lnTo>
                  <a:lnTo>
                    <a:pt x="35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0"/>
            <p:cNvSpPr/>
            <p:nvPr/>
          </p:nvSpPr>
          <p:spPr>
            <a:xfrm>
              <a:off x="-5724774" y="1145541"/>
              <a:ext cx="104471" cy="115007"/>
            </a:xfrm>
            <a:custGeom>
              <a:avLst/>
              <a:gdLst/>
              <a:ahLst/>
              <a:cxnLst/>
              <a:rect l="l" t="t" r="r" b="b"/>
              <a:pathLst>
                <a:path w="5374" h="5916" extrusionOk="0">
                  <a:moveTo>
                    <a:pt x="2280" y="0"/>
                  </a:moveTo>
                  <a:lnTo>
                    <a:pt x="2172" y="2225"/>
                  </a:lnTo>
                  <a:lnTo>
                    <a:pt x="1" y="2497"/>
                  </a:lnTo>
                  <a:lnTo>
                    <a:pt x="2117" y="3636"/>
                  </a:lnTo>
                  <a:lnTo>
                    <a:pt x="2009" y="5916"/>
                  </a:lnTo>
                  <a:lnTo>
                    <a:pt x="3366" y="4342"/>
                  </a:lnTo>
                  <a:lnTo>
                    <a:pt x="5319" y="5590"/>
                  </a:lnTo>
                  <a:lnTo>
                    <a:pt x="4180" y="3419"/>
                  </a:lnTo>
                  <a:lnTo>
                    <a:pt x="5374" y="2063"/>
                  </a:lnTo>
                  <a:lnTo>
                    <a:pt x="4397" y="2063"/>
                  </a:lnTo>
                  <a:lnTo>
                    <a:pt x="3474" y="2117"/>
                  </a:lnTo>
                  <a:lnTo>
                    <a:pt x="2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0"/>
            <p:cNvSpPr/>
            <p:nvPr/>
          </p:nvSpPr>
          <p:spPr>
            <a:xfrm>
              <a:off x="-5724774" y="1145541"/>
              <a:ext cx="104471" cy="115007"/>
            </a:xfrm>
            <a:custGeom>
              <a:avLst/>
              <a:gdLst/>
              <a:ahLst/>
              <a:cxnLst/>
              <a:rect l="l" t="t" r="r" b="b"/>
              <a:pathLst>
                <a:path w="5374" h="5916" fill="none" extrusionOk="0">
                  <a:moveTo>
                    <a:pt x="2280" y="0"/>
                  </a:moveTo>
                  <a:lnTo>
                    <a:pt x="2172" y="2225"/>
                  </a:lnTo>
                  <a:lnTo>
                    <a:pt x="2172" y="2225"/>
                  </a:lnTo>
                  <a:lnTo>
                    <a:pt x="1" y="2497"/>
                  </a:lnTo>
                  <a:lnTo>
                    <a:pt x="2117" y="3636"/>
                  </a:lnTo>
                  <a:lnTo>
                    <a:pt x="2009" y="5916"/>
                  </a:lnTo>
                  <a:lnTo>
                    <a:pt x="3366" y="4342"/>
                  </a:lnTo>
                  <a:lnTo>
                    <a:pt x="5319" y="5590"/>
                  </a:lnTo>
                  <a:lnTo>
                    <a:pt x="4180" y="3419"/>
                  </a:lnTo>
                  <a:lnTo>
                    <a:pt x="5374" y="2063"/>
                  </a:lnTo>
                  <a:lnTo>
                    <a:pt x="5374" y="2063"/>
                  </a:lnTo>
                  <a:lnTo>
                    <a:pt x="4397" y="2063"/>
                  </a:lnTo>
                  <a:lnTo>
                    <a:pt x="3474" y="2117"/>
                  </a:lnTo>
                  <a:lnTo>
                    <a:pt x="22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0"/>
            <p:cNvSpPr/>
            <p:nvPr/>
          </p:nvSpPr>
          <p:spPr>
            <a:xfrm>
              <a:off x="-6984525" y="1437783"/>
              <a:ext cx="141387" cy="139307"/>
            </a:xfrm>
            <a:custGeom>
              <a:avLst/>
              <a:gdLst/>
              <a:ahLst/>
              <a:cxnLst/>
              <a:rect l="l" t="t" r="r" b="b"/>
              <a:pathLst>
                <a:path w="7273" h="7166" extrusionOk="0">
                  <a:moveTo>
                    <a:pt x="3039" y="1"/>
                  </a:moveTo>
                  <a:lnTo>
                    <a:pt x="2768" y="2715"/>
                  </a:lnTo>
                  <a:lnTo>
                    <a:pt x="0" y="3963"/>
                  </a:lnTo>
                  <a:lnTo>
                    <a:pt x="2605" y="4397"/>
                  </a:lnTo>
                  <a:lnTo>
                    <a:pt x="2334" y="7165"/>
                  </a:lnTo>
                  <a:lnTo>
                    <a:pt x="4179" y="4668"/>
                  </a:lnTo>
                  <a:lnTo>
                    <a:pt x="6838" y="5157"/>
                  </a:lnTo>
                  <a:lnTo>
                    <a:pt x="5373" y="3203"/>
                  </a:lnTo>
                  <a:lnTo>
                    <a:pt x="7273" y="761"/>
                  </a:lnTo>
                  <a:lnTo>
                    <a:pt x="7273" y="761"/>
                  </a:lnTo>
                  <a:lnTo>
                    <a:pt x="4450" y="1955"/>
                  </a:lnTo>
                  <a:lnTo>
                    <a:pt x="30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0"/>
            <p:cNvSpPr/>
            <p:nvPr/>
          </p:nvSpPr>
          <p:spPr>
            <a:xfrm>
              <a:off x="-6984525" y="1437783"/>
              <a:ext cx="141387" cy="139307"/>
            </a:xfrm>
            <a:custGeom>
              <a:avLst/>
              <a:gdLst/>
              <a:ahLst/>
              <a:cxnLst/>
              <a:rect l="l" t="t" r="r" b="b"/>
              <a:pathLst>
                <a:path w="7273" h="7166" fill="none" extrusionOk="0">
                  <a:moveTo>
                    <a:pt x="3039" y="1"/>
                  </a:moveTo>
                  <a:lnTo>
                    <a:pt x="2768" y="2715"/>
                  </a:lnTo>
                  <a:lnTo>
                    <a:pt x="0" y="3963"/>
                  </a:lnTo>
                  <a:lnTo>
                    <a:pt x="2605" y="4397"/>
                  </a:lnTo>
                  <a:lnTo>
                    <a:pt x="2334" y="7165"/>
                  </a:lnTo>
                  <a:lnTo>
                    <a:pt x="4179" y="4668"/>
                  </a:lnTo>
                  <a:lnTo>
                    <a:pt x="6838" y="5157"/>
                  </a:lnTo>
                  <a:lnTo>
                    <a:pt x="5373" y="3203"/>
                  </a:lnTo>
                  <a:lnTo>
                    <a:pt x="7273" y="761"/>
                  </a:lnTo>
                  <a:lnTo>
                    <a:pt x="4450" y="1955"/>
                  </a:lnTo>
                  <a:lnTo>
                    <a:pt x="30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0"/>
            <p:cNvSpPr/>
            <p:nvPr/>
          </p:nvSpPr>
          <p:spPr>
            <a:xfrm>
              <a:off x="-6660636" y="1301683"/>
              <a:ext cx="150913" cy="135069"/>
            </a:xfrm>
            <a:custGeom>
              <a:avLst/>
              <a:gdLst/>
              <a:ahLst/>
              <a:cxnLst/>
              <a:rect l="l" t="t" r="r" b="b"/>
              <a:pathLst>
                <a:path w="7763" h="6948" extrusionOk="0">
                  <a:moveTo>
                    <a:pt x="3095" y="1"/>
                  </a:moveTo>
                  <a:lnTo>
                    <a:pt x="2823" y="2660"/>
                  </a:lnTo>
                  <a:lnTo>
                    <a:pt x="1" y="3800"/>
                  </a:lnTo>
                  <a:lnTo>
                    <a:pt x="2606" y="4288"/>
                  </a:lnTo>
                  <a:lnTo>
                    <a:pt x="2335" y="6948"/>
                  </a:lnTo>
                  <a:lnTo>
                    <a:pt x="4234" y="4614"/>
                  </a:lnTo>
                  <a:lnTo>
                    <a:pt x="6894" y="5102"/>
                  </a:lnTo>
                  <a:lnTo>
                    <a:pt x="5428" y="3149"/>
                  </a:lnTo>
                  <a:lnTo>
                    <a:pt x="7762" y="706"/>
                  </a:lnTo>
                  <a:lnTo>
                    <a:pt x="4560" y="1954"/>
                  </a:lnTo>
                  <a:lnTo>
                    <a:pt x="30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0"/>
            <p:cNvSpPr/>
            <p:nvPr/>
          </p:nvSpPr>
          <p:spPr>
            <a:xfrm>
              <a:off x="-6660636" y="1301683"/>
              <a:ext cx="150913" cy="135069"/>
            </a:xfrm>
            <a:custGeom>
              <a:avLst/>
              <a:gdLst/>
              <a:ahLst/>
              <a:cxnLst/>
              <a:rect l="l" t="t" r="r" b="b"/>
              <a:pathLst>
                <a:path w="7763" h="6948" fill="none" extrusionOk="0">
                  <a:moveTo>
                    <a:pt x="3095" y="1"/>
                  </a:moveTo>
                  <a:lnTo>
                    <a:pt x="2823" y="2660"/>
                  </a:lnTo>
                  <a:lnTo>
                    <a:pt x="1" y="3800"/>
                  </a:lnTo>
                  <a:lnTo>
                    <a:pt x="2606" y="4288"/>
                  </a:lnTo>
                  <a:lnTo>
                    <a:pt x="2335" y="6948"/>
                  </a:lnTo>
                  <a:lnTo>
                    <a:pt x="4234" y="4614"/>
                  </a:lnTo>
                  <a:lnTo>
                    <a:pt x="6894" y="5102"/>
                  </a:lnTo>
                  <a:lnTo>
                    <a:pt x="5428" y="3149"/>
                  </a:lnTo>
                  <a:lnTo>
                    <a:pt x="7762" y="706"/>
                  </a:lnTo>
                  <a:lnTo>
                    <a:pt x="4560" y="1954"/>
                  </a:lnTo>
                  <a:lnTo>
                    <a:pt x="309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0"/>
            <p:cNvSpPr/>
            <p:nvPr/>
          </p:nvSpPr>
          <p:spPr>
            <a:xfrm>
              <a:off x="-6263923" y="1146591"/>
              <a:ext cx="176224" cy="134019"/>
            </a:xfrm>
            <a:custGeom>
              <a:avLst/>
              <a:gdLst/>
              <a:ahLst/>
              <a:cxnLst/>
              <a:rect l="l" t="t" r="r" b="b"/>
              <a:pathLst>
                <a:path w="9065" h="6894" extrusionOk="0">
                  <a:moveTo>
                    <a:pt x="4071" y="0"/>
                  </a:moveTo>
                  <a:lnTo>
                    <a:pt x="3583" y="2606"/>
                  </a:lnTo>
                  <a:lnTo>
                    <a:pt x="1" y="3854"/>
                  </a:lnTo>
                  <a:lnTo>
                    <a:pt x="3257" y="4234"/>
                  </a:lnTo>
                  <a:lnTo>
                    <a:pt x="2769" y="6893"/>
                  </a:lnTo>
                  <a:lnTo>
                    <a:pt x="2769" y="6893"/>
                  </a:lnTo>
                  <a:lnTo>
                    <a:pt x="5211" y="4505"/>
                  </a:lnTo>
                  <a:lnTo>
                    <a:pt x="8305" y="4994"/>
                  </a:lnTo>
                  <a:lnTo>
                    <a:pt x="6731" y="3094"/>
                  </a:lnTo>
                  <a:lnTo>
                    <a:pt x="9064" y="869"/>
                  </a:lnTo>
                  <a:lnTo>
                    <a:pt x="5700" y="1954"/>
                  </a:lnTo>
                  <a:lnTo>
                    <a:pt x="4071" y="55"/>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0"/>
            <p:cNvSpPr/>
            <p:nvPr/>
          </p:nvSpPr>
          <p:spPr>
            <a:xfrm>
              <a:off x="-6263923" y="1146591"/>
              <a:ext cx="176224" cy="134019"/>
            </a:xfrm>
            <a:custGeom>
              <a:avLst/>
              <a:gdLst/>
              <a:ahLst/>
              <a:cxnLst/>
              <a:rect l="l" t="t" r="r" b="b"/>
              <a:pathLst>
                <a:path w="9065" h="6894" fill="none" extrusionOk="0">
                  <a:moveTo>
                    <a:pt x="4071" y="0"/>
                  </a:moveTo>
                  <a:lnTo>
                    <a:pt x="3583" y="2606"/>
                  </a:lnTo>
                  <a:lnTo>
                    <a:pt x="3583" y="2606"/>
                  </a:lnTo>
                  <a:lnTo>
                    <a:pt x="1" y="3854"/>
                  </a:lnTo>
                  <a:lnTo>
                    <a:pt x="3257" y="4234"/>
                  </a:lnTo>
                  <a:lnTo>
                    <a:pt x="2769" y="6893"/>
                  </a:lnTo>
                  <a:lnTo>
                    <a:pt x="5211" y="4505"/>
                  </a:lnTo>
                  <a:lnTo>
                    <a:pt x="8305" y="4994"/>
                  </a:lnTo>
                  <a:lnTo>
                    <a:pt x="6731" y="3094"/>
                  </a:lnTo>
                  <a:lnTo>
                    <a:pt x="9064" y="869"/>
                  </a:lnTo>
                  <a:lnTo>
                    <a:pt x="9064" y="869"/>
                  </a:lnTo>
                  <a:lnTo>
                    <a:pt x="5700" y="1954"/>
                  </a:lnTo>
                  <a:lnTo>
                    <a:pt x="4071" y="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0"/>
            <p:cNvSpPr/>
            <p:nvPr/>
          </p:nvSpPr>
          <p:spPr>
            <a:xfrm>
              <a:off x="-5893591" y="1052696"/>
              <a:ext cx="128751" cy="120295"/>
            </a:xfrm>
            <a:custGeom>
              <a:avLst/>
              <a:gdLst/>
              <a:ahLst/>
              <a:cxnLst/>
              <a:rect l="l" t="t" r="r" b="b"/>
              <a:pathLst>
                <a:path w="6623" h="6188" extrusionOk="0">
                  <a:moveTo>
                    <a:pt x="2877" y="0"/>
                  </a:moveTo>
                  <a:lnTo>
                    <a:pt x="2923" y="70"/>
                  </a:lnTo>
                  <a:lnTo>
                    <a:pt x="2932" y="0"/>
                  </a:lnTo>
                  <a:close/>
                  <a:moveTo>
                    <a:pt x="2923" y="70"/>
                  </a:moveTo>
                  <a:lnTo>
                    <a:pt x="2660" y="2334"/>
                  </a:lnTo>
                  <a:lnTo>
                    <a:pt x="1" y="2931"/>
                  </a:lnTo>
                  <a:lnTo>
                    <a:pt x="2497" y="3854"/>
                  </a:lnTo>
                  <a:lnTo>
                    <a:pt x="2226" y="6187"/>
                  </a:lnTo>
                  <a:lnTo>
                    <a:pt x="4017" y="4396"/>
                  </a:lnTo>
                  <a:lnTo>
                    <a:pt x="6351" y="5427"/>
                  </a:lnTo>
                  <a:lnTo>
                    <a:pt x="5048" y="3365"/>
                  </a:lnTo>
                  <a:lnTo>
                    <a:pt x="6622" y="1683"/>
                  </a:lnTo>
                  <a:lnTo>
                    <a:pt x="4234" y="2062"/>
                  </a:lnTo>
                  <a:lnTo>
                    <a:pt x="2923" y="7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0"/>
            <p:cNvSpPr/>
            <p:nvPr/>
          </p:nvSpPr>
          <p:spPr>
            <a:xfrm>
              <a:off x="-5893591" y="1052696"/>
              <a:ext cx="128751" cy="120295"/>
            </a:xfrm>
            <a:custGeom>
              <a:avLst/>
              <a:gdLst/>
              <a:ahLst/>
              <a:cxnLst/>
              <a:rect l="l" t="t" r="r" b="b"/>
              <a:pathLst>
                <a:path w="6623" h="6188" fill="none" extrusionOk="0">
                  <a:moveTo>
                    <a:pt x="2932" y="0"/>
                  </a:moveTo>
                  <a:lnTo>
                    <a:pt x="2660" y="2334"/>
                  </a:lnTo>
                  <a:lnTo>
                    <a:pt x="2660" y="2334"/>
                  </a:lnTo>
                  <a:lnTo>
                    <a:pt x="1" y="2931"/>
                  </a:lnTo>
                  <a:lnTo>
                    <a:pt x="2497" y="3854"/>
                  </a:lnTo>
                  <a:lnTo>
                    <a:pt x="2226" y="6187"/>
                  </a:lnTo>
                  <a:lnTo>
                    <a:pt x="4017" y="4396"/>
                  </a:lnTo>
                  <a:lnTo>
                    <a:pt x="6351" y="5427"/>
                  </a:lnTo>
                  <a:lnTo>
                    <a:pt x="5048" y="3365"/>
                  </a:lnTo>
                  <a:lnTo>
                    <a:pt x="6622" y="1683"/>
                  </a:lnTo>
                  <a:lnTo>
                    <a:pt x="6622" y="1683"/>
                  </a:lnTo>
                  <a:lnTo>
                    <a:pt x="4234" y="2062"/>
                  </a:lnTo>
                  <a:lnTo>
                    <a:pt x="28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5632979" y="1036852"/>
              <a:ext cx="82309" cy="112927"/>
            </a:xfrm>
            <a:custGeom>
              <a:avLst/>
              <a:gdLst/>
              <a:ahLst/>
              <a:cxnLst/>
              <a:rect l="l" t="t" r="r" b="b"/>
              <a:pathLst>
                <a:path w="4234" h="5809" extrusionOk="0">
                  <a:moveTo>
                    <a:pt x="1574" y="1"/>
                  </a:moveTo>
                  <a:lnTo>
                    <a:pt x="1629" y="2118"/>
                  </a:lnTo>
                  <a:lnTo>
                    <a:pt x="0" y="2009"/>
                  </a:lnTo>
                  <a:lnTo>
                    <a:pt x="1683" y="3420"/>
                  </a:lnTo>
                  <a:lnTo>
                    <a:pt x="1737" y="5537"/>
                  </a:lnTo>
                  <a:lnTo>
                    <a:pt x="2660" y="4343"/>
                  </a:lnTo>
                  <a:lnTo>
                    <a:pt x="4125" y="5808"/>
                  </a:lnTo>
                  <a:lnTo>
                    <a:pt x="3148" y="3583"/>
                  </a:lnTo>
                  <a:lnTo>
                    <a:pt x="3582" y="3474"/>
                  </a:lnTo>
                  <a:lnTo>
                    <a:pt x="3962" y="3312"/>
                  </a:lnTo>
                  <a:lnTo>
                    <a:pt x="4071" y="3149"/>
                  </a:lnTo>
                  <a:lnTo>
                    <a:pt x="4125" y="2986"/>
                  </a:lnTo>
                  <a:lnTo>
                    <a:pt x="4234" y="2606"/>
                  </a:lnTo>
                  <a:lnTo>
                    <a:pt x="3854" y="2443"/>
                  </a:lnTo>
                  <a:lnTo>
                    <a:pt x="3420" y="2335"/>
                  </a:lnTo>
                  <a:lnTo>
                    <a:pt x="2985" y="2280"/>
                  </a:lnTo>
                  <a:lnTo>
                    <a:pt x="2551" y="2226"/>
                  </a:lnTo>
                  <a:lnTo>
                    <a:pt x="15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5632979" y="1036852"/>
              <a:ext cx="82309" cy="112927"/>
            </a:xfrm>
            <a:custGeom>
              <a:avLst/>
              <a:gdLst/>
              <a:ahLst/>
              <a:cxnLst/>
              <a:rect l="l" t="t" r="r" b="b"/>
              <a:pathLst>
                <a:path w="4234" h="5809" fill="none" extrusionOk="0">
                  <a:moveTo>
                    <a:pt x="1574" y="1"/>
                  </a:moveTo>
                  <a:lnTo>
                    <a:pt x="1629" y="2118"/>
                  </a:lnTo>
                  <a:lnTo>
                    <a:pt x="1629" y="2118"/>
                  </a:lnTo>
                  <a:lnTo>
                    <a:pt x="0" y="2009"/>
                  </a:lnTo>
                  <a:lnTo>
                    <a:pt x="1683" y="3420"/>
                  </a:lnTo>
                  <a:lnTo>
                    <a:pt x="1737" y="5537"/>
                  </a:lnTo>
                  <a:lnTo>
                    <a:pt x="2660" y="4343"/>
                  </a:lnTo>
                  <a:lnTo>
                    <a:pt x="4125" y="5808"/>
                  </a:lnTo>
                  <a:lnTo>
                    <a:pt x="3148" y="3583"/>
                  </a:lnTo>
                  <a:lnTo>
                    <a:pt x="3148" y="3583"/>
                  </a:lnTo>
                  <a:lnTo>
                    <a:pt x="3582" y="3474"/>
                  </a:lnTo>
                  <a:lnTo>
                    <a:pt x="3962" y="3312"/>
                  </a:lnTo>
                  <a:lnTo>
                    <a:pt x="3962" y="3312"/>
                  </a:lnTo>
                  <a:lnTo>
                    <a:pt x="4071" y="3149"/>
                  </a:lnTo>
                  <a:lnTo>
                    <a:pt x="4125" y="2986"/>
                  </a:lnTo>
                  <a:lnTo>
                    <a:pt x="4234" y="2606"/>
                  </a:lnTo>
                  <a:lnTo>
                    <a:pt x="4234" y="2606"/>
                  </a:lnTo>
                  <a:lnTo>
                    <a:pt x="3854" y="2443"/>
                  </a:lnTo>
                  <a:lnTo>
                    <a:pt x="3420" y="2335"/>
                  </a:lnTo>
                  <a:lnTo>
                    <a:pt x="2985" y="2280"/>
                  </a:lnTo>
                  <a:lnTo>
                    <a:pt x="2551" y="2226"/>
                  </a:lnTo>
                  <a:lnTo>
                    <a:pt x="15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7228264" y="1831326"/>
              <a:ext cx="131920" cy="143526"/>
            </a:xfrm>
            <a:custGeom>
              <a:avLst/>
              <a:gdLst/>
              <a:ahLst/>
              <a:cxnLst/>
              <a:rect l="l" t="t" r="r" b="b"/>
              <a:pathLst>
                <a:path w="6786" h="7383" extrusionOk="0">
                  <a:moveTo>
                    <a:pt x="2715" y="1"/>
                  </a:moveTo>
                  <a:lnTo>
                    <a:pt x="2552" y="2823"/>
                  </a:lnTo>
                  <a:lnTo>
                    <a:pt x="1" y="4126"/>
                  </a:lnTo>
                  <a:lnTo>
                    <a:pt x="2443" y="4560"/>
                  </a:lnTo>
                  <a:lnTo>
                    <a:pt x="2226" y="7382"/>
                  </a:lnTo>
                  <a:lnTo>
                    <a:pt x="3963" y="4777"/>
                  </a:lnTo>
                  <a:lnTo>
                    <a:pt x="6459" y="5211"/>
                  </a:lnTo>
                  <a:lnTo>
                    <a:pt x="4994" y="3203"/>
                  </a:lnTo>
                  <a:lnTo>
                    <a:pt x="6785" y="706"/>
                  </a:lnTo>
                  <a:lnTo>
                    <a:pt x="4126" y="2009"/>
                  </a:lnTo>
                  <a:lnTo>
                    <a:pt x="27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0"/>
            <p:cNvSpPr/>
            <p:nvPr/>
          </p:nvSpPr>
          <p:spPr>
            <a:xfrm>
              <a:off x="-7228264" y="1831326"/>
              <a:ext cx="131920" cy="143526"/>
            </a:xfrm>
            <a:custGeom>
              <a:avLst/>
              <a:gdLst/>
              <a:ahLst/>
              <a:cxnLst/>
              <a:rect l="l" t="t" r="r" b="b"/>
              <a:pathLst>
                <a:path w="6786" h="7383" fill="none" extrusionOk="0">
                  <a:moveTo>
                    <a:pt x="2715" y="1"/>
                  </a:moveTo>
                  <a:lnTo>
                    <a:pt x="2552" y="2823"/>
                  </a:lnTo>
                  <a:lnTo>
                    <a:pt x="1" y="4126"/>
                  </a:lnTo>
                  <a:lnTo>
                    <a:pt x="2443" y="4560"/>
                  </a:lnTo>
                  <a:lnTo>
                    <a:pt x="2226" y="7382"/>
                  </a:lnTo>
                  <a:lnTo>
                    <a:pt x="3963" y="4777"/>
                  </a:lnTo>
                  <a:lnTo>
                    <a:pt x="6459" y="5211"/>
                  </a:lnTo>
                  <a:lnTo>
                    <a:pt x="4994" y="3203"/>
                  </a:lnTo>
                  <a:lnTo>
                    <a:pt x="6785" y="706"/>
                  </a:lnTo>
                  <a:lnTo>
                    <a:pt x="4126" y="2009"/>
                  </a:lnTo>
                  <a:lnTo>
                    <a:pt x="271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0"/>
            <p:cNvSpPr/>
            <p:nvPr/>
          </p:nvSpPr>
          <p:spPr>
            <a:xfrm>
              <a:off x="-7047841" y="1876699"/>
              <a:ext cx="137188" cy="141407"/>
            </a:xfrm>
            <a:custGeom>
              <a:avLst/>
              <a:gdLst/>
              <a:ahLst/>
              <a:cxnLst/>
              <a:rect l="l" t="t" r="r" b="b"/>
              <a:pathLst>
                <a:path w="7057" h="7274" extrusionOk="0">
                  <a:moveTo>
                    <a:pt x="2877" y="1"/>
                  </a:moveTo>
                  <a:lnTo>
                    <a:pt x="2660" y="2769"/>
                  </a:lnTo>
                  <a:lnTo>
                    <a:pt x="1" y="4125"/>
                  </a:lnTo>
                  <a:lnTo>
                    <a:pt x="2497" y="4505"/>
                  </a:lnTo>
                  <a:lnTo>
                    <a:pt x="2280" y="7273"/>
                  </a:lnTo>
                  <a:lnTo>
                    <a:pt x="4071" y="4722"/>
                  </a:lnTo>
                  <a:lnTo>
                    <a:pt x="6622" y="5102"/>
                  </a:lnTo>
                  <a:lnTo>
                    <a:pt x="5211" y="3149"/>
                  </a:lnTo>
                  <a:lnTo>
                    <a:pt x="7056" y="652"/>
                  </a:lnTo>
                  <a:lnTo>
                    <a:pt x="4288" y="1955"/>
                  </a:lnTo>
                  <a:lnTo>
                    <a:pt x="28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0"/>
            <p:cNvSpPr/>
            <p:nvPr/>
          </p:nvSpPr>
          <p:spPr>
            <a:xfrm>
              <a:off x="-7047841" y="1876699"/>
              <a:ext cx="137188" cy="141407"/>
            </a:xfrm>
            <a:custGeom>
              <a:avLst/>
              <a:gdLst/>
              <a:ahLst/>
              <a:cxnLst/>
              <a:rect l="l" t="t" r="r" b="b"/>
              <a:pathLst>
                <a:path w="7057" h="7274" fill="none" extrusionOk="0">
                  <a:moveTo>
                    <a:pt x="2877" y="1"/>
                  </a:moveTo>
                  <a:lnTo>
                    <a:pt x="2660" y="2769"/>
                  </a:lnTo>
                  <a:lnTo>
                    <a:pt x="1" y="4125"/>
                  </a:lnTo>
                  <a:lnTo>
                    <a:pt x="2497" y="4505"/>
                  </a:lnTo>
                  <a:lnTo>
                    <a:pt x="2280" y="7273"/>
                  </a:lnTo>
                  <a:lnTo>
                    <a:pt x="4071" y="4722"/>
                  </a:lnTo>
                  <a:lnTo>
                    <a:pt x="6622" y="5102"/>
                  </a:lnTo>
                  <a:lnTo>
                    <a:pt x="5211" y="3149"/>
                  </a:lnTo>
                  <a:lnTo>
                    <a:pt x="7056" y="652"/>
                  </a:lnTo>
                  <a:lnTo>
                    <a:pt x="4288" y="1955"/>
                  </a:lnTo>
                  <a:lnTo>
                    <a:pt x="28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0"/>
            <p:cNvSpPr/>
            <p:nvPr/>
          </p:nvSpPr>
          <p:spPr>
            <a:xfrm>
              <a:off x="-6734488" y="1727944"/>
              <a:ext cx="143526" cy="138218"/>
            </a:xfrm>
            <a:custGeom>
              <a:avLst/>
              <a:gdLst/>
              <a:ahLst/>
              <a:cxnLst/>
              <a:rect l="l" t="t" r="r" b="b"/>
              <a:pathLst>
                <a:path w="7383" h="7110" extrusionOk="0">
                  <a:moveTo>
                    <a:pt x="3094" y="0"/>
                  </a:moveTo>
                  <a:lnTo>
                    <a:pt x="2823" y="2714"/>
                  </a:lnTo>
                  <a:lnTo>
                    <a:pt x="1" y="3962"/>
                  </a:lnTo>
                  <a:lnTo>
                    <a:pt x="2660" y="4396"/>
                  </a:lnTo>
                  <a:lnTo>
                    <a:pt x="2389" y="7110"/>
                  </a:lnTo>
                  <a:lnTo>
                    <a:pt x="4288" y="4668"/>
                  </a:lnTo>
                  <a:lnTo>
                    <a:pt x="6894" y="5048"/>
                  </a:lnTo>
                  <a:lnTo>
                    <a:pt x="5482" y="3148"/>
                  </a:lnTo>
                  <a:lnTo>
                    <a:pt x="7382" y="706"/>
                  </a:lnTo>
                  <a:lnTo>
                    <a:pt x="4560" y="1954"/>
                  </a:lnTo>
                  <a:lnTo>
                    <a:pt x="30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0"/>
            <p:cNvSpPr/>
            <p:nvPr/>
          </p:nvSpPr>
          <p:spPr>
            <a:xfrm>
              <a:off x="-6734488" y="1727944"/>
              <a:ext cx="143526" cy="138218"/>
            </a:xfrm>
            <a:custGeom>
              <a:avLst/>
              <a:gdLst/>
              <a:ahLst/>
              <a:cxnLst/>
              <a:rect l="l" t="t" r="r" b="b"/>
              <a:pathLst>
                <a:path w="7383" h="7110" fill="none" extrusionOk="0">
                  <a:moveTo>
                    <a:pt x="3094" y="0"/>
                  </a:moveTo>
                  <a:lnTo>
                    <a:pt x="2823" y="2714"/>
                  </a:lnTo>
                  <a:lnTo>
                    <a:pt x="1" y="3962"/>
                  </a:lnTo>
                  <a:lnTo>
                    <a:pt x="2660" y="4396"/>
                  </a:lnTo>
                  <a:lnTo>
                    <a:pt x="2389" y="7110"/>
                  </a:lnTo>
                  <a:lnTo>
                    <a:pt x="4288" y="4668"/>
                  </a:lnTo>
                  <a:lnTo>
                    <a:pt x="6894" y="5048"/>
                  </a:lnTo>
                  <a:lnTo>
                    <a:pt x="5482" y="3148"/>
                  </a:lnTo>
                  <a:lnTo>
                    <a:pt x="7382" y="706"/>
                  </a:lnTo>
                  <a:lnTo>
                    <a:pt x="4560" y="1954"/>
                  </a:lnTo>
                  <a:lnTo>
                    <a:pt x="30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0"/>
            <p:cNvSpPr/>
            <p:nvPr/>
          </p:nvSpPr>
          <p:spPr>
            <a:xfrm>
              <a:off x="-6397904" y="1574951"/>
              <a:ext cx="194147" cy="140337"/>
            </a:xfrm>
            <a:custGeom>
              <a:avLst/>
              <a:gdLst/>
              <a:ahLst/>
              <a:cxnLst/>
              <a:rect l="l" t="t" r="r" b="b"/>
              <a:pathLst>
                <a:path w="9987" h="7219" extrusionOk="0">
                  <a:moveTo>
                    <a:pt x="4505" y="0"/>
                  </a:moveTo>
                  <a:lnTo>
                    <a:pt x="4549" y="44"/>
                  </a:lnTo>
                  <a:lnTo>
                    <a:pt x="4559" y="0"/>
                  </a:lnTo>
                  <a:close/>
                  <a:moveTo>
                    <a:pt x="4549" y="44"/>
                  </a:moveTo>
                  <a:lnTo>
                    <a:pt x="3908" y="2714"/>
                  </a:lnTo>
                  <a:lnTo>
                    <a:pt x="0" y="4342"/>
                  </a:lnTo>
                  <a:lnTo>
                    <a:pt x="3528" y="4451"/>
                  </a:lnTo>
                  <a:lnTo>
                    <a:pt x="2931" y="7219"/>
                  </a:lnTo>
                  <a:lnTo>
                    <a:pt x="5699" y="4505"/>
                  </a:lnTo>
                  <a:lnTo>
                    <a:pt x="9064" y="4722"/>
                  </a:lnTo>
                  <a:lnTo>
                    <a:pt x="7327" y="2931"/>
                  </a:lnTo>
                  <a:lnTo>
                    <a:pt x="9986" y="326"/>
                  </a:lnTo>
                  <a:lnTo>
                    <a:pt x="6296" y="1792"/>
                  </a:lnTo>
                  <a:lnTo>
                    <a:pt x="4549" y="4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0"/>
            <p:cNvSpPr/>
            <p:nvPr/>
          </p:nvSpPr>
          <p:spPr>
            <a:xfrm>
              <a:off x="-6397904" y="1574951"/>
              <a:ext cx="194147" cy="140337"/>
            </a:xfrm>
            <a:custGeom>
              <a:avLst/>
              <a:gdLst/>
              <a:ahLst/>
              <a:cxnLst/>
              <a:rect l="l" t="t" r="r" b="b"/>
              <a:pathLst>
                <a:path w="9987" h="7219" fill="none" extrusionOk="0">
                  <a:moveTo>
                    <a:pt x="4559" y="0"/>
                  </a:moveTo>
                  <a:lnTo>
                    <a:pt x="3908" y="2714"/>
                  </a:lnTo>
                  <a:lnTo>
                    <a:pt x="3908" y="2714"/>
                  </a:lnTo>
                  <a:lnTo>
                    <a:pt x="0" y="4342"/>
                  </a:lnTo>
                  <a:lnTo>
                    <a:pt x="3528" y="4451"/>
                  </a:lnTo>
                  <a:lnTo>
                    <a:pt x="2931" y="7219"/>
                  </a:lnTo>
                  <a:lnTo>
                    <a:pt x="5699" y="4505"/>
                  </a:lnTo>
                  <a:lnTo>
                    <a:pt x="9064" y="4722"/>
                  </a:lnTo>
                  <a:lnTo>
                    <a:pt x="7327" y="2931"/>
                  </a:lnTo>
                  <a:lnTo>
                    <a:pt x="9986" y="326"/>
                  </a:lnTo>
                  <a:lnTo>
                    <a:pt x="9986" y="326"/>
                  </a:lnTo>
                  <a:lnTo>
                    <a:pt x="6296" y="1792"/>
                  </a:lnTo>
                  <a:lnTo>
                    <a:pt x="45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5983268" y="1435683"/>
              <a:ext cx="153012" cy="127682"/>
            </a:xfrm>
            <a:custGeom>
              <a:avLst/>
              <a:gdLst/>
              <a:ahLst/>
              <a:cxnLst/>
              <a:rect l="l" t="t" r="r" b="b"/>
              <a:pathLst>
                <a:path w="7871" h="6568" extrusionOk="0">
                  <a:moveTo>
                    <a:pt x="3474" y="0"/>
                  </a:moveTo>
                  <a:lnTo>
                    <a:pt x="3519" y="59"/>
                  </a:lnTo>
                  <a:lnTo>
                    <a:pt x="3528" y="0"/>
                  </a:lnTo>
                  <a:close/>
                  <a:moveTo>
                    <a:pt x="3519" y="59"/>
                  </a:moveTo>
                  <a:lnTo>
                    <a:pt x="3148" y="2497"/>
                  </a:lnTo>
                  <a:lnTo>
                    <a:pt x="1" y="3474"/>
                  </a:lnTo>
                  <a:lnTo>
                    <a:pt x="2877" y="4071"/>
                  </a:lnTo>
                  <a:lnTo>
                    <a:pt x="2497" y="6567"/>
                  </a:lnTo>
                  <a:lnTo>
                    <a:pt x="2497" y="6567"/>
                  </a:lnTo>
                  <a:lnTo>
                    <a:pt x="4614" y="4397"/>
                  </a:lnTo>
                  <a:lnTo>
                    <a:pt x="7382" y="5102"/>
                  </a:lnTo>
                  <a:lnTo>
                    <a:pt x="5916" y="3148"/>
                  </a:lnTo>
                  <a:lnTo>
                    <a:pt x="7870" y="1140"/>
                  </a:lnTo>
                  <a:lnTo>
                    <a:pt x="4994" y="1954"/>
                  </a:lnTo>
                  <a:lnTo>
                    <a:pt x="3519" y="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983268" y="1435683"/>
              <a:ext cx="153012" cy="127682"/>
            </a:xfrm>
            <a:custGeom>
              <a:avLst/>
              <a:gdLst/>
              <a:ahLst/>
              <a:cxnLst/>
              <a:rect l="l" t="t" r="r" b="b"/>
              <a:pathLst>
                <a:path w="7871" h="6568" fill="none" extrusionOk="0">
                  <a:moveTo>
                    <a:pt x="3528" y="0"/>
                  </a:moveTo>
                  <a:lnTo>
                    <a:pt x="3148" y="2497"/>
                  </a:lnTo>
                  <a:lnTo>
                    <a:pt x="3148" y="2497"/>
                  </a:lnTo>
                  <a:lnTo>
                    <a:pt x="1" y="3474"/>
                  </a:lnTo>
                  <a:lnTo>
                    <a:pt x="2877" y="4071"/>
                  </a:lnTo>
                  <a:lnTo>
                    <a:pt x="2497" y="6567"/>
                  </a:lnTo>
                  <a:lnTo>
                    <a:pt x="4614" y="4397"/>
                  </a:lnTo>
                  <a:lnTo>
                    <a:pt x="7382" y="5102"/>
                  </a:lnTo>
                  <a:lnTo>
                    <a:pt x="5916" y="3148"/>
                  </a:lnTo>
                  <a:lnTo>
                    <a:pt x="7870" y="1140"/>
                  </a:lnTo>
                  <a:lnTo>
                    <a:pt x="7870" y="1140"/>
                  </a:lnTo>
                  <a:lnTo>
                    <a:pt x="4994" y="1954"/>
                  </a:lnTo>
                  <a:lnTo>
                    <a:pt x="34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5666746" y="1371317"/>
              <a:ext cx="103421" cy="115026"/>
            </a:xfrm>
            <a:custGeom>
              <a:avLst/>
              <a:gdLst/>
              <a:ahLst/>
              <a:cxnLst/>
              <a:rect l="l" t="t" r="r" b="b"/>
              <a:pathLst>
                <a:path w="5320" h="5917" extrusionOk="0">
                  <a:moveTo>
                    <a:pt x="2280" y="1"/>
                  </a:moveTo>
                  <a:lnTo>
                    <a:pt x="2172" y="2280"/>
                  </a:lnTo>
                  <a:lnTo>
                    <a:pt x="1" y="2606"/>
                  </a:lnTo>
                  <a:lnTo>
                    <a:pt x="2117" y="3691"/>
                  </a:lnTo>
                  <a:lnTo>
                    <a:pt x="2009" y="5917"/>
                  </a:lnTo>
                  <a:lnTo>
                    <a:pt x="3366" y="4343"/>
                  </a:lnTo>
                  <a:lnTo>
                    <a:pt x="5265" y="5537"/>
                  </a:lnTo>
                  <a:lnTo>
                    <a:pt x="4125" y="3420"/>
                  </a:lnTo>
                  <a:lnTo>
                    <a:pt x="5319" y="2009"/>
                  </a:lnTo>
                  <a:lnTo>
                    <a:pt x="3420" y="2117"/>
                  </a:lnTo>
                  <a:lnTo>
                    <a:pt x="22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5666746" y="1371317"/>
              <a:ext cx="103421" cy="115026"/>
            </a:xfrm>
            <a:custGeom>
              <a:avLst/>
              <a:gdLst/>
              <a:ahLst/>
              <a:cxnLst/>
              <a:rect l="l" t="t" r="r" b="b"/>
              <a:pathLst>
                <a:path w="5320" h="5917" fill="none" extrusionOk="0">
                  <a:moveTo>
                    <a:pt x="2280" y="1"/>
                  </a:moveTo>
                  <a:lnTo>
                    <a:pt x="2172" y="2280"/>
                  </a:lnTo>
                  <a:lnTo>
                    <a:pt x="2172" y="2280"/>
                  </a:lnTo>
                  <a:lnTo>
                    <a:pt x="1" y="2606"/>
                  </a:lnTo>
                  <a:lnTo>
                    <a:pt x="2117" y="3691"/>
                  </a:lnTo>
                  <a:lnTo>
                    <a:pt x="2009" y="5917"/>
                  </a:lnTo>
                  <a:lnTo>
                    <a:pt x="3366" y="4343"/>
                  </a:lnTo>
                  <a:lnTo>
                    <a:pt x="5265" y="5537"/>
                  </a:lnTo>
                  <a:lnTo>
                    <a:pt x="4125" y="3420"/>
                  </a:lnTo>
                  <a:lnTo>
                    <a:pt x="5319" y="2009"/>
                  </a:lnTo>
                  <a:lnTo>
                    <a:pt x="5319" y="2009"/>
                  </a:lnTo>
                  <a:lnTo>
                    <a:pt x="3420" y="2117"/>
                  </a:lnTo>
                  <a:lnTo>
                    <a:pt x="22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6922278" y="1681521"/>
              <a:ext cx="140337" cy="140337"/>
            </a:xfrm>
            <a:custGeom>
              <a:avLst/>
              <a:gdLst/>
              <a:ahLst/>
              <a:cxnLst/>
              <a:rect l="l" t="t" r="r" b="b"/>
              <a:pathLst>
                <a:path w="7219" h="7219" extrusionOk="0">
                  <a:moveTo>
                    <a:pt x="2985" y="0"/>
                  </a:moveTo>
                  <a:lnTo>
                    <a:pt x="2714" y="2768"/>
                  </a:lnTo>
                  <a:lnTo>
                    <a:pt x="0" y="4016"/>
                  </a:lnTo>
                  <a:lnTo>
                    <a:pt x="2551" y="4451"/>
                  </a:lnTo>
                  <a:lnTo>
                    <a:pt x="2334" y="7218"/>
                  </a:lnTo>
                  <a:lnTo>
                    <a:pt x="4179" y="4668"/>
                  </a:lnTo>
                  <a:lnTo>
                    <a:pt x="6784" y="5102"/>
                  </a:lnTo>
                  <a:lnTo>
                    <a:pt x="5319" y="3148"/>
                  </a:lnTo>
                  <a:lnTo>
                    <a:pt x="7219" y="706"/>
                  </a:lnTo>
                  <a:lnTo>
                    <a:pt x="4451" y="1954"/>
                  </a:lnTo>
                  <a:lnTo>
                    <a:pt x="29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6922278" y="1681521"/>
              <a:ext cx="140337" cy="140337"/>
            </a:xfrm>
            <a:custGeom>
              <a:avLst/>
              <a:gdLst/>
              <a:ahLst/>
              <a:cxnLst/>
              <a:rect l="l" t="t" r="r" b="b"/>
              <a:pathLst>
                <a:path w="7219" h="7219" fill="none" extrusionOk="0">
                  <a:moveTo>
                    <a:pt x="2985" y="0"/>
                  </a:moveTo>
                  <a:lnTo>
                    <a:pt x="2714" y="2768"/>
                  </a:lnTo>
                  <a:lnTo>
                    <a:pt x="0" y="4016"/>
                  </a:lnTo>
                  <a:lnTo>
                    <a:pt x="2551" y="4451"/>
                  </a:lnTo>
                  <a:lnTo>
                    <a:pt x="2334" y="7218"/>
                  </a:lnTo>
                  <a:lnTo>
                    <a:pt x="4179" y="4668"/>
                  </a:lnTo>
                  <a:lnTo>
                    <a:pt x="6784" y="5102"/>
                  </a:lnTo>
                  <a:lnTo>
                    <a:pt x="5319" y="3148"/>
                  </a:lnTo>
                  <a:lnTo>
                    <a:pt x="7219" y="706"/>
                  </a:lnTo>
                  <a:lnTo>
                    <a:pt x="4451" y="1954"/>
                  </a:lnTo>
                  <a:lnTo>
                    <a:pt x="2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600488" y="1540134"/>
              <a:ext cx="150893" cy="136119"/>
            </a:xfrm>
            <a:custGeom>
              <a:avLst/>
              <a:gdLst/>
              <a:ahLst/>
              <a:cxnLst/>
              <a:rect l="l" t="t" r="r" b="b"/>
              <a:pathLst>
                <a:path w="7762" h="7002" extrusionOk="0">
                  <a:moveTo>
                    <a:pt x="3094" y="0"/>
                  </a:moveTo>
                  <a:lnTo>
                    <a:pt x="2823" y="2660"/>
                  </a:lnTo>
                  <a:lnTo>
                    <a:pt x="1" y="3854"/>
                  </a:lnTo>
                  <a:lnTo>
                    <a:pt x="2660" y="4342"/>
                  </a:lnTo>
                  <a:lnTo>
                    <a:pt x="2389" y="7002"/>
                  </a:lnTo>
                  <a:lnTo>
                    <a:pt x="4288" y="4614"/>
                  </a:lnTo>
                  <a:lnTo>
                    <a:pt x="6893" y="5102"/>
                  </a:lnTo>
                  <a:lnTo>
                    <a:pt x="6893" y="5102"/>
                  </a:lnTo>
                  <a:lnTo>
                    <a:pt x="5482" y="3148"/>
                  </a:lnTo>
                  <a:lnTo>
                    <a:pt x="7762" y="652"/>
                  </a:lnTo>
                  <a:lnTo>
                    <a:pt x="4560" y="1954"/>
                  </a:lnTo>
                  <a:lnTo>
                    <a:pt x="30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p:nvPr/>
          </p:nvSpPr>
          <p:spPr>
            <a:xfrm>
              <a:off x="-6600488" y="1540134"/>
              <a:ext cx="150893" cy="136119"/>
            </a:xfrm>
            <a:custGeom>
              <a:avLst/>
              <a:gdLst/>
              <a:ahLst/>
              <a:cxnLst/>
              <a:rect l="l" t="t" r="r" b="b"/>
              <a:pathLst>
                <a:path w="7762" h="7002" fill="none" extrusionOk="0">
                  <a:moveTo>
                    <a:pt x="3094" y="0"/>
                  </a:moveTo>
                  <a:lnTo>
                    <a:pt x="2823" y="2660"/>
                  </a:lnTo>
                  <a:lnTo>
                    <a:pt x="1" y="3854"/>
                  </a:lnTo>
                  <a:lnTo>
                    <a:pt x="2660" y="4342"/>
                  </a:lnTo>
                  <a:lnTo>
                    <a:pt x="2389" y="7002"/>
                  </a:lnTo>
                  <a:lnTo>
                    <a:pt x="4288" y="4614"/>
                  </a:lnTo>
                  <a:lnTo>
                    <a:pt x="6893" y="5102"/>
                  </a:lnTo>
                  <a:lnTo>
                    <a:pt x="5482" y="3148"/>
                  </a:lnTo>
                  <a:lnTo>
                    <a:pt x="7762" y="652"/>
                  </a:lnTo>
                  <a:lnTo>
                    <a:pt x="4560" y="1954"/>
                  </a:lnTo>
                  <a:lnTo>
                    <a:pt x="30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0"/>
            <p:cNvSpPr/>
            <p:nvPr/>
          </p:nvSpPr>
          <p:spPr>
            <a:xfrm>
              <a:off x="-6203776" y="1380823"/>
              <a:ext cx="175154" cy="134000"/>
            </a:xfrm>
            <a:custGeom>
              <a:avLst/>
              <a:gdLst/>
              <a:ahLst/>
              <a:cxnLst/>
              <a:rect l="l" t="t" r="r" b="b"/>
              <a:pathLst>
                <a:path w="9010" h="6893" extrusionOk="0">
                  <a:moveTo>
                    <a:pt x="4017" y="0"/>
                  </a:moveTo>
                  <a:lnTo>
                    <a:pt x="3528" y="2605"/>
                  </a:lnTo>
                  <a:lnTo>
                    <a:pt x="0" y="3854"/>
                  </a:lnTo>
                  <a:lnTo>
                    <a:pt x="3257" y="4233"/>
                  </a:lnTo>
                  <a:lnTo>
                    <a:pt x="2714" y="6893"/>
                  </a:lnTo>
                  <a:lnTo>
                    <a:pt x="5211" y="4451"/>
                  </a:lnTo>
                  <a:lnTo>
                    <a:pt x="8304" y="4939"/>
                  </a:lnTo>
                  <a:lnTo>
                    <a:pt x="6676" y="3039"/>
                  </a:lnTo>
                  <a:lnTo>
                    <a:pt x="9010" y="760"/>
                  </a:lnTo>
                  <a:lnTo>
                    <a:pt x="5699" y="1845"/>
                  </a:lnTo>
                  <a:lnTo>
                    <a:pt x="4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0"/>
            <p:cNvSpPr/>
            <p:nvPr/>
          </p:nvSpPr>
          <p:spPr>
            <a:xfrm>
              <a:off x="-6203776" y="1380823"/>
              <a:ext cx="175154" cy="134000"/>
            </a:xfrm>
            <a:custGeom>
              <a:avLst/>
              <a:gdLst/>
              <a:ahLst/>
              <a:cxnLst/>
              <a:rect l="l" t="t" r="r" b="b"/>
              <a:pathLst>
                <a:path w="9010" h="6893" fill="none" extrusionOk="0">
                  <a:moveTo>
                    <a:pt x="4017" y="0"/>
                  </a:moveTo>
                  <a:lnTo>
                    <a:pt x="3528" y="2605"/>
                  </a:lnTo>
                  <a:lnTo>
                    <a:pt x="3528" y="2605"/>
                  </a:lnTo>
                  <a:lnTo>
                    <a:pt x="0" y="3854"/>
                  </a:lnTo>
                  <a:lnTo>
                    <a:pt x="3257" y="4233"/>
                  </a:lnTo>
                  <a:lnTo>
                    <a:pt x="2714" y="6893"/>
                  </a:lnTo>
                  <a:lnTo>
                    <a:pt x="5211" y="4451"/>
                  </a:lnTo>
                  <a:lnTo>
                    <a:pt x="8304" y="4939"/>
                  </a:lnTo>
                  <a:lnTo>
                    <a:pt x="6676" y="3039"/>
                  </a:lnTo>
                  <a:lnTo>
                    <a:pt x="9010" y="760"/>
                  </a:lnTo>
                  <a:lnTo>
                    <a:pt x="9010" y="760"/>
                  </a:lnTo>
                  <a:lnTo>
                    <a:pt x="5699" y="1845"/>
                  </a:lnTo>
                  <a:lnTo>
                    <a:pt x="40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0"/>
            <p:cNvSpPr/>
            <p:nvPr/>
          </p:nvSpPr>
          <p:spPr>
            <a:xfrm>
              <a:off x="-5835563" y="1281640"/>
              <a:ext cx="128751" cy="120295"/>
            </a:xfrm>
            <a:custGeom>
              <a:avLst/>
              <a:gdLst/>
              <a:ahLst/>
              <a:cxnLst/>
              <a:rect l="l" t="t" r="r" b="b"/>
              <a:pathLst>
                <a:path w="6623" h="6188" extrusionOk="0">
                  <a:moveTo>
                    <a:pt x="2877" y="0"/>
                  </a:moveTo>
                  <a:lnTo>
                    <a:pt x="2660" y="2334"/>
                  </a:lnTo>
                  <a:lnTo>
                    <a:pt x="1" y="2985"/>
                  </a:lnTo>
                  <a:lnTo>
                    <a:pt x="2497" y="3800"/>
                  </a:lnTo>
                  <a:lnTo>
                    <a:pt x="2226" y="6188"/>
                  </a:lnTo>
                  <a:lnTo>
                    <a:pt x="4017" y="4397"/>
                  </a:lnTo>
                  <a:lnTo>
                    <a:pt x="6351" y="5319"/>
                  </a:lnTo>
                  <a:lnTo>
                    <a:pt x="5048" y="3257"/>
                  </a:lnTo>
                  <a:lnTo>
                    <a:pt x="6622" y="1574"/>
                  </a:lnTo>
                  <a:lnTo>
                    <a:pt x="4234" y="2009"/>
                  </a:lnTo>
                  <a:lnTo>
                    <a:pt x="28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0"/>
            <p:cNvSpPr/>
            <p:nvPr/>
          </p:nvSpPr>
          <p:spPr>
            <a:xfrm>
              <a:off x="-5835563" y="1281640"/>
              <a:ext cx="128751" cy="120295"/>
            </a:xfrm>
            <a:custGeom>
              <a:avLst/>
              <a:gdLst/>
              <a:ahLst/>
              <a:cxnLst/>
              <a:rect l="l" t="t" r="r" b="b"/>
              <a:pathLst>
                <a:path w="6623" h="6188" fill="none" extrusionOk="0">
                  <a:moveTo>
                    <a:pt x="2877" y="0"/>
                  </a:moveTo>
                  <a:lnTo>
                    <a:pt x="2660" y="2334"/>
                  </a:lnTo>
                  <a:lnTo>
                    <a:pt x="2660" y="2334"/>
                  </a:lnTo>
                  <a:lnTo>
                    <a:pt x="1" y="2985"/>
                  </a:lnTo>
                  <a:lnTo>
                    <a:pt x="2497" y="3800"/>
                  </a:lnTo>
                  <a:lnTo>
                    <a:pt x="2226" y="6188"/>
                  </a:lnTo>
                  <a:lnTo>
                    <a:pt x="4017" y="4397"/>
                  </a:lnTo>
                  <a:lnTo>
                    <a:pt x="6351" y="5319"/>
                  </a:lnTo>
                  <a:lnTo>
                    <a:pt x="5048" y="3257"/>
                  </a:lnTo>
                  <a:lnTo>
                    <a:pt x="6622" y="1574"/>
                  </a:lnTo>
                  <a:lnTo>
                    <a:pt x="6622" y="1574"/>
                  </a:lnTo>
                  <a:lnTo>
                    <a:pt x="4234" y="2009"/>
                  </a:lnTo>
                  <a:lnTo>
                    <a:pt x="28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a:off x="-5576000" y="1260529"/>
              <a:ext cx="82309" cy="112927"/>
            </a:xfrm>
            <a:custGeom>
              <a:avLst/>
              <a:gdLst/>
              <a:ahLst/>
              <a:cxnLst/>
              <a:rect l="l" t="t" r="r" b="b"/>
              <a:pathLst>
                <a:path w="4234" h="5809" extrusionOk="0">
                  <a:moveTo>
                    <a:pt x="1520" y="1"/>
                  </a:moveTo>
                  <a:lnTo>
                    <a:pt x="1577" y="125"/>
                  </a:lnTo>
                  <a:lnTo>
                    <a:pt x="1574" y="1"/>
                  </a:lnTo>
                  <a:close/>
                  <a:moveTo>
                    <a:pt x="1577" y="125"/>
                  </a:moveTo>
                  <a:lnTo>
                    <a:pt x="1628" y="2118"/>
                  </a:lnTo>
                  <a:lnTo>
                    <a:pt x="1628" y="2118"/>
                  </a:lnTo>
                  <a:lnTo>
                    <a:pt x="0" y="2009"/>
                  </a:lnTo>
                  <a:lnTo>
                    <a:pt x="1683" y="3420"/>
                  </a:lnTo>
                  <a:lnTo>
                    <a:pt x="1737" y="5537"/>
                  </a:lnTo>
                  <a:lnTo>
                    <a:pt x="2660" y="4289"/>
                  </a:lnTo>
                  <a:lnTo>
                    <a:pt x="4071" y="5808"/>
                  </a:lnTo>
                  <a:lnTo>
                    <a:pt x="3148" y="3583"/>
                  </a:lnTo>
                  <a:lnTo>
                    <a:pt x="3474" y="3366"/>
                  </a:lnTo>
                  <a:lnTo>
                    <a:pt x="3745" y="3149"/>
                  </a:lnTo>
                  <a:lnTo>
                    <a:pt x="3962" y="2877"/>
                  </a:lnTo>
                  <a:lnTo>
                    <a:pt x="4233" y="2606"/>
                  </a:lnTo>
                  <a:lnTo>
                    <a:pt x="3419" y="2335"/>
                  </a:lnTo>
                  <a:lnTo>
                    <a:pt x="2551" y="2226"/>
                  </a:lnTo>
                  <a:lnTo>
                    <a:pt x="1577" y="12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0"/>
            <p:cNvSpPr/>
            <p:nvPr/>
          </p:nvSpPr>
          <p:spPr>
            <a:xfrm>
              <a:off x="-5576000" y="1260529"/>
              <a:ext cx="82309" cy="112927"/>
            </a:xfrm>
            <a:custGeom>
              <a:avLst/>
              <a:gdLst/>
              <a:ahLst/>
              <a:cxnLst/>
              <a:rect l="l" t="t" r="r" b="b"/>
              <a:pathLst>
                <a:path w="4234" h="5809" fill="none" extrusionOk="0">
                  <a:moveTo>
                    <a:pt x="1574" y="1"/>
                  </a:moveTo>
                  <a:lnTo>
                    <a:pt x="1628" y="2118"/>
                  </a:lnTo>
                  <a:lnTo>
                    <a:pt x="1628" y="2118"/>
                  </a:lnTo>
                  <a:lnTo>
                    <a:pt x="0" y="2009"/>
                  </a:lnTo>
                  <a:lnTo>
                    <a:pt x="1683" y="3420"/>
                  </a:lnTo>
                  <a:lnTo>
                    <a:pt x="1737" y="5537"/>
                  </a:lnTo>
                  <a:lnTo>
                    <a:pt x="2660" y="4289"/>
                  </a:lnTo>
                  <a:lnTo>
                    <a:pt x="4071" y="5808"/>
                  </a:lnTo>
                  <a:lnTo>
                    <a:pt x="3148" y="3583"/>
                  </a:lnTo>
                  <a:lnTo>
                    <a:pt x="3148" y="3583"/>
                  </a:lnTo>
                  <a:lnTo>
                    <a:pt x="3474" y="3366"/>
                  </a:lnTo>
                  <a:lnTo>
                    <a:pt x="3745" y="3149"/>
                  </a:lnTo>
                  <a:lnTo>
                    <a:pt x="3962" y="2877"/>
                  </a:lnTo>
                  <a:lnTo>
                    <a:pt x="4233" y="2606"/>
                  </a:lnTo>
                  <a:lnTo>
                    <a:pt x="4233" y="2606"/>
                  </a:lnTo>
                  <a:lnTo>
                    <a:pt x="3419" y="2335"/>
                  </a:lnTo>
                  <a:lnTo>
                    <a:pt x="2551" y="2226"/>
                  </a:lnTo>
                  <a:lnTo>
                    <a:pt x="15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0"/>
            <p:cNvSpPr/>
            <p:nvPr/>
          </p:nvSpPr>
          <p:spPr>
            <a:xfrm>
              <a:off x="-7164948" y="2080333"/>
              <a:ext cx="130851" cy="143506"/>
            </a:xfrm>
            <a:custGeom>
              <a:avLst/>
              <a:gdLst/>
              <a:ahLst/>
              <a:cxnLst/>
              <a:rect l="l" t="t" r="r" b="b"/>
              <a:pathLst>
                <a:path w="6731" h="7382" extrusionOk="0">
                  <a:moveTo>
                    <a:pt x="2714" y="0"/>
                  </a:moveTo>
                  <a:lnTo>
                    <a:pt x="2551" y="2823"/>
                  </a:lnTo>
                  <a:lnTo>
                    <a:pt x="0" y="4180"/>
                  </a:lnTo>
                  <a:lnTo>
                    <a:pt x="2443" y="4559"/>
                  </a:lnTo>
                  <a:lnTo>
                    <a:pt x="2225" y="7382"/>
                  </a:lnTo>
                  <a:lnTo>
                    <a:pt x="3962" y="4777"/>
                  </a:lnTo>
                  <a:lnTo>
                    <a:pt x="6405" y="5156"/>
                  </a:lnTo>
                  <a:lnTo>
                    <a:pt x="4993" y="3203"/>
                  </a:lnTo>
                  <a:lnTo>
                    <a:pt x="6730" y="597"/>
                  </a:lnTo>
                  <a:lnTo>
                    <a:pt x="6730" y="597"/>
                  </a:lnTo>
                  <a:lnTo>
                    <a:pt x="4125" y="1954"/>
                  </a:lnTo>
                  <a:lnTo>
                    <a:pt x="27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0"/>
            <p:cNvSpPr/>
            <p:nvPr/>
          </p:nvSpPr>
          <p:spPr>
            <a:xfrm>
              <a:off x="-7164948" y="2080333"/>
              <a:ext cx="130851" cy="143506"/>
            </a:xfrm>
            <a:custGeom>
              <a:avLst/>
              <a:gdLst/>
              <a:ahLst/>
              <a:cxnLst/>
              <a:rect l="l" t="t" r="r" b="b"/>
              <a:pathLst>
                <a:path w="6731" h="7382" fill="none" extrusionOk="0">
                  <a:moveTo>
                    <a:pt x="2714" y="0"/>
                  </a:moveTo>
                  <a:lnTo>
                    <a:pt x="2551" y="2823"/>
                  </a:lnTo>
                  <a:lnTo>
                    <a:pt x="0" y="4180"/>
                  </a:lnTo>
                  <a:lnTo>
                    <a:pt x="2443" y="4559"/>
                  </a:lnTo>
                  <a:lnTo>
                    <a:pt x="2225" y="7382"/>
                  </a:lnTo>
                  <a:lnTo>
                    <a:pt x="3962" y="4777"/>
                  </a:lnTo>
                  <a:lnTo>
                    <a:pt x="6405" y="5156"/>
                  </a:lnTo>
                  <a:lnTo>
                    <a:pt x="4993" y="3203"/>
                  </a:lnTo>
                  <a:lnTo>
                    <a:pt x="6730" y="597"/>
                  </a:lnTo>
                  <a:lnTo>
                    <a:pt x="4125" y="1954"/>
                  </a:lnTo>
                  <a:lnTo>
                    <a:pt x="27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6861081" y="1925241"/>
              <a:ext cx="141387" cy="140337"/>
            </a:xfrm>
            <a:custGeom>
              <a:avLst/>
              <a:gdLst/>
              <a:ahLst/>
              <a:cxnLst/>
              <a:rect l="l" t="t" r="r" b="b"/>
              <a:pathLst>
                <a:path w="7273" h="7219" extrusionOk="0">
                  <a:moveTo>
                    <a:pt x="3039" y="0"/>
                  </a:moveTo>
                  <a:lnTo>
                    <a:pt x="2768" y="2768"/>
                  </a:lnTo>
                  <a:lnTo>
                    <a:pt x="0" y="4125"/>
                  </a:lnTo>
                  <a:lnTo>
                    <a:pt x="2605" y="4451"/>
                  </a:lnTo>
                  <a:lnTo>
                    <a:pt x="2334" y="7219"/>
                  </a:lnTo>
                  <a:lnTo>
                    <a:pt x="2334" y="7219"/>
                  </a:lnTo>
                  <a:lnTo>
                    <a:pt x="4233" y="4668"/>
                  </a:lnTo>
                  <a:lnTo>
                    <a:pt x="6838" y="5048"/>
                  </a:lnTo>
                  <a:lnTo>
                    <a:pt x="5373" y="3148"/>
                  </a:lnTo>
                  <a:lnTo>
                    <a:pt x="7273" y="652"/>
                  </a:lnTo>
                  <a:lnTo>
                    <a:pt x="7273" y="652"/>
                  </a:lnTo>
                  <a:lnTo>
                    <a:pt x="4450" y="1954"/>
                  </a:lnTo>
                  <a:lnTo>
                    <a:pt x="3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6861081" y="1925241"/>
              <a:ext cx="141387" cy="140337"/>
            </a:xfrm>
            <a:custGeom>
              <a:avLst/>
              <a:gdLst/>
              <a:ahLst/>
              <a:cxnLst/>
              <a:rect l="l" t="t" r="r" b="b"/>
              <a:pathLst>
                <a:path w="7273" h="7219" fill="none" extrusionOk="0">
                  <a:moveTo>
                    <a:pt x="3039" y="0"/>
                  </a:moveTo>
                  <a:lnTo>
                    <a:pt x="2768" y="2768"/>
                  </a:lnTo>
                  <a:lnTo>
                    <a:pt x="0" y="4125"/>
                  </a:lnTo>
                  <a:lnTo>
                    <a:pt x="2605" y="4451"/>
                  </a:lnTo>
                  <a:lnTo>
                    <a:pt x="2334" y="7219"/>
                  </a:lnTo>
                  <a:lnTo>
                    <a:pt x="4233" y="4668"/>
                  </a:lnTo>
                  <a:lnTo>
                    <a:pt x="6838" y="5048"/>
                  </a:lnTo>
                  <a:lnTo>
                    <a:pt x="5373" y="3148"/>
                  </a:lnTo>
                  <a:lnTo>
                    <a:pt x="7273" y="652"/>
                  </a:lnTo>
                  <a:lnTo>
                    <a:pt x="4450" y="1954"/>
                  </a:lnTo>
                  <a:lnTo>
                    <a:pt x="30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6539291" y="1779635"/>
              <a:ext cx="149844" cy="136119"/>
            </a:xfrm>
            <a:custGeom>
              <a:avLst/>
              <a:gdLst/>
              <a:ahLst/>
              <a:cxnLst/>
              <a:rect l="l" t="t" r="r" b="b"/>
              <a:pathLst>
                <a:path w="7708" h="7002" extrusionOk="0">
                  <a:moveTo>
                    <a:pt x="3094" y="1"/>
                  </a:moveTo>
                  <a:lnTo>
                    <a:pt x="2768" y="2660"/>
                  </a:lnTo>
                  <a:lnTo>
                    <a:pt x="0" y="3854"/>
                  </a:lnTo>
                  <a:lnTo>
                    <a:pt x="2606" y="4288"/>
                  </a:lnTo>
                  <a:lnTo>
                    <a:pt x="2334" y="7002"/>
                  </a:lnTo>
                  <a:lnTo>
                    <a:pt x="4234" y="4560"/>
                  </a:lnTo>
                  <a:lnTo>
                    <a:pt x="6839" y="4994"/>
                  </a:lnTo>
                  <a:lnTo>
                    <a:pt x="5428" y="3094"/>
                  </a:lnTo>
                  <a:lnTo>
                    <a:pt x="7707" y="543"/>
                  </a:lnTo>
                  <a:lnTo>
                    <a:pt x="7707" y="543"/>
                  </a:lnTo>
                  <a:lnTo>
                    <a:pt x="4559" y="1900"/>
                  </a:lnTo>
                  <a:lnTo>
                    <a:pt x="30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6539291" y="1779635"/>
              <a:ext cx="149844" cy="136119"/>
            </a:xfrm>
            <a:custGeom>
              <a:avLst/>
              <a:gdLst/>
              <a:ahLst/>
              <a:cxnLst/>
              <a:rect l="l" t="t" r="r" b="b"/>
              <a:pathLst>
                <a:path w="7708" h="7002" fill="none" extrusionOk="0">
                  <a:moveTo>
                    <a:pt x="3094" y="1"/>
                  </a:moveTo>
                  <a:lnTo>
                    <a:pt x="2768" y="2660"/>
                  </a:lnTo>
                  <a:lnTo>
                    <a:pt x="0" y="3854"/>
                  </a:lnTo>
                  <a:lnTo>
                    <a:pt x="2606" y="4288"/>
                  </a:lnTo>
                  <a:lnTo>
                    <a:pt x="2334" y="7002"/>
                  </a:lnTo>
                  <a:lnTo>
                    <a:pt x="4234" y="4560"/>
                  </a:lnTo>
                  <a:lnTo>
                    <a:pt x="6839" y="4994"/>
                  </a:lnTo>
                  <a:lnTo>
                    <a:pt x="5428" y="3094"/>
                  </a:lnTo>
                  <a:lnTo>
                    <a:pt x="7707" y="543"/>
                  </a:lnTo>
                  <a:lnTo>
                    <a:pt x="4559" y="1900"/>
                  </a:lnTo>
                  <a:lnTo>
                    <a:pt x="30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6144698" y="1613987"/>
              <a:ext cx="174105" cy="135069"/>
            </a:xfrm>
            <a:custGeom>
              <a:avLst/>
              <a:gdLst/>
              <a:ahLst/>
              <a:cxnLst/>
              <a:rect l="l" t="t" r="r" b="b"/>
              <a:pathLst>
                <a:path w="8956" h="6948" extrusionOk="0">
                  <a:moveTo>
                    <a:pt x="4017" y="1"/>
                  </a:moveTo>
                  <a:lnTo>
                    <a:pt x="3529" y="2606"/>
                  </a:lnTo>
                  <a:lnTo>
                    <a:pt x="1" y="3963"/>
                  </a:lnTo>
                  <a:lnTo>
                    <a:pt x="3257" y="4234"/>
                  </a:lnTo>
                  <a:lnTo>
                    <a:pt x="2714" y="6948"/>
                  </a:lnTo>
                  <a:lnTo>
                    <a:pt x="5211" y="4505"/>
                  </a:lnTo>
                  <a:lnTo>
                    <a:pt x="8250" y="4885"/>
                  </a:lnTo>
                  <a:lnTo>
                    <a:pt x="6676" y="3040"/>
                  </a:lnTo>
                  <a:lnTo>
                    <a:pt x="8956" y="706"/>
                  </a:lnTo>
                  <a:lnTo>
                    <a:pt x="5645" y="1846"/>
                  </a:lnTo>
                  <a:lnTo>
                    <a:pt x="40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6144698" y="1613987"/>
              <a:ext cx="174105" cy="135069"/>
            </a:xfrm>
            <a:custGeom>
              <a:avLst/>
              <a:gdLst/>
              <a:ahLst/>
              <a:cxnLst/>
              <a:rect l="l" t="t" r="r" b="b"/>
              <a:pathLst>
                <a:path w="8956" h="6948" fill="none" extrusionOk="0">
                  <a:moveTo>
                    <a:pt x="4017" y="1"/>
                  </a:moveTo>
                  <a:lnTo>
                    <a:pt x="3529" y="2606"/>
                  </a:lnTo>
                  <a:lnTo>
                    <a:pt x="3529" y="2606"/>
                  </a:lnTo>
                  <a:lnTo>
                    <a:pt x="1" y="3963"/>
                  </a:lnTo>
                  <a:lnTo>
                    <a:pt x="3257" y="4234"/>
                  </a:lnTo>
                  <a:lnTo>
                    <a:pt x="2714" y="6948"/>
                  </a:lnTo>
                  <a:lnTo>
                    <a:pt x="5211" y="4505"/>
                  </a:lnTo>
                  <a:lnTo>
                    <a:pt x="8250" y="4885"/>
                  </a:lnTo>
                  <a:lnTo>
                    <a:pt x="6676" y="3040"/>
                  </a:lnTo>
                  <a:lnTo>
                    <a:pt x="8956" y="706"/>
                  </a:lnTo>
                  <a:lnTo>
                    <a:pt x="8956" y="706"/>
                  </a:lnTo>
                  <a:lnTo>
                    <a:pt x="5645" y="1846"/>
                  </a:lnTo>
                  <a:lnTo>
                    <a:pt x="40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5777535" y="1509536"/>
              <a:ext cx="128751" cy="122414"/>
            </a:xfrm>
            <a:custGeom>
              <a:avLst/>
              <a:gdLst/>
              <a:ahLst/>
              <a:cxnLst/>
              <a:rect l="l" t="t" r="r" b="b"/>
              <a:pathLst>
                <a:path w="6623" h="6297" extrusionOk="0">
                  <a:moveTo>
                    <a:pt x="2877" y="1"/>
                  </a:moveTo>
                  <a:lnTo>
                    <a:pt x="2660" y="2389"/>
                  </a:lnTo>
                  <a:lnTo>
                    <a:pt x="1" y="3040"/>
                  </a:lnTo>
                  <a:lnTo>
                    <a:pt x="2497" y="3854"/>
                  </a:lnTo>
                  <a:lnTo>
                    <a:pt x="2280" y="6296"/>
                  </a:lnTo>
                  <a:lnTo>
                    <a:pt x="4017" y="4397"/>
                  </a:lnTo>
                  <a:lnTo>
                    <a:pt x="6351" y="5319"/>
                  </a:lnTo>
                  <a:lnTo>
                    <a:pt x="5048" y="3257"/>
                  </a:lnTo>
                  <a:lnTo>
                    <a:pt x="6622" y="1520"/>
                  </a:lnTo>
                  <a:lnTo>
                    <a:pt x="4234" y="2063"/>
                  </a:lnTo>
                  <a:lnTo>
                    <a:pt x="2932" y="55"/>
                  </a:lnTo>
                  <a:lnTo>
                    <a:pt x="28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5777535" y="1509536"/>
              <a:ext cx="128751" cy="122414"/>
            </a:xfrm>
            <a:custGeom>
              <a:avLst/>
              <a:gdLst/>
              <a:ahLst/>
              <a:cxnLst/>
              <a:rect l="l" t="t" r="r" b="b"/>
              <a:pathLst>
                <a:path w="6623" h="6297" fill="none" extrusionOk="0">
                  <a:moveTo>
                    <a:pt x="2877" y="1"/>
                  </a:moveTo>
                  <a:lnTo>
                    <a:pt x="2660" y="2389"/>
                  </a:lnTo>
                  <a:lnTo>
                    <a:pt x="2660" y="2389"/>
                  </a:lnTo>
                  <a:lnTo>
                    <a:pt x="1" y="3040"/>
                  </a:lnTo>
                  <a:lnTo>
                    <a:pt x="2497" y="3854"/>
                  </a:lnTo>
                  <a:lnTo>
                    <a:pt x="2280" y="6296"/>
                  </a:lnTo>
                  <a:lnTo>
                    <a:pt x="4017" y="4397"/>
                  </a:lnTo>
                  <a:lnTo>
                    <a:pt x="6351" y="5319"/>
                  </a:lnTo>
                  <a:lnTo>
                    <a:pt x="5048" y="3257"/>
                  </a:lnTo>
                  <a:lnTo>
                    <a:pt x="6622" y="1520"/>
                  </a:lnTo>
                  <a:lnTo>
                    <a:pt x="6622" y="1520"/>
                  </a:lnTo>
                  <a:lnTo>
                    <a:pt x="4234" y="2063"/>
                  </a:lnTo>
                  <a:lnTo>
                    <a:pt x="2932" y="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5519041" y="1483155"/>
              <a:ext cx="81259" cy="111858"/>
            </a:xfrm>
            <a:custGeom>
              <a:avLst/>
              <a:gdLst/>
              <a:ahLst/>
              <a:cxnLst/>
              <a:rect l="l" t="t" r="r" b="b"/>
              <a:pathLst>
                <a:path w="4180" h="5754" extrusionOk="0">
                  <a:moveTo>
                    <a:pt x="1521" y="1"/>
                  </a:moveTo>
                  <a:lnTo>
                    <a:pt x="1629" y="2117"/>
                  </a:lnTo>
                  <a:lnTo>
                    <a:pt x="1" y="2117"/>
                  </a:lnTo>
                  <a:lnTo>
                    <a:pt x="1683" y="3420"/>
                  </a:lnTo>
                  <a:lnTo>
                    <a:pt x="1738" y="5591"/>
                  </a:lnTo>
                  <a:lnTo>
                    <a:pt x="2606" y="4288"/>
                  </a:lnTo>
                  <a:lnTo>
                    <a:pt x="4071" y="5754"/>
                  </a:lnTo>
                  <a:lnTo>
                    <a:pt x="3094" y="3583"/>
                  </a:lnTo>
                  <a:lnTo>
                    <a:pt x="3529" y="3420"/>
                  </a:lnTo>
                  <a:lnTo>
                    <a:pt x="3909" y="3257"/>
                  </a:lnTo>
                  <a:lnTo>
                    <a:pt x="4017" y="3094"/>
                  </a:lnTo>
                  <a:lnTo>
                    <a:pt x="4071" y="2877"/>
                  </a:lnTo>
                  <a:lnTo>
                    <a:pt x="4180" y="2497"/>
                  </a:lnTo>
                  <a:lnTo>
                    <a:pt x="3366" y="2334"/>
                  </a:lnTo>
                  <a:lnTo>
                    <a:pt x="2497" y="2226"/>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5519041" y="1483155"/>
              <a:ext cx="81259" cy="111858"/>
            </a:xfrm>
            <a:custGeom>
              <a:avLst/>
              <a:gdLst/>
              <a:ahLst/>
              <a:cxnLst/>
              <a:rect l="l" t="t" r="r" b="b"/>
              <a:pathLst>
                <a:path w="4180" h="5754" fill="none" extrusionOk="0">
                  <a:moveTo>
                    <a:pt x="1521" y="1"/>
                  </a:moveTo>
                  <a:lnTo>
                    <a:pt x="1629" y="2117"/>
                  </a:lnTo>
                  <a:lnTo>
                    <a:pt x="1629" y="2117"/>
                  </a:lnTo>
                  <a:lnTo>
                    <a:pt x="1" y="2117"/>
                  </a:lnTo>
                  <a:lnTo>
                    <a:pt x="1683" y="3420"/>
                  </a:lnTo>
                  <a:lnTo>
                    <a:pt x="1738" y="5591"/>
                  </a:lnTo>
                  <a:lnTo>
                    <a:pt x="2606" y="4288"/>
                  </a:lnTo>
                  <a:lnTo>
                    <a:pt x="4071" y="5754"/>
                  </a:lnTo>
                  <a:lnTo>
                    <a:pt x="3094" y="3583"/>
                  </a:lnTo>
                  <a:lnTo>
                    <a:pt x="3094" y="3583"/>
                  </a:lnTo>
                  <a:lnTo>
                    <a:pt x="3529" y="3420"/>
                  </a:lnTo>
                  <a:lnTo>
                    <a:pt x="3909" y="3257"/>
                  </a:lnTo>
                  <a:lnTo>
                    <a:pt x="3909" y="3257"/>
                  </a:lnTo>
                  <a:lnTo>
                    <a:pt x="4017" y="3094"/>
                  </a:lnTo>
                  <a:lnTo>
                    <a:pt x="4071" y="2877"/>
                  </a:lnTo>
                  <a:lnTo>
                    <a:pt x="4180" y="2497"/>
                  </a:lnTo>
                  <a:lnTo>
                    <a:pt x="4180" y="2497"/>
                  </a:lnTo>
                  <a:lnTo>
                    <a:pt x="3366" y="2334"/>
                  </a:lnTo>
                  <a:lnTo>
                    <a:pt x="2497" y="2226"/>
                  </a:lnTo>
                  <a:lnTo>
                    <a:pt x="15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4462905" y="973555"/>
              <a:ext cx="1033994" cy="420993"/>
            </a:xfrm>
            <a:custGeom>
              <a:avLst/>
              <a:gdLst/>
              <a:ahLst/>
              <a:cxnLst/>
              <a:rect l="l" t="t" r="r" b="b"/>
              <a:pathLst>
                <a:path w="53189" h="21656" extrusionOk="0">
                  <a:moveTo>
                    <a:pt x="51615" y="1"/>
                  </a:moveTo>
                  <a:lnTo>
                    <a:pt x="48250" y="1954"/>
                  </a:lnTo>
                  <a:lnTo>
                    <a:pt x="44993" y="3800"/>
                  </a:lnTo>
                  <a:lnTo>
                    <a:pt x="41900" y="5428"/>
                  </a:lnTo>
                  <a:lnTo>
                    <a:pt x="38969" y="6948"/>
                  </a:lnTo>
                  <a:lnTo>
                    <a:pt x="36147" y="8250"/>
                  </a:lnTo>
                  <a:lnTo>
                    <a:pt x="33487" y="9444"/>
                  </a:lnTo>
                  <a:lnTo>
                    <a:pt x="30937" y="10530"/>
                  </a:lnTo>
                  <a:lnTo>
                    <a:pt x="28548" y="11452"/>
                  </a:lnTo>
                  <a:lnTo>
                    <a:pt x="26432" y="12212"/>
                  </a:lnTo>
                  <a:lnTo>
                    <a:pt x="24424" y="12863"/>
                  </a:lnTo>
                  <a:lnTo>
                    <a:pt x="22524" y="13460"/>
                  </a:lnTo>
                  <a:lnTo>
                    <a:pt x="20733" y="13949"/>
                  </a:lnTo>
                  <a:lnTo>
                    <a:pt x="18996" y="14329"/>
                  </a:lnTo>
                  <a:lnTo>
                    <a:pt x="17422" y="14600"/>
                  </a:lnTo>
                  <a:lnTo>
                    <a:pt x="15903" y="14817"/>
                  </a:lnTo>
                  <a:lnTo>
                    <a:pt x="14437" y="14980"/>
                  </a:lnTo>
                  <a:lnTo>
                    <a:pt x="13135" y="15089"/>
                  </a:lnTo>
                  <a:lnTo>
                    <a:pt x="10693" y="15089"/>
                  </a:lnTo>
                  <a:lnTo>
                    <a:pt x="9553" y="14980"/>
                  </a:lnTo>
                  <a:lnTo>
                    <a:pt x="8576" y="14817"/>
                  </a:lnTo>
                  <a:lnTo>
                    <a:pt x="7599" y="14654"/>
                  </a:lnTo>
                  <a:lnTo>
                    <a:pt x="6731" y="14437"/>
                  </a:lnTo>
                  <a:lnTo>
                    <a:pt x="5916" y="14166"/>
                  </a:lnTo>
                  <a:lnTo>
                    <a:pt x="5157" y="13895"/>
                  </a:lnTo>
                  <a:lnTo>
                    <a:pt x="4505" y="13569"/>
                  </a:lnTo>
                  <a:lnTo>
                    <a:pt x="3854" y="13189"/>
                  </a:lnTo>
                  <a:lnTo>
                    <a:pt x="3311" y="12863"/>
                  </a:lnTo>
                  <a:lnTo>
                    <a:pt x="2823" y="12483"/>
                  </a:lnTo>
                  <a:lnTo>
                    <a:pt x="2334" y="12104"/>
                  </a:lnTo>
                  <a:lnTo>
                    <a:pt x="1954" y="11724"/>
                  </a:lnTo>
                  <a:lnTo>
                    <a:pt x="1575" y="11344"/>
                  </a:lnTo>
                  <a:lnTo>
                    <a:pt x="978" y="10638"/>
                  </a:lnTo>
                  <a:lnTo>
                    <a:pt x="543" y="9933"/>
                  </a:lnTo>
                  <a:lnTo>
                    <a:pt x="272" y="9390"/>
                  </a:lnTo>
                  <a:lnTo>
                    <a:pt x="109" y="8956"/>
                  </a:lnTo>
                  <a:lnTo>
                    <a:pt x="1" y="8684"/>
                  </a:lnTo>
                  <a:lnTo>
                    <a:pt x="55" y="8956"/>
                  </a:lnTo>
                  <a:lnTo>
                    <a:pt x="1737" y="15469"/>
                  </a:lnTo>
                  <a:lnTo>
                    <a:pt x="1737" y="15523"/>
                  </a:lnTo>
                  <a:lnTo>
                    <a:pt x="1737" y="15577"/>
                  </a:lnTo>
                  <a:lnTo>
                    <a:pt x="1792" y="15631"/>
                  </a:lnTo>
                  <a:lnTo>
                    <a:pt x="1792" y="15740"/>
                  </a:lnTo>
                  <a:lnTo>
                    <a:pt x="1954" y="16120"/>
                  </a:lnTo>
                  <a:lnTo>
                    <a:pt x="2226" y="16554"/>
                  </a:lnTo>
                  <a:lnTo>
                    <a:pt x="2551" y="17097"/>
                  </a:lnTo>
                  <a:lnTo>
                    <a:pt x="2986" y="17694"/>
                  </a:lnTo>
                  <a:lnTo>
                    <a:pt x="3583" y="18345"/>
                  </a:lnTo>
                  <a:lnTo>
                    <a:pt x="4288" y="18996"/>
                  </a:lnTo>
                  <a:lnTo>
                    <a:pt x="5157" y="19593"/>
                  </a:lnTo>
                  <a:lnTo>
                    <a:pt x="5645" y="19919"/>
                  </a:lnTo>
                  <a:lnTo>
                    <a:pt x="6188" y="20190"/>
                  </a:lnTo>
                  <a:lnTo>
                    <a:pt x="6785" y="20462"/>
                  </a:lnTo>
                  <a:lnTo>
                    <a:pt x="7382" y="20679"/>
                  </a:lnTo>
                  <a:lnTo>
                    <a:pt x="8033" y="20950"/>
                  </a:lnTo>
                  <a:lnTo>
                    <a:pt x="8793" y="21113"/>
                  </a:lnTo>
                  <a:lnTo>
                    <a:pt x="9553" y="21330"/>
                  </a:lnTo>
                  <a:lnTo>
                    <a:pt x="10367" y="21439"/>
                  </a:lnTo>
                  <a:lnTo>
                    <a:pt x="11290" y="21547"/>
                  </a:lnTo>
                  <a:lnTo>
                    <a:pt x="12212" y="21656"/>
                  </a:lnTo>
                  <a:lnTo>
                    <a:pt x="14220" y="21656"/>
                  </a:lnTo>
                  <a:lnTo>
                    <a:pt x="15360" y="21601"/>
                  </a:lnTo>
                  <a:lnTo>
                    <a:pt x="16554" y="21493"/>
                  </a:lnTo>
                  <a:lnTo>
                    <a:pt x="17802" y="21384"/>
                  </a:lnTo>
                  <a:lnTo>
                    <a:pt x="19105" y="21167"/>
                  </a:lnTo>
                  <a:lnTo>
                    <a:pt x="20462" y="20896"/>
                  </a:lnTo>
                  <a:lnTo>
                    <a:pt x="21927" y="20570"/>
                  </a:lnTo>
                  <a:lnTo>
                    <a:pt x="22416" y="20462"/>
                  </a:lnTo>
                  <a:lnTo>
                    <a:pt x="22904" y="20299"/>
                  </a:lnTo>
                  <a:lnTo>
                    <a:pt x="24804" y="19756"/>
                  </a:lnTo>
                  <a:lnTo>
                    <a:pt x="26649" y="19213"/>
                  </a:lnTo>
                  <a:lnTo>
                    <a:pt x="28494" y="18562"/>
                  </a:lnTo>
                  <a:lnTo>
                    <a:pt x="30340" y="17857"/>
                  </a:lnTo>
                  <a:lnTo>
                    <a:pt x="32565" y="16988"/>
                  </a:lnTo>
                  <a:lnTo>
                    <a:pt x="34898" y="16011"/>
                  </a:lnTo>
                  <a:lnTo>
                    <a:pt x="37287" y="14926"/>
                  </a:lnTo>
                  <a:lnTo>
                    <a:pt x="39837" y="13678"/>
                  </a:lnTo>
                  <a:lnTo>
                    <a:pt x="42497" y="12321"/>
                  </a:lnTo>
                  <a:lnTo>
                    <a:pt x="45265" y="10855"/>
                  </a:lnTo>
                  <a:lnTo>
                    <a:pt x="48195" y="9281"/>
                  </a:lnTo>
                  <a:lnTo>
                    <a:pt x="51181" y="7490"/>
                  </a:lnTo>
                  <a:lnTo>
                    <a:pt x="51995" y="7056"/>
                  </a:lnTo>
                  <a:lnTo>
                    <a:pt x="53189" y="6351"/>
                  </a:lnTo>
                  <a:lnTo>
                    <a:pt x="51615"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4429137" y="1096999"/>
              <a:ext cx="1031875" cy="423112"/>
            </a:xfrm>
            <a:custGeom>
              <a:avLst/>
              <a:gdLst/>
              <a:ahLst/>
              <a:cxnLst/>
              <a:rect l="l" t="t" r="r" b="b"/>
              <a:pathLst>
                <a:path w="53080" h="21765" extrusionOk="0">
                  <a:moveTo>
                    <a:pt x="51452" y="1"/>
                  </a:moveTo>
                  <a:lnTo>
                    <a:pt x="50312" y="706"/>
                  </a:lnTo>
                  <a:lnTo>
                    <a:pt x="49498" y="1195"/>
                  </a:lnTo>
                  <a:lnTo>
                    <a:pt x="46458" y="2931"/>
                  </a:lnTo>
                  <a:lnTo>
                    <a:pt x="43582" y="4505"/>
                  </a:lnTo>
                  <a:lnTo>
                    <a:pt x="40814" y="5971"/>
                  </a:lnTo>
                  <a:lnTo>
                    <a:pt x="38155" y="7328"/>
                  </a:lnTo>
                  <a:lnTo>
                    <a:pt x="35604" y="8576"/>
                  </a:lnTo>
                  <a:lnTo>
                    <a:pt x="33161" y="9661"/>
                  </a:lnTo>
                  <a:lnTo>
                    <a:pt x="30828" y="10638"/>
                  </a:lnTo>
                  <a:lnTo>
                    <a:pt x="28657" y="11507"/>
                  </a:lnTo>
                  <a:lnTo>
                    <a:pt x="26811" y="12212"/>
                  </a:lnTo>
                  <a:lnTo>
                    <a:pt x="24966" y="12863"/>
                  </a:lnTo>
                  <a:lnTo>
                    <a:pt x="23067" y="13460"/>
                  </a:lnTo>
                  <a:lnTo>
                    <a:pt x="21167" y="13949"/>
                  </a:lnTo>
                  <a:lnTo>
                    <a:pt x="20679" y="14112"/>
                  </a:lnTo>
                  <a:lnTo>
                    <a:pt x="20190" y="14220"/>
                  </a:lnTo>
                  <a:lnTo>
                    <a:pt x="18725" y="14546"/>
                  </a:lnTo>
                  <a:lnTo>
                    <a:pt x="17368" y="14817"/>
                  </a:lnTo>
                  <a:lnTo>
                    <a:pt x="16011" y="15034"/>
                  </a:lnTo>
                  <a:lnTo>
                    <a:pt x="14763" y="15197"/>
                  </a:lnTo>
                  <a:lnTo>
                    <a:pt x="13623" y="15306"/>
                  </a:lnTo>
                  <a:lnTo>
                    <a:pt x="12483" y="15360"/>
                  </a:lnTo>
                  <a:lnTo>
                    <a:pt x="10421" y="15360"/>
                  </a:lnTo>
                  <a:lnTo>
                    <a:pt x="9498" y="15251"/>
                  </a:lnTo>
                  <a:lnTo>
                    <a:pt x="8630" y="15143"/>
                  </a:lnTo>
                  <a:lnTo>
                    <a:pt x="7762" y="15034"/>
                  </a:lnTo>
                  <a:lnTo>
                    <a:pt x="7002" y="14817"/>
                  </a:lnTo>
                  <a:lnTo>
                    <a:pt x="6296" y="14654"/>
                  </a:lnTo>
                  <a:lnTo>
                    <a:pt x="5591" y="14383"/>
                  </a:lnTo>
                  <a:lnTo>
                    <a:pt x="4994" y="14166"/>
                  </a:lnTo>
                  <a:lnTo>
                    <a:pt x="4397" y="13895"/>
                  </a:lnTo>
                  <a:lnTo>
                    <a:pt x="3908" y="13623"/>
                  </a:lnTo>
                  <a:lnTo>
                    <a:pt x="3365" y="13298"/>
                  </a:lnTo>
                  <a:lnTo>
                    <a:pt x="2551" y="12701"/>
                  </a:lnTo>
                  <a:lnTo>
                    <a:pt x="1846" y="12049"/>
                  </a:lnTo>
                  <a:lnTo>
                    <a:pt x="1249" y="11398"/>
                  </a:lnTo>
                  <a:lnTo>
                    <a:pt x="814" y="10801"/>
                  </a:lnTo>
                  <a:lnTo>
                    <a:pt x="489" y="10258"/>
                  </a:lnTo>
                  <a:lnTo>
                    <a:pt x="272" y="9770"/>
                  </a:lnTo>
                  <a:lnTo>
                    <a:pt x="109" y="9390"/>
                  </a:lnTo>
                  <a:lnTo>
                    <a:pt x="55" y="9336"/>
                  </a:lnTo>
                  <a:lnTo>
                    <a:pt x="55" y="9227"/>
                  </a:lnTo>
                  <a:lnTo>
                    <a:pt x="0" y="9173"/>
                  </a:lnTo>
                  <a:lnTo>
                    <a:pt x="1737" y="15957"/>
                  </a:lnTo>
                  <a:lnTo>
                    <a:pt x="1737" y="16011"/>
                  </a:lnTo>
                  <a:lnTo>
                    <a:pt x="2009" y="16663"/>
                  </a:lnTo>
                  <a:lnTo>
                    <a:pt x="2334" y="17151"/>
                  </a:lnTo>
                  <a:lnTo>
                    <a:pt x="2714" y="17694"/>
                  </a:lnTo>
                  <a:lnTo>
                    <a:pt x="3257" y="18291"/>
                  </a:lnTo>
                  <a:lnTo>
                    <a:pt x="3908" y="18942"/>
                  </a:lnTo>
                  <a:lnTo>
                    <a:pt x="4776" y="19539"/>
                  </a:lnTo>
                  <a:lnTo>
                    <a:pt x="5211" y="19865"/>
                  </a:lnTo>
                  <a:lnTo>
                    <a:pt x="5753" y="20136"/>
                  </a:lnTo>
                  <a:lnTo>
                    <a:pt x="6350" y="20462"/>
                  </a:lnTo>
                  <a:lnTo>
                    <a:pt x="6947" y="20679"/>
                  </a:lnTo>
                  <a:lnTo>
                    <a:pt x="7599" y="20950"/>
                  </a:lnTo>
                  <a:lnTo>
                    <a:pt x="8359" y="21167"/>
                  </a:lnTo>
                  <a:lnTo>
                    <a:pt x="9118" y="21330"/>
                  </a:lnTo>
                  <a:lnTo>
                    <a:pt x="9932" y="21493"/>
                  </a:lnTo>
                  <a:lnTo>
                    <a:pt x="10801" y="21656"/>
                  </a:lnTo>
                  <a:lnTo>
                    <a:pt x="11778" y="21710"/>
                  </a:lnTo>
                  <a:lnTo>
                    <a:pt x="12755" y="21764"/>
                  </a:lnTo>
                  <a:lnTo>
                    <a:pt x="13840" y="21764"/>
                  </a:lnTo>
                  <a:lnTo>
                    <a:pt x="14980" y="21710"/>
                  </a:lnTo>
                  <a:lnTo>
                    <a:pt x="16174" y="21656"/>
                  </a:lnTo>
                  <a:lnTo>
                    <a:pt x="17422" y="21493"/>
                  </a:lnTo>
                  <a:lnTo>
                    <a:pt x="18779" y="21276"/>
                  </a:lnTo>
                  <a:lnTo>
                    <a:pt x="20190" y="21004"/>
                  </a:lnTo>
                  <a:lnTo>
                    <a:pt x="21656" y="20679"/>
                  </a:lnTo>
                  <a:lnTo>
                    <a:pt x="22144" y="20570"/>
                  </a:lnTo>
                  <a:lnTo>
                    <a:pt x="22850" y="20407"/>
                  </a:lnTo>
                  <a:lnTo>
                    <a:pt x="23284" y="20245"/>
                  </a:lnTo>
                  <a:lnTo>
                    <a:pt x="25075" y="19756"/>
                  </a:lnTo>
                  <a:lnTo>
                    <a:pt x="26866" y="19159"/>
                  </a:lnTo>
                  <a:lnTo>
                    <a:pt x="28657" y="18562"/>
                  </a:lnTo>
                  <a:lnTo>
                    <a:pt x="30394" y="17911"/>
                  </a:lnTo>
                  <a:lnTo>
                    <a:pt x="32673" y="16988"/>
                  </a:lnTo>
                  <a:lnTo>
                    <a:pt x="35061" y="15957"/>
                  </a:lnTo>
                  <a:lnTo>
                    <a:pt x="37558" y="14817"/>
                  </a:lnTo>
                  <a:lnTo>
                    <a:pt x="40163" y="13515"/>
                  </a:lnTo>
                  <a:lnTo>
                    <a:pt x="42931" y="12104"/>
                  </a:lnTo>
                  <a:lnTo>
                    <a:pt x="45753" y="10584"/>
                  </a:lnTo>
                  <a:lnTo>
                    <a:pt x="48792" y="8847"/>
                  </a:lnTo>
                  <a:lnTo>
                    <a:pt x="51886" y="7056"/>
                  </a:lnTo>
                  <a:lnTo>
                    <a:pt x="53080" y="6351"/>
                  </a:lnTo>
                  <a:lnTo>
                    <a:pt x="51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4361622" y="1343887"/>
              <a:ext cx="1026607" cy="433648"/>
            </a:xfrm>
            <a:custGeom>
              <a:avLst/>
              <a:gdLst/>
              <a:ahLst/>
              <a:cxnLst/>
              <a:rect l="l" t="t" r="r" b="b"/>
              <a:pathLst>
                <a:path w="52809" h="22307" extrusionOk="0">
                  <a:moveTo>
                    <a:pt x="51235" y="1"/>
                  </a:moveTo>
                  <a:lnTo>
                    <a:pt x="50150" y="652"/>
                  </a:lnTo>
                  <a:lnTo>
                    <a:pt x="48576" y="1575"/>
                  </a:lnTo>
                  <a:lnTo>
                    <a:pt x="46188" y="2986"/>
                  </a:lnTo>
                  <a:lnTo>
                    <a:pt x="43745" y="4397"/>
                  </a:lnTo>
                  <a:lnTo>
                    <a:pt x="41303" y="5699"/>
                  </a:lnTo>
                  <a:lnTo>
                    <a:pt x="38861" y="7002"/>
                  </a:lnTo>
                  <a:lnTo>
                    <a:pt x="36364" y="8196"/>
                  </a:lnTo>
                  <a:lnTo>
                    <a:pt x="33868" y="9390"/>
                  </a:lnTo>
                  <a:lnTo>
                    <a:pt x="31317" y="10530"/>
                  </a:lnTo>
                  <a:lnTo>
                    <a:pt x="28766" y="11615"/>
                  </a:lnTo>
                  <a:lnTo>
                    <a:pt x="26921" y="12321"/>
                  </a:lnTo>
                  <a:lnTo>
                    <a:pt x="25075" y="13026"/>
                  </a:lnTo>
                  <a:lnTo>
                    <a:pt x="23230" y="13623"/>
                  </a:lnTo>
                  <a:lnTo>
                    <a:pt x="21385" y="14166"/>
                  </a:lnTo>
                  <a:lnTo>
                    <a:pt x="20245" y="14492"/>
                  </a:lnTo>
                  <a:lnTo>
                    <a:pt x="19051" y="14763"/>
                  </a:lnTo>
                  <a:lnTo>
                    <a:pt x="18508" y="14872"/>
                  </a:lnTo>
                  <a:lnTo>
                    <a:pt x="17640" y="15089"/>
                  </a:lnTo>
                  <a:lnTo>
                    <a:pt x="16391" y="15306"/>
                  </a:lnTo>
                  <a:lnTo>
                    <a:pt x="15143" y="15469"/>
                  </a:lnTo>
                  <a:lnTo>
                    <a:pt x="14003" y="15631"/>
                  </a:lnTo>
                  <a:lnTo>
                    <a:pt x="12918" y="15740"/>
                  </a:lnTo>
                  <a:lnTo>
                    <a:pt x="9933" y="15740"/>
                  </a:lnTo>
                  <a:lnTo>
                    <a:pt x="9065" y="15686"/>
                  </a:lnTo>
                  <a:lnTo>
                    <a:pt x="8250" y="15577"/>
                  </a:lnTo>
                  <a:lnTo>
                    <a:pt x="7436" y="15414"/>
                  </a:lnTo>
                  <a:lnTo>
                    <a:pt x="6731" y="15251"/>
                  </a:lnTo>
                  <a:lnTo>
                    <a:pt x="6025" y="15089"/>
                  </a:lnTo>
                  <a:lnTo>
                    <a:pt x="5428" y="14872"/>
                  </a:lnTo>
                  <a:lnTo>
                    <a:pt x="4831" y="14654"/>
                  </a:lnTo>
                  <a:lnTo>
                    <a:pt x="3746" y="14166"/>
                  </a:lnTo>
                  <a:lnTo>
                    <a:pt x="2877" y="13569"/>
                  </a:lnTo>
                  <a:lnTo>
                    <a:pt x="2118" y="13026"/>
                  </a:lnTo>
                  <a:lnTo>
                    <a:pt x="1521" y="12429"/>
                  </a:lnTo>
                  <a:lnTo>
                    <a:pt x="1032" y="11886"/>
                  </a:lnTo>
                  <a:lnTo>
                    <a:pt x="652" y="11344"/>
                  </a:lnTo>
                  <a:lnTo>
                    <a:pt x="327" y="10910"/>
                  </a:lnTo>
                  <a:lnTo>
                    <a:pt x="55" y="10258"/>
                  </a:lnTo>
                  <a:lnTo>
                    <a:pt x="1" y="10150"/>
                  </a:lnTo>
                  <a:lnTo>
                    <a:pt x="1683" y="16880"/>
                  </a:lnTo>
                  <a:lnTo>
                    <a:pt x="1738" y="16988"/>
                  </a:lnTo>
                  <a:lnTo>
                    <a:pt x="2063" y="17639"/>
                  </a:lnTo>
                  <a:lnTo>
                    <a:pt x="2335" y="18074"/>
                  </a:lnTo>
                  <a:lnTo>
                    <a:pt x="2769" y="18616"/>
                  </a:lnTo>
                  <a:lnTo>
                    <a:pt x="3257" y="19213"/>
                  </a:lnTo>
                  <a:lnTo>
                    <a:pt x="3963" y="19810"/>
                  </a:lnTo>
                  <a:lnTo>
                    <a:pt x="4777" y="20353"/>
                  </a:lnTo>
                  <a:lnTo>
                    <a:pt x="5754" y="20950"/>
                  </a:lnTo>
                  <a:lnTo>
                    <a:pt x="6297" y="21167"/>
                  </a:lnTo>
                  <a:lnTo>
                    <a:pt x="6894" y="21439"/>
                  </a:lnTo>
                  <a:lnTo>
                    <a:pt x="7545" y="21656"/>
                  </a:lnTo>
                  <a:lnTo>
                    <a:pt x="8250" y="21819"/>
                  </a:lnTo>
                  <a:lnTo>
                    <a:pt x="9010" y="21981"/>
                  </a:lnTo>
                  <a:lnTo>
                    <a:pt x="9824" y="22144"/>
                  </a:lnTo>
                  <a:lnTo>
                    <a:pt x="10693" y="22253"/>
                  </a:lnTo>
                  <a:lnTo>
                    <a:pt x="11615" y="22307"/>
                  </a:lnTo>
                  <a:lnTo>
                    <a:pt x="13624" y="22307"/>
                  </a:lnTo>
                  <a:lnTo>
                    <a:pt x="14709" y="22253"/>
                  </a:lnTo>
                  <a:lnTo>
                    <a:pt x="15849" y="22144"/>
                  </a:lnTo>
                  <a:lnTo>
                    <a:pt x="17097" y="21981"/>
                  </a:lnTo>
                  <a:lnTo>
                    <a:pt x="18400" y="21764"/>
                  </a:lnTo>
                  <a:lnTo>
                    <a:pt x="19756" y="21493"/>
                  </a:lnTo>
                  <a:lnTo>
                    <a:pt x="21168" y="21167"/>
                  </a:lnTo>
                  <a:lnTo>
                    <a:pt x="21656" y="21059"/>
                  </a:lnTo>
                  <a:lnTo>
                    <a:pt x="22144" y="20896"/>
                  </a:lnTo>
                  <a:lnTo>
                    <a:pt x="23338" y="20570"/>
                  </a:lnTo>
                  <a:lnTo>
                    <a:pt x="23501" y="20516"/>
                  </a:lnTo>
                  <a:lnTo>
                    <a:pt x="25130" y="20028"/>
                  </a:lnTo>
                  <a:lnTo>
                    <a:pt x="26866" y="19430"/>
                  </a:lnTo>
                  <a:lnTo>
                    <a:pt x="28657" y="18779"/>
                  </a:lnTo>
                  <a:lnTo>
                    <a:pt x="30503" y="18019"/>
                  </a:lnTo>
                  <a:lnTo>
                    <a:pt x="32782" y="17042"/>
                  </a:lnTo>
                  <a:lnTo>
                    <a:pt x="35116" y="16011"/>
                  </a:lnTo>
                  <a:lnTo>
                    <a:pt x="37612" y="14817"/>
                  </a:lnTo>
                  <a:lnTo>
                    <a:pt x="40163" y="13515"/>
                  </a:lnTo>
                  <a:lnTo>
                    <a:pt x="42877" y="12104"/>
                  </a:lnTo>
                  <a:lnTo>
                    <a:pt x="45699" y="10530"/>
                  </a:lnTo>
                  <a:lnTo>
                    <a:pt x="48630" y="8793"/>
                  </a:lnTo>
                  <a:lnTo>
                    <a:pt x="51724" y="6948"/>
                  </a:lnTo>
                  <a:lnTo>
                    <a:pt x="52809" y="6296"/>
                  </a:lnTo>
                  <a:lnTo>
                    <a:pt x="51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4295137" y="1589726"/>
              <a:ext cx="1022388" cy="443154"/>
            </a:xfrm>
            <a:custGeom>
              <a:avLst/>
              <a:gdLst/>
              <a:ahLst/>
              <a:cxnLst/>
              <a:rect l="l" t="t" r="r" b="b"/>
              <a:pathLst>
                <a:path w="52592" h="22796" extrusionOk="0">
                  <a:moveTo>
                    <a:pt x="51017" y="0"/>
                  </a:moveTo>
                  <a:lnTo>
                    <a:pt x="50203" y="543"/>
                  </a:lnTo>
                  <a:lnTo>
                    <a:pt x="47110" y="2388"/>
                  </a:lnTo>
                  <a:lnTo>
                    <a:pt x="44124" y="4125"/>
                  </a:lnTo>
                  <a:lnTo>
                    <a:pt x="41302" y="5699"/>
                  </a:lnTo>
                  <a:lnTo>
                    <a:pt x="38589" y="7164"/>
                  </a:lnTo>
                  <a:lnTo>
                    <a:pt x="35983" y="8521"/>
                  </a:lnTo>
                  <a:lnTo>
                    <a:pt x="33487" y="9715"/>
                  </a:lnTo>
                  <a:lnTo>
                    <a:pt x="31099" y="10801"/>
                  </a:lnTo>
                  <a:lnTo>
                    <a:pt x="28874" y="11723"/>
                  </a:lnTo>
                  <a:lnTo>
                    <a:pt x="26757" y="12592"/>
                  </a:lnTo>
                  <a:lnTo>
                    <a:pt x="24695" y="13352"/>
                  </a:lnTo>
                  <a:lnTo>
                    <a:pt x="22578" y="14057"/>
                  </a:lnTo>
                  <a:lnTo>
                    <a:pt x="20407" y="14708"/>
                  </a:lnTo>
                  <a:lnTo>
                    <a:pt x="18616" y="15143"/>
                  </a:lnTo>
                  <a:lnTo>
                    <a:pt x="18182" y="15251"/>
                  </a:lnTo>
                  <a:lnTo>
                    <a:pt x="16879" y="15523"/>
                  </a:lnTo>
                  <a:lnTo>
                    <a:pt x="15631" y="15740"/>
                  </a:lnTo>
                  <a:lnTo>
                    <a:pt x="14437" y="15957"/>
                  </a:lnTo>
                  <a:lnTo>
                    <a:pt x="13297" y="16065"/>
                  </a:lnTo>
                  <a:lnTo>
                    <a:pt x="12212" y="16120"/>
                  </a:lnTo>
                  <a:lnTo>
                    <a:pt x="11180" y="16174"/>
                  </a:lnTo>
                  <a:lnTo>
                    <a:pt x="10258" y="16174"/>
                  </a:lnTo>
                  <a:lnTo>
                    <a:pt x="9335" y="16120"/>
                  </a:lnTo>
                  <a:lnTo>
                    <a:pt x="8467" y="16065"/>
                  </a:lnTo>
                  <a:lnTo>
                    <a:pt x="7653" y="15957"/>
                  </a:lnTo>
                  <a:lnTo>
                    <a:pt x="6947" y="15794"/>
                  </a:lnTo>
                  <a:lnTo>
                    <a:pt x="6242" y="15631"/>
                  </a:lnTo>
                  <a:lnTo>
                    <a:pt x="5536" y="15468"/>
                  </a:lnTo>
                  <a:lnTo>
                    <a:pt x="4939" y="15251"/>
                  </a:lnTo>
                  <a:lnTo>
                    <a:pt x="3854" y="14817"/>
                  </a:lnTo>
                  <a:lnTo>
                    <a:pt x="2931" y="14274"/>
                  </a:lnTo>
                  <a:lnTo>
                    <a:pt x="2171" y="13732"/>
                  </a:lnTo>
                  <a:lnTo>
                    <a:pt x="1520" y="13189"/>
                  </a:lnTo>
                  <a:lnTo>
                    <a:pt x="1031" y="12646"/>
                  </a:lnTo>
                  <a:lnTo>
                    <a:pt x="651" y="12158"/>
                  </a:lnTo>
                  <a:lnTo>
                    <a:pt x="326" y="11723"/>
                  </a:lnTo>
                  <a:lnTo>
                    <a:pt x="54" y="11181"/>
                  </a:lnTo>
                  <a:lnTo>
                    <a:pt x="0" y="11072"/>
                  </a:lnTo>
                  <a:lnTo>
                    <a:pt x="1737" y="17856"/>
                  </a:lnTo>
                  <a:lnTo>
                    <a:pt x="1737" y="17911"/>
                  </a:lnTo>
                  <a:lnTo>
                    <a:pt x="1737" y="17965"/>
                  </a:lnTo>
                  <a:lnTo>
                    <a:pt x="2063" y="18508"/>
                  </a:lnTo>
                  <a:lnTo>
                    <a:pt x="2334" y="18942"/>
                  </a:lnTo>
                  <a:lnTo>
                    <a:pt x="2714" y="19430"/>
                  </a:lnTo>
                  <a:lnTo>
                    <a:pt x="3257" y="19973"/>
                  </a:lnTo>
                  <a:lnTo>
                    <a:pt x="3908" y="20461"/>
                  </a:lnTo>
                  <a:lnTo>
                    <a:pt x="4668" y="21004"/>
                  </a:lnTo>
                  <a:lnTo>
                    <a:pt x="5645" y="21493"/>
                  </a:lnTo>
                  <a:lnTo>
                    <a:pt x="6730" y="21927"/>
                  </a:lnTo>
                  <a:lnTo>
                    <a:pt x="7381" y="22144"/>
                  </a:lnTo>
                  <a:lnTo>
                    <a:pt x="8033" y="22307"/>
                  </a:lnTo>
                  <a:lnTo>
                    <a:pt x="8738" y="22470"/>
                  </a:lnTo>
                  <a:lnTo>
                    <a:pt x="9498" y="22578"/>
                  </a:lnTo>
                  <a:lnTo>
                    <a:pt x="10312" y="22687"/>
                  </a:lnTo>
                  <a:lnTo>
                    <a:pt x="11180" y="22741"/>
                  </a:lnTo>
                  <a:lnTo>
                    <a:pt x="12103" y="22795"/>
                  </a:lnTo>
                  <a:lnTo>
                    <a:pt x="13080" y="22741"/>
                  </a:lnTo>
                  <a:lnTo>
                    <a:pt x="14111" y="22687"/>
                  </a:lnTo>
                  <a:lnTo>
                    <a:pt x="15197" y="22632"/>
                  </a:lnTo>
                  <a:lnTo>
                    <a:pt x="16336" y="22470"/>
                  </a:lnTo>
                  <a:lnTo>
                    <a:pt x="17530" y="22252"/>
                  </a:lnTo>
                  <a:lnTo>
                    <a:pt x="18779" y="22035"/>
                  </a:lnTo>
                  <a:lnTo>
                    <a:pt x="20136" y="21710"/>
                  </a:lnTo>
                  <a:lnTo>
                    <a:pt x="21113" y="21493"/>
                  </a:lnTo>
                  <a:lnTo>
                    <a:pt x="22361" y="21113"/>
                  </a:lnTo>
                  <a:lnTo>
                    <a:pt x="23283" y="20841"/>
                  </a:lnTo>
                  <a:lnTo>
                    <a:pt x="25129" y="20244"/>
                  </a:lnTo>
                  <a:lnTo>
                    <a:pt x="26974" y="19593"/>
                  </a:lnTo>
                  <a:lnTo>
                    <a:pt x="28765" y="18942"/>
                  </a:lnTo>
                  <a:lnTo>
                    <a:pt x="30610" y="18182"/>
                  </a:lnTo>
                  <a:lnTo>
                    <a:pt x="32781" y="17205"/>
                  </a:lnTo>
                  <a:lnTo>
                    <a:pt x="35115" y="16120"/>
                  </a:lnTo>
                  <a:lnTo>
                    <a:pt x="37557" y="14926"/>
                  </a:lnTo>
                  <a:lnTo>
                    <a:pt x="40054" y="13623"/>
                  </a:lnTo>
                  <a:lnTo>
                    <a:pt x="42713" y="12212"/>
                  </a:lnTo>
                  <a:lnTo>
                    <a:pt x="45481" y="10638"/>
                  </a:lnTo>
                  <a:lnTo>
                    <a:pt x="48412" y="8955"/>
                  </a:lnTo>
                  <a:lnTo>
                    <a:pt x="51397" y="7110"/>
                  </a:lnTo>
                  <a:lnTo>
                    <a:pt x="52591" y="6350"/>
                  </a:lnTo>
                  <a:lnTo>
                    <a:pt x="510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4227622" y="1836614"/>
              <a:ext cx="1018170" cy="451591"/>
            </a:xfrm>
            <a:custGeom>
              <a:avLst/>
              <a:gdLst/>
              <a:ahLst/>
              <a:cxnLst/>
              <a:rect l="l" t="t" r="r" b="b"/>
              <a:pathLst>
                <a:path w="52375" h="23230" extrusionOk="0">
                  <a:moveTo>
                    <a:pt x="50746" y="0"/>
                  </a:moveTo>
                  <a:lnTo>
                    <a:pt x="47598" y="1954"/>
                  </a:lnTo>
                  <a:lnTo>
                    <a:pt x="44505" y="3799"/>
                  </a:lnTo>
                  <a:lnTo>
                    <a:pt x="41628" y="5482"/>
                  </a:lnTo>
                  <a:lnTo>
                    <a:pt x="38806" y="7056"/>
                  </a:lnTo>
                  <a:lnTo>
                    <a:pt x="36147" y="8413"/>
                  </a:lnTo>
                  <a:lnTo>
                    <a:pt x="33596" y="9715"/>
                  </a:lnTo>
                  <a:lnTo>
                    <a:pt x="31154" y="10855"/>
                  </a:lnTo>
                  <a:lnTo>
                    <a:pt x="28874" y="11886"/>
                  </a:lnTo>
                  <a:lnTo>
                    <a:pt x="26649" y="12755"/>
                  </a:lnTo>
                  <a:lnTo>
                    <a:pt x="24532" y="13569"/>
                  </a:lnTo>
                  <a:lnTo>
                    <a:pt x="22524" y="14274"/>
                  </a:lnTo>
                  <a:lnTo>
                    <a:pt x="20625" y="14871"/>
                  </a:lnTo>
                  <a:lnTo>
                    <a:pt x="18834" y="15360"/>
                  </a:lnTo>
                  <a:lnTo>
                    <a:pt x="17151" y="15740"/>
                  </a:lnTo>
                  <a:lnTo>
                    <a:pt x="15577" y="16065"/>
                  </a:lnTo>
                  <a:lnTo>
                    <a:pt x="14057" y="16282"/>
                  </a:lnTo>
                  <a:lnTo>
                    <a:pt x="12701" y="16445"/>
                  </a:lnTo>
                  <a:lnTo>
                    <a:pt x="11398" y="16499"/>
                  </a:lnTo>
                  <a:lnTo>
                    <a:pt x="10150" y="16554"/>
                  </a:lnTo>
                  <a:lnTo>
                    <a:pt x="9010" y="16499"/>
                  </a:lnTo>
                  <a:lnTo>
                    <a:pt x="7979" y="16391"/>
                  </a:lnTo>
                  <a:lnTo>
                    <a:pt x="7002" y="16282"/>
                  </a:lnTo>
                  <a:lnTo>
                    <a:pt x="6134" y="16065"/>
                  </a:lnTo>
                  <a:lnTo>
                    <a:pt x="5319" y="15848"/>
                  </a:lnTo>
                  <a:lnTo>
                    <a:pt x="4560" y="15631"/>
                  </a:lnTo>
                  <a:lnTo>
                    <a:pt x="3908" y="15360"/>
                  </a:lnTo>
                  <a:lnTo>
                    <a:pt x="3257" y="15034"/>
                  </a:lnTo>
                  <a:lnTo>
                    <a:pt x="2714" y="14708"/>
                  </a:lnTo>
                  <a:lnTo>
                    <a:pt x="2226" y="14437"/>
                  </a:lnTo>
                  <a:lnTo>
                    <a:pt x="1792" y="14111"/>
                  </a:lnTo>
                  <a:lnTo>
                    <a:pt x="1086" y="13460"/>
                  </a:lnTo>
                  <a:lnTo>
                    <a:pt x="598" y="12917"/>
                  </a:lnTo>
                  <a:lnTo>
                    <a:pt x="218" y="12429"/>
                  </a:lnTo>
                  <a:lnTo>
                    <a:pt x="55" y="12103"/>
                  </a:lnTo>
                  <a:lnTo>
                    <a:pt x="1" y="11995"/>
                  </a:lnTo>
                  <a:lnTo>
                    <a:pt x="1737" y="18833"/>
                  </a:lnTo>
                  <a:lnTo>
                    <a:pt x="1954" y="19267"/>
                  </a:lnTo>
                  <a:lnTo>
                    <a:pt x="2226" y="19647"/>
                  </a:lnTo>
                  <a:lnTo>
                    <a:pt x="2606" y="20082"/>
                  </a:lnTo>
                  <a:lnTo>
                    <a:pt x="3148" y="20624"/>
                  </a:lnTo>
                  <a:lnTo>
                    <a:pt x="3800" y="21167"/>
                  </a:lnTo>
                  <a:lnTo>
                    <a:pt x="4614" y="21655"/>
                  </a:lnTo>
                  <a:lnTo>
                    <a:pt x="5645" y="22144"/>
                  </a:lnTo>
                  <a:lnTo>
                    <a:pt x="6242" y="22361"/>
                  </a:lnTo>
                  <a:lnTo>
                    <a:pt x="6839" y="22578"/>
                  </a:lnTo>
                  <a:lnTo>
                    <a:pt x="7545" y="22795"/>
                  </a:lnTo>
                  <a:lnTo>
                    <a:pt x="8250" y="22904"/>
                  </a:lnTo>
                  <a:lnTo>
                    <a:pt x="9064" y="23067"/>
                  </a:lnTo>
                  <a:lnTo>
                    <a:pt x="9878" y="23121"/>
                  </a:lnTo>
                  <a:lnTo>
                    <a:pt x="10801" y="23229"/>
                  </a:lnTo>
                  <a:lnTo>
                    <a:pt x="11778" y="23229"/>
                  </a:lnTo>
                  <a:lnTo>
                    <a:pt x="12809" y="23175"/>
                  </a:lnTo>
                  <a:lnTo>
                    <a:pt x="13895" y="23121"/>
                  </a:lnTo>
                  <a:lnTo>
                    <a:pt x="15034" y="23012"/>
                  </a:lnTo>
                  <a:lnTo>
                    <a:pt x="16283" y="22849"/>
                  </a:lnTo>
                  <a:lnTo>
                    <a:pt x="17585" y="22578"/>
                  </a:lnTo>
                  <a:lnTo>
                    <a:pt x="18942" y="22307"/>
                  </a:lnTo>
                  <a:lnTo>
                    <a:pt x="20353" y="21927"/>
                  </a:lnTo>
                  <a:lnTo>
                    <a:pt x="21873" y="21547"/>
                  </a:lnTo>
                  <a:lnTo>
                    <a:pt x="21981" y="21493"/>
                  </a:lnTo>
                  <a:lnTo>
                    <a:pt x="23175" y="21113"/>
                  </a:lnTo>
                  <a:lnTo>
                    <a:pt x="23230" y="21113"/>
                  </a:lnTo>
                  <a:lnTo>
                    <a:pt x="25129" y="20461"/>
                  </a:lnTo>
                  <a:lnTo>
                    <a:pt x="26920" y="19810"/>
                  </a:lnTo>
                  <a:lnTo>
                    <a:pt x="28766" y="19050"/>
                  </a:lnTo>
                  <a:lnTo>
                    <a:pt x="30557" y="18290"/>
                  </a:lnTo>
                  <a:lnTo>
                    <a:pt x="32782" y="17314"/>
                  </a:lnTo>
                  <a:lnTo>
                    <a:pt x="35061" y="16228"/>
                  </a:lnTo>
                  <a:lnTo>
                    <a:pt x="37504" y="15034"/>
                  </a:lnTo>
                  <a:lnTo>
                    <a:pt x="40000" y="13677"/>
                  </a:lnTo>
                  <a:lnTo>
                    <a:pt x="42660" y="12212"/>
                  </a:lnTo>
                  <a:lnTo>
                    <a:pt x="45373" y="10638"/>
                  </a:lnTo>
                  <a:lnTo>
                    <a:pt x="48250" y="8901"/>
                  </a:lnTo>
                  <a:lnTo>
                    <a:pt x="51235" y="7056"/>
                  </a:lnTo>
                  <a:lnTo>
                    <a:pt x="52375" y="6350"/>
                  </a:lnTo>
                  <a:lnTo>
                    <a:pt x="507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4159038" y="2083502"/>
              <a:ext cx="1011833" cy="463197"/>
            </a:xfrm>
            <a:custGeom>
              <a:avLst/>
              <a:gdLst/>
              <a:ahLst/>
              <a:cxnLst/>
              <a:rect l="l" t="t" r="r" b="b"/>
              <a:pathLst>
                <a:path w="52049" h="23827" extrusionOk="0">
                  <a:moveTo>
                    <a:pt x="0" y="13080"/>
                  </a:moveTo>
                  <a:lnTo>
                    <a:pt x="0" y="13134"/>
                  </a:lnTo>
                  <a:lnTo>
                    <a:pt x="23" y="13171"/>
                  </a:lnTo>
                  <a:lnTo>
                    <a:pt x="0" y="13080"/>
                  </a:lnTo>
                  <a:close/>
                  <a:moveTo>
                    <a:pt x="50420" y="0"/>
                  </a:moveTo>
                  <a:lnTo>
                    <a:pt x="47273" y="2008"/>
                  </a:lnTo>
                  <a:lnTo>
                    <a:pt x="44288" y="3854"/>
                  </a:lnTo>
                  <a:lnTo>
                    <a:pt x="41357" y="5590"/>
                  </a:lnTo>
                  <a:lnTo>
                    <a:pt x="38589" y="7110"/>
                  </a:lnTo>
                  <a:lnTo>
                    <a:pt x="35984" y="8576"/>
                  </a:lnTo>
                  <a:lnTo>
                    <a:pt x="33433" y="9824"/>
                  </a:lnTo>
                  <a:lnTo>
                    <a:pt x="31045" y="11018"/>
                  </a:lnTo>
                  <a:lnTo>
                    <a:pt x="28765" y="12049"/>
                  </a:lnTo>
                  <a:lnTo>
                    <a:pt x="26866" y="12863"/>
                  </a:lnTo>
                  <a:lnTo>
                    <a:pt x="25020" y="13623"/>
                  </a:lnTo>
                  <a:lnTo>
                    <a:pt x="23067" y="14329"/>
                  </a:lnTo>
                  <a:lnTo>
                    <a:pt x="21167" y="14980"/>
                  </a:lnTo>
                  <a:lnTo>
                    <a:pt x="21113" y="14980"/>
                  </a:lnTo>
                  <a:lnTo>
                    <a:pt x="20462" y="15197"/>
                  </a:lnTo>
                  <a:lnTo>
                    <a:pt x="19810" y="15414"/>
                  </a:lnTo>
                  <a:lnTo>
                    <a:pt x="18670" y="15740"/>
                  </a:lnTo>
                  <a:lnTo>
                    <a:pt x="17314" y="16065"/>
                  </a:lnTo>
                  <a:lnTo>
                    <a:pt x="16065" y="16337"/>
                  </a:lnTo>
                  <a:lnTo>
                    <a:pt x="14817" y="16554"/>
                  </a:lnTo>
                  <a:lnTo>
                    <a:pt x="13677" y="16771"/>
                  </a:lnTo>
                  <a:lnTo>
                    <a:pt x="12592" y="16879"/>
                  </a:lnTo>
                  <a:lnTo>
                    <a:pt x="11506" y="16988"/>
                  </a:lnTo>
                  <a:lnTo>
                    <a:pt x="10529" y="17042"/>
                  </a:lnTo>
                  <a:lnTo>
                    <a:pt x="8738" y="17042"/>
                  </a:lnTo>
                  <a:lnTo>
                    <a:pt x="7924" y="16988"/>
                  </a:lnTo>
                  <a:lnTo>
                    <a:pt x="7110" y="16879"/>
                  </a:lnTo>
                  <a:lnTo>
                    <a:pt x="6405" y="16771"/>
                  </a:lnTo>
                  <a:lnTo>
                    <a:pt x="5102" y="16499"/>
                  </a:lnTo>
                  <a:lnTo>
                    <a:pt x="3962" y="16120"/>
                  </a:lnTo>
                  <a:lnTo>
                    <a:pt x="2985" y="15685"/>
                  </a:lnTo>
                  <a:lnTo>
                    <a:pt x="2171" y="15251"/>
                  </a:lnTo>
                  <a:lnTo>
                    <a:pt x="1520" y="14763"/>
                  </a:lnTo>
                  <a:lnTo>
                    <a:pt x="977" y="14329"/>
                  </a:lnTo>
                  <a:lnTo>
                    <a:pt x="543" y="13894"/>
                  </a:lnTo>
                  <a:lnTo>
                    <a:pt x="272" y="13569"/>
                  </a:lnTo>
                  <a:lnTo>
                    <a:pt x="23" y="13171"/>
                  </a:lnTo>
                  <a:lnTo>
                    <a:pt x="1737" y="20027"/>
                  </a:lnTo>
                  <a:lnTo>
                    <a:pt x="1737" y="20082"/>
                  </a:lnTo>
                  <a:lnTo>
                    <a:pt x="2009" y="20516"/>
                  </a:lnTo>
                  <a:lnTo>
                    <a:pt x="2334" y="20896"/>
                  </a:lnTo>
                  <a:lnTo>
                    <a:pt x="2714" y="21276"/>
                  </a:lnTo>
                  <a:lnTo>
                    <a:pt x="3257" y="21710"/>
                  </a:lnTo>
                  <a:lnTo>
                    <a:pt x="3908" y="22198"/>
                  </a:lnTo>
                  <a:lnTo>
                    <a:pt x="4722" y="22632"/>
                  </a:lnTo>
                  <a:lnTo>
                    <a:pt x="5645" y="23012"/>
                  </a:lnTo>
                  <a:lnTo>
                    <a:pt x="6785" y="23392"/>
                  </a:lnTo>
                  <a:lnTo>
                    <a:pt x="7436" y="23501"/>
                  </a:lnTo>
                  <a:lnTo>
                    <a:pt x="8141" y="23664"/>
                  </a:lnTo>
                  <a:lnTo>
                    <a:pt x="8847" y="23718"/>
                  </a:lnTo>
                  <a:lnTo>
                    <a:pt x="9661" y="23826"/>
                  </a:lnTo>
                  <a:lnTo>
                    <a:pt x="12320" y="23826"/>
                  </a:lnTo>
                  <a:lnTo>
                    <a:pt x="13297" y="23718"/>
                  </a:lnTo>
                  <a:lnTo>
                    <a:pt x="14383" y="23609"/>
                  </a:lnTo>
                  <a:lnTo>
                    <a:pt x="15468" y="23446"/>
                  </a:lnTo>
                  <a:lnTo>
                    <a:pt x="16662" y="23229"/>
                  </a:lnTo>
                  <a:lnTo>
                    <a:pt x="17911" y="22958"/>
                  </a:lnTo>
                  <a:lnTo>
                    <a:pt x="19213" y="22632"/>
                  </a:lnTo>
                  <a:lnTo>
                    <a:pt x="20570" y="22252"/>
                  </a:lnTo>
                  <a:lnTo>
                    <a:pt x="20679" y="22252"/>
                  </a:lnTo>
                  <a:lnTo>
                    <a:pt x="23121" y="21438"/>
                  </a:lnTo>
                  <a:lnTo>
                    <a:pt x="25617" y="20570"/>
                  </a:lnTo>
                  <a:lnTo>
                    <a:pt x="28006" y="19593"/>
                  </a:lnTo>
                  <a:lnTo>
                    <a:pt x="30394" y="18562"/>
                  </a:lnTo>
                  <a:lnTo>
                    <a:pt x="32619" y="17531"/>
                  </a:lnTo>
                  <a:lnTo>
                    <a:pt x="34898" y="16391"/>
                  </a:lnTo>
                  <a:lnTo>
                    <a:pt x="37286" y="15143"/>
                  </a:lnTo>
                  <a:lnTo>
                    <a:pt x="39783" y="13786"/>
                  </a:lnTo>
                  <a:lnTo>
                    <a:pt x="42388" y="12320"/>
                  </a:lnTo>
                  <a:lnTo>
                    <a:pt x="45102" y="10692"/>
                  </a:lnTo>
                  <a:lnTo>
                    <a:pt x="47924" y="8955"/>
                  </a:lnTo>
                  <a:lnTo>
                    <a:pt x="50909" y="7110"/>
                  </a:lnTo>
                  <a:lnTo>
                    <a:pt x="52049" y="6350"/>
                  </a:lnTo>
                  <a:lnTo>
                    <a:pt x="504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4090454" y="2330390"/>
              <a:ext cx="1006564" cy="472684"/>
            </a:xfrm>
            <a:custGeom>
              <a:avLst/>
              <a:gdLst/>
              <a:ahLst/>
              <a:cxnLst/>
              <a:rect l="l" t="t" r="r" b="b"/>
              <a:pathLst>
                <a:path w="51778" h="24315" extrusionOk="0">
                  <a:moveTo>
                    <a:pt x="50149" y="0"/>
                  </a:moveTo>
                  <a:lnTo>
                    <a:pt x="48955" y="760"/>
                  </a:lnTo>
                  <a:lnTo>
                    <a:pt x="46024" y="2660"/>
                  </a:lnTo>
                  <a:lnTo>
                    <a:pt x="43202" y="4451"/>
                  </a:lnTo>
                  <a:lnTo>
                    <a:pt x="40488" y="6079"/>
                  </a:lnTo>
                  <a:lnTo>
                    <a:pt x="37883" y="7599"/>
                  </a:lnTo>
                  <a:lnTo>
                    <a:pt x="35386" y="8955"/>
                  </a:lnTo>
                  <a:lnTo>
                    <a:pt x="32998" y="10204"/>
                  </a:lnTo>
                  <a:lnTo>
                    <a:pt x="30719" y="11343"/>
                  </a:lnTo>
                  <a:lnTo>
                    <a:pt x="28548" y="12375"/>
                  </a:lnTo>
                  <a:lnTo>
                    <a:pt x="26377" y="13352"/>
                  </a:lnTo>
                  <a:lnTo>
                    <a:pt x="24206" y="14220"/>
                  </a:lnTo>
                  <a:lnTo>
                    <a:pt x="22035" y="15034"/>
                  </a:lnTo>
                  <a:lnTo>
                    <a:pt x="19810" y="15794"/>
                  </a:lnTo>
                  <a:lnTo>
                    <a:pt x="18996" y="16065"/>
                  </a:lnTo>
                  <a:lnTo>
                    <a:pt x="17910" y="16337"/>
                  </a:lnTo>
                  <a:lnTo>
                    <a:pt x="17856" y="16337"/>
                  </a:lnTo>
                  <a:lnTo>
                    <a:pt x="16554" y="16717"/>
                  </a:lnTo>
                  <a:lnTo>
                    <a:pt x="15305" y="16988"/>
                  </a:lnTo>
                  <a:lnTo>
                    <a:pt x="14111" y="17205"/>
                  </a:lnTo>
                  <a:lnTo>
                    <a:pt x="12972" y="17422"/>
                  </a:lnTo>
                  <a:lnTo>
                    <a:pt x="11886" y="17531"/>
                  </a:lnTo>
                  <a:lnTo>
                    <a:pt x="10855" y="17639"/>
                  </a:lnTo>
                  <a:lnTo>
                    <a:pt x="9932" y="17693"/>
                  </a:lnTo>
                  <a:lnTo>
                    <a:pt x="9010" y="17748"/>
                  </a:lnTo>
                  <a:lnTo>
                    <a:pt x="8141" y="17693"/>
                  </a:lnTo>
                  <a:lnTo>
                    <a:pt x="7327" y="17639"/>
                  </a:lnTo>
                  <a:lnTo>
                    <a:pt x="6622" y="17585"/>
                  </a:lnTo>
                  <a:lnTo>
                    <a:pt x="5916" y="17476"/>
                  </a:lnTo>
                  <a:lnTo>
                    <a:pt x="4613" y="17205"/>
                  </a:lnTo>
                  <a:lnTo>
                    <a:pt x="3528" y="16879"/>
                  </a:lnTo>
                  <a:lnTo>
                    <a:pt x="2605" y="16499"/>
                  </a:lnTo>
                  <a:lnTo>
                    <a:pt x="1845" y="16065"/>
                  </a:lnTo>
                  <a:lnTo>
                    <a:pt x="1248" y="15631"/>
                  </a:lnTo>
                  <a:lnTo>
                    <a:pt x="760" y="15251"/>
                  </a:lnTo>
                  <a:lnTo>
                    <a:pt x="434" y="14926"/>
                  </a:lnTo>
                  <a:lnTo>
                    <a:pt x="163" y="14654"/>
                  </a:lnTo>
                  <a:lnTo>
                    <a:pt x="0" y="14329"/>
                  </a:lnTo>
                  <a:lnTo>
                    <a:pt x="1737" y="21330"/>
                  </a:lnTo>
                  <a:lnTo>
                    <a:pt x="1791" y="21438"/>
                  </a:lnTo>
                  <a:lnTo>
                    <a:pt x="2225" y="21873"/>
                  </a:lnTo>
                  <a:lnTo>
                    <a:pt x="2605" y="22198"/>
                  </a:lnTo>
                  <a:lnTo>
                    <a:pt x="3094" y="22578"/>
                  </a:lnTo>
                  <a:lnTo>
                    <a:pt x="3691" y="22958"/>
                  </a:lnTo>
                  <a:lnTo>
                    <a:pt x="4451" y="23284"/>
                  </a:lnTo>
                  <a:lnTo>
                    <a:pt x="5373" y="23664"/>
                  </a:lnTo>
                  <a:lnTo>
                    <a:pt x="6459" y="23935"/>
                  </a:lnTo>
                  <a:lnTo>
                    <a:pt x="7653" y="24152"/>
                  </a:lnTo>
                  <a:lnTo>
                    <a:pt x="9064" y="24315"/>
                  </a:lnTo>
                  <a:lnTo>
                    <a:pt x="11560" y="24315"/>
                  </a:lnTo>
                  <a:lnTo>
                    <a:pt x="12483" y="24261"/>
                  </a:lnTo>
                  <a:lnTo>
                    <a:pt x="13406" y="24152"/>
                  </a:lnTo>
                  <a:lnTo>
                    <a:pt x="14437" y="23989"/>
                  </a:lnTo>
                  <a:lnTo>
                    <a:pt x="15522" y="23826"/>
                  </a:lnTo>
                  <a:lnTo>
                    <a:pt x="16662" y="23555"/>
                  </a:lnTo>
                  <a:lnTo>
                    <a:pt x="17856" y="23284"/>
                  </a:lnTo>
                  <a:lnTo>
                    <a:pt x="19104" y="22958"/>
                  </a:lnTo>
                  <a:lnTo>
                    <a:pt x="20407" y="22578"/>
                  </a:lnTo>
                  <a:lnTo>
                    <a:pt x="21764" y="22144"/>
                  </a:lnTo>
                  <a:lnTo>
                    <a:pt x="22795" y="21818"/>
                  </a:lnTo>
                  <a:lnTo>
                    <a:pt x="23826" y="21438"/>
                  </a:lnTo>
                  <a:lnTo>
                    <a:pt x="25292" y="20896"/>
                  </a:lnTo>
                  <a:lnTo>
                    <a:pt x="26866" y="20244"/>
                  </a:lnTo>
                  <a:lnTo>
                    <a:pt x="28439" y="19593"/>
                  </a:lnTo>
                  <a:lnTo>
                    <a:pt x="30122" y="18833"/>
                  </a:lnTo>
                  <a:lnTo>
                    <a:pt x="32727" y="17585"/>
                  </a:lnTo>
                  <a:lnTo>
                    <a:pt x="35278" y="16282"/>
                  </a:lnTo>
                  <a:lnTo>
                    <a:pt x="37775" y="14926"/>
                  </a:lnTo>
                  <a:lnTo>
                    <a:pt x="40271" y="13514"/>
                  </a:lnTo>
                  <a:lnTo>
                    <a:pt x="42768" y="12049"/>
                  </a:lnTo>
                  <a:lnTo>
                    <a:pt x="45210" y="10584"/>
                  </a:lnTo>
                  <a:lnTo>
                    <a:pt x="47598" y="9064"/>
                  </a:lnTo>
                  <a:lnTo>
                    <a:pt x="49986" y="7490"/>
                  </a:lnTo>
                  <a:lnTo>
                    <a:pt x="51777" y="6296"/>
                  </a:lnTo>
                  <a:lnTo>
                    <a:pt x="501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4394320" y="1220443"/>
              <a:ext cx="1028726" cy="428380"/>
            </a:xfrm>
            <a:custGeom>
              <a:avLst/>
              <a:gdLst/>
              <a:ahLst/>
              <a:cxnLst/>
              <a:rect l="l" t="t" r="r" b="b"/>
              <a:pathLst>
                <a:path w="52918" h="22036" extrusionOk="0">
                  <a:moveTo>
                    <a:pt x="51289" y="1"/>
                  </a:moveTo>
                  <a:lnTo>
                    <a:pt x="50149" y="706"/>
                  </a:lnTo>
                  <a:lnTo>
                    <a:pt x="47001" y="2551"/>
                  </a:lnTo>
                  <a:lnTo>
                    <a:pt x="44016" y="4234"/>
                  </a:lnTo>
                  <a:lnTo>
                    <a:pt x="41140" y="5754"/>
                  </a:lnTo>
                  <a:lnTo>
                    <a:pt x="38426" y="7165"/>
                  </a:lnTo>
                  <a:lnTo>
                    <a:pt x="35821" y="8413"/>
                  </a:lnTo>
                  <a:lnTo>
                    <a:pt x="33324" y="9607"/>
                  </a:lnTo>
                  <a:lnTo>
                    <a:pt x="30936" y="10638"/>
                  </a:lnTo>
                  <a:lnTo>
                    <a:pt x="28657" y="11561"/>
                  </a:lnTo>
                  <a:lnTo>
                    <a:pt x="26920" y="12212"/>
                  </a:lnTo>
                  <a:lnTo>
                    <a:pt x="25129" y="12809"/>
                  </a:lnTo>
                  <a:lnTo>
                    <a:pt x="23338" y="13406"/>
                  </a:lnTo>
                  <a:lnTo>
                    <a:pt x="21547" y="13949"/>
                  </a:lnTo>
                  <a:lnTo>
                    <a:pt x="21113" y="14057"/>
                  </a:lnTo>
                  <a:lnTo>
                    <a:pt x="20407" y="14220"/>
                  </a:lnTo>
                  <a:lnTo>
                    <a:pt x="19919" y="14329"/>
                  </a:lnTo>
                  <a:lnTo>
                    <a:pt x="18399" y="14709"/>
                  </a:lnTo>
                  <a:lnTo>
                    <a:pt x="16988" y="14980"/>
                  </a:lnTo>
                  <a:lnTo>
                    <a:pt x="15631" y="15143"/>
                  </a:lnTo>
                  <a:lnTo>
                    <a:pt x="14383" y="15306"/>
                  </a:lnTo>
                  <a:lnTo>
                    <a:pt x="13189" y="15414"/>
                  </a:lnTo>
                  <a:lnTo>
                    <a:pt x="12049" y="15469"/>
                  </a:lnTo>
                  <a:lnTo>
                    <a:pt x="10964" y="15469"/>
                  </a:lnTo>
                  <a:lnTo>
                    <a:pt x="9987" y="15414"/>
                  </a:lnTo>
                  <a:lnTo>
                    <a:pt x="9010" y="15306"/>
                  </a:lnTo>
                  <a:lnTo>
                    <a:pt x="8141" y="15197"/>
                  </a:lnTo>
                  <a:lnTo>
                    <a:pt x="7327" y="15034"/>
                  </a:lnTo>
                  <a:lnTo>
                    <a:pt x="6513" y="14872"/>
                  </a:lnTo>
                  <a:lnTo>
                    <a:pt x="5808" y="14654"/>
                  </a:lnTo>
                  <a:lnTo>
                    <a:pt x="5156" y="14383"/>
                  </a:lnTo>
                  <a:lnTo>
                    <a:pt x="4505" y="14112"/>
                  </a:lnTo>
                  <a:lnTo>
                    <a:pt x="3962" y="13840"/>
                  </a:lnTo>
                  <a:lnTo>
                    <a:pt x="3420" y="13569"/>
                  </a:lnTo>
                  <a:lnTo>
                    <a:pt x="2985" y="13243"/>
                  </a:lnTo>
                  <a:lnTo>
                    <a:pt x="2117" y="12592"/>
                  </a:lnTo>
                  <a:lnTo>
                    <a:pt x="1466" y="11995"/>
                  </a:lnTo>
                  <a:lnTo>
                    <a:pt x="923" y="11344"/>
                  </a:lnTo>
                  <a:lnTo>
                    <a:pt x="543" y="10801"/>
                  </a:lnTo>
                  <a:lnTo>
                    <a:pt x="272" y="10313"/>
                  </a:lnTo>
                  <a:lnTo>
                    <a:pt x="0" y="9661"/>
                  </a:lnTo>
                  <a:lnTo>
                    <a:pt x="1683" y="16391"/>
                  </a:lnTo>
                  <a:lnTo>
                    <a:pt x="1683" y="16445"/>
                  </a:lnTo>
                  <a:lnTo>
                    <a:pt x="1737" y="16554"/>
                  </a:lnTo>
                  <a:lnTo>
                    <a:pt x="2063" y="17205"/>
                  </a:lnTo>
                  <a:lnTo>
                    <a:pt x="2334" y="17694"/>
                  </a:lnTo>
                  <a:lnTo>
                    <a:pt x="2714" y="18182"/>
                  </a:lnTo>
                  <a:lnTo>
                    <a:pt x="3257" y="18725"/>
                  </a:lnTo>
                  <a:lnTo>
                    <a:pt x="3854" y="19322"/>
                  </a:lnTo>
                  <a:lnTo>
                    <a:pt x="4614" y="19865"/>
                  </a:lnTo>
                  <a:lnTo>
                    <a:pt x="5536" y="20407"/>
                  </a:lnTo>
                  <a:lnTo>
                    <a:pt x="6568" y="20950"/>
                  </a:lnTo>
                  <a:lnTo>
                    <a:pt x="7165" y="21167"/>
                  </a:lnTo>
                  <a:lnTo>
                    <a:pt x="7816" y="21384"/>
                  </a:lnTo>
                  <a:lnTo>
                    <a:pt x="8467" y="21547"/>
                  </a:lnTo>
                  <a:lnTo>
                    <a:pt x="9227" y="21710"/>
                  </a:lnTo>
                  <a:lnTo>
                    <a:pt x="9987" y="21819"/>
                  </a:lnTo>
                  <a:lnTo>
                    <a:pt x="10801" y="21927"/>
                  </a:lnTo>
                  <a:lnTo>
                    <a:pt x="11669" y="22036"/>
                  </a:lnTo>
                  <a:lnTo>
                    <a:pt x="14654" y="22036"/>
                  </a:lnTo>
                  <a:lnTo>
                    <a:pt x="15740" y="21927"/>
                  </a:lnTo>
                  <a:lnTo>
                    <a:pt x="16879" y="21819"/>
                  </a:lnTo>
                  <a:lnTo>
                    <a:pt x="18073" y="21601"/>
                  </a:lnTo>
                  <a:lnTo>
                    <a:pt x="19376" y="21384"/>
                  </a:lnTo>
                  <a:lnTo>
                    <a:pt x="20190" y="21222"/>
                  </a:lnTo>
                  <a:lnTo>
                    <a:pt x="20787" y="21113"/>
                  </a:lnTo>
                  <a:lnTo>
                    <a:pt x="21927" y="20787"/>
                  </a:lnTo>
                  <a:lnTo>
                    <a:pt x="23067" y="20516"/>
                  </a:lnTo>
                  <a:lnTo>
                    <a:pt x="24966" y="19919"/>
                  </a:lnTo>
                  <a:lnTo>
                    <a:pt x="26812" y="19322"/>
                  </a:lnTo>
                  <a:lnTo>
                    <a:pt x="28657" y="18671"/>
                  </a:lnTo>
                  <a:lnTo>
                    <a:pt x="30448" y="17965"/>
                  </a:lnTo>
                  <a:lnTo>
                    <a:pt x="32565" y="17097"/>
                  </a:lnTo>
                  <a:lnTo>
                    <a:pt x="34790" y="16120"/>
                  </a:lnTo>
                  <a:lnTo>
                    <a:pt x="37123" y="15034"/>
                  </a:lnTo>
                  <a:lnTo>
                    <a:pt x="39512" y="13895"/>
                  </a:lnTo>
                  <a:lnTo>
                    <a:pt x="42062" y="12592"/>
                  </a:lnTo>
                  <a:lnTo>
                    <a:pt x="44667" y="11127"/>
                  </a:lnTo>
                  <a:lnTo>
                    <a:pt x="47435" y="9607"/>
                  </a:lnTo>
                  <a:lnTo>
                    <a:pt x="50258" y="7925"/>
                  </a:lnTo>
                  <a:lnTo>
                    <a:pt x="51832" y="7002"/>
                  </a:lnTo>
                  <a:lnTo>
                    <a:pt x="52917" y="6351"/>
                  </a:lnTo>
                  <a:lnTo>
                    <a:pt x="51289"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4327855" y="1467331"/>
              <a:ext cx="1024507" cy="435767"/>
            </a:xfrm>
            <a:custGeom>
              <a:avLst/>
              <a:gdLst/>
              <a:ahLst/>
              <a:cxnLst/>
              <a:rect l="l" t="t" r="r" b="b"/>
              <a:pathLst>
                <a:path w="52701" h="22416" extrusionOk="0">
                  <a:moveTo>
                    <a:pt x="1" y="10584"/>
                  </a:moveTo>
                  <a:lnTo>
                    <a:pt x="1" y="10638"/>
                  </a:lnTo>
                  <a:lnTo>
                    <a:pt x="36" y="10727"/>
                  </a:lnTo>
                  <a:lnTo>
                    <a:pt x="36" y="10727"/>
                  </a:lnTo>
                  <a:lnTo>
                    <a:pt x="1" y="10584"/>
                  </a:lnTo>
                  <a:close/>
                  <a:moveTo>
                    <a:pt x="51072" y="1"/>
                  </a:moveTo>
                  <a:lnTo>
                    <a:pt x="49987" y="652"/>
                  </a:lnTo>
                  <a:lnTo>
                    <a:pt x="46893" y="2497"/>
                  </a:lnTo>
                  <a:lnTo>
                    <a:pt x="43962" y="4180"/>
                  </a:lnTo>
                  <a:lnTo>
                    <a:pt x="41140" y="5754"/>
                  </a:lnTo>
                  <a:lnTo>
                    <a:pt x="38426" y="7165"/>
                  </a:lnTo>
                  <a:lnTo>
                    <a:pt x="35875" y="8467"/>
                  </a:lnTo>
                  <a:lnTo>
                    <a:pt x="33379" y="9661"/>
                  </a:lnTo>
                  <a:lnTo>
                    <a:pt x="31045" y="10747"/>
                  </a:lnTo>
                  <a:lnTo>
                    <a:pt x="28820" y="11669"/>
                  </a:lnTo>
                  <a:lnTo>
                    <a:pt x="26920" y="12429"/>
                  </a:lnTo>
                  <a:lnTo>
                    <a:pt x="25129" y="13080"/>
                  </a:lnTo>
                  <a:lnTo>
                    <a:pt x="23447" y="13678"/>
                  </a:lnTo>
                  <a:lnTo>
                    <a:pt x="21764" y="14166"/>
                  </a:lnTo>
                  <a:lnTo>
                    <a:pt x="21601" y="14220"/>
                  </a:lnTo>
                  <a:lnTo>
                    <a:pt x="20462" y="14546"/>
                  </a:lnTo>
                  <a:lnTo>
                    <a:pt x="19973" y="14709"/>
                  </a:lnTo>
                  <a:lnTo>
                    <a:pt x="19431" y="14817"/>
                  </a:lnTo>
                  <a:lnTo>
                    <a:pt x="18019" y="15197"/>
                  </a:lnTo>
                  <a:lnTo>
                    <a:pt x="16608" y="15469"/>
                  </a:lnTo>
                  <a:lnTo>
                    <a:pt x="15360" y="15686"/>
                  </a:lnTo>
                  <a:lnTo>
                    <a:pt x="14112" y="15848"/>
                  </a:lnTo>
                  <a:lnTo>
                    <a:pt x="12918" y="15957"/>
                  </a:lnTo>
                  <a:lnTo>
                    <a:pt x="11832" y="16011"/>
                  </a:lnTo>
                  <a:lnTo>
                    <a:pt x="9824" y="16011"/>
                  </a:lnTo>
                  <a:lnTo>
                    <a:pt x="8902" y="15957"/>
                  </a:lnTo>
                  <a:lnTo>
                    <a:pt x="8033" y="15848"/>
                  </a:lnTo>
                  <a:lnTo>
                    <a:pt x="7219" y="15686"/>
                  </a:lnTo>
                  <a:lnTo>
                    <a:pt x="6459" y="15523"/>
                  </a:lnTo>
                  <a:lnTo>
                    <a:pt x="5754" y="15360"/>
                  </a:lnTo>
                  <a:lnTo>
                    <a:pt x="5102" y="15143"/>
                  </a:lnTo>
                  <a:lnTo>
                    <a:pt x="4505" y="14872"/>
                  </a:lnTo>
                  <a:lnTo>
                    <a:pt x="3963" y="14654"/>
                  </a:lnTo>
                  <a:lnTo>
                    <a:pt x="3474" y="14383"/>
                  </a:lnTo>
                  <a:lnTo>
                    <a:pt x="2986" y="14057"/>
                  </a:lnTo>
                  <a:lnTo>
                    <a:pt x="2172" y="13460"/>
                  </a:lnTo>
                  <a:lnTo>
                    <a:pt x="1520" y="12863"/>
                  </a:lnTo>
                  <a:lnTo>
                    <a:pt x="978" y="12321"/>
                  </a:lnTo>
                  <a:lnTo>
                    <a:pt x="598" y="11778"/>
                  </a:lnTo>
                  <a:lnTo>
                    <a:pt x="326" y="11289"/>
                  </a:lnTo>
                  <a:lnTo>
                    <a:pt x="109" y="10910"/>
                  </a:lnTo>
                  <a:lnTo>
                    <a:pt x="36" y="10727"/>
                  </a:lnTo>
                  <a:lnTo>
                    <a:pt x="36" y="10727"/>
                  </a:lnTo>
                  <a:lnTo>
                    <a:pt x="1683" y="17368"/>
                  </a:lnTo>
                  <a:lnTo>
                    <a:pt x="1737" y="17422"/>
                  </a:lnTo>
                  <a:lnTo>
                    <a:pt x="2063" y="18019"/>
                  </a:lnTo>
                  <a:lnTo>
                    <a:pt x="2334" y="18454"/>
                  </a:lnTo>
                  <a:lnTo>
                    <a:pt x="2769" y="18942"/>
                  </a:lnTo>
                  <a:lnTo>
                    <a:pt x="3257" y="19485"/>
                  </a:lnTo>
                  <a:lnTo>
                    <a:pt x="3908" y="20028"/>
                  </a:lnTo>
                  <a:lnTo>
                    <a:pt x="4668" y="20516"/>
                  </a:lnTo>
                  <a:lnTo>
                    <a:pt x="5591" y="21059"/>
                  </a:lnTo>
                  <a:lnTo>
                    <a:pt x="6731" y="21493"/>
                  </a:lnTo>
                  <a:lnTo>
                    <a:pt x="7328" y="21710"/>
                  </a:lnTo>
                  <a:lnTo>
                    <a:pt x="7979" y="21927"/>
                  </a:lnTo>
                  <a:lnTo>
                    <a:pt x="8684" y="22090"/>
                  </a:lnTo>
                  <a:lnTo>
                    <a:pt x="9444" y="22198"/>
                  </a:lnTo>
                  <a:lnTo>
                    <a:pt x="10204" y="22307"/>
                  </a:lnTo>
                  <a:lnTo>
                    <a:pt x="11072" y="22361"/>
                  </a:lnTo>
                  <a:lnTo>
                    <a:pt x="11995" y="22416"/>
                  </a:lnTo>
                  <a:lnTo>
                    <a:pt x="13949" y="22416"/>
                  </a:lnTo>
                  <a:lnTo>
                    <a:pt x="15034" y="22307"/>
                  </a:lnTo>
                  <a:lnTo>
                    <a:pt x="16120" y="22198"/>
                  </a:lnTo>
                  <a:lnTo>
                    <a:pt x="17314" y="22036"/>
                  </a:lnTo>
                  <a:lnTo>
                    <a:pt x="18562" y="21819"/>
                  </a:lnTo>
                  <a:lnTo>
                    <a:pt x="19865" y="21547"/>
                  </a:lnTo>
                  <a:lnTo>
                    <a:pt x="20299" y="21439"/>
                  </a:lnTo>
                  <a:lnTo>
                    <a:pt x="22090" y="21004"/>
                  </a:lnTo>
                  <a:lnTo>
                    <a:pt x="24261" y="20353"/>
                  </a:lnTo>
                  <a:lnTo>
                    <a:pt x="26378" y="19648"/>
                  </a:lnTo>
                  <a:lnTo>
                    <a:pt x="28494" y="18888"/>
                  </a:lnTo>
                  <a:lnTo>
                    <a:pt x="30557" y="18074"/>
                  </a:lnTo>
                  <a:lnTo>
                    <a:pt x="32836" y="17097"/>
                  </a:lnTo>
                  <a:lnTo>
                    <a:pt x="35170" y="16011"/>
                  </a:lnTo>
                  <a:lnTo>
                    <a:pt x="37666" y="14817"/>
                  </a:lnTo>
                  <a:lnTo>
                    <a:pt x="40272" y="13460"/>
                  </a:lnTo>
                  <a:lnTo>
                    <a:pt x="42985" y="11995"/>
                  </a:lnTo>
                  <a:lnTo>
                    <a:pt x="45807" y="10421"/>
                  </a:lnTo>
                  <a:lnTo>
                    <a:pt x="48793" y="8684"/>
                  </a:lnTo>
                  <a:lnTo>
                    <a:pt x="51886" y="6839"/>
                  </a:lnTo>
                  <a:lnTo>
                    <a:pt x="52700" y="6296"/>
                  </a:lnTo>
                  <a:lnTo>
                    <a:pt x="51072"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4260320" y="1713170"/>
              <a:ext cx="1019220" cy="445254"/>
            </a:xfrm>
            <a:custGeom>
              <a:avLst/>
              <a:gdLst/>
              <a:ahLst/>
              <a:cxnLst/>
              <a:rect l="l" t="t" r="r" b="b"/>
              <a:pathLst>
                <a:path w="52429" h="22904" extrusionOk="0">
                  <a:moveTo>
                    <a:pt x="0" y="11506"/>
                  </a:moveTo>
                  <a:lnTo>
                    <a:pt x="0" y="11561"/>
                  </a:lnTo>
                  <a:lnTo>
                    <a:pt x="0" y="11615"/>
                  </a:lnTo>
                  <a:lnTo>
                    <a:pt x="53" y="11720"/>
                  </a:lnTo>
                  <a:lnTo>
                    <a:pt x="0" y="11506"/>
                  </a:lnTo>
                  <a:close/>
                  <a:moveTo>
                    <a:pt x="50800" y="0"/>
                  </a:moveTo>
                  <a:lnTo>
                    <a:pt x="49660" y="760"/>
                  </a:lnTo>
                  <a:lnTo>
                    <a:pt x="46621" y="2551"/>
                  </a:lnTo>
                  <a:lnTo>
                    <a:pt x="43745" y="4288"/>
                  </a:lnTo>
                  <a:lnTo>
                    <a:pt x="40977" y="5862"/>
                  </a:lnTo>
                  <a:lnTo>
                    <a:pt x="38317" y="7273"/>
                  </a:lnTo>
                  <a:lnTo>
                    <a:pt x="35766" y="8576"/>
                  </a:lnTo>
                  <a:lnTo>
                    <a:pt x="33324" y="9770"/>
                  </a:lnTo>
                  <a:lnTo>
                    <a:pt x="31045" y="10855"/>
                  </a:lnTo>
                  <a:lnTo>
                    <a:pt x="28819" y="11832"/>
                  </a:lnTo>
                  <a:lnTo>
                    <a:pt x="26866" y="12592"/>
                  </a:lnTo>
                  <a:lnTo>
                    <a:pt x="25020" y="13352"/>
                  </a:lnTo>
                  <a:lnTo>
                    <a:pt x="23229" y="13949"/>
                  </a:lnTo>
                  <a:lnTo>
                    <a:pt x="21547" y="14491"/>
                  </a:lnTo>
                  <a:lnTo>
                    <a:pt x="20624" y="14763"/>
                  </a:lnTo>
                  <a:lnTo>
                    <a:pt x="19376" y="15143"/>
                  </a:lnTo>
                  <a:lnTo>
                    <a:pt x="18345" y="15360"/>
                  </a:lnTo>
                  <a:lnTo>
                    <a:pt x="17042" y="15685"/>
                  </a:lnTo>
                  <a:lnTo>
                    <a:pt x="15739" y="15957"/>
                  </a:lnTo>
                  <a:lnTo>
                    <a:pt x="14545" y="16120"/>
                  </a:lnTo>
                  <a:lnTo>
                    <a:pt x="13406" y="16282"/>
                  </a:lnTo>
                  <a:lnTo>
                    <a:pt x="12266" y="16391"/>
                  </a:lnTo>
                  <a:lnTo>
                    <a:pt x="11235" y="16445"/>
                  </a:lnTo>
                  <a:lnTo>
                    <a:pt x="9335" y="16445"/>
                  </a:lnTo>
                  <a:lnTo>
                    <a:pt x="8467" y="16391"/>
                  </a:lnTo>
                  <a:lnTo>
                    <a:pt x="7653" y="16282"/>
                  </a:lnTo>
                  <a:lnTo>
                    <a:pt x="6893" y="16174"/>
                  </a:lnTo>
                  <a:lnTo>
                    <a:pt x="6187" y="16011"/>
                  </a:lnTo>
                  <a:lnTo>
                    <a:pt x="5536" y="15848"/>
                  </a:lnTo>
                  <a:lnTo>
                    <a:pt x="4939" y="15631"/>
                  </a:lnTo>
                  <a:lnTo>
                    <a:pt x="3799" y="15197"/>
                  </a:lnTo>
                  <a:lnTo>
                    <a:pt x="2877" y="14654"/>
                  </a:lnTo>
                  <a:lnTo>
                    <a:pt x="2117" y="14166"/>
                  </a:lnTo>
                  <a:lnTo>
                    <a:pt x="1466" y="13623"/>
                  </a:lnTo>
                  <a:lnTo>
                    <a:pt x="923" y="13080"/>
                  </a:lnTo>
                  <a:lnTo>
                    <a:pt x="543" y="12592"/>
                  </a:lnTo>
                  <a:lnTo>
                    <a:pt x="272" y="12158"/>
                  </a:lnTo>
                  <a:lnTo>
                    <a:pt x="53" y="11720"/>
                  </a:lnTo>
                  <a:lnTo>
                    <a:pt x="1683" y="18345"/>
                  </a:lnTo>
                  <a:lnTo>
                    <a:pt x="1737" y="18453"/>
                  </a:lnTo>
                  <a:lnTo>
                    <a:pt x="1900" y="18779"/>
                  </a:lnTo>
                  <a:lnTo>
                    <a:pt x="2280" y="19267"/>
                  </a:lnTo>
                  <a:lnTo>
                    <a:pt x="2768" y="19810"/>
                  </a:lnTo>
                  <a:lnTo>
                    <a:pt x="3474" y="20461"/>
                  </a:lnTo>
                  <a:lnTo>
                    <a:pt x="3908" y="20787"/>
                  </a:lnTo>
                  <a:lnTo>
                    <a:pt x="4396" y="21058"/>
                  </a:lnTo>
                  <a:lnTo>
                    <a:pt x="4939" y="21384"/>
                  </a:lnTo>
                  <a:lnTo>
                    <a:pt x="5590" y="21710"/>
                  </a:lnTo>
                  <a:lnTo>
                    <a:pt x="6242" y="21981"/>
                  </a:lnTo>
                  <a:lnTo>
                    <a:pt x="7001" y="22198"/>
                  </a:lnTo>
                  <a:lnTo>
                    <a:pt x="7816" y="22415"/>
                  </a:lnTo>
                  <a:lnTo>
                    <a:pt x="8684" y="22632"/>
                  </a:lnTo>
                  <a:lnTo>
                    <a:pt x="9661" y="22741"/>
                  </a:lnTo>
                  <a:lnTo>
                    <a:pt x="10692" y="22849"/>
                  </a:lnTo>
                  <a:lnTo>
                    <a:pt x="11832" y="22904"/>
                  </a:lnTo>
                  <a:lnTo>
                    <a:pt x="13080" y="22849"/>
                  </a:lnTo>
                  <a:lnTo>
                    <a:pt x="14383" y="22795"/>
                  </a:lnTo>
                  <a:lnTo>
                    <a:pt x="15739" y="22632"/>
                  </a:lnTo>
                  <a:lnTo>
                    <a:pt x="17259" y="22415"/>
                  </a:lnTo>
                  <a:lnTo>
                    <a:pt x="18833" y="22090"/>
                  </a:lnTo>
                  <a:lnTo>
                    <a:pt x="20516" y="21710"/>
                  </a:lnTo>
                  <a:lnTo>
                    <a:pt x="22307" y="21221"/>
                  </a:lnTo>
                  <a:lnTo>
                    <a:pt x="24206" y="20624"/>
                  </a:lnTo>
                  <a:lnTo>
                    <a:pt x="26214" y="19919"/>
                  </a:lnTo>
                  <a:lnTo>
                    <a:pt x="28331" y="19105"/>
                  </a:lnTo>
                  <a:lnTo>
                    <a:pt x="30556" y="18236"/>
                  </a:lnTo>
                  <a:lnTo>
                    <a:pt x="32836" y="17205"/>
                  </a:lnTo>
                  <a:lnTo>
                    <a:pt x="35278" y="16065"/>
                  </a:lnTo>
                  <a:lnTo>
                    <a:pt x="37829" y="14763"/>
                  </a:lnTo>
                  <a:lnTo>
                    <a:pt x="40488" y="13406"/>
                  </a:lnTo>
                  <a:lnTo>
                    <a:pt x="43310" y="11832"/>
                  </a:lnTo>
                  <a:lnTo>
                    <a:pt x="46187" y="10149"/>
                  </a:lnTo>
                  <a:lnTo>
                    <a:pt x="49280" y="8304"/>
                  </a:lnTo>
                  <a:lnTo>
                    <a:pt x="52428" y="6350"/>
                  </a:lnTo>
                  <a:lnTo>
                    <a:pt x="50800"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4193855" y="1960058"/>
              <a:ext cx="1015001" cy="455810"/>
            </a:xfrm>
            <a:custGeom>
              <a:avLst/>
              <a:gdLst/>
              <a:ahLst/>
              <a:cxnLst/>
              <a:rect l="l" t="t" r="r" b="b"/>
              <a:pathLst>
                <a:path w="52212" h="23447" extrusionOk="0">
                  <a:moveTo>
                    <a:pt x="50638" y="0"/>
                  </a:moveTo>
                  <a:lnTo>
                    <a:pt x="49498" y="706"/>
                  </a:lnTo>
                  <a:lnTo>
                    <a:pt x="46513" y="2551"/>
                  </a:lnTo>
                  <a:lnTo>
                    <a:pt x="43691" y="4288"/>
                  </a:lnTo>
                  <a:lnTo>
                    <a:pt x="40923" y="5862"/>
                  </a:lnTo>
                  <a:lnTo>
                    <a:pt x="38317" y="7327"/>
                  </a:lnTo>
                  <a:lnTo>
                    <a:pt x="35767" y="8630"/>
                  </a:lnTo>
                  <a:lnTo>
                    <a:pt x="33379" y="9878"/>
                  </a:lnTo>
                  <a:lnTo>
                    <a:pt x="31045" y="10964"/>
                  </a:lnTo>
                  <a:lnTo>
                    <a:pt x="28874" y="11940"/>
                  </a:lnTo>
                  <a:lnTo>
                    <a:pt x="27029" y="12700"/>
                  </a:lnTo>
                  <a:lnTo>
                    <a:pt x="25238" y="13460"/>
                  </a:lnTo>
                  <a:lnTo>
                    <a:pt x="23392" y="14111"/>
                  </a:lnTo>
                  <a:lnTo>
                    <a:pt x="21547" y="14763"/>
                  </a:lnTo>
                  <a:lnTo>
                    <a:pt x="21438" y="14763"/>
                  </a:lnTo>
                  <a:lnTo>
                    <a:pt x="20244" y="15143"/>
                  </a:lnTo>
                  <a:lnTo>
                    <a:pt x="20190" y="15143"/>
                  </a:lnTo>
                  <a:lnTo>
                    <a:pt x="18670" y="15577"/>
                  </a:lnTo>
                  <a:lnTo>
                    <a:pt x="17259" y="15902"/>
                  </a:lnTo>
                  <a:lnTo>
                    <a:pt x="15848" y="16228"/>
                  </a:lnTo>
                  <a:lnTo>
                    <a:pt x="14600" y="16445"/>
                  </a:lnTo>
                  <a:lnTo>
                    <a:pt x="13352" y="16608"/>
                  </a:lnTo>
                  <a:lnTo>
                    <a:pt x="12212" y="16717"/>
                  </a:lnTo>
                  <a:lnTo>
                    <a:pt x="11126" y="16825"/>
                  </a:lnTo>
                  <a:lnTo>
                    <a:pt x="9118" y="16825"/>
                  </a:lnTo>
                  <a:lnTo>
                    <a:pt x="8250" y="16771"/>
                  </a:lnTo>
                  <a:lnTo>
                    <a:pt x="7382" y="16662"/>
                  </a:lnTo>
                  <a:lnTo>
                    <a:pt x="6622" y="16554"/>
                  </a:lnTo>
                  <a:lnTo>
                    <a:pt x="5862" y="16391"/>
                  </a:lnTo>
                  <a:lnTo>
                    <a:pt x="5156" y="16174"/>
                  </a:lnTo>
                  <a:lnTo>
                    <a:pt x="4559" y="16011"/>
                  </a:lnTo>
                  <a:lnTo>
                    <a:pt x="3962" y="15740"/>
                  </a:lnTo>
                  <a:lnTo>
                    <a:pt x="2931" y="15251"/>
                  </a:lnTo>
                  <a:lnTo>
                    <a:pt x="2117" y="14763"/>
                  </a:lnTo>
                  <a:lnTo>
                    <a:pt x="1411" y="14220"/>
                  </a:lnTo>
                  <a:lnTo>
                    <a:pt x="923" y="13732"/>
                  </a:lnTo>
                  <a:lnTo>
                    <a:pt x="489" y="13243"/>
                  </a:lnTo>
                  <a:lnTo>
                    <a:pt x="217" y="12863"/>
                  </a:lnTo>
                  <a:lnTo>
                    <a:pt x="0" y="12429"/>
                  </a:lnTo>
                  <a:lnTo>
                    <a:pt x="1791" y="19430"/>
                  </a:lnTo>
                  <a:lnTo>
                    <a:pt x="1791" y="19484"/>
                  </a:lnTo>
                  <a:lnTo>
                    <a:pt x="2063" y="19919"/>
                  </a:lnTo>
                  <a:lnTo>
                    <a:pt x="2334" y="20244"/>
                  </a:lnTo>
                  <a:lnTo>
                    <a:pt x="2714" y="20679"/>
                  </a:lnTo>
                  <a:lnTo>
                    <a:pt x="3257" y="21113"/>
                  </a:lnTo>
                  <a:lnTo>
                    <a:pt x="3908" y="21601"/>
                  </a:lnTo>
                  <a:lnTo>
                    <a:pt x="4722" y="22090"/>
                  </a:lnTo>
                  <a:lnTo>
                    <a:pt x="5699" y="22470"/>
                  </a:lnTo>
                  <a:lnTo>
                    <a:pt x="6839" y="22849"/>
                  </a:lnTo>
                  <a:lnTo>
                    <a:pt x="7436" y="23012"/>
                  </a:lnTo>
                  <a:lnTo>
                    <a:pt x="8141" y="23175"/>
                  </a:lnTo>
                  <a:lnTo>
                    <a:pt x="8847" y="23284"/>
                  </a:lnTo>
                  <a:lnTo>
                    <a:pt x="9607" y="23338"/>
                  </a:lnTo>
                  <a:lnTo>
                    <a:pt x="10475" y="23392"/>
                  </a:lnTo>
                  <a:lnTo>
                    <a:pt x="11344" y="23446"/>
                  </a:lnTo>
                  <a:lnTo>
                    <a:pt x="12266" y="23446"/>
                  </a:lnTo>
                  <a:lnTo>
                    <a:pt x="13243" y="23392"/>
                  </a:lnTo>
                  <a:lnTo>
                    <a:pt x="14329" y="23284"/>
                  </a:lnTo>
                  <a:lnTo>
                    <a:pt x="15414" y="23121"/>
                  </a:lnTo>
                  <a:lnTo>
                    <a:pt x="16608" y="22958"/>
                  </a:lnTo>
                  <a:lnTo>
                    <a:pt x="17802" y="22687"/>
                  </a:lnTo>
                  <a:lnTo>
                    <a:pt x="19105" y="22415"/>
                  </a:lnTo>
                  <a:lnTo>
                    <a:pt x="20461" y="22090"/>
                  </a:lnTo>
                  <a:lnTo>
                    <a:pt x="21601" y="21764"/>
                  </a:lnTo>
                  <a:lnTo>
                    <a:pt x="22253" y="21547"/>
                  </a:lnTo>
                  <a:lnTo>
                    <a:pt x="22904" y="21330"/>
                  </a:lnTo>
                  <a:lnTo>
                    <a:pt x="22958" y="21330"/>
                  </a:lnTo>
                  <a:lnTo>
                    <a:pt x="24858" y="20679"/>
                  </a:lnTo>
                  <a:lnTo>
                    <a:pt x="26757" y="19973"/>
                  </a:lnTo>
                  <a:lnTo>
                    <a:pt x="28657" y="19213"/>
                  </a:lnTo>
                  <a:lnTo>
                    <a:pt x="30502" y="18399"/>
                  </a:lnTo>
                  <a:lnTo>
                    <a:pt x="32836" y="17368"/>
                  </a:lnTo>
                  <a:lnTo>
                    <a:pt x="35224" y="16174"/>
                  </a:lnTo>
                  <a:lnTo>
                    <a:pt x="37775" y="14871"/>
                  </a:lnTo>
                  <a:lnTo>
                    <a:pt x="40380" y="13460"/>
                  </a:lnTo>
                  <a:lnTo>
                    <a:pt x="43148" y="11886"/>
                  </a:lnTo>
                  <a:lnTo>
                    <a:pt x="46079" y="10204"/>
                  </a:lnTo>
                  <a:lnTo>
                    <a:pt x="49064" y="8358"/>
                  </a:lnTo>
                  <a:lnTo>
                    <a:pt x="52211" y="6350"/>
                  </a:lnTo>
                  <a:lnTo>
                    <a:pt x="50638"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4125271" y="2205896"/>
              <a:ext cx="1009714" cy="468465"/>
            </a:xfrm>
            <a:custGeom>
              <a:avLst/>
              <a:gdLst/>
              <a:ahLst/>
              <a:cxnLst/>
              <a:rect l="l" t="t" r="r" b="b"/>
              <a:pathLst>
                <a:path w="51940" h="24098" extrusionOk="0">
                  <a:moveTo>
                    <a:pt x="0" y="13731"/>
                  </a:moveTo>
                  <a:lnTo>
                    <a:pt x="0" y="13786"/>
                  </a:lnTo>
                  <a:lnTo>
                    <a:pt x="22" y="13821"/>
                  </a:lnTo>
                  <a:lnTo>
                    <a:pt x="0" y="13731"/>
                  </a:lnTo>
                  <a:close/>
                  <a:moveTo>
                    <a:pt x="50312" y="0"/>
                  </a:moveTo>
                  <a:lnTo>
                    <a:pt x="49172" y="760"/>
                  </a:lnTo>
                  <a:lnTo>
                    <a:pt x="46187" y="2659"/>
                  </a:lnTo>
                  <a:lnTo>
                    <a:pt x="43365" y="4396"/>
                  </a:lnTo>
                  <a:lnTo>
                    <a:pt x="40651" y="6024"/>
                  </a:lnTo>
                  <a:lnTo>
                    <a:pt x="38046" y="7490"/>
                  </a:lnTo>
                  <a:lnTo>
                    <a:pt x="35549" y="8847"/>
                  </a:lnTo>
                  <a:lnTo>
                    <a:pt x="33107" y="10095"/>
                  </a:lnTo>
                  <a:lnTo>
                    <a:pt x="30827" y="11235"/>
                  </a:lnTo>
                  <a:lnTo>
                    <a:pt x="28657" y="12266"/>
                  </a:lnTo>
                  <a:lnTo>
                    <a:pt x="26269" y="13297"/>
                  </a:lnTo>
                  <a:lnTo>
                    <a:pt x="23826" y="14274"/>
                  </a:lnTo>
                  <a:lnTo>
                    <a:pt x="21384" y="15142"/>
                  </a:lnTo>
                  <a:lnTo>
                    <a:pt x="18887" y="15956"/>
                  </a:lnTo>
                  <a:lnTo>
                    <a:pt x="18833" y="15956"/>
                  </a:lnTo>
                  <a:lnTo>
                    <a:pt x="17476" y="16336"/>
                  </a:lnTo>
                  <a:lnTo>
                    <a:pt x="16174" y="16662"/>
                  </a:lnTo>
                  <a:lnTo>
                    <a:pt x="14925" y="16933"/>
                  </a:lnTo>
                  <a:lnTo>
                    <a:pt x="13786" y="17096"/>
                  </a:lnTo>
                  <a:lnTo>
                    <a:pt x="12646" y="17259"/>
                  </a:lnTo>
                  <a:lnTo>
                    <a:pt x="11615" y="17368"/>
                  </a:lnTo>
                  <a:lnTo>
                    <a:pt x="10638" y="17476"/>
                  </a:lnTo>
                  <a:lnTo>
                    <a:pt x="7924" y="17476"/>
                  </a:lnTo>
                  <a:lnTo>
                    <a:pt x="7164" y="17368"/>
                  </a:lnTo>
                  <a:lnTo>
                    <a:pt x="6459" y="17313"/>
                  </a:lnTo>
                  <a:lnTo>
                    <a:pt x="5102" y="17042"/>
                  </a:lnTo>
                  <a:lnTo>
                    <a:pt x="3962" y="16662"/>
                  </a:lnTo>
                  <a:lnTo>
                    <a:pt x="2985" y="16282"/>
                  </a:lnTo>
                  <a:lnTo>
                    <a:pt x="2171" y="15848"/>
                  </a:lnTo>
                  <a:lnTo>
                    <a:pt x="1520" y="15414"/>
                  </a:lnTo>
                  <a:lnTo>
                    <a:pt x="977" y="14980"/>
                  </a:lnTo>
                  <a:lnTo>
                    <a:pt x="597" y="14545"/>
                  </a:lnTo>
                  <a:lnTo>
                    <a:pt x="272" y="14220"/>
                  </a:lnTo>
                  <a:lnTo>
                    <a:pt x="22" y="13821"/>
                  </a:lnTo>
                  <a:lnTo>
                    <a:pt x="1737" y="20733"/>
                  </a:lnTo>
                  <a:lnTo>
                    <a:pt x="2008" y="21058"/>
                  </a:lnTo>
                  <a:lnTo>
                    <a:pt x="2280" y="21384"/>
                  </a:lnTo>
                  <a:lnTo>
                    <a:pt x="2605" y="21709"/>
                  </a:lnTo>
                  <a:lnTo>
                    <a:pt x="3148" y="22144"/>
                  </a:lnTo>
                  <a:lnTo>
                    <a:pt x="3745" y="22524"/>
                  </a:lnTo>
                  <a:lnTo>
                    <a:pt x="4505" y="22958"/>
                  </a:lnTo>
                  <a:lnTo>
                    <a:pt x="5428" y="23338"/>
                  </a:lnTo>
                  <a:lnTo>
                    <a:pt x="6513" y="23663"/>
                  </a:lnTo>
                  <a:lnTo>
                    <a:pt x="7816" y="23935"/>
                  </a:lnTo>
                  <a:lnTo>
                    <a:pt x="9227" y="24097"/>
                  </a:lnTo>
                  <a:lnTo>
                    <a:pt x="11778" y="24097"/>
                  </a:lnTo>
                  <a:lnTo>
                    <a:pt x="12754" y="24043"/>
                  </a:lnTo>
                  <a:lnTo>
                    <a:pt x="13731" y="23935"/>
                  </a:lnTo>
                  <a:lnTo>
                    <a:pt x="14817" y="23772"/>
                  </a:lnTo>
                  <a:lnTo>
                    <a:pt x="15902" y="23609"/>
                  </a:lnTo>
                  <a:lnTo>
                    <a:pt x="17096" y="23338"/>
                  </a:lnTo>
                  <a:lnTo>
                    <a:pt x="18345" y="23066"/>
                  </a:lnTo>
                  <a:lnTo>
                    <a:pt x="19647" y="22741"/>
                  </a:lnTo>
                  <a:lnTo>
                    <a:pt x="19701" y="22741"/>
                  </a:lnTo>
                  <a:lnTo>
                    <a:pt x="20733" y="22415"/>
                  </a:lnTo>
                  <a:lnTo>
                    <a:pt x="21547" y="22144"/>
                  </a:lnTo>
                  <a:lnTo>
                    <a:pt x="23772" y="21384"/>
                  </a:lnTo>
                  <a:lnTo>
                    <a:pt x="25997" y="20570"/>
                  </a:lnTo>
                  <a:lnTo>
                    <a:pt x="28168" y="19701"/>
                  </a:lnTo>
                  <a:lnTo>
                    <a:pt x="30285" y="18724"/>
                  </a:lnTo>
                  <a:lnTo>
                    <a:pt x="32510" y="17693"/>
                  </a:lnTo>
                  <a:lnTo>
                    <a:pt x="34789" y="16553"/>
                  </a:lnTo>
                  <a:lnTo>
                    <a:pt x="37177" y="15305"/>
                  </a:lnTo>
                  <a:lnTo>
                    <a:pt x="39620" y="13948"/>
                  </a:lnTo>
                  <a:lnTo>
                    <a:pt x="42225" y="12429"/>
                  </a:lnTo>
                  <a:lnTo>
                    <a:pt x="44993" y="10800"/>
                  </a:lnTo>
                  <a:lnTo>
                    <a:pt x="47815" y="9064"/>
                  </a:lnTo>
                  <a:lnTo>
                    <a:pt x="50746" y="7164"/>
                  </a:lnTo>
                  <a:lnTo>
                    <a:pt x="51940" y="6404"/>
                  </a:lnTo>
                  <a:lnTo>
                    <a:pt x="50312"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4056706" y="2453834"/>
              <a:ext cx="1003396" cy="482190"/>
            </a:xfrm>
            <a:custGeom>
              <a:avLst/>
              <a:gdLst/>
              <a:ahLst/>
              <a:cxnLst/>
              <a:rect l="l" t="t" r="r" b="b"/>
              <a:pathLst>
                <a:path w="51615" h="24804" extrusionOk="0">
                  <a:moveTo>
                    <a:pt x="50041" y="0"/>
                  </a:moveTo>
                  <a:lnTo>
                    <a:pt x="48304" y="1140"/>
                  </a:lnTo>
                  <a:lnTo>
                    <a:pt x="45862" y="2714"/>
                  </a:lnTo>
                  <a:lnTo>
                    <a:pt x="43474" y="4288"/>
                  </a:lnTo>
                  <a:lnTo>
                    <a:pt x="41032" y="5753"/>
                  </a:lnTo>
                  <a:lnTo>
                    <a:pt x="38535" y="7219"/>
                  </a:lnTo>
                  <a:lnTo>
                    <a:pt x="36039" y="8576"/>
                  </a:lnTo>
                  <a:lnTo>
                    <a:pt x="33542" y="9932"/>
                  </a:lnTo>
                  <a:lnTo>
                    <a:pt x="30991" y="11235"/>
                  </a:lnTo>
                  <a:lnTo>
                    <a:pt x="28386" y="12483"/>
                  </a:lnTo>
                  <a:lnTo>
                    <a:pt x="26703" y="13243"/>
                  </a:lnTo>
                  <a:lnTo>
                    <a:pt x="25130" y="13949"/>
                  </a:lnTo>
                  <a:lnTo>
                    <a:pt x="23556" y="14546"/>
                  </a:lnTo>
                  <a:lnTo>
                    <a:pt x="22090" y="15143"/>
                  </a:lnTo>
                  <a:lnTo>
                    <a:pt x="21113" y="15468"/>
                  </a:lnTo>
                  <a:lnTo>
                    <a:pt x="20028" y="15848"/>
                  </a:lnTo>
                  <a:lnTo>
                    <a:pt x="18671" y="16282"/>
                  </a:lnTo>
                  <a:lnTo>
                    <a:pt x="17368" y="16662"/>
                  </a:lnTo>
                  <a:lnTo>
                    <a:pt x="16120" y="16988"/>
                  </a:lnTo>
                  <a:lnTo>
                    <a:pt x="14980" y="17259"/>
                  </a:lnTo>
                  <a:lnTo>
                    <a:pt x="13841" y="17476"/>
                  </a:lnTo>
                  <a:lnTo>
                    <a:pt x="12755" y="17639"/>
                  </a:lnTo>
                  <a:lnTo>
                    <a:pt x="11724" y="17802"/>
                  </a:lnTo>
                  <a:lnTo>
                    <a:pt x="10801" y="17856"/>
                  </a:lnTo>
                  <a:lnTo>
                    <a:pt x="9010" y="17965"/>
                  </a:lnTo>
                  <a:lnTo>
                    <a:pt x="7382" y="17965"/>
                  </a:lnTo>
                  <a:lnTo>
                    <a:pt x="5971" y="17802"/>
                  </a:lnTo>
                  <a:lnTo>
                    <a:pt x="4777" y="17585"/>
                  </a:lnTo>
                  <a:lnTo>
                    <a:pt x="3692" y="17314"/>
                  </a:lnTo>
                  <a:lnTo>
                    <a:pt x="2769" y="16934"/>
                  </a:lnTo>
                  <a:lnTo>
                    <a:pt x="2009" y="16608"/>
                  </a:lnTo>
                  <a:lnTo>
                    <a:pt x="1358" y="16228"/>
                  </a:lnTo>
                  <a:lnTo>
                    <a:pt x="869" y="15848"/>
                  </a:lnTo>
                  <a:lnTo>
                    <a:pt x="489" y="15577"/>
                  </a:lnTo>
                  <a:lnTo>
                    <a:pt x="55" y="15088"/>
                  </a:lnTo>
                  <a:lnTo>
                    <a:pt x="1" y="14980"/>
                  </a:lnTo>
                  <a:lnTo>
                    <a:pt x="1792" y="21981"/>
                  </a:lnTo>
                  <a:lnTo>
                    <a:pt x="1846" y="22090"/>
                  </a:lnTo>
                  <a:lnTo>
                    <a:pt x="2063" y="22307"/>
                  </a:lnTo>
                  <a:lnTo>
                    <a:pt x="2443" y="22687"/>
                  </a:lnTo>
                  <a:lnTo>
                    <a:pt x="2986" y="23067"/>
                  </a:lnTo>
                  <a:lnTo>
                    <a:pt x="3692" y="23501"/>
                  </a:lnTo>
                  <a:lnTo>
                    <a:pt x="4668" y="23935"/>
                  </a:lnTo>
                  <a:lnTo>
                    <a:pt x="5211" y="24152"/>
                  </a:lnTo>
                  <a:lnTo>
                    <a:pt x="5862" y="24315"/>
                  </a:lnTo>
                  <a:lnTo>
                    <a:pt x="6514" y="24478"/>
                  </a:lnTo>
                  <a:lnTo>
                    <a:pt x="7274" y="24586"/>
                  </a:lnTo>
                  <a:lnTo>
                    <a:pt x="8088" y="24695"/>
                  </a:lnTo>
                  <a:lnTo>
                    <a:pt x="8956" y="24749"/>
                  </a:lnTo>
                  <a:lnTo>
                    <a:pt x="9933" y="24803"/>
                  </a:lnTo>
                  <a:lnTo>
                    <a:pt x="10964" y="24749"/>
                  </a:lnTo>
                  <a:lnTo>
                    <a:pt x="12050" y="24695"/>
                  </a:lnTo>
                  <a:lnTo>
                    <a:pt x="13244" y="24532"/>
                  </a:lnTo>
                  <a:lnTo>
                    <a:pt x="14546" y="24369"/>
                  </a:lnTo>
                  <a:lnTo>
                    <a:pt x="15849" y="24098"/>
                  </a:lnTo>
                  <a:lnTo>
                    <a:pt x="17314" y="23772"/>
                  </a:lnTo>
                  <a:lnTo>
                    <a:pt x="18834" y="23338"/>
                  </a:lnTo>
                  <a:lnTo>
                    <a:pt x="20408" y="22849"/>
                  </a:lnTo>
                  <a:lnTo>
                    <a:pt x="22145" y="22307"/>
                  </a:lnTo>
                  <a:lnTo>
                    <a:pt x="23936" y="21655"/>
                  </a:lnTo>
                  <a:lnTo>
                    <a:pt x="25835" y="20896"/>
                  </a:lnTo>
                  <a:lnTo>
                    <a:pt x="27789" y="20027"/>
                  </a:lnTo>
                  <a:lnTo>
                    <a:pt x="29906" y="19050"/>
                  </a:lnTo>
                  <a:lnTo>
                    <a:pt x="32185" y="17965"/>
                  </a:lnTo>
                  <a:lnTo>
                    <a:pt x="34627" y="16717"/>
                  </a:lnTo>
                  <a:lnTo>
                    <a:pt x="37124" y="15360"/>
                  </a:lnTo>
                  <a:lnTo>
                    <a:pt x="39783" y="13840"/>
                  </a:lnTo>
                  <a:lnTo>
                    <a:pt x="42551" y="12158"/>
                  </a:lnTo>
                  <a:lnTo>
                    <a:pt x="45428" y="10367"/>
                  </a:lnTo>
                  <a:lnTo>
                    <a:pt x="48467" y="8413"/>
                  </a:lnTo>
                  <a:lnTo>
                    <a:pt x="51615" y="6350"/>
                  </a:lnTo>
                  <a:lnTo>
                    <a:pt x="5004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4470292" y="989379"/>
              <a:ext cx="41174" cy="284893"/>
            </a:xfrm>
            <a:custGeom>
              <a:avLst/>
              <a:gdLst/>
              <a:ahLst/>
              <a:cxnLst/>
              <a:rect l="l" t="t" r="r" b="b"/>
              <a:pathLst>
                <a:path w="2118" h="14655" extrusionOk="0">
                  <a:moveTo>
                    <a:pt x="1" y="1"/>
                  </a:moveTo>
                  <a:lnTo>
                    <a:pt x="164" y="978"/>
                  </a:lnTo>
                  <a:lnTo>
                    <a:pt x="272" y="1955"/>
                  </a:lnTo>
                  <a:lnTo>
                    <a:pt x="218" y="2931"/>
                  </a:lnTo>
                  <a:lnTo>
                    <a:pt x="218" y="3908"/>
                  </a:lnTo>
                  <a:lnTo>
                    <a:pt x="164" y="4885"/>
                  </a:lnTo>
                  <a:lnTo>
                    <a:pt x="164" y="5862"/>
                  </a:lnTo>
                  <a:lnTo>
                    <a:pt x="218" y="6839"/>
                  </a:lnTo>
                  <a:lnTo>
                    <a:pt x="381" y="7816"/>
                  </a:lnTo>
                  <a:lnTo>
                    <a:pt x="2117" y="14655"/>
                  </a:lnTo>
                  <a:lnTo>
                    <a:pt x="1955" y="13678"/>
                  </a:lnTo>
                  <a:lnTo>
                    <a:pt x="1900" y="12755"/>
                  </a:lnTo>
                  <a:lnTo>
                    <a:pt x="1900" y="11778"/>
                  </a:lnTo>
                  <a:lnTo>
                    <a:pt x="1955" y="10801"/>
                  </a:lnTo>
                  <a:lnTo>
                    <a:pt x="2009" y="9878"/>
                  </a:lnTo>
                  <a:lnTo>
                    <a:pt x="2009" y="8902"/>
                  </a:lnTo>
                  <a:lnTo>
                    <a:pt x="1955" y="7925"/>
                  </a:lnTo>
                  <a:lnTo>
                    <a:pt x="1792" y="7002"/>
                  </a:lnTo>
                  <a:lnTo>
                    <a:pt x="1"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4470292" y="989379"/>
              <a:ext cx="41174" cy="284893"/>
            </a:xfrm>
            <a:custGeom>
              <a:avLst/>
              <a:gdLst/>
              <a:ahLst/>
              <a:cxnLst/>
              <a:rect l="l" t="t" r="r" b="b"/>
              <a:pathLst>
                <a:path w="2118" h="14655" fill="none" extrusionOk="0">
                  <a:moveTo>
                    <a:pt x="2117" y="14655"/>
                  </a:moveTo>
                  <a:lnTo>
                    <a:pt x="381" y="7816"/>
                  </a:lnTo>
                  <a:lnTo>
                    <a:pt x="381" y="7816"/>
                  </a:lnTo>
                  <a:lnTo>
                    <a:pt x="218" y="6839"/>
                  </a:lnTo>
                  <a:lnTo>
                    <a:pt x="164" y="5862"/>
                  </a:lnTo>
                  <a:lnTo>
                    <a:pt x="164" y="4885"/>
                  </a:lnTo>
                  <a:lnTo>
                    <a:pt x="218" y="3908"/>
                  </a:lnTo>
                  <a:lnTo>
                    <a:pt x="218" y="2931"/>
                  </a:lnTo>
                  <a:lnTo>
                    <a:pt x="272" y="1955"/>
                  </a:lnTo>
                  <a:lnTo>
                    <a:pt x="164" y="978"/>
                  </a:lnTo>
                  <a:lnTo>
                    <a:pt x="1" y="1"/>
                  </a:lnTo>
                  <a:lnTo>
                    <a:pt x="1792" y="7002"/>
                  </a:lnTo>
                  <a:lnTo>
                    <a:pt x="1792" y="7002"/>
                  </a:lnTo>
                  <a:lnTo>
                    <a:pt x="1955" y="7925"/>
                  </a:lnTo>
                  <a:lnTo>
                    <a:pt x="2009" y="8902"/>
                  </a:lnTo>
                  <a:lnTo>
                    <a:pt x="2009" y="9878"/>
                  </a:lnTo>
                  <a:lnTo>
                    <a:pt x="1955" y="10801"/>
                  </a:lnTo>
                  <a:lnTo>
                    <a:pt x="1900" y="11778"/>
                  </a:lnTo>
                  <a:lnTo>
                    <a:pt x="1900" y="12755"/>
                  </a:lnTo>
                  <a:lnTo>
                    <a:pt x="1955" y="13678"/>
                  </a:lnTo>
                  <a:lnTo>
                    <a:pt x="2117" y="146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4435475" y="1125479"/>
              <a:ext cx="40124" cy="281724"/>
            </a:xfrm>
            <a:custGeom>
              <a:avLst/>
              <a:gdLst/>
              <a:ahLst/>
              <a:cxnLst/>
              <a:rect l="l" t="t" r="r" b="b"/>
              <a:pathLst>
                <a:path w="2064" h="14492" extrusionOk="0">
                  <a:moveTo>
                    <a:pt x="1" y="1"/>
                  </a:moveTo>
                  <a:lnTo>
                    <a:pt x="164" y="924"/>
                  </a:lnTo>
                  <a:lnTo>
                    <a:pt x="218" y="1901"/>
                  </a:lnTo>
                  <a:lnTo>
                    <a:pt x="218" y="2877"/>
                  </a:lnTo>
                  <a:lnTo>
                    <a:pt x="164" y="3800"/>
                  </a:lnTo>
                  <a:lnTo>
                    <a:pt x="109" y="4777"/>
                  </a:lnTo>
                  <a:lnTo>
                    <a:pt x="109" y="5754"/>
                  </a:lnTo>
                  <a:lnTo>
                    <a:pt x="164" y="6677"/>
                  </a:lnTo>
                  <a:lnTo>
                    <a:pt x="326" y="7654"/>
                  </a:lnTo>
                  <a:lnTo>
                    <a:pt x="2063" y="14492"/>
                  </a:lnTo>
                  <a:lnTo>
                    <a:pt x="1900" y="13569"/>
                  </a:lnTo>
                  <a:lnTo>
                    <a:pt x="1846" y="12592"/>
                  </a:lnTo>
                  <a:lnTo>
                    <a:pt x="1846" y="11670"/>
                  </a:lnTo>
                  <a:lnTo>
                    <a:pt x="1900" y="10747"/>
                  </a:lnTo>
                  <a:lnTo>
                    <a:pt x="1955" y="9770"/>
                  </a:lnTo>
                  <a:lnTo>
                    <a:pt x="1955" y="8848"/>
                  </a:lnTo>
                  <a:lnTo>
                    <a:pt x="1900" y="7925"/>
                  </a:lnTo>
                  <a:lnTo>
                    <a:pt x="1792" y="70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4435475" y="1125479"/>
              <a:ext cx="40124" cy="281724"/>
            </a:xfrm>
            <a:custGeom>
              <a:avLst/>
              <a:gdLst/>
              <a:ahLst/>
              <a:cxnLst/>
              <a:rect l="l" t="t" r="r" b="b"/>
              <a:pathLst>
                <a:path w="2064" h="14492" fill="none" extrusionOk="0">
                  <a:moveTo>
                    <a:pt x="2063" y="14492"/>
                  </a:moveTo>
                  <a:lnTo>
                    <a:pt x="326" y="7654"/>
                  </a:lnTo>
                  <a:lnTo>
                    <a:pt x="326" y="7654"/>
                  </a:lnTo>
                  <a:lnTo>
                    <a:pt x="164" y="6677"/>
                  </a:lnTo>
                  <a:lnTo>
                    <a:pt x="109" y="5754"/>
                  </a:lnTo>
                  <a:lnTo>
                    <a:pt x="109" y="4777"/>
                  </a:lnTo>
                  <a:lnTo>
                    <a:pt x="164" y="3800"/>
                  </a:lnTo>
                  <a:lnTo>
                    <a:pt x="218" y="2877"/>
                  </a:lnTo>
                  <a:lnTo>
                    <a:pt x="218" y="1901"/>
                  </a:lnTo>
                  <a:lnTo>
                    <a:pt x="164" y="924"/>
                  </a:lnTo>
                  <a:lnTo>
                    <a:pt x="1" y="1"/>
                  </a:lnTo>
                  <a:lnTo>
                    <a:pt x="1792" y="7002"/>
                  </a:lnTo>
                  <a:lnTo>
                    <a:pt x="1792" y="7002"/>
                  </a:lnTo>
                  <a:lnTo>
                    <a:pt x="1900" y="7925"/>
                  </a:lnTo>
                  <a:lnTo>
                    <a:pt x="1955" y="8848"/>
                  </a:lnTo>
                  <a:lnTo>
                    <a:pt x="1955" y="9770"/>
                  </a:lnTo>
                  <a:lnTo>
                    <a:pt x="1900" y="10747"/>
                  </a:lnTo>
                  <a:lnTo>
                    <a:pt x="1846" y="11670"/>
                  </a:lnTo>
                  <a:lnTo>
                    <a:pt x="1846" y="12592"/>
                  </a:lnTo>
                  <a:lnTo>
                    <a:pt x="1900" y="13569"/>
                  </a:lnTo>
                  <a:lnTo>
                    <a:pt x="2063" y="144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4366890" y="1396647"/>
              <a:ext cx="38005" cy="275387"/>
            </a:xfrm>
            <a:custGeom>
              <a:avLst/>
              <a:gdLst/>
              <a:ahLst/>
              <a:cxnLst/>
              <a:rect l="l" t="t" r="r" b="b"/>
              <a:pathLst>
                <a:path w="1955" h="14166" extrusionOk="0">
                  <a:moveTo>
                    <a:pt x="1" y="0"/>
                  </a:moveTo>
                  <a:lnTo>
                    <a:pt x="163" y="923"/>
                  </a:lnTo>
                  <a:lnTo>
                    <a:pt x="218" y="1846"/>
                  </a:lnTo>
                  <a:lnTo>
                    <a:pt x="163" y="2768"/>
                  </a:lnTo>
                  <a:lnTo>
                    <a:pt x="109" y="3691"/>
                  </a:lnTo>
                  <a:lnTo>
                    <a:pt x="55" y="4614"/>
                  </a:lnTo>
                  <a:lnTo>
                    <a:pt x="55" y="5536"/>
                  </a:lnTo>
                  <a:lnTo>
                    <a:pt x="109" y="6405"/>
                  </a:lnTo>
                  <a:lnTo>
                    <a:pt x="218" y="7327"/>
                  </a:lnTo>
                  <a:lnTo>
                    <a:pt x="1954" y="14166"/>
                  </a:lnTo>
                  <a:lnTo>
                    <a:pt x="1846" y="13243"/>
                  </a:lnTo>
                  <a:lnTo>
                    <a:pt x="1792" y="12375"/>
                  </a:lnTo>
                  <a:lnTo>
                    <a:pt x="1792" y="11452"/>
                  </a:lnTo>
                  <a:lnTo>
                    <a:pt x="1846" y="10584"/>
                  </a:lnTo>
                  <a:lnTo>
                    <a:pt x="1900" y="9661"/>
                  </a:lnTo>
                  <a:lnTo>
                    <a:pt x="1954" y="8738"/>
                  </a:lnTo>
                  <a:lnTo>
                    <a:pt x="1900" y="7870"/>
                  </a:lnTo>
                  <a:lnTo>
                    <a:pt x="1792" y="7002"/>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4366890" y="1396647"/>
              <a:ext cx="38005" cy="275387"/>
            </a:xfrm>
            <a:custGeom>
              <a:avLst/>
              <a:gdLst/>
              <a:ahLst/>
              <a:cxnLst/>
              <a:rect l="l" t="t" r="r" b="b"/>
              <a:pathLst>
                <a:path w="1955" h="14166" fill="none" extrusionOk="0">
                  <a:moveTo>
                    <a:pt x="1954" y="14166"/>
                  </a:moveTo>
                  <a:lnTo>
                    <a:pt x="218" y="7327"/>
                  </a:lnTo>
                  <a:lnTo>
                    <a:pt x="218" y="7327"/>
                  </a:lnTo>
                  <a:lnTo>
                    <a:pt x="109" y="6405"/>
                  </a:lnTo>
                  <a:lnTo>
                    <a:pt x="55" y="5536"/>
                  </a:lnTo>
                  <a:lnTo>
                    <a:pt x="55" y="4614"/>
                  </a:lnTo>
                  <a:lnTo>
                    <a:pt x="109" y="3691"/>
                  </a:lnTo>
                  <a:lnTo>
                    <a:pt x="163" y="2768"/>
                  </a:lnTo>
                  <a:lnTo>
                    <a:pt x="218" y="1846"/>
                  </a:lnTo>
                  <a:lnTo>
                    <a:pt x="163" y="923"/>
                  </a:lnTo>
                  <a:lnTo>
                    <a:pt x="1" y="0"/>
                  </a:lnTo>
                  <a:lnTo>
                    <a:pt x="1792" y="7002"/>
                  </a:lnTo>
                  <a:lnTo>
                    <a:pt x="1792" y="7002"/>
                  </a:lnTo>
                  <a:lnTo>
                    <a:pt x="1900" y="7870"/>
                  </a:lnTo>
                  <a:lnTo>
                    <a:pt x="1954" y="8738"/>
                  </a:lnTo>
                  <a:lnTo>
                    <a:pt x="1900" y="9661"/>
                  </a:lnTo>
                  <a:lnTo>
                    <a:pt x="1846" y="10584"/>
                  </a:lnTo>
                  <a:lnTo>
                    <a:pt x="1792" y="11452"/>
                  </a:lnTo>
                  <a:lnTo>
                    <a:pt x="1792" y="12375"/>
                  </a:lnTo>
                  <a:lnTo>
                    <a:pt x="1846" y="13243"/>
                  </a:lnTo>
                  <a:lnTo>
                    <a:pt x="1954" y="141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4298306" y="1668846"/>
              <a:ext cx="38005" cy="268019"/>
            </a:xfrm>
            <a:custGeom>
              <a:avLst/>
              <a:gdLst/>
              <a:ahLst/>
              <a:cxnLst/>
              <a:rect l="l" t="t" r="r" b="b"/>
              <a:pathLst>
                <a:path w="1955" h="13787" extrusionOk="0">
                  <a:moveTo>
                    <a:pt x="55" y="1"/>
                  </a:moveTo>
                  <a:lnTo>
                    <a:pt x="163" y="869"/>
                  </a:lnTo>
                  <a:lnTo>
                    <a:pt x="217" y="1738"/>
                  </a:lnTo>
                  <a:lnTo>
                    <a:pt x="163" y="2606"/>
                  </a:lnTo>
                  <a:lnTo>
                    <a:pt x="109" y="3474"/>
                  </a:lnTo>
                  <a:lnTo>
                    <a:pt x="55" y="4343"/>
                  </a:lnTo>
                  <a:lnTo>
                    <a:pt x="0" y="5211"/>
                  </a:lnTo>
                  <a:lnTo>
                    <a:pt x="55" y="6079"/>
                  </a:lnTo>
                  <a:lnTo>
                    <a:pt x="163" y="7002"/>
                  </a:lnTo>
                  <a:lnTo>
                    <a:pt x="1900" y="13786"/>
                  </a:lnTo>
                  <a:lnTo>
                    <a:pt x="1791" y="12972"/>
                  </a:lnTo>
                  <a:lnTo>
                    <a:pt x="1737" y="12104"/>
                  </a:lnTo>
                  <a:lnTo>
                    <a:pt x="1791" y="11235"/>
                  </a:lnTo>
                  <a:lnTo>
                    <a:pt x="1846" y="10367"/>
                  </a:lnTo>
                  <a:lnTo>
                    <a:pt x="1900" y="9499"/>
                  </a:lnTo>
                  <a:lnTo>
                    <a:pt x="1954" y="8685"/>
                  </a:lnTo>
                  <a:lnTo>
                    <a:pt x="1900" y="7816"/>
                  </a:lnTo>
                  <a:lnTo>
                    <a:pt x="1791" y="6948"/>
                  </a:lnTo>
                  <a:lnTo>
                    <a:pt x="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4298306" y="1668846"/>
              <a:ext cx="38005" cy="268019"/>
            </a:xfrm>
            <a:custGeom>
              <a:avLst/>
              <a:gdLst/>
              <a:ahLst/>
              <a:cxnLst/>
              <a:rect l="l" t="t" r="r" b="b"/>
              <a:pathLst>
                <a:path w="1955" h="13787" fill="none" extrusionOk="0">
                  <a:moveTo>
                    <a:pt x="1900" y="13786"/>
                  </a:moveTo>
                  <a:lnTo>
                    <a:pt x="163" y="7002"/>
                  </a:lnTo>
                  <a:lnTo>
                    <a:pt x="163" y="7002"/>
                  </a:lnTo>
                  <a:lnTo>
                    <a:pt x="55" y="6079"/>
                  </a:lnTo>
                  <a:lnTo>
                    <a:pt x="0" y="5211"/>
                  </a:lnTo>
                  <a:lnTo>
                    <a:pt x="55" y="4343"/>
                  </a:lnTo>
                  <a:lnTo>
                    <a:pt x="109" y="3474"/>
                  </a:lnTo>
                  <a:lnTo>
                    <a:pt x="163" y="2606"/>
                  </a:lnTo>
                  <a:lnTo>
                    <a:pt x="217" y="1738"/>
                  </a:lnTo>
                  <a:lnTo>
                    <a:pt x="163" y="869"/>
                  </a:lnTo>
                  <a:lnTo>
                    <a:pt x="55" y="1"/>
                  </a:lnTo>
                  <a:lnTo>
                    <a:pt x="1791" y="6948"/>
                  </a:lnTo>
                  <a:lnTo>
                    <a:pt x="1791" y="6948"/>
                  </a:lnTo>
                  <a:lnTo>
                    <a:pt x="1900" y="7816"/>
                  </a:lnTo>
                  <a:lnTo>
                    <a:pt x="1954" y="8685"/>
                  </a:lnTo>
                  <a:lnTo>
                    <a:pt x="1900" y="9499"/>
                  </a:lnTo>
                  <a:lnTo>
                    <a:pt x="1846" y="10367"/>
                  </a:lnTo>
                  <a:lnTo>
                    <a:pt x="1791" y="11235"/>
                  </a:lnTo>
                  <a:lnTo>
                    <a:pt x="1737" y="12104"/>
                  </a:lnTo>
                  <a:lnTo>
                    <a:pt x="1791" y="12972"/>
                  </a:lnTo>
                  <a:lnTo>
                    <a:pt x="1900" y="137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4230791" y="1940015"/>
              <a:ext cx="39055" cy="261662"/>
            </a:xfrm>
            <a:custGeom>
              <a:avLst/>
              <a:gdLst/>
              <a:ahLst/>
              <a:cxnLst/>
              <a:rect l="l" t="t" r="r" b="b"/>
              <a:pathLst>
                <a:path w="2009" h="13460" extrusionOk="0">
                  <a:moveTo>
                    <a:pt x="109" y="0"/>
                  </a:moveTo>
                  <a:lnTo>
                    <a:pt x="218" y="814"/>
                  </a:lnTo>
                  <a:lnTo>
                    <a:pt x="272" y="1628"/>
                  </a:lnTo>
                  <a:lnTo>
                    <a:pt x="218" y="2497"/>
                  </a:lnTo>
                  <a:lnTo>
                    <a:pt x="109" y="3311"/>
                  </a:lnTo>
                  <a:lnTo>
                    <a:pt x="55" y="4125"/>
                  </a:lnTo>
                  <a:lnTo>
                    <a:pt x="1" y="4993"/>
                  </a:lnTo>
                  <a:lnTo>
                    <a:pt x="55" y="5807"/>
                  </a:lnTo>
                  <a:lnTo>
                    <a:pt x="164" y="6676"/>
                  </a:lnTo>
                  <a:lnTo>
                    <a:pt x="1900" y="13460"/>
                  </a:lnTo>
                  <a:lnTo>
                    <a:pt x="1738" y="12646"/>
                  </a:lnTo>
                  <a:lnTo>
                    <a:pt x="1738" y="11832"/>
                  </a:lnTo>
                  <a:lnTo>
                    <a:pt x="1792" y="11018"/>
                  </a:lnTo>
                  <a:lnTo>
                    <a:pt x="1900" y="10204"/>
                  </a:lnTo>
                  <a:lnTo>
                    <a:pt x="1955" y="9389"/>
                  </a:lnTo>
                  <a:lnTo>
                    <a:pt x="2009" y="8575"/>
                  </a:lnTo>
                  <a:lnTo>
                    <a:pt x="2009" y="7761"/>
                  </a:lnTo>
                  <a:lnTo>
                    <a:pt x="1900" y="6947"/>
                  </a:lnTo>
                  <a:lnTo>
                    <a:pt x="1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4230791" y="1940015"/>
              <a:ext cx="39055" cy="261662"/>
            </a:xfrm>
            <a:custGeom>
              <a:avLst/>
              <a:gdLst/>
              <a:ahLst/>
              <a:cxnLst/>
              <a:rect l="l" t="t" r="r" b="b"/>
              <a:pathLst>
                <a:path w="2009" h="13460" fill="none" extrusionOk="0">
                  <a:moveTo>
                    <a:pt x="1900" y="13460"/>
                  </a:moveTo>
                  <a:lnTo>
                    <a:pt x="1900" y="13460"/>
                  </a:lnTo>
                  <a:lnTo>
                    <a:pt x="1738" y="12646"/>
                  </a:lnTo>
                  <a:lnTo>
                    <a:pt x="1738" y="11832"/>
                  </a:lnTo>
                  <a:lnTo>
                    <a:pt x="1792" y="11018"/>
                  </a:lnTo>
                  <a:lnTo>
                    <a:pt x="1900" y="10204"/>
                  </a:lnTo>
                  <a:lnTo>
                    <a:pt x="1955" y="9389"/>
                  </a:lnTo>
                  <a:lnTo>
                    <a:pt x="2009" y="8575"/>
                  </a:lnTo>
                  <a:lnTo>
                    <a:pt x="2009" y="7761"/>
                  </a:lnTo>
                  <a:lnTo>
                    <a:pt x="1900" y="6947"/>
                  </a:lnTo>
                  <a:lnTo>
                    <a:pt x="109" y="0"/>
                  </a:lnTo>
                  <a:lnTo>
                    <a:pt x="109" y="0"/>
                  </a:lnTo>
                  <a:lnTo>
                    <a:pt x="218" y="814"/>
                  </a:lnTo>
                  <a:lnTo>
                    <a:pt x="272" y="1628"/>
                  </a:lnTo>
                  <a:lnTo>
                    <a:pt x="218" y="2497"/>
                  </a:lnTo>
                  <a:lnTo>
                    <a:pt x="109" y="3311"/>
                  </a:lnTo>
                  <a:lnTo>
                    <a:pt x="55" y="4125"/>
                  </a:lnTo>
                  <a:lnTo>
                    <a:pt x="1" y="4993"/>
                  </a:lnTo>
                  <a:lnTo>
                    <a:pt x="55" y="5807"/>
                  </a:lnTo>
                  <a:lnTo>
                    <a:pt x="164" y="6676"/>
                  </a:lnTo>
                  <a:lnTo>
                    <a:pt x="1900" y="134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4162207" y="2215383"/>
              <a:ext cx="41174" cy="258513"/>
            </a:xfrm>
            <a:custGeom>
              <a:avLst/>
              <a:gdLst/>
              <a:ahLst/>
              <a:cxnLst/>
              <a:rect l="l" t="t" r="r" b="b"/>
              <a:pathLst>
                <a:path w="2118" h="13298" extrusionOk="0">
                  <a:moveTo>
                    <a:pt x="163" y="0"/>
                  </a:moveTo>
                  <a:lnTo>
                    <a:pt x="272" y="815"/>
                  </a:lnTo>
                  <a:lnTo>
                    <a:pt x="272" y="1574"/>
                  </a:lnTo>
                  <a:lnTo>
                    <a:pt x="218" y="2389"/>
                  </a:lnTo>
                  <a:lnTo>
                    <a:pt x="109" y="3148"/>
                  </a:lnTo>
                  <a:lnTo>
                    <a:pt x="55" y="3962"/>
                  </a:lnTo>
                  <a:lnTo>
                    <a:pt x="1" y="4722"/>
                  </a:lnTo>
                  <a:lnTo>
                    <a:pt x="1" y="5536"/>
                  </a:lnTo>
                  <a:lnTo>
                    <a:pt x="109" y="6296"/>
                  </a:lnTo>
                  <a:lnTo>
                    <a:pt x="1900" y="13298"/>
                  </a:lnTo>
                  <a:lnTo>
                    <a:pt x="1900" y="13243"/>
                  </a:lnTo>
                  <a:lnTo>
                    <a:pt x="1792" y="12538"/>
                  </a:lnTo>
                  <a:lnTo>
                    <a:pt x="1792" y="11778"/>
                  </a:lnTo>
                  <a:lnTo>
                    <a:pt x="1846" y="11018"/>
                  </a:lnTo>
                  <a:lnTo>
                    <a:pt x="1954" y="10258"/>
                  </a:lnTo>
                  <a:lnTo>
                    <a:pt x="2009" y="9498"/>
                  </a:lnTo>
                  <a:lnTo>
                    <a:pt x="2117" y="8739"/>
                  </a:lnTo>
                  <a:lnTo>
                    <a:pt x="2063" y="7979"/>
                  </a:lnTo>
                  <a:lnTo>
                    <a:pt x="2009" y="7165"/>
                  </a:lnTo>
                  <a:lnTo>
                    <a:pt x="1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4162207" y="2215383"/>
              <a:ext cx="41174" cy="258513"/>
            </a:xfrm>
            <a:custGeom>
              <a:avLst/>
              <a:gdLst/>
              <a:ahLst/>
              <a:cxnLst/>
              <a:rect l="l" t="t" r="r" b="b"/>
              <a:pathLst>
                <a:path w="2118" h="13298" fill="none" extrusionOk="0">
                  <a:moveTo>
                    <a:pt x="1900" y="13243"/>
                  </a:moveTo>
                  <a:lnTo>
                    <a:pt x="1900" y="13243"/>
                  </a:lnTo>
                  <a:lnTo>
                    <a:pt x="1792" y="12538"/>
                  </a:lnTo>
                  <a:lnTo>
                    <a:pt x="1792" y="11778"/>
                  </a:lnTo>
                  <a:lnTo>
                    <a:pt x="1846" y="11018"/>
                  </a:lnTo>
                  <a:lnTo>
                    <a:pt x="1954" y="10258"/>
                  </a:lnTo>
                  <a:lnTo>
                    <a:pt x="2009" y="9498"/>
                  </a:lnTo>
                  <a:lnTo>
                    <a:pt x="2117" y="8739"/>
                  </a:lnTo>
                  <a:lnTo>
                    <a:pt x="2063" y="7979"/>
                  </a:lnTo>
                  <a:lnTo>
                    <a:pt x="2009" y="7165"/>
                  </a:lnTo>
                  <a:lnTo>
                    <a:pt x="163" y="0"/>
                  </a:lnTo>
                  <a:lnTo>
                    <a:pt x="163" y="0"/>
                  </a:lnTo>
                  <a:lnTo>
                    <a:pt x="272" y="815"/>
                  </a:lnTo>
                  <a:lnTo>
                    <a:pt x="272" y="1574"/>
                  </a:lnTo>
                  <a:lnTo>
                    <a:pt x="218" y="2389"/>
                  </a:lnTo>
                  <a:lnTo>
                    <a:pt x="109" y="3148"/>
                  </a:lnTo>
                  <a:lnTo>
                    <a:pt x="55" y="3962"/>
                  </a:lnTo>
                  <a:lnTo>
                    <a:pt x="1" y="4722"/>
                  </a:lnTo>
                  <a:lnTo>
                    <a:pt x="1" y="5536"/>
                  </a:lnTo>
                  <a:lnTo>
                    <a:pt x="109" y="6296"/>
                  </a:lnTo>
                  <a:lnTo>
                    <a:pt x="1900" y="132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4093622" y="2494969"/>
              <a:ext cx="42224" cy="250076"/>
            </a:xfrm>
            <a:custGeom>
              <a:avLst/>
              <a:gdLst/>
              <a:ahLst/>
              <a:cxnLst/>
              <a:rect l="l" t="t" r="r" b="b"/>
              <a:pathLst>
                <a:path w="2172" h="12864" extrusionOk="0">
                  <a:moveTo>
                    <a:pt x="272" y="1"/>
                  </a:moveTo>
                  <a:lnTo>
                    <a:pt x="380" y="761"/>
                  </a:lnTo>
                  <a:lnTo>
                    <a:pt x="380" y="1466"/>
                  </a:lnTo>
                  <a:lnTo>
                    <a:pt x="272" y="2226"/>
                  </a:lnTo>
                  <a:lnTo>
                    <a:pt x="217" y="2932"/>
                  </a:lnTo>
                  <a:lnTo>
                    <a:pt x="109" y="3692"/>
                  </a:lnTo>
                  <a:lnTo>
                    <a:pt x="0" y="4397"/>
                  </a:lnTo>
                  <a:lnTo>
                    <a:pt x="0" y="5103"/>
                  </a:lnTo>
                  <a:lnTo>
                    <a:pt x="109" y="5863"/>
                  </a:lnTo>
                  <a:lnTo>
                    <a:pt x="1900" y="12864"/>
                  </a:lnTo>
                  <a:lnTo>
                    <a:pt x="1791" y="12158"/>
                  </a:lnTo>
                  <a:lnTo>
                    <a:pt x="1791" y="11453"/>
                  </a:lnTo>
                  <a:lnTo>
                    <a:pt x="1900" y="10747"/>
                  </a:lnTo>
                  <a:lnTo>
                    <a:pt x="2008" y="10042"/>
                  </a:lnTo>
                  <a:lnTo>
                    <a:pt x="2117" y="9336"/>
                  </a:lnTo>
                  <a:lnTo>
                    <a:pt x="2171" y="8630"/>
                  </a:lnTo>
                  <a:lnTo>
                    <a:pt x="2171" y="7925"/>
                  </a:lnTo>
                  <a:lnTo>
                    <a:pt x="2117" y="7219"/>
                  </a:lnTo>
                  <a:lnTo>
                    <a:pt x="2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4093622" y="2494969"/>
              <a:ext cx="42224" cy="250076"/>
            </a:xfrm>
            <a:custGeom>
              <a:avLst/>
              <a:gdLst/>
              <a:ahLst/>
              <a:cxnLst/>
              <a:rect l="l" t="t" r="r" b="b"/>
              <a:pathLst>
                <a:path w="2172" h="12864" fill="none" extrusionOk="0">
                  <a:moveTo>
                    <a:pt x="1900" y="12864"/>
                  </a:moveTo>
                  <a:lnTo>
                    <a:pt x="1900" y="12864"/>
                  </a:lnTo>
                  <a:lnTo>
                    <a:pt x="1791" y="12158"/>
                  </a:lnTo>
                  <a:lnTo>
                    <a:pt x="1791" y="11453"/>
                  </a:lnTo>
                  <a:lnTo>
                    <a:pt x="1900" y="10747"/>
                  </a:lnTo>
                  <a:lnTo>
                    <a:pt x="2008" y="10042"/>
                  </a:lnTo>
                  <a:lnTo>
                    <a:pt x="2117" y="9336"/>
                  </a:lnTo>
                  <a:lnTo>
                    <a:pt x="2171" y="8630"/>
                  </a:lnTo>
                  <a:lnTo>
                    <a:pt x="2171" y="7925"/>
                  </a:lnTo>
                  <a:lnTo>
                    <a:pt x="2117" y="7219"/>
                  </a:lnTo>
                  <a:lnTo>
                    <a:pt x="272" y="1"/>
                  </a:lnTo>
                  <a:lnTo>
                    <a:pt x="272" y="1"/>
                  </a:lnTo>
                  <a:lnTo>
                    <a:pt x="380" y="761"/>
                  </a:lnTo>
                  <a:lnTo>
                    <a:pt x="380" y="1466"/>
                  </a:lnTo>
                  <a:lnTo>
                    <a:pt x="272" y="2226"/>
                  </a:lnTo>
                  <a:lnTo>
                    <a:pt x="217" y="2932"/>
                  </a:lnTo>
                  <a:lnTo>
                    <a:pt x="109" y="3692"/>
                  </a:lnTo>
                  <a:lnTo>
                    <a:pt x="0" y="4397"/>
                  </a:lnTo>
                  <a:lnTo>
                    <a:pt x="0" y="5103"/>
                  </a:lnTo>
                  <a:lnTo>
                    <a:pt x="109" y="5863"/>
                  </a:lnTo>
                  <a:lnTo>
                    <a:pt x="1900" y="1286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4400658" y="1261598"/>
              <a:ext cx="38005" cy="277506"/>
            </a:xfrm>
            <a:custGeom>
              <a:avLst/>
              <a:gdLst/>
              <a:ahLst/>
              <a:cxnLst/>
              <a:rect l="l" t="t" r="r" b="b"/>
              <a:pathLst>
                <a:path w="1955" h="14275" extrusionOk="0">
                  <a:moveTo>
                    <a:pt x="1" y="0"/>
                  </a:moveTo>
                  <a:lnTo>
                    <a:pt x="109" y="923"/>
                  </a:lnTo>
                  <a:lnTo>
                    <a:pt x="164" y="1846"/>
                  </a:lnTo>
                  <a:lnTo>
                    <a:pt x="164" y="2768"/>
                  </a:lnTo>
                  <a:lnTo>
                    <a:pt x="109" y="3745"/>
                  </a:lnTo>
                  <a:lnTo>
                    <a:pt x="55" y="4668"/>
                  </a:lnTo>
                  <a:lnTo>
                    <a:pt x="55" y="5590"/>
                  </a:lnTo>
                  <a:lnTo>
                    <a:pt x="109" y="6513"/>
                  </a:lnTo>
                  <a:lnTo>
                    <a:pt x="272" y="7490"/>
                  </a:lnTo>
                  <a:lnTo>
                    <a:pt x="1955" y="14274"/>
                  </a:lnTo>
                  <a:lnTo>
                    <a:pt x="1846" y="13352"/>
                  </a:lnTo>
                  <a:lnTo>
                    <a:pt x="1792" y="12483"/>
                  </a:lnTo>
                  <a:lnTo>
                    <a:pt x="1792" y="11561"/>
                  </a:lnTo>
                  <a:lnTo>
                    <a:pt x="1846" y="10638"/>
                  </a:lnTo>
                  <a:lnTo>
                    <a:pt x="1900" y="9715"/>
                  </a:lnTo>
                  <a:lnTo>
                    <a:pt x="1955" y="8793"/>
                  </a:lnTo>
                  <a:lnTo>
                    <a:pt x="1900" y="7870"/>
                  </a:lnTo>
                  <a:lnTo>
                    <a:pt x="1738" y="6947"/>
                  </a:lnTo>
                  <a:lnTo>
                    <a:pt x="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4400658" y="1261598"/>
              <a:ext cx="38005" cy="277506"/>
            </a:xfrm>
            <a:custGeom>
              <a:avLst/>
              <a:gdLst/>
              <a:ahLst/>
              <a:cxnLst/>
              <a:rect l="l" t="t" r="r" b="b"/>
              <a:pathLst>
                <a:path w="1955" h="14275" fill="none" extrusionOk="0">
                  <a:moveTo>
                    <a:pt x="1955" y="14274"/>
                  </a:moveTo>
                  <a:lnTo>
                    <a:pt x="272" y="7490"/>
                  </a:lnTo>
                  <a:lnTo>
                    <a:pt x="272" y="7490"/>
                  </a:lnTo>
                  <a:lnTo>
                    <a:pt x="109" y="6513"/>
                  </a:lnTo>
                  <a:lnTo>
                    <a:pt x="55" y="5590"/>
                  </a:lnTo>
                  <a:lnTo>
                    <a:pt x="55" y="4668"/>
                  </a:lnTo>
                  <a:lnTo>
                    <a:pt x="109" y="3745"/>
                  </a:lnTo>
                  <a:lnTo>
                    <a:pt x="164" y="2768"/>
                  </a:lnTo>
                  <a:lnTo>
                    <a:pt x="164" y="1846"/>
                  </a:lnTo>
                  <a:lnTo>
                    <a:pt x="109" y="923"/>
                  </a:lnTo>
                  <a:lnTo>
                    <a:pt x="1" y="0"/>
                  </a:lnTo>
                  <a:lnTo>
                    <a:pt x="1738" y="6947"/>
                  </a:lnTo>
                  <a:lnTo>
                    <a:pt x="1738" y="6947"/>
                  </a:lnTo>
                  <a:lnTo>
                    <a:pt x="1900" y="7870"/>
                  </a:lnTo>
                  <a:lnTo>
                    <a:pt x="1955" y="8793"/>
                  </a:lnTo>
                  <a:lnTo>
                    <a:pt x="1900" y="9715"/>
                  </a:lnTo>
                  <a:lnTo>
                    <a:pt x="1846" y="10638"/>
                  </a:lnTo>
                  <a:lnTo>
                    <a:pt x="1792" y="11561"/>
                  </a:lnTo>
                  <a:lnTo>
                    <a:pt x="1792" y="12483"/>
                  </a:lnTo>
                  <a:lnTo>
                    <a:pt x="1846" y="13352"/>
                  </a:lnTo>
                  <a:lnTo>
                    <a:pt x="1955" y="142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4332073" y="1532747"/>
              <a:ext cx="36955" cy="272238"/>
            </a:xfrm>
            <a:custGeom>
              <a:avLst/>
              <a:gdLst/>
              <a:ahLst/>
              <a:cxnLst/>
              <a:rect l="l" t="t" r="r" b="b"/>
              <a:pathLst>
                <a:path w="1901" h="14004" extrusionOk="0">
                  <a:moveTo>
                    <a:pt x="1" y="1"/>
                  </a:moveTo>
                  <a:lnTo>
                    <a:pt x="109" y="869"/>
                  </a:lnTo>
                  <a:lnTo>
                    <a:pt x="163" y="1792"/>
                  </a:lnTo>
                  <a:lnTo>
                    <a:pt x="163" y="2660"/>
                  </a:lnTo>
                  <a:lnTo>
                    <a:pt x="109" y="3583"/>
                  </a:lnTo>
                  <a:lnTo>
                    <a:pt x="55" y="4451"/>
                  </a:lnTo>
                  <a:lnTo>
                    <a:pt x="1" y="5374"/>
                  </a:lnTo>
                  <a:lnTo>
                    <a:pt x="55" y="6242"/>
                  </a:lnTo>
                  <a:lnTo>
                    <a:pt x="163" y="7165"/>
                  </a:lnTo>
                  <a:lnTo>
                    <a:pt x="1900" y="14003"/>
                  </a:lnTo>
                  <a:lnTo>
                    <a:pt x="1792" y="13080"/>
                  </a:lnTo>
                  <a:lnTo>
                    <a:pt x="1737" y="12212"/>
                  </a:lnTo>
                  <a:lnTo>
                    <a:pt x="1737" y="11344"/>
                  </a:lnTo>
                  <a:lnTo>
                    <a:pt x="1846" y="10475"/>
                  </a:lnTo>
                  <a:lnTo>
                    <a:pt x="1900" y="9607"/>
                  </a:lnTo>
                  <a:lnTo>
                    <a:pt x="1900" y="8739"/>
                  </a:lnTo>
                  <a:lnTo>
                    <a:pt x="1900" y="7870"/>
                  </a:lnTo>
                  <a:lnTo>
                    <a:pt x="1792" y="7002"/>
                  </a:lnTo>
                  <a:lnTo>
                    <a:pt x="1"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4332073" y="1532747"/>
              <a:ext cx="36955" cy="272238"/>
            </a:xfrm>
            <a:custGeom>
              <a:avLst/>
              <a:gdLst/>
              <a:ahLst/>
              <a:cxnLst/>
              <a:rect l="l" t="t" r="r" b="b"/>
              <a:pathLst>
                <a:path w="1901" h="14004" fill="none" extrusionOk="0">
                  <a:moveTo>
                    <a:pt x="1900" y="14003"/>
                  </a:moveTo>
                  <a:lnTo>
                    <a:pt x="163" y="7165"/>
                  </a:lnTo>
                  <a:lnTo>
                    <a:pt x="163" y="7165"/>
                  </a:lnTo>
                  <a:lnTo>
                    <a:pt x="55" y="6242"/>
                  </a:lnTo>
                  <a:lnTo>
                    <a:pt x="1" y="5374"/>
                  </a:lnTo>
                  <a:lnTo>
                    <a:pt x="55" y="4451"/>
                  </a:lnTo>
                  <a:lnTo>
                    <a:pt x="109" y="3583"/>
                  </a:lnTo>
                  <a:lnTo>
                    <a:pt x="163" y="2660"/>
                  </a:lnTo>
                  <a:lnTo>
                    <a:pt x="163" y="1792"/>
                  </a:lnTo>
                  <a:lnTo>
                    <a:pt x="109" y="869"/>
                  </a:lnTo>
                  <a:lnTo>
                    <a:pt x="1" y="1"/>
                  </a:lnTo>
                  <a:lnTo>
                    <a:pt x="1792" y="7002"/>
                  </a:lnTo>
                  <a:lnTo>
                    <a:pt x="1792" y="7002"/>
                  </a:lnTo>
                  <a:lnTo>
                    <a:pt x="1900" y="7870"/>
                  </a:lnTo>
                  <a:lnTo>
                    <a:pt x="1900" y="8739"/>
                  </a:lnTo>
                  <a:lnTo>
                    <a:pt x="1900" y="9607"/>
                  </a:lnTo>
                  <a:lnTo>
                    <a:pt x="1846" y="10475"/>
                  </a:lnTo>
                  <a:lnTo>
                    <a:pt x="1737" y="11344"/>
                  </a:lnTo>
                  <a:lnTo>
                    <a:pt x="1737" y="12212"/>
                  </a:lnTo>
                  <a:lnTo>
                    <a:pt x="1792" y="13080"/>
                  </a:lnTo>
                  <a:lnTo>
                    <a:pt x="1900" y="140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4264539" y="1803896"/>
              <a:ext cx="37986" cy="265900"/>
            </a:xfrm>
            <a:custGeom>
              <a:avLst/>
              <a:gdLst/>
              <a:ahLst/>
              <a:cxnLst/>
              <a:rect l="l" t="t" r="r" b="b"/>
              <a:pathLst>
                <a:path w="1954" h="13678" extrusionOk="0">
                  <a:moveTo>
                    <a:pt x="54" y="1"/>
                  </a:moveTo>
                  <a:lnTo>
                    <a:pt x="217" y="869"/>
                  </a:lnTo>
                  <a:lnTo>
                    <a:pt x="217" y="1683"/>
                  </a:lnTo>
                  <a:lnTo>
                    <a:pt x="163" y="2552"/>
                  </a:lnTo>
                  <a:lnTo>
                    <a:pt x="109" y="3420"/>
                  </a:lnTo>
                  <a:lnTo>
                    <a:pt x="54" y="4288"/>
                  </a:lnTo>
                  <a:lnTo>
                    <a:pt x="0" y="5157"/>
                  </a:lnTo>
                  <a:lnTo>
                    <a:pt x="54" y="5971"/>
                  </a:lnTo>
                  <a:lnTo>
                    <a:pt x="163" y="6839"/>
                  </a:lnTo>
                  <a:lnTo>
                    <a:pt x="1900" y="13678"/>
                  </a:lnTo>
                  <a:lnTo>
                    <a:pt x="1737" y="12809"/>
                  </a:lnTo>
                  <a:lnTo>
                    <a:pt x="1737" y="11995"/>
                  </a:lnTo>
                  <a:lnTo>
                    <a:pt x="1791" y="11127"/>
                  </a:lnTo>
                  <a:lnTo>
                    <a:pt x="1845" y="10313"/>
                  </a:lnTo>
                  <a:lnTo>
                    <a:pt x="1900" y="9499"/>
                  </a:lnTo>
                  <a:lnTo>
                    <a:pt x="1954" y="8630"/>
                  </a:lnTo>
                  <a:lnTo>
                    <a:pt x="1954" y="7816"/>
                  </a:lnTo>
                  <a:lnTo>
                    <a:pt x="1845" y="7002"/>
                  </a:lnTo>
                  <a:lnTo>
                    <a:pt x="54"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4264539" y="1803896"/>
              <a:ext cx="37986" cy="265900"/>
            </a:xfrm>
            <a:custGeom>
              <a:avLst/>
              <a:gdLst/>
              <a:ahLst/>
              <a:cxnLst/>
              <a:rect l="l" t="t" r="r" b="b"/>
              <a:pathLst>
                <a:path w="1954" h="13678" fill="none" extrusionOk="0">
                  <a:moveTo>
                    <a:pt x="1900" y="13678"/>
                  </a:moveTo>
                  <a:lnTo>
                    <a:pt x="163" y="6839"/>
                  </a:lnTo>
                  <a:lnTo>
                    <a:pt x="163" y="6839"/>
                  </a:lnTo>
                  <a:lnTo>
                    <a:pt x="54" y="5971"/>
                  </a:lnTo>
                  <a:lnTo>
                    <a:pt x="0" y="5157"/>
                  </a:lnTo>
                  <a:lnTo>
                    <a:pt x="54" y="4288"/>
                  </a:lnTo>
                  <a:lnTo>
                    <a:pt x="109" y="3420"/>
                  </a:lnTo>
                  <a:lnTo>
                    <a:pt x="163" y="2552"/>
                  </a:lnTo>
                  <a:lnTo>
                    <a:pt x="217" y="1683"/>
                  </a:lnTo>
                  <a:lnTo>
                    <a:pt x="217" y="869"/>
                  </a:lnTo>
                  <a:lnTo>
                    <a:pt x="54" y="1"/>
                  </a:lnTo>
                  <a:lnTo>
                    <a:pt x="1845" y="7002"/>
                  </a:lnTo>
                  <a:lnTo>
                    <a:pt x="1845" y="7002"/>
                  </a:lnTo>
                  <a:lnTo>
                    <a:pt x="1954" y="7816"/>
                  </a:lnTo>
                  <a:lnTo>
                    <a:pt x="1954" y="8630"/>
                  </a:lnTo>
                  <a:lnTo>
                    <a:pt x="1900" y="9499"/>
                  </a:lnTo>
                  <a:lnTo>
                    <a:pt x="1845" y="10313"/>
                  </a:lnTo>
                  <a:lnTo>
                    <a:pt x="1791" y="11127"/>
                  </a:lnTo>
                  <a:lnTo>
                    <a:pt x="1737" y="11995"/>
                  </a:lnTo>
                  <a:lnTo>
                    <a:pt x="1737" y="12809"/>
                  </a:lnTo>
                  <a:lnTo>
                    <a:pt x="1900" y="136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4197024" y="2075065"/>
              <a:ext cx="40105" cy="262732"/>
            </a:xfrm>
            <a:custGeom>
              <a:avLst/>
              <a:gdLst/>
              <a:ahLst/>
              <a:cxnLst/>
              <a:rect l="l" t="t" r="r" b="b"/>
              <a:pathLst>
                <a:path w="2063" h="13515" extrusionOk="0">
                  <a:moveTo>
                    <a:pt x="109" y="0"/>
                  </a:moveTo>
                  <a:lnTo>
                    <a:pt x="218" y="814"/>
                  </a:lnTo>
                  <a:lnTo>
                    <a:pt x="272" y="1628"/>
                  </a:lnTo>
                  <a:lnTo>
                    <a:pt x="218" y="2442"/>
                  </a:lnTo>
                  <a:lnTo>
                    <a:pt x="109" y="3257"/>
                  </a:lnTo>
                  <a:lnTo>
                    <a:pt x="55" y="4071"/>
                  </a:lnTo>
                  <a:lnTo>
                    <a:pt x="1" y="4939"/>
                  </a:lnTo>
                  <a:lnTo>
                    <a:pt x="1" y="5753"/>
                  </a:lnTo>
                  <a:lnTo>
                    <a:pt x="109" y="6567"/>
                  </a:lnTo>
                  <a:lnTo>
                    <a:pt x="1900" y="13514"/>
                  </a:lnTo>
                  <a:lnTo>
                    <a:pt x="1792" y="12700"/>
                  </a:lnTo>
                  <a:lnTo>
                    <a:pt x="1792" y="11940"/>
                  </a:lnTo>
                  <a:lnTo>
                    <a:pt x="1846" y="11126"/>
                  </a:lnTo>
                  <a:lnTo>
                    <a:pt x="1954" y="10366"/>
                  </a:lnTo>
                  <a:lnTo>
                    <a:pt x="2009" y="9552"/>
                  </a:lnTo>
                  <a:lnTo>
                    <a:pt x="2063" y="8792"/>
                  </a:lnTo>
                  <a:lnTo>
                    <a:pt x="2063" y="7978"/>
                  </a:lnTo>
                  <a:lnTo>
                    <a:pt x="1954" y="7218"/>
                  </a:lnTo>
                  <a:lnTo>
                    <a:pt x="109"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4197024" y="2075065"/>
              <a:ext cx="40105" cy="262732"/>
            </a:xfrm>
            <a:custGeom>
              <a:avLst/>
              <a:gdLst/>
              <a:ahLst/>
              <a:cxnLst/>
              <a:rect l="l" t="t" r="r" b="b"/>
              <a:pathLst>
                <a:path w="2063" h="13515" fill="none" extrusionOk="0">
                  <a:moveTo>
                    <a:pt x="1900" y="13514"/>
                  </a:moveTo>
                  <a:lnTo>
                    <a:pt x="1900" y="13514"/>
                  </a:lnTo>
                  <a:lnTo>
                    <a:pt x="1792" y="12700"/>
                  </a:lnTo>
                  <a:lnTo>
                    <a:pt x="1792" y="11940"/>
                  </a:lnTo>
                  <a:lnTo>
                    <a:pt x="1846" y="11126"/>
                  </a:lnTo>
                  <a:lnTo>
                    <a:pt x="1954" y="10366"/>
                  </a:lnTo>
                  <a:lnTo>
                    <a:pt x="2009" y="9552"/>
                  </a:lnTo>
                  <a:lnTo>
                    <a:pt x="2063" y="8792"/>
                  </a:lnTo>
                  <a:lnTo>
                    <a:pt x="2063" y="7978"/>
                  </a:lnTo>
                  <a:lnTo>
                    <a:pt x="1954" y="7218"/>
                  </a:lnTo>
                  <a:lnTo>
                    <a:pt x="109" y="0"/>
                  </a:lnTo>
                  <a:lnTo>
                    <a:pt x="109" y="0"/>
                  </a:lnTo>
                  <a:lnTo>
                    <a:pt x="218" y="814"/>
                  </a:lnTo>
                  <a:lnTo>
                    <a:pt x="272" y="1628"/>
                  </a:lnTo>
                  <a:lnTo>
                    <a:pt x="218" y="2442"/>
                  </a:lnTo>
                  <a:lnTo>
                    <a:pt x="109" y="3257"/>
                  </a:lnTo>
                  <a:lnTo>
                    <a:pt x="55" y="4071"/>
                  </a:lnTo>
                  <a:lnTo>
                    <a:pt x="1" y="4939"/>
                  </a:lnTo>
                  <a:lnTo>
                    <a:pt x="1" y="5753"/>
                  </a:lnTo>
                  <a:lnTo>
                    <a:pt x="109" y="6567"/>
                  </a:lnTo>
                  <a:lnTo>
                    <a:pt x="1900" y="135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4127390" y="2354651"/>
              <a:ext cx="41174" cy="254295"/>
            </a:xfrm>
            <a:custGeom>
              <a:avLst/>
              <a:gdLst/>
              <a:ahLst/>
              <a:cxnLst/>
              <a:rect l="l" t="t" r="r" b="b"/>
              <a:pathLst>
                <a:path w="2118" h="13081" extrusionOk="0">
                  <a:moveTo>
                    <a:pt x="218" y="1"/>
                  </a:moveTo>
                  <a:lnTo>
                    <a:pt x="272" y="815"/>
                  </a:lnTo>
                  <a:lnTo>
                    <a:pt x="272" y="1575"/>
                  </a:lnTo>
                  <a:lnTo>
                    <a:pt x="218" y="2334"/>
                  </a:lnTo>
                  <a:lnTo>
                    <a:pt x="109" y="3040"/>
                  </a:lnTo>
                  <a:lnTo>
                    <a:pt x="55" y="3800"/>
                  </a:lnTo>
                  <a:lnTo>
                    <a:pt x="1" y="4560"/>
                  </a:lnTo>
                  <a:lnTo>
                    <a:pt x="1" y="5319"/>
                  </a:lnTo>
                  <a:lnTo>
                    <a:pt x="109" y="6079"/>
                  </a:lnTo>
                  <a:lnTo>
                    <a:pt x="1846" y="13081"/>
                  </a:lnTo>
                  <a:lnTo>
                    <a:pt x="1792" y="12321"/>
                  </a:lnTo>
                  <a:lnTo>
                    <a:pt x="1792" y="11615"/>
                  </a:lnTo>
                  <a:lnTo>
                    <a:pt x="1846" y="10910"/>
                  </a:lnTo>
                  <a:lnTo>
                    <a:pt x="1954" y="10150"/>
                  </a:lnTo>
                  <a:lnTo>
                    <a:pt x="2063" y="9444"/>
                  </a:lnTo>
                  <a:lnTo>
                    <a:pt x="2117" y="8684"/>
                  </a:lnTo>
                  <a:lnTo>
                    <a:pt x="2117" y="7979"/>
                  </a:lnTo>
                  <a:lnTo>
                    <a:pt x="2009" y="7219"/>
                  </a:lnTo>
                  <a:lnTo>
                    <a:pt x="218"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127390" y="2354651"/>
              <a:ext cx="41174" cy="254295"/>
            </a:xfrm>
            <a:custGeom>
              <a:avLst/>
              <a:gdLst/>
              <a:ahLst/>
              <a:cxnLst/>
              <a:rect l="l" t="t" r="r" b="b"/>
              <a:pathLst>
                <a:path w="2118" h="13081" fill="none" extrusionOk="0">
                  <a:moveTo>
                    <a:pt x="1846" y="13081"/>
                  </a:moveTo>
                  <a:lnTo>
                    <a:pt x="1846" y="13081"/>
                  </a:lnTo>
                  <a:lnTo>
                    <a:pt x="1792" y="12321"/>
                  </a:lnTo>
                  <a:lnTo>
                    <a:pt x="1792" y="11615"/>
                  </a:lnTo>
                  <a:lnTo>
                    <a:pt x="1846" y="10910"/>
                  </a:lnTo>
                  <a:lnTo>
                    <a:pt x="1954" y="10150"/>
                  </a:lnTo>
                  <a:lnTo>
                    <a:pt x="2063" y="9444"/>
                  </a:lnTo>
                  <a:lnTo>
                    <a:pt x="2117" y="8684"/>
                  </a:lnTo>
                  <a:lnTo>
                    <a:pt x="2117" y="7979"/>
                  </a:lnTo>
                  <a:lnTo>
                    <a:pt x="2009" y="7219"/>
                  </a:lnTo>
                  <a:lnTo>
                    <a:pt x="218" y="1"/>
                  </a:lnTo>
                  <a:lnTo>
                    <a:pt x="218" y="1"/>
                  </a:lnTo>
                  <a:lnTo>
                    <a:pt x="272" y="815"/>
                  </a:lnTo>
                  <a:lnTo>
                    <a:pt x="272" y="1575"/>
                  </a:lnTo>
                  <a:lnTo>
                    <a:pt x="218" y="2334"/>
                  </a:lnTo>
                  <a:lnTo>
                    <a:pt x="109" y="3040"/>
                  </a:lnTo>
                  <a:lnTo>
                    <a:pt x="55" y="3800"/>
                  </a:lnTo>
                  <a:lnTo>
                    <a:pt x="1" y="4560"/>
                  </a:lnTo>
                  <a:lnTo>
                    <a:pt x="1" y="5319"/>
                  </a:lnTo>
                  <a:lnTo>
                    <a:pt x="109" y="6079"/>
                  </a:lnTo>
                  <a:lnTo>
                    <a:pt x="1846" y="130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0"/>
            <p:cNvSpPr/>
            <p:nvPr/>
          </p:nvSpPr>
          <p:spPr>
            <a:xfrm>
              <a:off x="-4058805" y="2635306"/>
              <a:ext cx="43273" cy="244788"/>
            </a:xfrm>
            <a:custGeom>
              <a:avLst/>
              <a:gdLst/>
              <a:ahLst/>
              <a:cxnLst/>
              <a:rect l="l" t="t" r="r" b="b"/>
              <a:pathLst>
                <a:path w="2226" h="12592" extrusionOk="0">
                  <a:moveTo>
                    <a:pt x="326" y="0"/>
                  </a:moveTo>
                  <a:lnTo>
                    <a:pt x="380" y="706"/>
                  </a:lnTo>
                  <a:lnTo>
                    <a:pt x="380" y="1411"/>
                  </a:lnTo>
                  <a:lnTo>
                    <a:pt x="326" y="2117"/>
                  </a:lnTo>
                  <a:lnTo>
                    <a:pt x="217" y="2823"/>
                  </a:lnTo>
                  <a:lnTo>
                    <a:pt x="109" y="3528"/>
                  </a:lnTo>
                  <a:lnTo>
                    <a:pt x="0" y="4234"/>
                  </a:lnTo>
                  <a:lnTo>
                    <a:pt x="0" y="4939"/>
                  </a:lnTo>
                  <a:lnTo>
                    <a:pt x="109" y="5645"/>
                  </a:lnTo>
                  <a:lnTo>
                    <a:pt x="1846" y="12592"/>
                  </a:lnTo>
                  <a:lnTo>
                    <a:pt x="1791" y="11941"/>
                  </a:lnTo>
                  <a:lnTo>
                    <a:pt x="1791" y="11235"/>
                  </a:lnTo>
                  <a:lnTo>
                    <a:pt x="1900" y="10584"/>
                  </a:lnTo>
                  <a:lnTo>
                    <a:pt x="2009" y="9878"/>
                  </a:lnTo>
                  <a:lnTo>
                    <a:pt x="2117" y="9227"/>
                  </a:lnTo>
                  <a:lnTo>
                    <a:pt x="2226" y="8521"/>
                  </a:lnTo>
                  <a:lnTo>
                    <a:pt x="2226" y="7870"/>
                  </a:lnTo>
                  <a:lnTo>
                    <a:pt x="2117" y="7164"/>
                  </a:lnTo>
                  <a:lnTo>
                    <a:pt x="326"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0"/>
            <p:cNvSpPr/>
            <p:nvPr/>
          </p:nvSpPr>
          <p:spPr>
            <a:xfrm>
              <a:off x="-4058805" y="2635306"/>
              <a:ext cx="43273" cy="244788"/>
            </a:xfrm>
            <a:custGeom>
              <a:avLst/>
              <a:gdLst/>
              <a:ahLst/>
              <a:cxnLst/>
              <a:rect l="l" t="t" r="r" b="b"/>
              <a:pathLst>
                <a:path w="2226" h="12592" fill="none" extrusionOk="0">
                  <a:moveTo>
                    <a:pt x="1846" y="12592"/>
                  </a:moveTo>
                  <a:lnTo>
                    <a:pt x="1846" y="12592"/>
                  </a:lnTo>
                  <a:lnTo>
                    <a:pt x="1791" y="11941"/>
                  </a:lnTo>
                  <a:lnTo>
                    <a:pt x="1791" y="11235"/>
                  </a:lnTo>
                  <a:lnTo>
                    <a:pt x="1900" y="10584"/>
                  </a:lnTo>
                  <a:lnTo>
                    <a:pt x="2009" y="9878"/>
                  </a:lnTo>
                  <a:lnTo>
                    <a:pt x="2117" y="9227"/>
                  </a:lnTo>
                  <a:lnTo>
                    <a:pt x="2226" y="8521"/>
                  </a:lnTo>
                  <a:lnTo>
                    <a:pt x="2226" y="7870"/>
                  </a:lnTo>
                  <a:lnTo>
                    <a:pt x="2117" y="7164"/>
                  </a:lnTo>
                  <a:lnTo>
                    <a:pt x="326" y="0"/>
                  </a:lnTo>
                  <a:lnTo>
                    <a:pt x="326" y="0"/>
                  </a:lnTo>
                  <a:lnTo>
                    <a:pt x="380" y="706"/>
                  </a:lnTo>
                  <a:lnTo>
                    <a:pt x="380" y="1411"/>
                  </a:lnTo>
                  <a:lnTo>
                    <a:pt x="326" y="2117"/>
                  </a:lnTo>
                  <a:lnTo>
                    <a:pt x="217" y="2823"/>
                  </a:lnTo>
                  <a:lnTo>
                    <a:pt x="109" y="3528"/>
                  </a:lnTo>
                  <a:lnTo>
                    <a:pt x="0" y="4234"/>
                  </a:lnTo>
                  <a:lnTo>
                    <a:pt x="0" y="4939"/>
                  </a:lnTo>
                  <a:lnTo>
                    <a:pt x="109" y="5645"/>
                  </a:lnTo>
                  <a:lnTo>
                    <a:pt x="1846" y="125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30"/>
          <p:cNvGrpSpPr/>
          <p:nvPr/>
        </p:nvGrpSpPr>
        <p:grpSpPr>
          <a:xfrm>
            <a:off x="2379094" y="509466"/>
            <a:ext cx="2297486" cy="4222956"/>
            <a:chOff x="294525" y="238125"/>
            <a:chExt cx="2850125" cy="5238750"/>
          </a:xfrm>
        </p:grpSpPr>
        <p:sp>
          <p:nvSpPr>
            <p:cNvPr id="676" name="Google Shape;676;p30"/>
            <p:cNvSpPr/>
            <p:nvPr/>
          </p:nvSpPr>
          <p:spPr>
            <a:xfrm>
              <a:off x="294525" y="5101000"/>
              <a:ext cx="2850125" cy="375875"/>
            </a:xfrm>
            <a:custGeom>
              <a:avLst/>
              <a:gdLst/>
              <a:ahLst/>
              <a:cxnLst/>
              <a:rect l="l" t="t" r="r" b="b"/>
              <a:pathLst>
                <a:path w="114005" h="15035" extrusionOk="0">
                  <a:moveTo>
                    <a:pt x="51198" y="1"/>
                  </a:moveTo>
                  <a:lnTo>
                    <a:pt x="45509" y="117"/>
                  </a:lnTo>
                  <a:lnTo>
                    <a:pt x="40052" y="291"/>
                  </a:lnTo>
                  <a:lnTo>
                    <a:pt x="34828" y="581"/>
                  </a:lnTo>
                  <a:lnTo>
                    <a:pt x="29836" y="872"/>
                  </a:lnTo>
                  <a:lnTo>
                    <a:pt x="25134" y="1278"/>
                  </a:lnTo>
                  <a:lnTo>
                    <a:pt x="20723" y="1684"/>
                  </a:lnTo>
                  <a:lnTo>
                    <a:pt x="16660" y="2207"/>
                  </a:lnTo>
                  <a:lnTo>
                    <a:pt x="13003" y="2729"/>
                  </a:lnTo>
                  <a:lnTo>
                    <a:pt x="9694" y="3309"/>
                  </a:lnTo>
                  <a:lnTo>
                    <a:pt x="6850" y="3948"/>
                  </a:lnTo>
                  <a:lnTo>
                    <a:pt x="5631" y="4238"/>
                  </a:lnTo>
                  <a:lnTo>
                    <a:pt x="4470" y="4587"/>
                  </a:lnTo>
                  <a:lnTo>
                    <a:pt x="3425" y="4935"/>
                  </a:lnTo>
                  <a:lnTo>
                    <a:pt x="2554" y="5283"/>
                  </a:lnTo>
                  <a:lnTo>
                    <a:pt x="1799" y="5631"/>
                  </a:lnTo>
                  <a:lnTo>
                    <a:pt x="1161" y="5980"/>
                  </a:lnTo>
                  <a:lnTo>
                    <a:pt x="639" y="6386"/>
                  </a:lnTo>
                  <a:lnTo>
                    <a:pt x="290" y="6734"/>
                  </a:lnTo>
                  <a:lnTo>
                    <a:pt x="58" y="7141"/>
                  </a:lnTo>
                  <a:lnTo>
                    <a:pt x="0" y="7315"/>
                  </a:lnTo>
                  <a:lnTo>
                    <a:pt x="0" y="7547"/>
                  </a:lnTo>
                  <a:lnTo>
                    <a:pt x="0" y="7721"/>
                  </a:lnTo>
                  <a:lnTo>
                    <a:pt x="58" y="7895"/>
                  </a:lnTo>
                  <a:lnTo>
                    <a:pt x="290" y="8302"/>
                  </a:lnTo>
                  <a:lnTo>
                    <a:pt x="639" y="8650"/>
                  </a:lnTo>
                  <a:lnTo>
                    <a:pt x="1161" y="9056"/>
                  </a:lnTo>
                  <a:lnTo>
                    <a:pt x="1799" y="9404"/>
                  </a:lnTo>
                  <a:lnTo>
                    <a:pt x="2554" y="9753"/>
                  </a:lnTo>
                  <a:lnTo>
                    <a:pt x="3425" y="10101"/>
                  </a:lnTo>
                  <a:lnTo>
                    <a:pt x="4470" y="10449"/>
                  </a:lnTo>
                  <a:lnTo>
                    <a:pt x="5631" y="10798"/>
                  </a:lnTo>
                  <a:lnTo>
                    <a:pt x="6850" y="11088"/>
                  </a:lnTo>
                  <a:lnTo>
                    <a:pt x="9694" y="11726"/>
                  </a:lnTo>
                  <a:lnTo>
                    <a:pt x="13003" y="12307"/>
                  </a:lnTo>
                  <a:lnTo>
                    <a:pt x="16660" y="12829"/>
                  </a:lnTo>
                  <a:lnTo>
                    <a:pt x="20723" y="13352"/>
                  </a:lnTo>
                  <a:lnTo>
                    <a:pt x="25134" y="13758"/>
                  </a:lnTo>
                  <a:lnTo>
                    <a:pt x="29836" y="14164"/>
                  </a:lnTo>
                  <a:lnTo>
                    <a:pt x="34828" y="14455"/>
                  </a:lnTo>
                  <a:lnTo>
                    <a:pt x="40052" y="14745"/>
                  </a:lnTo>
                  <a:lnTo>
                    <a:pt x="45509" y="14919"/>
                  </a:lnTo>
                  <a:lnTo>
                    <a:pt x="51198" y="15035"/>
                  </a:lnTo>
                  <a:lnTo>
                    <a:pt x="62807" y="15035"/>
                  </a:lnTo>
                  <a:lnTo>
                    <a:pt x="68496" y="14919"/>
                  </a:lnTo>
                  <a:lnTo>
                    <a:pt x="73952" y="14745"/>
                  </a:lnTo>
                  <a:lnTo>
                    <a:pt x="79176" y="14455"/>
                  </a:lnTo>
                  <a:lnTo>
                    <a:pt x="84168" y="14164"/>
                  </a:lnTo>
                  <a:lnTo>
                    <a:pt x="88870" y="13758"/>
                  </a:lnTo>
                  <a:lnTo>
                    <a:pt x="93282" y="13352"/>
                  </a:lnTo>
                  <a:lnTo>
                    <a:pt x="97345" y="12829"/>
                  </a:lnTo>
                  <a:lnTo>
                    <a:pt x="101002" y="12307"/>
                  </a:lnTo>
                  <a:lnTo>
                    <a:pt x="104311" y="11726"/>
                  </a:lnTo>
                  <a:lnTo>
                    <a:pt x="107155" y="11088"/>
                  </a:lnTo>
                  <a:lnTo>
                    <a:pt x="108374" y="10798"/>
                  </a:lnTo>
                  <a:lnTo>
                    <a:pt x="109535" y="10449"/>
                  </a:lnTo>
                  <a:lnTo>
                    <a:pt x="110580" y="10101"/>
                  </a:lnTo>
                  <a:lnTo>
                    <a:pt x="111450" y="9753"/>
                  </a:lnTo>
                  <a:lnTo>
                    <a:pt x="112205" y="9404"/>
                  </a:lnTo>
                  <a:lnTo>
                    <a:pt x="112843" y="9056"/>
                  </a:lnTo>
                  <a:lnTo>
                    <a:pt x="113366" y="8650"/>
                  </a:lnTo>
                  <a:lnTo>
                    <a:pt x="113714" y="8302"/>
                  </a:lnTo>
                  <a:lnTo>
                    <a:pt x="113946" y="7895"/>
                  </a:lnTo>
                  <a:lnTo>
                    <a:pt x="114004" y="7721"/>
                  </a:lnTo>
                  <a:lnTo>
                    <a:pt x="114004" y="7547"/>
                  </a:lnTo>
                  <a:lnTo>
                    <a:pt x="114004" y="7315"/>
                  </a:lnTo>
                  <a:lnTo>
                    <a:pt x="113946" y="7141"/>
                  </a:lnTo>
                  <a:lnTo>
                    <a:pt x="113714" y="6734"/>
                  </a:lnTo>
                  <a:lnTo>
                    <a:pt x="113366" y="6386"/>
                  </a:lnTo>
                  <a:lnTo>
                    <a:pt x="112843" y="5980"/>
                  </a:lnTo>
                  <a:lnTo>
                    <a:pt x="112205" y="5631"/>
                  </a:lnTo>
                  <a:lnTo>
                    <a:pt x="111450" y="5283"/>
                  </a:lnTo>
                  <a:lnTo>
                    <a:pt x="110580" y="4935"/>
                  </a:lnTo>
                  <a:lnTo>
                    <a:pt x="109535" y="4587"/>
                  </a:lnTo>
                  <a:lnTo>
                    <a:pt x="108374" y="4238"/>
                  </a:lnTo>
                  <a:lnTo>
                    <a:pt x="107155" y="3948"/>
                  </a:lnTo>
                  <a:lnTo>
                    <a:pt x="104311" y="3309"/>
                  </a:lnTo>
                  <a:lnTo>
                    <a:pt x="101002" y="2729"/>
                  </a:lnTo>
                  <a:lnTo>
                    <a:pt x="97345" y="2207"/>
                  </a:lnTo>
                  <a:lnTo>
                    <a:pt x="93282" y="1684"/>
                  </a:lnTo>
                  <a:lnTo>
                    <a:pt x="88870" y="1278"/>
                  </a:lnTo>
                  <a:lnTo>
                    <a:pt x="84168" y="872"/>
                  </a:lnTo>
                  <a:lnTo>
                    <a:pt x="79176" y="581"/>
                  </a:lnTo>
                  <a:lnTo>
                    <a:pt x="73952" y="291"/>
                  </a:lnTo>
                  <a:lnTo>
                    <a:pt x="68496" y="117"/>
                  </a:lnTo>
                  <a:lnTo>
                    <a:pt x="6280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0"/>
            <p:cNvSpPr/>
            <p:nvPr/>
          </p:nvSpPr>
          <p:spPr>
            <a:xfrm>
              <a:off x="1305975" y="4404450"/>
              <a:ext cx="1010050" cy="920075"/>
            </a:xfrm>
            <a:custGeom>
              <a:avLst/>
              <a:gdLst/>
              <a:ahLst/>
              <a:cxnLst/>
              <a:rect l="l" t="t" r="r" b="b"/>
              <a:pathLst>
                <a:path w="40402" h="36803" extrusionOk="0">
                  <a:moveTo>
                    <a:pt x="1800" y="0"/>
                  </a:moveTo>
                  <a:lnTo>
                    <a:pt x="1" y="18866"/>
                  </a:lnTo>
                  <a:lnTo>
                    <a:pt x="1" y="19388"/>
                  </a:lnTo>
                  <a:lnTo>
                    <a:pt x="59" y="23451"/>
                  </a:lnTo>
                  <a:lnTo>
                    <a:pt x="59" y="23625"/>
                  </a:lnTo>
                  <a:lnTo>
                    <a:pt x="175" y="28153"/>
                  </a:lnTo>
                  <a:lnTo>
                    <a:pt x="349" y="31926"/>
                  </a:lnTo>
                  <a:lnTo>
                    <a:pt x="465" y="33435"/>
                  </a:lnTo>
                  <a:lnTo>
                    <a:pt x="581" y="34538"/>
                  </a:lnTo>
                  <a:lnTo>
                    <a:pt x="755" y="35351"/>
                  </a:lnTo>
                  <a:lnTo>
                    <a:pt x="872" y="35525"/>
                  </a:lnTo>
                  <a:lnTo>
                    <a:pt x="930" y="35699"/>
                  </a:lnTo>
                  <a:lnTo>
                    <a:pt x="1162" y="35757"/>
                  </a:lnTo>
                  <a:lnTo>
                    <a:pt x="1568" y="35815"/>
                  </a:lnTo>
                  <a:lnTo>
                    <a:pt x="2961" y="35989"/>
                  </a:lnTo>
                  <a:lnTo>
                    <a:pt x="4935" y="36105"/>
                  </a:lnTo>
                  <a:lnTo>
                    <a:pt x="7431" y="36280"/>
                  </a:lnTo>
                  <a:lnTo>
                    <a:pt x="13526" y="36454"/>
                  </a:lnTo>
                  <a:lnTo>
                    <a:pt x="20433" y="36628"/>
                  </a:lnTo>
                  <a:lnTo>
                    <a:pt x="27341" y="36744"/>
                  </a:lnTo>
                  <a:lnTo>
                    <a:pt x="33436" y="36802"/>
                  </a:lnTo>
                  <a:lnTo>
                    <a:pt x="37847" y="36744"/>
                  </a:lnTo>
                  <a:lnTo>
                    <a:pt x="39183" y="36686"/>
                  </a:lnTo>
                  <a:lnTo>
                    <a:pt x="39821" y="36628"/>
                  </a:lnTo>
                  <a:lnTo>
                    <a:pt x="40053" y="36512"/>
                  </a:lnTo>
                  <a:lnTo>
                    <a:pt x="40227" y="36338"/>
                  </a:lnTo>
                  <a:lnTo>
                    <a:pt x="40344" y="36105"/>
                  </a:lnTo>
                  <a:lnTo>
                    <a:pt x="40402" y="35815"/>
                  </a:lnTo>
                  <a:lnTo>
                    <a:pt x="40402" y="35467"/>
                  </a:lnTo>
                  <a:lnTo>
                    <a:pt x="40402" y="35119"/>
                  </a:lnTo>
                  <a:lnTo>
                    <a:pt x="40285" y="34306"/>
                  </a:lnTo>
                  <a:lnTo>
                    <a:pt x="39995" y="33493"/>
                  </a:lnTo>
                  <a:lnTo>
                    <a:pt x="39647" y="32681"/>
                  </a:lnTo>
                  <a:lnTo>
                    <a:pt x="39183" y="31984"/>
                  </a:lnTo>
                  <a:lnTo>
                    <a:pt x="38950" y="31694"/>
                  </a:lnTo>
                  <a:lnTo>
                    <a:pt x="38660" y="31404"/>
                  </a:lnTo>
                  <a:lnTo>
                    <a:pt x="38312" y="31171"/>
                  </a:lnTo>
                  <a:lnTo>
                    <a:pt x="37615" y="30765"/>
                  </a:lnTo>
                  <a:lnTo>
                    <a:pt x="35700" y="29778"/>
                  </a:lnTo>
                  <a:lnTo>
                    <a:pt x="33262" y="28559"/>
                  </a:lnTo>
                  <a:lnTo>
                    <a:pt x="30592" y="27224"/>
                  </a:lnTo>
                  <a:lnTo>
                    <a:pt x="25658" y="24902"/>
                  </a:lnTo>
                  <a:lnTo>
                    <a:pt x="23510" y="23916"/>
                  </a:lnTo>
                  <a:lnTo>
                    <a:pt x="23510" y="23509"/>
                  </a:lnTo>
                  <a:lnTo>
                    <a:pt x="23626" y="19620"/>
                  </a:lnTo>
                  <a:lnTo>
                    <a:pt x="23626" y="18924"/>
                  </a:lnTo>
                  <a:lnTo>
                    <a:pt x="26006" y="290"/>
                  </a:lnTo>
                  <a:lnTo>
                    <a:pt x="1800"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1305975" y="4876075"/>
              <a:ext cx="1010050" cy="448450"/>
            </a:xfrm>
            <a:custGeom>
              <a:avLst/>
              <a:gdLst/>
              <a:ahLst/>
              <a:cxnLst/>
              <a:rect l="l" t="t" r="r" b="b"/>
              <a:pathLst>
                <a:path w="40402" h="17938" extrusionOk="0">
                  <a:moveTo>
                    <a:pt x="1" y="1"/>
                  </a:moveTo>
                  <a:lnTo>
                    <a:pt x="1" y="523"/>
                  </a:lnTo>
                  <a:lnTo>
                    <a:pt x="59" y="4586"/>
                  </a:lnTo>
                  <a:lnTo>
                    <a:pt x="59" y="4760"/>
                  </a:lnTo>
                  <a:lnTo>
                    <a:pt x="175" y="9288"/>
                  </a:lnTo>
                  <a:lnTo>
                    <a:pt x="349" y="13061"/>
                  </a:lnTo>
                  <a:lnTo>
                    <a:pt x="465" y="14570"/>
                  </a:lnTo>
                  <a:lnTo>
                    <a:pt x="581" y="15673"/>
                  </a:lnTo>
                  <a:lnTo>
                    <a:pt x="755" y="16486"/>
                  </a:lnTo>
                  <a:lnTo>
                    <a:pt x="872" y="16660"/>
                  </a:lnTo>
                  <a:lnTo>
                    <a:pt x="930" y="16834"/>
                  </a:lnTo>
                  <a:lnTo>
                    <a:pt x="1162" y="16892"/>
                  </a:lnTo>
                  <a:lnTo>
                    <a:pt x="1568" y="16950"/>
                  </a:lnTo>
                  <a:lnTo>
                    <a:pt x="2961" y="17124"/>
                  </a:lnTo>
                  <a:lnTo>
                    <a:pt x="4935" y="17240"/>
                  </a:lnTo>
                  <a:lnTo>
                    <a:pt x="7431" y="17415"/>
                  </a:lnTo>
                  <a:lnTo>
                    <a:pt x="13526" y="17589"/>
                  </a:lnTo>
                  <a:lnTo>
                    <a:pt x="20433" y="17763"/>
                  </a:lnTo>
                  <a:lnTo>
                    <a:pt x="27341" y="17879"/>
                  </a:lnTo>
                  <a:lnTo>
                    <a:pt x="33436" y="17937"/>
                  </a:lnTo>
                  <a:lnTo>
                    <a:pt x="37847" y="17879"/>
                  </a:lnTo>
                  <a:lnTo>
                    <a:pt x="39183" y="17821"/>
                  </a:lnTo>
                  <a:lnTo>
                    <a:pt x="39821" y="17763"/>
                  </a:lnTo>
                  <a:lnTo>
                    <a:pt x="40053" y="17647"/>
                  </a:lnTo>
                  <a:lnTo>
                    <a:pt x="40227" y="17473"/>
                  </a:lnTo>
                  <a:lnTo>
                    <a:pt x="40344" y="17240"/>
                  </a:lnTo>
                  <a:lnTo>
                    <a:pt x="40402" y="16950"/>
                  </a:lnTo>
                  <a:lnTo>
                    <a:pt x="40402" y="16602"/>
                  </a:lnTo>
                  <a:lnTo>
                    <a:pt x="40402" y="16254"/>
                  </a:lnTo>
                  <a:lnTo>
                    <a:pt x="40285" y="15441"/>
                  </a:lnTo>
                  <a:lnTo>
                    <a:pt x="39995" y="14628"/>
                  </a:lnTo>
                  <a:lnTo>
                    <a:pt x="39647" y="13816"/>
                  </a:lnTo>
                  <a:lnTo>
                    <a:pt x="39183" y="13119"/>
                  </a:lnTo>
                  <a:lnTo>
                    <a:pt x="38950" y="12829"/>
                  </a:lnTo>
                  <a:lnTo>
                    <a:pt x="38718" y="12539"/>
                  </a:lnTo>
                  <a:lnTo>
                    <a:pt x="38312" y="12306"/>
                  </a:lnTo>
                  <a:lnTo>
                    <a:pt x="37615" y="11900"/>
                  </a:lnTo>
                  <a:lnTo>
                    <a:pt x="35700" y="10913"/>
                  </a:lnTo>
                  <a:lnTo>
                    <a:pt x="33262" y="9694"/>
                  </a:lnTo>
                  <a:lnTo>
                    <a:pt x="30592" y="8359"/>
                  </a:lnTo>
                  <a:lnTo>
                    <a:pt x="25658" y="6037"/>
                  </a:lnTo>
                  <a:lnTo>
                    <a:pt x="23510" y="5051"/>
                  </a:lnTo>
                  <a:lnTo>
                    <a:pt x="23510" y="4644"/>
                  </a:lnTo>
                  <a:lnTo>
                    <a:pt x="23626" y="755"/>
                  </a:lnTo>
                  <a:lnTo>
                    <a:pt x="23626" y="59"/>
                  </a:lnTo>
                  <a:lnTo>
                    <a:pt x="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1307425" y="4990725"/>
              <a:ext cx="1008600" cy="333800"/>
            </a:xfrm>
            <a:custGeom>
              <a:avLst/>
              <a:gdLst/>
              <a:ahLst/>
              <a:cxnLst/>
              <a:rect l="l" t="t" r="r" b="b"/>
              <a:pathLst>
                <a:path w="40344" h="13352" extrusionOk="0">
                  <a:moveTo>
                    <a:pt x="1" y="0"/>
                  </a:moveTo>
                  <a:lnTo>
                    <a:pt x="1" y="232"/>
                  </a:lnTo>
                  <a:lnTo>
                    <a:pt x="1" y="465"/>
                  </a:lnTo>
                  <a:lnTo>
                    <a:pt x="117" y="4934"/>
                  </a:lnTo>
                  <a:lnTo>
                    <a:pt x="291" y="8591"/>
                  </a:lnTo>
                  <a:lnTo>
                    <a:pt x="407" y="10042"/>
                  </a:lnTo>
                  <a:lnTo>
                    <a:pt x="523" y="11145"/>
                  </a:lnTo>
                  <a:lnTo>
                    <a:pt x="697" y="11900"/>
                  </a:lnTo>
                  <a:lnTo>
                    <a:pt x="814" y="12132"/>
                  </a:lnTo>
                  <a:lnTo>
                    <a:pt x="872" y="12248"/>
                  </a:lnTo>
                  <a:lnTo>
                    <a:pt x="1336" y="12364"/>
                  </a:lnTo>
                  <a:lnTo>
                    <a:pt x="2207" y="12480"/>
                  </a:lnTo>
                  <a:lnTo>
                    <a:pt x="5051" y="12713"/>
                  </a:lnTo>
                  <a:lnTo>
                    <a:pt x="9114" y="12887"/>
                  </a:lnTo>
                  <a:lnTo>
                    <a:pt x="13932" y="13061"/>
                  </a:lnTo>
                  <a:lnTo>
                    <a:pt x="19621" y="13177"/>
                  </a:lnTo>
                  <a:lnTo>
                    <a:pt x="26761" y="13293"/>
                  </a:lnTo>
                  <a:lnTo>
                    <a:pt x="33088" y="13351"/>
                  </a:lnTo>
                  <a:lnTo>
                    <a:pt x="37731" y="13293"/>
                  </a:lnTo>
                  <a:lnTo>
                    <a:pt x="39125" y="13235"/>
                  </a:lnTo>
                  <a:lnTo>
                    <a:pt x="39763" y="13177"/>
                  </a:lnTo>
                  <a:lnTo>
                    <a:pt x="39995" y="13061"/>
                  </a:lnTo>
                  <a:lnTo>
                    <a:pt x="40169" y="12887"/>
                  </a:lnTo>
                  <a:lnTo>
                    <a:pt x="40286" y="12654"/>
                  </a:lnTo>
                  <a:lnTo>
                    <a:pt x="40344" y="12364"/>
                  </a:lnTo>
                  <a:lnTo>
                    <a:pt x="40344" y="12016"/>
                  </a:lnTo>
                  <a:lnTo>
                    <a:pt x="40344" y="11668"/>
                  </a:lnTo>
                  <a:lnTo>
                    <a:pt x="40169" y="10855"/>
                  </a:lnTo>
                  <a:lnTo>
                    <a:pt x="39879" y="10042"/>
                  </a:lnTo>
                  <a:lnTo>
                    <a:pt x="39531" y="9230"/>
                  </a:lnTo>
                  <a:lnTo>
                    <a:pt x="39067" y="8533"/>
                  </a:lnTo>
                  <a:lnTo>
                    <a:pt x="38834" y="8243"/>
                  </a:lnTo>
                  <a:lnTo>
                    <a:pt x="38602" y="7953"/>
                  </a:lnTo>
                  <a:lnTo>
                    <a:pt x="38196" y="7720"/>
                  </a:lnTo>
                  <a:lnTo>
                    <a:pt x="37499" y="7314"/>
                  </a:lnTo>
                  <a:lnTo>
                    <a:pt x="35642" y="6327"/>
                  </a:lnTo>
                  <a:lnTo>
                    <a:pt x="33146" y="5108"/>
                  </a:lnTo>
                  <a:lnTo>
                    <a:pt x="30476" y="3773"/>
                  </a:lnTo>
                  <a:lnTo>
                    <a:pt x="25542" y="1451"/>
                  </a:lnTo>
                  <a:lnTo>
                    <a:pt x="23394" y="465"/>
                  </a:lnTo>
                  <a:lnTo>
                    <a:pt x="23394" y="58"/>
                  </a:lnTo>
                  <a:lnTo>
                    <a:pt x="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1371275" y="5273700"/>
              <a:ext cx="922975" cy="14525"/>
            </a:xfrm>
            <a:custGeom>
              <a:avLst/>
              <a:gdLst/>
              <a:ahLst/>
              <a:cxnLst/>
              <a:rect l="l" t="t" r="r" b="b"/>
              <a:pathLst>
                <a:path w="36919" h="581" extrusionOk="0">
                  <a:moveTo>
                    <a:pt x="7431" y="0"/>
                  </a:moveTo>
                  <a:lnTo>
                    <a:pt x="3077" y="58"/>
                  </a:lnTo>
                  <a:lnTo>
                    <a:pt x="1" y="117"/>
                  </a:lnTo>
                  <a:lnTo>
                    <a:pt x="3077" y="291"/>
                  </a:lnTo>
                  <a:lnTo>
                    <a:pt x="7431" y="349"/>
                  </a:lnTo>
                  <a:lnTo>
                    <a:pt x="18402" y="523"/>
                  </a:lnTo>
                  <a:lnTo>
                    <a:pt x="29373" y="581"/>
                  </a:lnTo>
                  <a:lnTo>
                    <a:pt x="36861" y="523"/>
                  </a:lnTo>
                  <a:lnTo>
                    <a:pt x="36919" y="523"/>
                  </a:lnTo>
                  <a:lnTo>
                    <a:pt x="36919" y="465"/>
                  </a:lnTo>
                  <a:lnTo>
                    <a:pt x="36803" y="465"/>
                  </a:lnTo>
                  <a:lnTo>
                    <a:pt x="29373" y="291"/>
                  </a:lnTo>
                  <a:lnTo>
                    <a:pt x="18402" y="117"/>
                  </a:lnTo>
                  <a:lnTo>
                    <a:pt x="74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1776175" y="4989275"/>
              <a:ext cx="184325" cy="47900"/>
            </a:xfrm>
            <a:custGeom>
              <a:avLst/>
              <a:gdLst/>
              <a:ahLst/>
              <a:cxnLst/>
              <a:rect l="l" t="t" r="r" b="b"/>
              <a:pathLst>
                <a:path w="7373" h="1916" extrusionOk="0">
                  <a:moveTo>
                    <a:pt x="5398" y="0"/>
                  </a:moveTo>
                  <a:lnTo>
                    <a:pt x="4412" y="58"/>
                  </a:lnTo>
                  <a:lnTo>
                    <a:pt x="3425" y="174"/>
                  </a:lnTo>
                  <a:lnTo>
                    <a:pt x="2496" y="407"/>
                  </a:lnTo>
                  <a:lnTo>
                    <a:pt x="1625" y="755"/>
                  </a:lnTo>
                  <a:lnTo>
                    <a:pt x="1219" y="929"/>
                  </a:lnTo>
                  <a:lnTo>
                    <a:pt x="813" y="1161"/>
                  </a:lnTo>
                  <a:lnTo>
                    <a:pt x="406" y="1451"/>
                  </a:lnTo>
                  <a:lnTo>
                    <a:pt x="58" y="1742"/>
                  </a:lnTo>
                  <a:lnTo>
                    <a:pt x="0" y="1800"/>
                  </a:lnTo>
                  <a:lnTo>
                    <a:pt x="58" y="1858"/>
                  </a:lnTo>
                  <a:lnTo>
                    <a:pt x="58" y="1916"/>
                  </a:lnTo>
                  <a:lnTo>
                    <a:pt x="174" y="1916"/>
                  </a:lnTo>
                  <a:lnTo>
                    <a:pt x="1916" y="1393"/>
                  </a:lnTo>
                  <a:lnTo>
                    <a:pt x="3657" y="987"/>
                  </a:lnTo>
                  <a:lnTo>
                    <a:pt x="5456" y="697"/>
                  </a:lnTo>
                  <a:lnTo>
                    <a:pt x="7256" y="523"/>
                  </a:lnTo>
                  <a:lnTo>
                    <a:pt x="7372" y="465"/>
                  </a:lnTo>
                  <a:lnTo>
                    <a:pt x="7372" y="348"/>
                  </a:lnTo>
                  <a:lnTo>
                    <a:pt x="7372" y="232"/>
                  </a:lnTo>
                  <a:lnTo>
                    <a:pt x="7256" y="232"/>
                  </a:lnTo>
                  <a:lnTo>
                    <a:pt x="6327" y="58"/>
                  </a:lnTo>
                  <a:lnTo>
                    <a:pt x="539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0"/>
            <p:cNvSpPr/>
            <p:nvPr/>
          </p:nvSpPr>
          <p:spPr>
            <a:xfrm>
              <a:off x="1819700" y="5016850"/>
              <a:ext cx="184325" cy="46450"/>
            </a:xfrm>
            <a:custGeom>
              <a:avLst/>
              <a:gdLst/>
              <a:ahLst/>
              <a:cxnLst/>
              <a:rect l="l" t="t" r="r" b="b"/>
              <a:pathLst>
                <a:path w="7373" h="1858" extrusionOk="0">
                  <a:moveTo>
                    <a:pt x="4412" y="0"/>
                  </a:moveTo>
                  <a:lnTo>
                    <a:pt x="3425" y="116"/>
                  </a:lnTo>
                  <a:lnTo>
                    <a:pt x="2496" y="348"/>
                  </a:lnTo>
                  <a:lnTo>
                    <a:pt x="1626" y="697"/>
                  </a:lnTo>
                  <a:lnTo>
                    <a:pt x="1161" y="929"/>
                  </a:lnTo>
                  <a:lnTo>
                    <a:pt x="755" y="1161"/>
                  </a:lnTo>
                  <a:lnTo>
                    <a:pt x="407" y="1393"/>
                  </a:lnTo>
                  <a:lnTo>
                    <a:pt x="0" y="1741"/>
                  </a:lnTo>
                  <a:lnTo>
                    <a:pt x="0" y="1800"/>
                  </a:lnTo>
                  <a:lnTo>
                    <a:pt x="59" y="1858"/>
                  </a:lnTo>
                  <a:lnTo>
                    <a:pt x="117" y="1858"/>
                  </a:lnTo>
                  <a:lnTo>
                    <a:pt x="1858" y="1393"/>
                  </a:lnTo>
                  <a:lnTo>
                    <a:pt x="3657" y="987"/>
                  </a:lnTo>
                  <a:lnTo>
                    <a:pt x="5399" y="697"/>
                  </a:lnTo>
                  <a:lnTo>
                    <a:pt x="7198" y="464"/>
                  </a:lnTo>
                  <a:lnTo>
                    <a:pt x="7314" y="464"/>
                  </a:lnTo>
                  <a:lnTo>
                    <a:pt x="7372" y="348"/>
                  </a:lnTo>
                  <a:lnTo>
                    <a:pt x="7314" y="232"/>
                  </a:lnTo>
                  <a:lnTo>
                    <a:pt x="7256" y="174"/>
                  </a:lnTo>
                  <a:lnTo>
                    <a:pt x="6328" y="58"/>
                  </a:lnTo>
                  <a:lnTo>
                    <a:pt x="53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a:off x="1863225" y="5042950"/>
              <a:ext cx="184325" cy="46475"/>
            </a:xfrm>
            <a:custGeom>
              <a:avLst/>
              <a:gdLst/>
              <a:ahLst/>
              <a:cxnLst/>
              <a:rect l="l" t="t" r="r" b="b"/>
              <a:pathLst>
                <a:path w="7373" h="1859" extrusionOk="0">
                  <a:moveTo>
                    <a:pt x="4354" y="1"/>
                  </a:moveTo>
                  <a:lnTo>
                    <a:pt x="3426" y="175"/>
                  </a:lnTo>
                  <a:lnTo>
                    <a:pt x="2497" y="407"/>
                  </a:lnTo>
                  <a:lnTo>
                    <a:pt x="1568" y="697"/>
                  </a:lnTo>
                  <a:lnTo>
                    <a:pt x="1162" y="930"/>
                  </a:lnTo>
                  <a:lnTo>
                    <a:pt x="755" y="1162"/>
                  </a:lnTo>
                  <a:lnTo>
                    <a:pt x="349" y="1452"/>
                  </a:lnTo>
                  <a:lnTo>
                    <a:pt x="1" y="1742"/>
                  </a:lnTo>
                  <a:lnTo>
                    <a:pt x="1" y="1800"/>
                  </a:lnTo>
                  <a:lnTo>
                    <a:pt x="1" y="1858"/>
                  </a:lnTo>
                  <a:lnTo>
                    <a:pt x="117" y="1858"/>
                  </a:lnTo>
                  <a:lnTo>
                    <a:pt x="1858" y="1394"/>
                  </a:lnTo>
                  <a:lnTo>
                    <a:pt x="3600" y="988"/>
                  </a:lnTo>
                  <a:lnTo>
                    <a:pt x="5399" y="697"/>
                  </a:lnTo>
                  <a:lnTo>
                    <a:pt x="7199" y="523"/>
                  </a:lnTo>
                  <a:lnTo>
                    <a:pt x="7315" y="465"/>
                  </a:lnTo>
                  <a:lnTo>
                    <a:pt x="7373" y="349"/>
                  </a:lnTo>
                  <a:lnTo>
                    <a:pt x="7315" y="233"/>
                  </a:lnTo>
                  <a:lnTo>
                    <a:pt x="7199" y="175"/>
                  </a:lnTo>
                  <a:lnTo>
                    <a:pt x="6270" y="59"/>
                  </a:lnTo>
                  <a:lnTo>
                    <a:pt x="53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1307425" y="4990725"/>
              <a:ext cx="490525" cy="329425"/>
            </a:xfrm>
            <a:custGeom>
              <a:avLst/>
              <a:gdLst/>
              <a:ahLst/>
              <a:cxnLst/>
              <a:rect l="l" t="t" r="r" b="b"/>
              <a:pathLst>
                <a:path w="19621" h="13177" extrusionOk="0">
                  <a:moveTo>
                    <a:pt x="1" y="0"/>
                  </a:moveTo>
                  <a:lnTo>
                    <a:pt x="1" y="232"/>
                  </a:lnTo>
                  <a:lnTo>
                    <a:pt x="1" y="465"/>
                  </a:lnTo>
                  <a:lnTo>
                    <a:pt x="117" y="4934"/>
                  </a:lnTo>
                  <a:lnTo>
                    <a:pt x="291" y="8591"/>
                  </a:lnTo>
                  <a:lnTo>
                    <a:pt x="407" y="9984"/>
                  </a:lnTo>
                  <a:lnTo>
                    <a:pt x="523" y="11145"/>
                  </a:lnTo>
                  <a:lnTo>
                    <a:pt x="697" y="11900"/>
                  </a:lnTo>
                  <a:lnTo>
                    <a:pt x="814" y="12074"/>
                  </a:lnTo>
                  <a:lnTo>
                    <a:pt x="872" y="12248"/>
                  </a:lnTo>
                  <a:lnTo>
                    <a:pt x="1336" y="12364"/>
                  </a:lnTo>
                  <a:lnTo>
                    <a:pt x="2207" y="12480"/>
                  </a:lnTo>
                  <a:lnTo>
                    <a:pt x="5051" y="12713"/>
                  </a:lnTo>
                  <a:lnTo>
                    <a:pt x="9114" y="12887"/>
                  </a:lnTo>
                  <a:lnTo>
                    <a:pt x="13932" y="13061"/>
                  </a:lnTo>
                  <a:lnTo>
                    <a:pt x="19621" y="13177"/>
                  </a:lnTo>
                  <a:lnTo>
                    <a:pt x="9114" y="6153"/>
                  </a:lnTo>
                  <a:lnTo>
                    <a:pt x="3716" y="2554"/>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983825" y="1793775"/>
              <a:ext cx="1031800" cy="3199875"/>
            </a:xfrm>
            <a:custGeom>
              <a:avLst/>
              <a:gdLst/>
              <a:ahLst/>
              <a:cxnLst/>
              <a:rect l="l" t="t" r="r" b="b"/>
              <a:pathLst>
                <a:path w="41272" h="127995" extrusionOk="0">
                  <a:moveTo>
                    <a:pt x="0" y="0"/>
                  </a:moveTo>
                  <a:lnTo>
                    <a:pt x="4992" y="19214"/>
                  </a:lnTo>
                  <a:lnTo>
                    <a:pt x="10971" y="42317"/>
                  </a:lnTo>
                  <a:lnTo>
                    <a:pt x="13061" y="50385"/>
                  </a:lnTo>
                  <a:lnTo>
                    <a:pt x="15615" y="60660"/>
                  </a:lnTo>
                  <a:lnTo>
                    <a:pt x="16486" y="64084"/>
                  </a:lnTo>
                  <a:lnTo>
                    <a:pt x="16892" y="65942"/>
                  </a:lnTo>
                  <a:lnTo>
                    <a:pt x="16892" y="66813"/>
                  </a:lnTo>
                  <a:lnTo>
                    <a:pt x="16718" y="68960"/>
                  </a:lnTo>
                  <a:lnTo>
                    <a:pt x="16195" y="76100"/>
                  </a:lnTo>
                  <a:lnTo>
                    <a:pt x="14454" y="97404"/>
                  </a:lnTo>
                  <a:lnTo>
                    <a:pt x="11842" y="127994"/>
                  </a:lnTo>
                  <a:lnTo>
                    <a:pt x="37905" y="127994"/>
                  </a:lnTo>
                  <a:lnTo>
                    <a:pt x="38602" y="119577"/>
                  </a:lnTo>
                  <a:lnTo>
                    <a:pt x="39240" y="110754"/>
                  </a:lnTo>
                  <a:lnTo>
                    <a:pt x="39937" y="100364"/>
                  </a:lnTo>
                  <a:lnTo>
                    <a:pt x="40575" y="89509"/>
                  </a:lnTo>
                  <a:lnTo>
                    <a:pt x="40807" y="84285"/>
                  </a:lnTo>
                  <a:lnTo>
                    <a:pt x="41040" y="79351"/>
                  </a:lnTo>
                  <a:lnTo>
                    <a:pt x="41214" y="74939"/>
                  </a:lnTo>
                  <a:lnTo>
                    <a:pt x="41272" y="71050"/>
                  </a:lnTo>
                  <a:lnTo>
                    <a:pt x="41214" y="67916"/>
                  </a:lnTo>
                  <a:lnTo>
                    <a:pt x="41156" y="66697"/>
                  </a:lnTo>
                  <a:lnTo>
                    <a:pt x="41098" y="65710"/>
                  </a:lnTo>
                  <a:lnTo>
                    <a:pt x="40865" y="64375"/>
                  </a:lnTo>
                  <a:lnTo>
                    <a:pt x="40517" y="62749"/>
                  </a:lnTo>
                  <a:lnTo>
                    <a:pt x="40053" y="60718"/>
                  </a:lnTo>
                  <a:lnTo>
                    <a:pt x="39472" y="58338"/>
                  </a:lnTo>
                  <a:lnTo>
                    <a:pt x="38021" y="52881"/>
                  </a:lnTo>
                  <a:lnTo>
                    <a:pt x="36280" y="46554"/>
                  </a:lnTo>
                  <a:lnTo>
                    <a:pt x="34306" y="39763"/>
                  </a:lnTo>
                  <a:lnTo>
                    <a:pt x="32216" y="32623"/>
                  </a:lnTo>
                  <a:lnTo>
                    <a:pt x="28037" y="18866"/>
                  </a:lnTo>
                  <a:lnTo>
                    <a:pt x="23858" y="5457"/>
                  </a:lnTo>
                  <a:lnTo>
                    <a:pt x="2217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0"/>
            <p:cNvSpPr/>
            <p:nvPr/>
          </p:nvSpPr>
          <p:spPr>
            <a:xfrm>
              <a:off x="1316150" y="4877525"/>
              <a:ext cx="589200" cy="13075"/>
            </a:xfrm>
            <a:custGeom>
              <a:avLst/>
              <a:gdLst/>
              <a:ahLst/>
              <a:cxnLst/>
              <a:rect l="l" t="t" r="r" b="b"/>
              <a:pathLst>
                <a:path w="23568" h="523" extrusionOk="0">
                  <a:moveTo>
                    <a:pt x="8301" y="1"/>
                  </a:moveTo>
                  <a:lnTo>
                    <a:pt x="3135" y="59"/>
                  </a:lnTo>
                  <a:lnTo>
                    <a:pt x="1219" y="117"/>
                  </a:lnTo>
                  <a:lnTo>
                    <a:pt x="58" y="233"/>
                  </a:lnTo>
                  <a:lnTo>
                    <a:pt x="0" y="291"/>
                  </a:lnTo>
                  <a:lnTo>
                    <a:pt x="58" y="291"/>
                  </a:lnTo>
                  <a:lnTo>
                    <a:pt x="1219" y="407"/>
                  </a:lnTo>
                  <a:lnTo>
                    <a:pt x="3135" y="465"/>
                  </a:lnTo>
                  <a:lnTo>
                    <a:pt x="8301" y="523"/>
                  </a:lnTo>
                  <a:lnTo>
                    <a:pt x="16660" y="465"/>
                  </a:lnTo>
                  <a:lnTo>
                    <a:pt x="20084" y="407"/>
                  </a:lnTo>
                  <a:lnTo>
                    <a:pt x="23509" y="291"/>
                  </a:lnTo>
                  <a:lnTo>
                    <a:pt x="23567" y="291"/>
                  </a:lnTo>
                  <a:lnTo>
                    <a:pt x="23509" y="233"/>
                  </a:lnTo>
                  <a:lnTo>
                    <a:pt x="20084" y="117"/>
                  </a:lnTo>
                  <a:lnTo>
                    <a:pt x="16660" y="59"/>
                  </a:lnTo>
                  <a:lnTo>
                    <a:pt x="8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1097025" y="1933100"/>
              <a:ext cx="446975" cy="2884950"/>
            </a:xfrm>
            <a:custGeom>
              <a:avLst/>
              <a:gdLst/>
              <a:ahLst/>
              <a:cxnLst/>
              <a:rect l="l" t="t" r="r" b="b"/>
              <a:pathLst>
                <a:path w="17879" h="115398" extrusionOk="0">
                  <a:moveTo>
                    <a:pt x="58" y="0"/>
                  </a:moveTo>
                  <a:lnTo>
                    <a:pt x="0" y="58"/>
                  </a:lnTo>
                  <a:lnTo>
                    <a:pt x="0" y="406"/>
                  </a:lnTo>
                  <a:lnTo>
                    <a:pt x="174" y="987"/>
                  </a:lnTo>
                  <a:lnTo>
                    <a:pt x="1799" y="6850"/>
                  </a:lnTo>
                  <a:lnTo>
                    <a:pt x="5224" y="18401"/>
                  </a:lnTo>
                  <a:lnTo>
                    <a:pt x="12074" y="41330"/>
                  </a:lnTo>
                  <a:lnTo>
                    <a:pt x="15499" y="52823"/>
                  </a:lnTo>
                  <a:lnTo>
                    <a:pt x="15963" y="54158"/>
                  </a:lnTo>
                  <a:lnTo>
                    <a:pt x="16311" y="55551"/>
                  </a:lnTo>
                  <a:lnTo>
                    <a:pt x="16660" y="56944"/>
                  </a:lnTo>
                  <a:lnTo>
                    <a:pt x="16950" y="58395"/>
                  </a:lnTo>
                  <a:lnTo>
                    <a:pt x="17124" y="59847"/>
                  </a:lnTo>
                  <a:lnTo>
                    <a:pt x="17240" y="61356"/>
                  </a:lnTo>
                  <a:lnTo>
                    <a:pt x="17240" y="62807"/>
                  </a:lnTo>
                  <a:lnTo>
                    <a:pt x="17182" y="64316"/>
                  </a:lnTo>
                  <a:lnTo>
                    <a:pt x="16950" y="67335"/>
                  </a:lnTo>
                  <a:lnTo>
                    <a:pt x="16660" y="70295"/>
                  </a:lnTo>
                  <a:lnTo>
                    <a:pt x="16079" y="76274"/>
                  </a:lnTo>
                  <a:lnTo>
                    <a:pt x="14976" y="88290"/>
                  </a:lnTo>
                  <a:lnTo>
                    <a:pt x="12770" y="112089"/>
                  </a:lnTo>
                  <a:lnTo>
                    <a:pt x="12538" y="115107"/>
                  </a:lnTo>
                  <a:lnTo>
                    <a:pt x="12538" y="115223"/>
                  </a:lnTo>
                  <a:lnTo>
                    <a:pt x="12596" y="115340"/>
                  </a:lnTo>
                  <a:lnTo>
                    <a:pt x="12654" y="115340"/>
                  </a:lnTo>
                  <a:lnTo>
                    <a:pt x="12770" y="115398"/>
                  </a:lnTo>
                  <a:lnTo>
                    <a:pt x="12945" y="115340"/>
                  </a:lnTo>
                  <a:lnTo>
                    <a:pt x="13003" y="115223"/>
                  </a:lnTo>
                  <a:lnTo>
                    <a:pt x="13061" y="115107"/>
                  </a:lnTo>
                  <a:lnTo>
                    <a:pt x="13641" y="109245"/>
                  </a:lnTo>
                  <a:lnTo>
                    <a:pt x="14222" y="103324"/>
                  </a:lnTo>
                  <a:lnTo>
                    <a:pt x="15324" y="91540"/>
                  </a:lnTo>
                  <a:lnTo>
                    <a:pt x="17530" y="68031"/>
                  </a:lnTo>
                  <a:lnTo>
                    <a:pt x="17762" y="65071"/>
                  </a:lnTo>
                  <a:lnTo>
                    <a:pt x="17879" y="63562"/>
                  </a:lnTo>
                  <a:lnTo>
                    <a:pt x="17879" y="62110"/>
                  </a:lnTo>
                  <a:lnTo>
                    <a:pt x="17879" y="60717"/>
                  </a:lnTo>
                  <a:lnTo>
                    <a:pt x="17704" y="59382"/>
                  </a:lnTo>
                  <a:lnTo>
                    <a:pt x="17530" y="57989"/>
                  </a:lnTo>
                  <a:lnTo>
                    <a:pt x="17240" y="56654"/>
                  </a:lnTo>
                  <a:lnTo>
                    <a:pt x="16892" y="55261"/>
                  </a:lnTo>
                  <a:lnTo>
                    <a:pt x="16543" y="53810"/>
                  </a:lnTo>
                  <a:lnTo>
                    <a:pt x="15731" y="51023"/>
                  </a:lnTo>
                  <a:lnTo>
                    <a:pt x="13989" y="45509"/>
                  </a:lnTo>
                  <a:lnTo>
                    <a:pt x="7198" y="22929"/>
                  </a:lnTo>
                  <a:lnTo>
                    <a:pt x="3715" y="11609"/>
                  </a:lnTo>
                  <a:lnTo>
                    <a:pt x="1974" y="5921"/>
                  </a:lnTo>
                  <a:lnTo>
                    <a:pt x="1045" y="3135"/>
                  </a:lnTo>
                  <a:lnTo>
                    <a:pt x="639" y="1741"/>
                  </a:lnTo>
                  <a:lnTo>
                    <a:pt x="232" y="348"/>
                  </a:lnTo>
                  <a:lnTo>
                    <a:pt x="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983825" y="1795225"/>
              <a:ext cx="490525" cy="1258200"/>
            </a:xfrm>
            <a:custGeom>
              <a:avLst/>
              <a:gdLst/>
              <a:ahLst/>
              <a:cxnLst/>
              <a:rect l="l" t="t" r="r" b="b"/>
              <a:pathLst>
                <a:path w="19621" h="50328" extrusionOk="0">
                  <a:moveTo>
                    <a:pt x="0" y="1"/>
                  </a:moveTo>
                  <a:lnTo>
                    <a:pt x="4644" y="17821"/>
                  </a:lnTo>
                  <a:lnTo>
                    <a:pt x="8882" y="34190"/>
                  </a:lnTo>
                  <a:lnTo>
                    <a:pt x="13003" y="50327"/>
                  </a:lnTo>
                  <a:lnTo>
                    <a:pt x="16544" y="23568"/>
                  </a:lnTo>
                  <a:lnTo>
                    <a:pt x="196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613775" y="4417500"/>
              <a:ext cx="1011500" cy="915725"/>
            </a:xfrm>
            <a:custGeom>
              <a:avLst/>
              <a:gdLst/>
              <a:ahLst/>
              <a:cxnLst/>
              <a:rect l="l" t="t" r="r" b="b"/>
              <a:pathLst>
                <a:path w="40460" h="36629" extrusionOk="0">
                  <a:moveTo>
                    <a:pt x="581" y="1"/>
                  </a:moveTo>
                  <a:lnTo>
                    <a:pt x="465" y="1626"/>
                  </a:lnTo>
                  <a:lnTo>
                    <a:pt x="233" y="5921"/>
                  </a:lnTo>
                  <a:lnTo>
                    <a:pt x="116" y="8766"/>
                  </a:lnTo>
                  <a:lnTo>
                    <a:pt x="58" y="11958"/>
                  </a:lnTo>
                  <a:lnTo>
                    <a:pt x="0" y="15325"/>
                  </a:lnTo>
                  <a:lnTo>
                    <a:pt x="0" y="18808"/>
                  </a:lnTo>
                  <a:lnTo>
                    <a:pt x="0" y="19388"/>
                  </a:lnTo>
                  <a:lnTo>
                    <a:pt x="58" y="23394"/>
                  </a:lnTo>
                  <a:lnTo>
                    <a:pt x="58" y="23626"/>
                  </a:lnTo>
                  <a:lnTo>
                    <a:pt x="174" y="28153"/>
                  </a:lnTo>
                  <a:lnTo>
                    <a:pt x="349" y="31927"/>
                  </a:lnTo>
                  <a:lnTo>
                    <a:pt x="465" y="33378"/>
                  </a:lnTo>
                  <a:lnTo>
                    <a:pt x="639" y="34539"/>
                  </a:lnTo>
                  <a:lnTo>
                    <a:pt x="755" y="35293"/>
                  </a:lnTo>
                  <a:lnTo>
                    <a:pt x="871" y="35525"/>
                  </a:lnTo>
                  <a:lnTo>
                    <a:pt x="987" y="35642"/>
                  </a:lnTo>
                  <a:lnTo>
                    <a:pt x="1219" y="35700"/>
                  </a:lnTo>
                  <a:lnTo>
                    <a:pt x="1626" y="35816"/>
                  </a:lnTo>
                  <a:lnTo>
                    <a:pt x="2961" y="35932"/>
                  </a:lnTo>
                  <a:lnTo>
                    <a:pt x="4934" y="36106"/>
                  </a:lnTo>
                  <a:lnTo>
                    <a:pt x="7430" y="36222"/>
                  </a:lnTo>
                  <a:lnTo>
                    <a:pt x="13525" y="36396"/>
                  </a:lnTo>
                  <a:lnTo>
                    <a:pt x="20433" y="36512"/>
                  </a:lnTo>
                  <a:lnTo>
                    <a:pt x="27341" y="36628"/>
                  </a:lnTo>
                  <a:lnTo>
                    <a:pt x="33435" y="36628"/>
                  </a:lnTo>
                  <a:lnTo>
                    <a:pt x="37905" y="36570"/>
                  </a:lnTo>
                  <a:lnTo>
                    <a:pt x="39240" y="36512"/>
                  </a:lnTo>
                  <a:lnTo>
                    <a:pt x="39879" y="36454"/>
                  </a:lnTo>
                  <a:lnTo>
                    <a:pt x="40053" y="36338"/>
                  </a:lnTo>
                  <a:lnTo>
                    <a:pt x="40227" y="36164"/>
                  </a:lnTo>
                  <a:lnTo>
                    <a:pt x="40343" y="35932"/>
                  </a:lnTo>
                  <a:lnTo>
                    <a:pt x="40401" y="35642"/>
                  </a:lnTo>
                  <a:lnTo>
                    <a:pt x="40459" y="35293"/>
                  </a:lnTo>
                  <a:lnTo>
                    <a:pt x="40401" y="34945"/>
                  </a:lnTo>
                  <a:lnTo>
                    <a:pt x="40285" y="34132"/>
                  </a:lnTo>
                  <a:lnTo>
                    <a:pt x="39995" y="33262"/>
                  </a:lnTo>
                  <a:lnTo>
                    <a:pt x="39646" y="32449"/>
                  </a:lnTo>
                  <a:lnTo>
                    <a:pt x="39182" y="31752"/>
                  </a:lnTo>
                  <a:lnTo>
                    <a:pt x="38950" y="31462"/>
                  </a:lnTo>
                  <a:lnTo>
                    <a:pt x="38718" y="31230"/>
                  </a:lnTo>
                  <a:lnTo>
                    <a:pt x="38311" y="30940"/>
                  </a:lnTo>
                  <a:lnTo>
                    <a:pt x="37673" y="30591"/>
                  </a:lnTo>
                  <a:lnTo>
                    <a:pt x="35757" y="29605"/>
                  </a:lnTo>
                  <a:lnTo>
                    <a:pt x="33261" y="28386"/>
                  </a:lnTo>
                  <a:lnTo>
                    <a:pt x="30591" y="27051"/>
                  </a:lnTo>
                  <a:lnTo>
                    <a:pt x="25657" y="24787"/>
                  </a:lnTo>
                  <a:lnTo>
                    <a:pt x="23509" y="23742"/>
                  </a:lnTo>
                  <a:lnTo>
                    <a:pt x="23509" y="23394"/>
                  </a:lnTo>
                  <a:lnTo>
                    <a:pt x="23626" y="19504"/>
                  </a:lnTo>
                  <a:lnTo>
                    <a:pt x="23626" y="18750"/>
                  </a:lnTo>
                  <a:lnTo>
                    <a:pt x="24264" y="117"/>
                  </a:lnTo>
                  <a:lnTo>
                    <a:pt x="581"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613775" y="4887675"/>
              <a:ext cx="1010050" cy="445550"/>
            </a:xfrm>
            <a:custGeom>
              <a:avLst/>
              <a:gdLst/>
              <a:ahLst/>
              <a:cxnLst/>
              <a:rect l="l" t="t" r="r" b="b"/>
              <a:pathLst>
                <a:path w="40402" h="17822" extrusionOk="0">
                  <a:moveTo>
                    <a:pt x="0" y="1"/>
                  </a:moveTo>
                  <a:lnTo>
                    <a:pt x="0" y="581"/>
                  </a:lnTo>
                  <a:lnTo>
                    <a:pt x="58" y="4587"/>
                  </a:lnTo>
                  <a:lnTo>
                    <a:pt x="58" y="4819"/>
                  </a:lnTo>
                  <a:lnTo>
                    <a:pt x="174" y="9346"/>
                  </a:lnTo>
                  <a:lnTo>
                    <a:pt x="349" y="13120"/>
                  </a:lnTo>
                  <a:lnTo>
                    <a:pt x="465" y="14571"/>
                  </a:lnTo>
                  <a:lnTo>
                    <a:pt x="639" y="15732"/>
                  </a:lnTo>
                  <a:lnTo>
                    <a:pt x="755" y="16486"/>
                  </a:lnTo>
                  <a:lnTo>
                    <a:pt x="871" y="16718"/>
                  </a:lnTo>
                  <a:lnTo>
                    <a:pt x="987" y="16835"/>
                  </a:lnTo>
                  <a:lnTo>
                    <a:pt x="1219" y="16893"/>
                  </a:lnTo>
                  <a:lnTo>
                    <a:pt x="1626" y="17009"/>
                  </a:lnTo>
                  <a:lnTo>
                    <a:pt x="2961" y="17125"/>
                  </a:lnTo>
                  <a:lnTo>
                    <a:pt x="4934" y="17299"/>
                  </a:lnTo>
                  <a:lnTo>
                    <a:pt x="7430" y="17415"/>
                  </a:lnTo>
                  <a:lnTo>
                    <a:pt x="13525" y="17589"/>
                  </a:lnTo>
                  <a:lnTo>
                    <a:pt x="20433" y="17705"/>
                  </a:lnTo>
                  <a:lnTo>
                    <a:pt x="27341" y="17821"/>
                  </a:lnTo>
                  <a:lnTo>
                    <a:pt x="33435" y="17821"/>
                  </a:lnTo>
                  <a:lnTo>
                    <a:pt x="37905" y="17763"/>
                  </a:lnTo>
                  <a:lnTo>
                    <a:pt x="39240" y="17705"/>
                  </a:lnTo>
                  <a:lnTo>
                    <a:pt x="39879" y="17647"/>
                  </a:lnTo>
                  <a:lnTo>
                    <a:pt x="40053" y="17531"/>
                  </a:lnTo>
                  <a:lnTo>
                    <a:pt x="40227" y="17357"/>
                  </a:lnTo>
                  <a:lnTo>
                    <a:pt x="40343" y="17125"/>
                  </a:lnTo>
                  <a:lnTo>
                    <a:pt x="40401" y="16835"/>
                  </a:lnTo>
                  <a:lnTo>
                    <a:pt x="40401" y="16486"/>
                  </a:lnTo>
                  <a:lnTo>
                    <a:pt x="40401" y="16138"/>
                  </a:lnTo>
                  <a:lnTo>
                    <a:pt x="40285" y="15325"/>
                  </a:lnTo>
                  <a:lnTo>
                    <a:pt x="39995" y="14513"/>
                  </a:lnTo>
                  <a:lnTo>
                    <a:pt x="39646" y="13700"/>
                  </a:lnTo>
                  <a:lnTo>
                    <a:pt x="39182" y="13003"/>
                  </a:lnTo>
                  <a:lnTo>
                    <a:pt x="38950" y="12713"/>
                  </a:lnTo>
                  <a:lnTo>
                    <a:pt x="38660" y="12423"/>
                  </a:lnTo>
                  <a:lnTo>
                    <a:pt x="38253" y="12191"/>
                  </a:lnTo>
                  <a:lnTo>
                    <a:pt x="37615" y="11784"/>
                  </a:lnTo>
                  <a:lnTo>
                    <a:pt x="35699" y="10798"/>
                  </a:lnTo>
                  <a:lnTo>
                    <a:pt x="33261" y="9579"/>
                  </a:lnTo>
                  <a:lnTo>
                    <a:pt x="30533" y="8302"/>
                  </a:lnTo>
                  <a:lnTo>
                    <a:pt x="25657" y="5980"/>
                  </a:lnTo>
                  <a:lnTo>
                    <a:pt x="23451" y="4993"/>
                  </a:lnTo>
                  <a:lnTo>
                    <a:pt x="23451" y="4587"/>
                  </a:lnTo>
                  <a:lnTo>
                    <a:pt x="23626" y="697"/>
                  </a:lnTo>
                  <a:lnTo>
                    <a:pt x="2362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615225" y="5002325"/>
              <a:ext cx="1008600" cy="330900"/>
            </a:xfrm>
            <a:custGeom>
              <a:avLst/>
              <a:gdLst/>
              <a:ahLst/>
              <a:cxnLst/>
              <a:rect l="l" t="t" r="r" b="b"/>
              <a:pathLst>
                <a:path w="40344" h="13236" extrusionOk="0">
                  <a:moveTo>
                    <a:pt x="0" y="1"/>
                  </a:moveTo>
                  <a:lnTo>
                    <a:pt x="0" y="233"/>
                  </a:lnTo>
                  <a:lnTo>
                    <a:pt x="116" y="4760"/>
                  </a:lnTo>
                  <a:lnTo>
                    <a:pt x="291" y="8534"/>
                  </a:lnTo>
                  <a:lnTo>
                    <a:pt x="407" y="9985"/>
                  </a:lnTo>
                  <a:lnTo>
                    <a:pt x="581" y="11146"/>
                  </a:lnTo>
                  <a:lnTo>
                    <a:pt x="697" y="11900"/>
                  </a:lnTo>
                  <a:lnTo>
                    <a:pt x="813" y="12132"/>
                  </a:lnTo>
                  <a:lnTo>
                    <a:pt x="929" y="12249"/>
                  </a:lnTo>
                  <a:lnTo>
                    <a:pt x="1161" y="12307"/>
                  </a:lnTo>
                  <a:lnTo>
                    <a:pt x="1568" y="12423"/>
                  </a:lnTo>
                  <a:lnTo>
                    <a:pt x="2903" y="12539"/>
                  </a:lnTo>
                  <a:lnTo>
                    <a:pt x="4876" y="12713"/>
                  </a:lnTo>
                  <a:lnTo>
                    <a:pt x="7372" y="12829"/>
                  </a:lnTo>
                  <a:lnTo>
                    <a:pt x="13467" y="13003"/>
                  </a:lnTo>
                  <a:lnTo>
                    <a:pt x="20375" y="13119"/>
                  </a:lnTo>
                  <a:lnTo>
                    <a:pt x="27283" y="13235"/>
                  </a:lnTo>
                  <a:lnTo>
                    <a:pt x="33377" y="13235"/>
                  </a:lnTo>
                  <a:lnTo>
                    <a:pt x="37847" y="13177"/>
                  </a:lnTo>
                  <a:lnTo>
                    <a:pt x="39182" y="13119"/>
                  </a:lnTo>
                  <a:lnTo>
                    <a:pt x="39821" y="13061"/>
                  </a:lnTo>
                  <a:lnTo>
                    <a:pt x="39995" y="12945"/>
                  </a:lnTo>
                  <a:lnTo>
                    <a:pt x="40169" y="12771"/>
                  </a:lnTo>
                  <a:lnTo>
                    <a:pt x="40285" y="12539"/>
                  </a:lnTo>
                  <a:lnTo>
                    <a:pt x="40343" y="12249"/>
                  </a:lnTo>
                  <a:lnTo>
                    <a:pt x="40343" y="11900"/>
                  </a:lnTo>
                  <a:lnTo>
                    <a:pt x="40343" y="11552"/>
                  </a:lnTo>
                  <a:lnTo>
                    <a:pt x="40169" y="10739"/>
                  </a:lnTo>
                  <a:lnTo>
                    <a:pt x="39937" y="9869"/>
                  </a:lnTo>
                  <a:lnTo>
                    <a:pt x="39530" y="9056"/>
                  </a:lnTo>
                  <a:lnTo>
                    <a:pt x="39066" y="8359"/>
                  </a:lnTo>
                  <a:lnTo>
                    <a:pt x="38834" y="8069"/>
                  </a:lnTo>
                  <a:lnTo>
                    <a:pt x="38602" y="7837"/>
                  </a:lnTo>
                  <a:lnTo>
                    <a:pt x="38195" y="7547"/>
                  </a:lnTo>
                  <a:lnTo>
                    <a:pt x="37557" y="7198"/>
                  </a:lnTo>
                  <a:lnTo>
                    <a:pt x="35641" y="6212"/>
                  </a:lnTo>
                  <a:lnTo>
                    <a:pt x="33145" y="4993"/>
                  </a:lnTo>
                  <a:lnTo>
                    <a:pt x="30475" y="3658"/>
                  </a:lnTo>
                  <a:lnTo>
                    <a:pt x="25599" y="1394"/>
                  </a:lnTo>
                  <a:lnTo>
                    <a:pt x="23393" y="349"/>
                  </a:lnTo>
                  <a:lnTo>
                    <a:pt x="23393"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679075" y="5285300"/>
              <a:ext cx="924425" cy="11650"/>
            </a:xfrm>
            <a:custGeom>
              <a:avLst/>
              <a:gdLst/>
              <a:ahLst/>
              <a:cxnLst/>
              <a:rect l="l" t="t" r="r" b="b"/>
              <a:pathLst>
                <a:path w="36977" h="466" extrusionOk="0">
                  <a:moveTo>
                    <a:pt x="7489" y="1"/>
                  </a:moveTo>
                  <a:lnTo>
                    <a:pt x="3077" y="59"/>
                  </a:lnTo>
                  <a:lnTo>
                    <a:pt x="0" y="117"/>
                  </a:lnTo>
                  <a:lnTo>
                    <a:pt x="0" y="175"/>
                  </a:lnTo>
                  <a:lnTo>
                    <a:pt x="3077" y="291"/>
                  </a:lnTo>
                  <a:lnTo>
                    <a:pt x="7489" y="349"/>
                  </a:lnTo>
                  <a:lnTo>
                    <a:pt x="18401" y="465"/>
                  </a:lnTo>
                  <a:lnTo>
                    <a:pt x="29372" y="465"/>
                  </a:lnTo>
                  <a:lnTo>
                    <a:pt x="36860" y="407"/>
                  </a:lnTo>
                  <a:lnTo>
                    <a:pt x="36976" y="407"/>
                  </a:lnTo>
                  <a:lnTo>
                    <a:pt x="36918" y="349"/>
                  </a:lnTo>
                  <a:lnTo>
                    <a:pt x="36860" y="349"/>
                  </a:lnTo>
                  <a:lnTo>
                    <a:pt x="29372" y="175"/>
                  </a:lnTo>
                  <a:lnTo>
                    <a:pt x="18401" y="59"/>
                  </a:lnTo>
                  <a:lnTo>
                    <a:pt x="74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1083950" y="4999425"/>
              <a:ext cx="184325" cy="47925"/>
            </a:xfrm>
            <a:custGeom>
              <a:avLst/>
              <a:gdLst/>
              <a:ahLst/>
              <a:cxnLst/>
              <a:rect l="l" t="t" r="r" b="b"/>
              <a:pathLst>
                <a:path w="7373" h="1917" extrusionOk="0">
                  <a:moveTo>
                    <a:pt x="5341" y="1"/>
                  </a:moveTo>
                  <a:lnTo>
                    <a:pt x="4412" y="59"/>
                  </a:lnTo>
                  <a:lnTo>
                    <a:pt x="3425" y="175"/>
                  </a:lnTo>
                  <a:lnTo>
                    <a:pt x="2497" y="407"/>
                  </a:lnTo>
                  <a:lnTo>
                    <a:pt x="1626" y="755"/>
                  </a:lnTo>
                  <a:lnTo>
                    <a:pt x="1162" y="929"/>
                  </a:lnTo>
                  <a:lnTo>
                    <a:pt x="755" y="1220"/>
                  </a:lnTo>
                  <a:lnTo>
                    <a:pt x="407" y="1452"/>
                  </a:lnTo>
                  <a:lnTo>
                    <a:pt x="59" y="1742"/>
                  </a:lnTo>
                  <a:lnTo>
                    <a:pt x="1" y="1800"/>
                  </a:lnTo>
                  <a:lnTo>
                    <a:pt x="1" y="1858"/>
                  </a:lnTo>
                  <a:lnTo>
                    <a:pt x="59" y="1916"/>
                  </a:lnTo>
                  <a:lnTo>
                    <a:pt x="117" y="1916"/>
                  </a:lnTo>
                  <a:lnTo>
                    <a:pt x="1858" y="1394"/>
                  </a:lnTo>
                  <a:lnTo>
                    <a:pt x="3658" y="1045"/>
                  </a:lnTo>
                  <a:lnTo>
                    <a:pt x="5399" y="697"/>
                  </a:lnTo>
                  <a:lnTo>
                    <a:pt x="7198" y="523"/>
                  </a:lnTo>
                  <a:lnTo>
                    <a:pt x="7315" y="465"/>
                  </a:lnTo>
                  <a:lnTo>
                    <a:pt x="7373" y="349"/>
                  </a:lnTo>
                  <a:lnTo>
                    <a:pt x="7315" y="233"/>
                  </a:lnTo>
                  <a:lnTo>
                    <a:pt x="7256" y="233"/>
                  </a:lnTo>
                  <a:lnTo>
                    <a:pt x="6328" y="59"/>
                  </a:lnTo>
                  <a:lnTo>
                    <a:pt x="53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1127500" y="5025550"/>
              <a:ext cx="182850" cy="47900"/>
            </a:xfrm>
            <a:custGeom>
              <a:avLst/>
              <a:gdLst/>
              <a:ahLst/>
              <a:cxnLst/>
              <a:rect l="l" t="t" r="r" b="b"/>
              <a:pathLst>
                <a:path w="7314" h="1916" extrusionOk="0">
                  <a:moveTo>
                    <a:pt x="5340" y="0"/>
                  </a:moveTo>
                  <a:lnTo>
                    <a:pt x="4354" y="58"/>
                  </a:lnTo>
                  <a:lnTo>
                    <a:pt x="3425" y="175"/>
                  </a:lnTo>
                  <a:lnTo>
                    <a:pt x="2496" y="407"/>
                  </a:lnTo>
                  <a:lnTo>
                    <a:pt x="1567" y="755"/>
                  </a:lnTo>
                  <a:lnTo>
                    <a:pt x="1161" y="987"/>
                  </a:lnTo>
                  <a:lnTo>
                    <a:pt x="755" y="1219"/>
                  </a:lnTo>
                  <a:lnTo>
                    <a:pt x="406" y="1510"/>
                  </a:lnTo>
                  <a:lnTo>
                    <a:pt x="0" y="1800"/>
                  </a:lnTo>
                  <a:lnTo>
                    <a:pt x="0" y="1858"/>
                  </a:lnTo>
                  <a:lnTo>
                    <a:pt x="0" y="1916"/>
                  </a:lnTo>
                  <a:lnTo>
                    <a:pt x="116" y="1916"/>
                  </a:lnTo>
                  <a:lnTo>
                    <a:pt x="1858" y="1452"/>
                  </a:lnTo>
                  <a:lnTo>
                    <a:pt x="3657" y="1045"/>
                  </a:lnTo>
                  <a:lnTo>
                    <a:pt x="5398" y="697"/>
                  </a:lnTo>
                  <a:lnTo>
                    <a:pt x="7198" y="523"/>
                  </a:lnTo>
                  <a:lnTo>
                    <a:pt x="7314" y="465"/>
                  </a:lnTo>
                  <a:lnTo>
                    <a:pt x="7314" y="349"/>
                  </a:lnTo>
                  <a:lnTo>
                    <a:pt x="7314" y="233"/>
                  </a:lnTo>
                  <a:lnTo>
                    <a:pt x="7198" y="233"/>
                  </a:lnTo>
                  <a:lnTo>
                    <a:pt x="6327" y="58"/>
                  </a:lnTo>
                  <a:lnTo>
                    <a:pt x="53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1171025" y="5053125"/>
              <a:ext cx="184325" cy="46450"/>
            </a:xfrm>
            <a:custGeom>
              <a:avLst/>
              <a:gdLst/>
              <a:ahLst/>
              <a:cxnLst/>
              <a:rect l="l" t="t" r="r" b="b"/>
              <a:pathLst>
                <a:path w="7373" h="1858" extrusionOk="0">
                  <a:moveTo>
                    <a:pt x="4354" y="0"/>
                  </a:moveTo>
                  <a:lnTo>
                    <a:pt x="3425" y="174"/>
                  </a:lnTo>
                  <a:lnTo>
                    <a:pt x="2438" y="407"/>
                  </a:lnTo>
                  <a:lnTo>
                    <a:pt x="1568" y="697"/>
                  </a:lnTo>
                  <a:lnTo>
                    <a:pt x="1161" y="929"/>
                  </a:lnTo>
                  <a:lnTo>
                    <a:pt x="755" y="1161"/>
                  </a:lnTo>
                  <a:lnTo>
                    <a:pt x="349" y="1451"/>
                  </a:lnTo>
                  <a:lnTo>
                    <a:pt x="0" y="1742"/>
                  </a:lnTo>
                  <a:lnTo>
                    <a:pt x="0" y="1800"/>
                  </a:lnTo>
                  <a:lnTo>
                    <a:pt x="0" y="1858"/>
                  </a:lnTo>
                  <a:lnTo>
                    <a:pt x="117" y="1858"/>
                  </a:lnTo>
                  <a:lnTo>
                    <a:pt x="1858" y="1393"/>
                  </a:lnTo>
                  <a:lnTo>
                    <a:pt x="3599" y="987"/>
                  </a:lnTo>
                  <a:lnTo>
                    <a:pt x="5399" y="697"/>
                  </a:lnTo>
                  <a:lnTo>
                    <a:pt x="7198" y="465"/>
                  </a:lnTo>
                  <a:lnTo>
                    <a:pt x="7314" y="465"/>
                  </a:lnTo>
                  <a:lnTo>
                    <a:pt x="7372" y="349"/>
                  </a:lnTo>
                  <a:lnTo>
                    <a:pt x="7314" y="232"/>
                  </a:lnTo>
                  <a:lnTo>
                    <a:pt x="7198" y="174"/>
                  </a:lnTo>
                  <a:lnTo>
                    <a:pt x="6270" y="58"/>
                  </a:lnTo>
                  <a:lnTo>
                    <a:pt x="53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562975" y="1795225"/>
              <a:ext cx="956350" cy="3211475"/>
            </a:xfrm>
            <a:custGeom>
              <a:avLst/>
              <a:gdLst/>
              <a:ahLst/>
              <a:cxnLst/>
              <a:rect l="l" t="t" r="r" b="b"/>
              <a:pathLst>
                <a:path w="38254" h="128459" extrusionOk="0">
                  <a:moveTo>
                    <a:pt x="8069" y="1"/>
                  </a:moveTo>
                  <a:lnTo>
                    <a:pt x="6966" y="19446"/>
                  </a:lnTo>
                  <a:lnTo>
                    <a:pt x="6154" y="33668"/>
                  </a:lnTo>
                  <a:lnTo>
                    <a:pt x="5399" y="48005"/>
                  </a:lnTo>
                  <a:lnTo>
                    <a:pt x="4877" y="60021"/>
                  </a:lnTo>
                  <a:lnTo>
                    <a:pt x="4703" y="64375"/>
                  </a:lnTo>
                  <a:lnTo>
                    <a:pt x="4703" y="67277"/>
                  </a:lnTo>
                  <a:lnTo>
                    <a:pt x="4644" y="68554"/>
                  </a:lnTo>
                  <a:lnTo>
                    <a:pt x="4470" y="70934"/>
                  </a:lnTo>
                  <a:lnTo>
                    <a:pt x="3948" y="78306"/>
                  </a:lnTo>
                  <a:lnTo>
                    <a:pt x="2323" y="99145"/>
                  </a:lnTo>
                  <a:lnTo>
                    <a:pt x="1" y="128459"/>
                  </a:lnTo>
                  <a:lnTo>
                    <a:pt x="1" y="128459"/>
                  </a:lnTo>
                  <a:lnTo>
                    <a:pt x="26122" y="128343"/>
                  </a:lnTo>
                  <a:lnTo>
                    <a:pt x="26354" y="120158"/>
                  </a:lnTo>
                  <a:lnTo>
                    <a:pt x="26760" y="101351"/>
                  </a:lnTo>
                  <a:lnTo>
                    <a:pt x="26993" y="90728"/>
                  </a:lnTo>
                  <a:lnTo>
                    <a:pt x="27167" y="80802"/>
                  </a:lnTo>
                  <a:lnTo>
                    <a:pt x="27283" y="72617"/>
                  </a:lnTo>
                  <a:lnTo>
                    <a:pt x="27283" y="69483"/>
                  </a:lnTo>
                  <a:lnTo>
                    <a:pt x="27283" y="67277"/>
                  </a:lnTo>
                  <a:lnTo>
                    <a:pt x="27283" y="63794"/>
                  </a:lnTo>
                  <a:lnTo>
                    <a:pt x="27399" y="57815"/>
                  </a:lnTo>
                  <a:lnTo>
                    <a:pt x="27805" y="42317"/>
                  </a:lnTo>
                  <a:lnTo>
                    <a:pt x="28328" y="24264"/>
                  </a:lnTo>
                  <a:lnTo>
                    <a:pt x="29837" y="23335"/>
                  </a:lnTo>
                  <a:lnTo>
                    <a:pt x="31404" y="22523"/>
                  </a:lnTo>
                  <a:lnTo>
                    <a:pt x="33029" y="21710"/>
                  </a:lnTo>
                  <a:lnTo>
                    <a:pt x="34713" y="21014"/>
                  </a:lnTo>
                  <a:lnTo>
                    <a:pt x="35003" y="20027"/>
                  </a:lnTo>
                  <a:lnTo>
                    <a:pt x="35351" y="18982"/>
                  </a:lnTo>
                  <a:lnTo>
                    <a:pt x="35758" y="17357"/>
                  </a:lnTo>
                  <a:lnTo>
                    <a:pt x="36164" y="15731"/>
                  </a:lnTo>
                  <a:lnTo>
                    <a:pt x="36512" y="14106"/>
                  </a:lnTo>
                  <a:lnTo>
                    <a:pt x="36803" y="12481"/>
                  </a:lnTo>
                  <a:lnTo>
                    <a:pt x="37325" y="9288"/>
                  </a:lnTo>
                  <a:lnTo>
                    <a:pt x="37673" y="6328"/>
                  </a:lnTo>
                  <a:lnTo>
                    <a:pt x="37963" y="3774"/>
                  </a:lnTo>
                  <a:lnTo>
                    <a:pt x="38138" y="1742"/>
                  </a:lnTo>
                  <a:lnTo>
                    <a:pt x="3825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606525" y="4884775"/>
              <a:ext cx="587750" cy="11650"/>
            </a:xfrm>
            <a:custGeom>
              <a:avLst/>
              <a:gdLst/>
              <a:ahLst/>
              <a:cxnLst/>
              <a:rect l="l" t="t" r="r" b="b"/>
              <a:pathLst>
                <a:path w="23510" h="466" extrusionOk="0">
                  <a:moveTo>
                    <a:pt x="8301" y="1"/>
                  </a:moveTo>
                  <a:lnTo>
                    <a:pt x="3135" y="59"/>
                  </a:lnTo>
                  <a:lnTo>
                    <a:pt x="1219" y="117"/>
                  </a:lnTo>
                  <a:lnTo>
                    <a:pt x="58" y="233"/>
                  </a:lnTo>
                  <a:lnTo>
                    <a:pt x="0" y="291"/>
                  </a:lnTo>
                  <a:lnTo>
                    <a:pt x="58" y="291"/>
                  </a:lnTo>
                  <a:lnTo>
                    <a:pt x="1219" y="407"/>
                  </a:lnTo>
                  <a:lnTo>
                    <a:pt x="3135" y="465"/>
                  </a:lnTo>
                  <a:lnTo>
                    <a:pt x="8301" y="465"/>
                  </a:lnTo>
                  <a:lnTo>
                    <a:pt x="16660" y="407"/>
                  </a:lnTo>
                  <a:lnTo>
                    <a:pt x="20084" y="349"/>
                  </a:lnTo>
                  <a:lnTo>
                    <a:pt x="23451" y="233"/>
                  </a:lnTo>
                  <a:lnTo>
                    <a:pt x="23509" y="175"/>
                  </a:lnTo>
                  <a:lnTo>
                    <a:pt x="23509" y="117"/>
                  </a:lnTo>
                  <a:lnTo>
                    <a:pt x="23451" y="117"/>
                  </a:lnTo>
                  <a:lnTo>
                    <a:pt x="200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0"/>
            <p:cNvSpPr/>
            <p:nvPr/>
          </p:nvSpPr>
          <p:spPr>
            <a:xfrm>
              <a:off x="655850" y="1886650"/>
              <a:ext cx="169825" cy="2882075"/>
            </a:xfrm>
            <a:custGeom>
              <a:avLst/>
              <a:gdLst/>
              <a:ahLst/>
              <a:cxnLst/>
              <a:rect l="l" t="t" r="r" b="b"/>
              <a:pathLst>
                <a:path w="6793" h="115283" extrusionOk="0">
                  <a:moveTo>
                    <a:pt x="6618" y="0"/>
                  </a:moveTo>
                  <a:lnTo>
                    <a:pt x="6560" y="59"/>
                  </a:lnTo>
                  <a:lnTo>
                    <a:pt x="5805" y="21942"/>
                  </a:lnTo>
                  <a:lnTo>
                    <a:pt x="5399" y="32855"/>
                  </a:lnTo>
                  <a:lnTo>
                    <a:pt x="4935" y="43768"/>
                  </a:lnTo>
                  <a:lnTo>
                    <a:pt x="4412" y="54681"/>
                  </a:lnTo>
                  <a:lnTo>
                    <a:pt x="3774" y="65652"/>
                  </a:lnTo>
                  <a:lnTo>
                    <a:pt x="3019" y="76623"/>
                  </a:lnTo>
                  <a:lnTo>
                    <a:pt x="2207" y="87536"/>
                  </a:lnTo>
                  <a:lnTo>
                    <a:pt x="1684" y="94153"/>
                  </a:lnTo>
                  <a:lnTo>
                    <a:pt x="1162" y="101409"/>
                  </a:lnTo>
                  <a:lnTo>
                    <a:pt x="581" y="108665"/>
                  </a:lnTo>
                  <a:lnTo>
                    <a:pt x="291" y="112089"/>
                  </a:lnTo>
                  <a:lnTo>
                    <a:pt x="1" y="115224"/>
                  </a:lnTo>
                  <a:lnTo>
                    <a:pt x="1" y="115282"/>
                  </a:lnTo>
                  <a:lnTo>
                    <a:pt x="59" y="115224"/>
                  </a:lnTo>
                  <a:lnTo>
                    <a:pt x="755" y="109710"/>
                  </a:lnTo>
                  <a:lnTo>
                    <a:pt x="1336" y="103905"/>
                  </a:lnTo>
                  <a:lnTo>
                    <a:pt x="1858" y="97926"/>
                  </a:lnTo>
                  <a:lnTo>
                    <a:pt x="2381" y="91889"/>
                  </a:lnTo>
                  <a:lnTo>
                    <a:pt x="2845" y="85794"/>
                  </a:lnTo>
                  <a:lnTo>
                    <a:pt x="3251" y="79815"/>
                  </a:lnTo>
                  <a:lnTo>
                    <a:pt x="3948" y="68380"/>
                  </a:lnTo>
                  <a:lnTo>
                    <a:pt x="4586" y="57467"/>
                  </a:lnTo>
                  <a:lnTo>
                    <a:pt x="5167" y="46554"/>
                  </a:lnTo>
                  <a:lnTo>
                    <a:pt x="5631" y="35641"/>
                  </a:lnTo>
                  <a:lnTo>
                    <a:pt x="6038" y="24729"/>
                  </a:lnTo>
                  <a:lnTo>
                    <a:pt x="6386" y="12423"/>
                  </a:lnTo>
                  <a:lnTo>
                    <a:pt x="6792" y="59"/>
                  </a:lnTo>
                  <a:lnTo>
                    <a:pt x="67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0"/>
            <p:cNvSpPr/>
            <p:nvPr/>
          </p:nvSpPr>
          <p:spPr>
            <a:xfrm>
              <a:off x="1269700" y="2303150"/>
              <a:ext cx="193025" cy="101600"/>
            </a:xfrm>
            <a:custGeom>
              <a:avLst/>
              <a:gdLst/>
              <a:ahLst/>
              <a:cxnLst/>
              <a:rect l="l" t="t" r="r" b="b"/>
              <a:pathLst>
                <a:path w="7721" h="4064" extrusionOk="0">
                  <a:moveTo>
                    <a:pt x="7489" y="0"/>
                  </a:moveTo>
                  <a:lnTo>
                    <a:pt x="5573" y="871"/>
                  </a:lnTo>
                  <a:lnTo>
                    <a:pt x="3716" y="1799"/>
                  </a:lnTo>
                  <a:lnTo>
                    <a:pt x="1858" y="2844"/>
                  </a:lnTo>
                  <a:lnTo>
                    <a:pt x="59" y="3947"/>
                  </a:lnTo>
                  <a:lnTo>
                    <a:pt x="1" y="4005"/>
                  </a:lnTo>
                  <a:lnTo>
                    <a:pt x="59" y="4063"/>
                  </a:lnTo>
                  <a:lnTo>
                    <a:pt x="117" y="4063"/>
                  </a:lnTo>
                  <a:lnTo>
                    <a:pt x="3890" y="2264"/>
                  </a:lnTo>
                  <a:lnTo>
                    <a:pt x="5805" y="1335"/>
                  </a:lnTo>
                  <a:lnTo>
                    <a:pt x="7663" y="348"/>
                  </a:lnTo>
                  <a:lnTo>
                    <a:pt x="7721" y="232"/>
                  </a:lnTo>
                  <a:lnTo>
                    <a:pt x="7721" y="116"/>
                  </a:lnTo>
                  <a:lnTo>
                    <a:pt x="760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1340800" y="2078200"/>
              <a:ext cx="121925" cy="285900"/>
            </a:xfrm>
            <a:custGeom>
              <a:avLst/>
              <a:gdLst/>
              <a:ahLst/>
              <a:cxnLst/>
              <a:rect l="l" t="t" r="r" b="b"/>
              <a:pathLst>
                <a:path w="4877" h="11436" extrusionOk="0">
                  <a:moveTo>
                    <a:pt x="4877" y="1"/>
                  </a:moveTo>
                  <a:lnTo>
                    <a:pt x="4819" y="59"/>
                  </a:lnTo>
                  <a:lnTo>
                    <a:pt x="4529" y="1452"/>
                  </a:lnTo>
                  <a:lnTo>
                    <a:pt x="4238" y="2787"/>
                  </a:lnTo>
                  <a:lnTo>
                    <a:pt x="3948" y="4122"/>
                  </a:lnTo>
                  <a:lnTo>
                    <a:pt x="3658" y="5399"/>
                  </a:lnTo>
                  <a:lnTo>
                    <a:pt x="3484" y="6038"/>
                  </a:lnTo>
                  <a:lnTo>
                    <a:pt x="3194" y="6618"/>
                  </a:lnTo>
                  <a:lnTo>
                    <a:pt x="2845" y="7141"/>
                  </a:lnTo>
                  <a:lnTo>
                    <a:pt x="2439" y="7605"/>
                  </a:lnTo>
                  <a:lnTo>
                    <a:pt x="1916" y="8069"/>
                  </a:lnTo>
                  <a:lnTo>
                    <a:pt x="1336" y="8476"/>
                  </a:lnTo>
                  <a:lnTo>
                    <a:pt x="756" y="8940"/>
                  </a:lnTo>
                  <a:lnTo>
                    <a:pt x="756" y="8940"/>
                  </a:lnTo>
                  <a:lnTo>
                    <a:pt x="814" y="8592"/>
                  </a:lnTo>
                  <a:lnTo>
                    <a:pt x="988" y="7547"/>
                  </a:lnTo>
                  <a:lnTo>
                    <a:pt x="1336" y="5167"/>
                  </a:lnTo>
                  <a:lnTo>
                    <a:pt x="1684" y="2845"/>
                  </a:lnTo>
                  <a:lnTo>
                    <a:pt x="2149" y="581"/>
                  </a:lnTo>
                  <a:lnTo>
                    <a:pt x="2091" y="523"/>
                  </a:lnTo>
                  <a:lnTo>
                    <a:pt x="2033" y="523"/>
                  </a:lnTo>
                  <a:lnTo>
                    <a:pt x="2033" y="581"/>
                  </a:lnTo>
                  <a:lnTo>
                    <a:pt x="1452" y="2787"/>
                  </a:lnTo>
                  <a:lnTo>
                    <a:pt x="872" y="5109"/>
                  </a:lnTo>
                  <a:lnTo>
                    <a:pt x="465" y="7605"/>
                  </a:lnTo>
                  <a:lnTo>
                    <a:pt x="117" y="9811"/>
                  </a:lnTo>
                  <a:lnTo>
                    <a:pt x="59" y="10623"/>
                  </a:lnTo>
                  <a:lnTo>
                    <a:pt x="1" y="11030"/>
                  </a:lnTo>
                  <a:lnTo>
                    <a:pt x="59" y="11436"/>
                  </a:lnTo>
                  <a:lnTo>
                    <a:pt x="175" y="11436"/>
                  </a:lnTo>
                  <a:lnTo>
                    <a:pt x="349" y="11030"/>
                  </a:lnTo>
                  <a:lnTo>
                    <a:pt x="407" y="10623"/>
                  </a:lnTo>
                  <a:lnTo>
                    <a:pt x="581" y="9811"/>
                  </a:lnTo>
                  <a:lnTo>
                    <a:pt x="581" y="9695"/>
                  </a:lnTo>
                  <a:lnTo>
                    <a:pt x="639" y="9520"/>
                  </a:lnTo>
                  <a:lnTo>
                    <a:pt x="1162" y="9172"/>
                  </a:lnTo>
                  <a:lnTo>
                    <a:pt x="1684" y="8766"/>
                  </a:lnTo>
                  <a:lnTo>
                    <a:pt x="2207" y="8359"/>
                  </a:lnTo>
                  <a:lnTo>
                    <a:pt x="2729" y="7953"/>
                  </a:lnTo>
                  <a:lnTo>
                    <a:pt x="3194" y="7489"/>
                  </a:lnTo>
                  <a:lnTo>
                    <a:pt x="3600" y="7024"/>
                  </a:lnTo>
                  <a:lnTo>
                    <a:pt x="3890" y="6444"/>
                  </a:lnTo>
                  <a:lnTo>
                    <a:pt x="4064" y="5863"/>
                  </a:lnTo>
                  <a:lnTo>
                    <a:pt x="4354" y="4586"/>
                  </a:lnTo>
                  <a:lnTo>
                    <a:pt x="4529" y="3251"/>
                  </a:lnTo>
                  <a:lnTo>
                    <a:pt x="4703" y="1626"/>
                  </a:lnTo>
                  <a:lnTo>
                    <a:pt x="4877" y="59"/>
                  </a:lnTo>
                  <a:lnTo>
                    <a:pt x="48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1178275" y="676375"/>
              <a:ext cx="1114525" cy="648700"/>
            </a:xfrm>
            <a:custGeom>
              <a:avLst/>
              <a:gdLst/>
              <a:ahLst/>
              <a:cxnLst/>
              <a:rect l="l" t="t" r="r" b="b"/>
              <a:pathLst>
                <a:path w="44581" h="25948" extrusionOk="0">
                  <a:moveTo>
                    <a:pt x="37557" y="0"/>
                  </a:moveTo>
                  <a:lnTo>
                    <a:pt x="36222" y="58"/>
                  </a:lnTo>
                  <a:lnTo>
                    <a:pt x="34887" y="174"/>
                  </a:lnTo>
                  <a:lnTo>
                    <a:pt x="33668" y="290"/>
                  </a:lnTo>
                  <a:lnTo>
                    <a:pt x="32565" y="407"/>
                  </a:lnTo>
                  <a:lnTo>
                    <a:pt x="31636" y="581"/>
                  </a:lnTo>
                  <a:lnTo>
                    <a:pt x="30882" y="813"/>
                  </a:lnTo>
                  <a:lnTo>
                    <a:pt x="30359" y="1045"/>
                  </a:lnTo>
                  <a:lnTo>
                    <a:pt x="30243" y="1161"/>
                  </a:lnTo>
                  <a:lnTo>
                    <a:pt x="30185" y="1277"/>
                  </a:lnTo>
                  <a:lnTo>
                    <a:pt x="29721" y="2845"/>
                  </a:lnTo>
                  <a:lnTo>
                    <a:pt x="29082" y="4586"/>
                  </a:lnTo>
                  <a:lnTo>
                    <a:pt x="28386" y="6385"/>
                  </a:lnTo>
                  <a:lnTo>
                    <a:pt x="27631" y="8127"/>
                  </a:lnTo>
                  <a:lnTo>
                    <a:pt x="26934" y="9694"/>
                  </a:lnTo>
                  <a:lnTo>
                    <a:pt x="26296" y="10971"/>
                  </a:lnTo>
                  <a:lnTo>
                    <a:pt x="25774" y="11842"/>
                  </a:lnTo>
                  <a:lnTo>
                    <a:pt x="25599" y="12074"/>
                  </a:lnTo>
                  <a:lnTo>
                    <a:pt x="25425" y="12132"/>
                  </a:lnTo>
                  <a:lnTo>
                    <a:pt x="23103" y="12190"/>
                  </a:lnTo>
                  <a:lnTo>
                    <a:pt x="18344" y="12306"/>
                  </a:lnTo>
                  <a:lnTo>
                    <a:pt x="15383" y="12248"/>
                  </a:lnTo>
                  <a:lnTo>
                    <a:pt x="12249" y="12190"/>
                  </a:lnTo>
                  <a:lnTo>
                    <a:pt x="9172" y="12016"/>
                  </a:lnTo>
                  <a:lnTo>
                    <a:pt x="7663" y="11900"/>
                  </a:lnTo>
                  <a:lnTo>
                    <a:pt x="6212" y="11726"/>
                  </a:lnTo>
                  <a:lnTo>
                    <a:pt x="5341" y="11668"/>
                  </a:lnTo>
                  <a:lnTo>
                    <a:pt x="4586" y="11610"/>
                  </a:lnTo>
                  <a:lnTo>
                    <a:pt x="3251" y="11610"/>
                  </a:lnTo>
                  <a:lnTo>
                    <a:pt x="2671" y="11726"/>
                  </a:lnTo>
                  <a:lnTo>
                    <a:pt x="2148" y="11784"/>
                  </a:lnTo>
                  <a:lnTo>
                    <a:pt x="1684" y="11958"/>
                  </a:lnTo>
                  <a:lnTo>
                    <a:pt x="1278" y="12074"/>
                  </a:lnTo>
                  <a:lnTo>
                    <a:pt x="929" y="12306"/>
                  </a:lnTo>
                  <a:lnTo>
                    <a:pt x="639" y="12480"/>
                  </a:lnTo>
                  <a:lnTo>
                    <a:pt x="407" y="12713"/>
                  </a:lnTo>
                  <a:lnTo>
                    <a:pt x="233" y="13003"/>
                  </a:lnTo>
                  <a:lnTo>
                    <a:pt x="117" y="13293"/>
                  </a:lnTo>
                  <a:lnTo>
                    <a:pt x="59" y="13583"/>
                  </a:lnTo>
                  <a:lnTo>
                    <a:pt x="1" y="13873"/>
                  </a:lnTo>
                  <a:lnTo>
                    <a:pt x="1" y="14222"/>
                  </a:lnTo>
                  <a:lnTo>
                    <a:pt x="59" y="14570"/>
                  </a:lnTo>
                  <a:lnTo>
                    <a:pt x="175" y="14918"/>
                  </a:lnTo>
                  <a:lnTo>
                    <a:pt x="465" y="15615"/>
                  </a:lnTo>
                  <a:lnTo>
                    <a:pt x="929" y="16370"/>
                  </a:lnTo>
                  <a:lnTo>
                    <a:pt x="1510" y="17124"/>
                  </a:lnTo>
                  <a:lnTo>
                    <a:pt x="2206" y="17879"/>
                  </a:lnTo>
                  <a:lnTo>
                    <a:pt x="3019" y="18575"/>
                  </a:lnTo>
                  <a:lnTo>
                    <a:pt x="3948" y="19214"/>
                  </a:lnTo>
                  <a:lnTo>
                    <a:pt x="4935" y="19852"/>
                  </a:lnTo>
                  <a:lnTo>
                    <a:pt x="6908" y="20839"/>
                  </a:lnTo>
                  <a:lnTo>
                    <a:pt x="8940" y="21768"/>
                  </a:lnTo>
                  <a:lnTo>
                    <a:pt x="11030" y="22581"/>
                  </a:lnTo>
                  <a:lnTo>
                    <a:pt x="13119" y="23335"/>
                  </a:lnTo>
                  <a:lnTo>
                    <a:pt x="15267" y="23974"/>
                  </a:lnTo>
                  <a:lnTo>
                    <a:pt x="17415" y="24554"/>
                  </a:lnTo>
                  <a:lnTo>
                    <a:pt x="19504" y="25019"/>
                  </a:lnTo>
                  <a:lnTo>
                    <a:pt x="21594" y="25367"/>
                  </a:lnTo>
                  <a:lnTo>
                    <a:pt x="23568" y="25657"/>
                  </a:lnTo>
                  <a:lnTo>
                    <a:pt x="25483" y="25831"/>
                  </a:lnTo>
                  <a:lnTo>
                    <a:pt x="27283" y="25947"/>
                  </a:lnTo>
                  <a:lnTo>
                    <a:pt x="28966" y="25947"/>
                  </a:lnTo>
                  <a:lnTo>
                    <a:pt x="30417" y="25831"/>
                  </a:lnTo>
                  <a:lnTo>
                    <a:pt x="31752" y="25599"/>
                  </a:lnTo>
                  <a:lnTo>
                    <a:pt x="32333" y="25483"/>
                  </a:lnTo>
                  <a:lnTo>
                    <a:pt x="32855" y="25309"/>
                  </a:lnTo>
                  <a:lnTo>
                    <a:pt x="33320" y="25077"/>
                  </a:lnTo>
                  <a:lnTo>
                    <a:pt x="33784" y="24902"/>
                  </a:lnTo>
                  <a:lnTo>
                    <a:pt x="34190" y="24612"/>
                  </a:lnTo>
                  <a:lnTo>
                    <a:pt x="34597" y="24264"/>
                  </a:lnTo>
                  <a:lnTo>
                    <a:pt x="35467" y="23451"/>
                  </a:lnTo>
                  <a:lnTo>
                    <a:pt x="36338" y="22464"/>
                  </a:lnTo>
                  <a:lnTo>
                    <a:pt x="37209" y="21245"/>
                  </a:lnTo>
                  <a:lnTo>
                    <a:pt x="38080" y="19910"/>
                  </a:lnTo>
                  <a:lnTo>
                    <a:pt x="38950" y="18459"/>
                  </a:lnTo>
                  <a:lnTo>
                    <a:pt x="39821" y="16892"/>
                  </a:lnTo>
                  <a:lnTo>
                    <a:pt x="40634" y="15209"/>
                  </a:lnTo>
                  <a:lnTo>
                    <a:pt x="41388" y="13467"/>
                  </a:lnTo>
                  <a:lnTo>
                    <a:pt x="42143" y="11668"/>
                  </a:lnTo>
                  <a:lnTo>
                    <a:pt x="42781" y="9868"/>
                  </a:lnTo>
                  <a:lnTo>
                    <a:pt x="43304" y="8069"/>
                  </a:lnTo>
                  <a:lnTo>
                    <a:pt x="43826" y="6269"/>
                  </a:lnTo>
                  <a:lnTo>
                    <a:pt x="44174" y="4470"/>
                  </a:lnTo>
                  <a:lnTo>
                    <a:pt x="44465" y="2728"/>
                  </a:lnTo>
                  <a:lnTo>
                    <a:pt x="44581" y="1103"/>
                  </a:lnTo>
                  <a:lnTo>
                    <a:pt x="44581" y="929"/>
                  </a:lnTo>
                  <a:lnTo>
                    <a:pt x="44465" y="813"/>
                  </a:lnTo>
                  <a:lnTo>
                    <a:pt x="44291" y="639"/>
                  </a:lnTo>
                  <a:lnTo>
                    <a:pt x="44000" y="523"/>
                  </a:lnTo>
                  <a:lnTo>
                    <a:pt x="43304" y="290"/>
                  </a:lnTo>
                  <a:lnTo>
                    <a:pt x="42433" y="174"/>
                  </a:lnTo>
                  <a:lnTo>
                    <a:pt x="41330" y="58"/>
                  </a:lnTo>
                  <a:lnTo>
                    <a:pt x="40169"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1914025" y="358550"/>
              <a:ext cx="397650" cy="442650"/>
            </a:xfrm>
            <a:custGeom>
              <a:avLst/>
              <a:gdLst/>
              <a:ahLst/>
              <a:cxnLst/>
              <a:rect l="l" t="t" r="r" b="b"/>
              <a:pathLst>
                <a:path w="15906" h="17706" extrusionOk="0">
                  <a:moveTo>
                    <a:pt x="2206" y="1"/>
                  </a:moveTo>
                  <a:lnTo>
                    <a:pt x="1800" y="117"/>
                  </a:lnTo>
                  <a:lnTo>
                    <a:pt x="1452" y="175"/>
                  </a:lnTo>
                  <a:lnTo>
                    <a:pt x="1161" y="349"/>
                  </a:lnTo>
                  <a:lnTo>
                    <a:pt x="929" y="523"/>
                  </a:lnTo>
                  <a:lnTo>
                    <a:pt x="755" y="756"/>
                  </a:lnTo>
                  <a:lnTo>
                    <a:pt x="465" y="1336"/>
                  </a:lnTo>
                  <a:lnTo>
                    <a:pt x="291" y="2091"/>
                  </a:lnTo>
                  <a:lnTo>
                    <a:pt x="175" y="2961"/>
                  </a:lnTo>
                  <a:lnTo>
                    <a:pt x="59" y="3948"/>
                  </a:lnTo>
                  <a:lnTo>
                    <a:pt x="1" y="4993"/>
                  </a:lnTo>
                  <a:lnTo>
                    <a:pt x="1" y="6154"/>
                  </a:lnTo>
                  <a:lnTo>
                    <a:pt x="59" y="8418"/>
                  </a:lnTo>
                  <a:lnTo>
                    <a:pt x="233" y="10682"/>
                  </a:lnTo>
                  <a:lnTo>
                    <a:pt x="523" y="12713"/>
                  </a:lnTo>
                  <a:lnTo>
                    <a:pt x="813" y="14280"/>
                  </a:lnTo>
                  <a:lnTo>
                    <a:pt x="987" y="14861"/>
                  </a:lnTo>
                  <a:lnTo>
                    <a:pt x="1103" y="15267"/>
                  </a:lnTo>
                  <a:lnTo>
                    <a:pt x="1220" y="15383"/>
                  </a:lnTo>
                  <a:lnTo>
                    <a:pt x="1394" y="15558"/>
                  </a:lnTo>
                  <a:lnTo>
                    <a:pt x="1858" y="15848"/>
                  </a:lnTo>
                  <a:lnTo>
                    <a:pt x="2555" y="16138"/>
                  </a:lnTo>
                  <a:lnTo>
                    <a:pt x="3367" y="16428"/>
                  </a:lnTo>
                  <a:lnTo>
                    <a:pt x="4296" y="16660"/>
                  </a:lnTo>
                  <a:lnTo>
                    <a:pt x="5341" y="16951"/>
                  </a:lnTo>
                  <a:lnTo>
                    <a:pt x="6444" y="17183"/>
                  </a:lnTo>
                  <a:lnTo>
                    <a:pt x="7547" y="17357"/>
                  </a:lnTo>
                  <a:lnTo>
                    <a:pt x="8708" y="17531"/>
                  </a:lnTo>
                  <a:lnTo>
                    <a:pt x="9810" y="17647"/>
                  </a:lnTo>
                  <a:lnTo>
                    <a:pt x="10855" y="17705"/>
                  </a:lnTo>
                  <a:lnTo>
                    <a:pt x="12597" y="17705"/>
                  </a:lnTo>
                  <a:lnTo>
                    <a:pt x="13293" y="17589"/>
                  </a:lnTo>
                  <a:lnTo>
                    <a:pt x="13816" y="17415"/>
                  </a:lnTo>
                  <a:lnTo>
                    <a:pt x="13990" y="17299"/>
                  </a:lnTo>
                  <a:lnTo>
                    <a:pt x="14106" y="17183"/>
                  </a:lnTo>
                  <a:lnTo>
                    <a:pt x="14280" y="16835"/>
                  </a:lnTo>
                  <a:lnTo>
                    <a:pt x="14454" y="16428"/>
                  </a:lnTo>
                  <a:lnTo>
                    <a:pt x="14803" y="15267"/>
                  </a:lnTo>
                  <a:lnTo>
                    <a:pt x="15151" y="13816"/>
                  </a:lnTo>
                  <a:lnTo>
                    <a:pt x="15441" y="12249"/>
                  </a:lnTo>
                  <a:lnTo>
                    <a:pt x="15731" y="10565"/>
                  </a:lnTo>
                  <a:lnTo>
                    <a:pt x="15847" y="8940"/>
                  </a:lnTo>
                  <a:lnTo>
                    <a:pt x="15905" y="7489"/>
                  </a:lnTo>
                  <a:lnTo>
                    <a:pt x="15847" y="6792"/>
                  </a:lnTo>
                  <a:lnTo>
                    <a:pt x="15789" y="6212"/>
                  </a:lnTo>
                  <a:lnTo>
                    <a:pt x="15673" y="5922"/>
                  </a:lnTo>
                  <a:lnTo>
                    <a:pt x="15499" y="5573"/>
                  </a:lnTo>
                  <a:lnTo>
                    <a:pt x="15325" y="5283"/>
                  </a:lnTo>
                  <a:lnTo>
                    <a:pt x="15035" y="4935"/>
                  </a:lnTo>
                  <a:lnTo>
                    <a:pt x="14280" y="4296"/>
                  </a:lnTo>
                  <a:lnTo>
                    <a:pt x="13409" y="3658"/>
                  </a:lnTo>
                  <a:lnTo>
                    <a:pt x="12306" y="3019"/>
                  </a:lnTo>
                  <a:lnTo>
                    <a:pt x="11146" y="2381"/>
                  </a:lnTo>
                  <a:lnTo>
                    <a:pt x="9927" y="1800"/>
                  </a:lnTo>
                  <a:lnTo>
                    <a:pt x="8591" y="1278"/>
                  </a:lnTo>
                  <a:lnTo>
                    <a:pt x="7256" y="814"/>
                  </a:lnTo>
                  <a:lnTo>
                    <a:pt x="5979" y="465"/>
                  </a:lnTo>
                  <a:lnTo>
                    <a:pt x="4760" y="175"/>
                  </a:lnTo>
                  <a:lnTo>
                    <a:pt x="3657" y="59"/>
                  </a:lnTo>
                  <a:lnTo>
                    <a:pt x="2613"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0"/>
            <p:cNvSpPr/>
            <p:nvPr/>
          </p:nvSpPr>
          <p:spPr>
            <a:xfrm>
              <a:off x="1879200" y="238125"/>
              <a:ext cx="429575" cy="394725"/>
            </a:xfrm>
            <a:custGeom>
              <a:avLst/>
              <a:gdLst/>
              <a:ahLst/>
              <a:cxnLst/>
              <a:rect l="l" t="t" r="r" b="b"/>
              <a:pathLst>
                <a:path w="17183" h="15789" extrusionOk="0">
                  <a:moveTo>
                    <a:pt x="4180" y="0"/>
                  </a:moveTo>
                  <a:lnTo>
                    <a:pt x="4006" y="58"/>
                  </a:lnTo>
                  <a:lnTo>
                    <a:pt x="3541" y="290"/>
                  </a:lnTo>
                  <a:lnTo>
                    <a:pt x="3077" y="697"/>
                  </a:lnTo>
                  <a:lnTo>
                    <a:pt x="2554" y="1161"/>
                  </a:lnTo>
                  <a:lnTo>
                    <a:pt x="2090" y="1799"/>
                  </a:lnTo>
                  <a:lnTo>
                    <a:pt x="1684" y="2496"/>
                  </a:lnTo>
                  <a:lnTo>
                    <a:pt x="1277" y="3251"/>
                  </a:lnTo>
                  <a:lnTo>
                    <a:pt x="871" y="4121"/>
                  </a:lnTo>
                  <a:lnTo>
                    <a:pt x="581" y="4934"/>
                  </a:lnTo>
                  <a:lnTo>
                    <a:pt x="291" y="5805"/>
                  </a:lnTo>
                  <a:lnTo>
                    <a:pt x="116" y="6675"/>
                  </a:lnTo>
                  <a:lnTo>
                    <a:pt x="0" y="7546"/>
                  </a:lnTo>
                  <a:lnTo>
                    <a:pt x="0" y="8301"/>
                  </a:lnTo>
                  <a:lnTo>
                    <a:pt x="116" y="9055"/>
                  </a:lnTo>
                  <a:lnTo>
                    <a:pt x="233" y="9404"/>
                  </a:lnTo>
                  <a:lnTo>
                    <a:pt x="349" y="9694"/>
                  </a:lnTo>
                  <a:lnTo>
                    <a:pt x="523" y="9984"/>
                  </a:lnTo>
                  <a:lnTo>
                    <a:pt x="697" y="10216"/>
                  </a:lnTo>
                  <a:lnTo>
                    <a:pt x="871" y="10448"/>
                  </a:lnTo>
                  <a:lnTo>
                    <a:pt x="1103" y="10565"/>
                  </a:lnTo>
                  <a:lnTo>
                    <a:pt x="1277" y="10623"/>
                  </a:lnTo>
                  <a:lnTo>
                    <a:pt x="1452" y="10623"/>
                  </a:lnTo>
                  <a:lnTo>
                    <a:pt x="1626" y="10565"/>
                  </a:lnTo>
                  <a:lnTo>
                    <a:pt x="1742" y="10507"/>
                  </a:lnTo>
                  <a:lnTo>
                    <a:pt x="2032" y="10332"/>
                  </a:lnTo>
                  <a:lnTo>
                    <a:pt x="2264" y="10042"/>
                  </a:lnTo>
                  <a:lnTo>
                    <a:pt x="2438" y="9752"/>
                  </a:lnTo>
                  <a:lnTo>
                    <a:pt x="2613" y="9520"/>
                  </a:lnTo>
                  <a:lnTo>
                    <a:pt x="2554" y="9984"/>
                  </a:lnTo>
                  <a:lnTo>
                    <a:pt x="2496" y="10507"/>
                  </a:lnTo>
                  <a:lnTo>
                    <a:pt x="2554" y="11145"/>
                  </a:lnTo>
                  <a:lnTo>
                    <a:pt x="2613" y="11784"/>
                  </a:lnTo>
                  <a:lnTo>
                    <a:pt x="2845" y="12422"/>
                  </a:lnTo>
                  <a:lnTo>
                    <a:pt x="2961" y="12712"/>
                  </a:lnTo>
                  <a:lnTo>
                    <a:pt x="3193" y="13003"/>
                  </a:lnTo>
                  <a:lnTo>
                    <a:pt x="3425" y="13235"/>
                  </a:lnTo>
                  <a:lnTo>
                    <a:pt x="3657" y="13409"/>
                  </a:lnTo>
                  <a:lnTo>
                    <a:pt x="3948" y="13525"/>
                  </a:lnTo>
                  <a:lnTo>
                    <a:pt x="4238" y="13583"/>
                  </a:lnTo>
                  <a:lnTo>
                    <a:pt x="4470" y="13525"/>
                  </a:lnTo>
                  <a:lnTo>
                    <a:pt x="4702" y="13467"/>
                  </a:lnTo>
                  <a:lnTo>
                    <a:pt x="4934" y="13409"/>
                  </a:lnTo>
                  <a:lnTo>
                    <a:pt x="5109" y="13235"/>
                  </a:lnTo>
                  <a:lnTo>
                    <a:pt x="5457" y="12886"/>
                  </a:lnTo>
                  <a:lnTo>
                    <a:pt x="5747" y="12480"/>
                  </a:lnTo>
                  <a:lnTo>
                    <a:pt x="5979" y="12074"/>
                  </a:lnTo>
                  <a:lnTo>
                    <a:pt x="6153" y="11609"/>
                  </a:lnTo>
                  <a:lnTo>
                    <a:pt x="6153" y="12190"/>
                  </a:lnTo>
                  <a:lnTo>
                    <a:pt x="6095" y="12712"/>
                  </a:lnTo>
                  <a:lnTo>
                    <a:pt x="6153" y="13293"/>
                  </a:lnTo>
                  <a:lnTo>
                    <a:pt x="6269" y="13873"/>
                  </a:lnTo>
                  <a:lnTo>
                    <a:pt x="6386" y="14163"/>
                  </a:lnTo>
                  <a:lnTo>
                    <a:pt x="6502" y="14454"/>
                  </a:lnTo>
                  <a:lnTo>
                    <a:pt x="6676" y="14744"/>
                  </a:lnTo>
                  <a:lnTo>
                    <a:pt x="6908" y="14976"/>
                  </a:lnTo>
                  <a:lnTo>
                    <a:pt x="7140" y="15150"/>
                  </a:lnTo>
                  <a:lnTo>
                    <a:pt x="7430" y="15324"/>
                  </a:lnTo>
                  <a:lnTo>
                    <a:pt x="7721" y="15382"/>
                  </a:lnTo>
                  <a:lnTo>
                    <a:pt x="8011" y="15441"/>
                  </a:lnTo>
                  <a:lnTo>
                    <a:pt x="8243" y="15382"/>
                  </a:lnTo>
                  <a:lnTo>
                    <a:pt x="8475" y="15266"/>
                  </a:lnTo>
                  <a:lnTo>
                    <a:pt x="8707" y="15150"/>
                  </a:lnTo>
                  <a:lnTo>
                    <a:pt x="8882" y="14976"/>
                  </a:lnTo>
                  <a:lnTo>
                    <a:pt x="9172" y="14628"/>
                  </a:lnTo>
                  <a:lnTo>
                    <a:pt x="9404" y="14163"/>
                  </a:lnTo>
                  <a:lnTo>
                    <a:pt x="9578" y="13757"/>
                  </a:lnTo>
                  <a:lnTo>
                    <a:pt x="9694" y="13293"/>
                  </a:lnTo>
                  <a:lnTo>
                    <a:pt x="9752" y="13699"/>
                  </a:lnTo>
                  <a:lnTo>
                    <a:pt x="9868" y="14105"/>
                  </a:lnTo>
                  <a:lnTo>
                    <a:pt x="10043" y="14512"/>
                  </a:lnTo>
                  <a:lnTo>
                    <a:pt x="10275" y="14918"/>
                  </a:lnTo>
                  <a:lnTo>
                    <a:pt x="10623" y="15324"/>
                  </a:lnTo>
                  <a:lnTo>
                    <a:pt x="10797" y="15499"/>
                  </a:lnTo>
                  <a:lnTo>
                    <a:pt x="10971" y="15615"/>
                  </a:lnTo>
                  <a:lnTo>
                    <a:pt x="11203" y="15731"/>
                  </a:lnTo>
                  <a:lnTo>
                    <a:pt x="11436" y="15789"/>
                  </a:lnTo>
                  <a:lnTo>
                    <a:pt x="11900" y="15789"/>
                  </a:lnTo>
                  <a:lnTo>
                    <a:pt x="12190" y="15673"/>
                  </a:lnTo>
                  <a:lnTo>
                    <a:pt x="12481" y="15441"/>
                  </a:lnTo>
                  <a:lnTo>
                    <a:pt x="12713" y="15150"/>
                  </a:lnTo>
                  <a:lnTo>
                    <a:pt x="12945" y="14744"/>
                  </a:lnTo>
                  <a:lnTo>
                    <a:pt x="13061" y="14280"/>
                  </a:lnTo>
                  <a:lnTo>
                    <a:pt x="13293" y="13235"/>
                  </a:lnTo>
                  <a:lnTo>
                    <a:pt x="13467" y="12074"/>
                  </a:lnTo>
                  <a:lnTo>
                    <a:pt x="13641" y="10913"/>
                  </a:lnTo>
                  <a:lnTo>
                    <a:pt x="13758" y="10390"/>
                  </a:lnTo>
                  <a:lnTo>
                    <a:pt x="13932" y="9926"/>
                  </a:lnTo>
                  <a:lnTo>
                    <a:pt x="14106" y="9520"/>
                  </a:lnTo>
                  <a:lnTo>
                    <a:pt x="14280" y="9171"/>
                  </a:lnTo>
                  <a:lnTo>
                    <a:pt x="15731" y="10100"/>
                  </a:lnTo>
                  <a:lnTo>
                    <a:pt x="17182" y="11029"/>
                  </a:lnTo>
                  <a:lnTo>
                    <a:pt x="17182" y="10797"/>
                  </a:lnTo>
                  <a:lnTo>
                    <a:pt x="17066" y="10216"/>
                  </a:lnTo>
                  <a:lnTo>
                    <a:pt x="16892" y="9288"/>
                  </a:lnTo>
                  <a:lnTo>
                    <a:pt x="16660" y="8243"/>
                  </a:lnTo>
                  <a:lnTo>
                    <a:pt x="16254" y="7082"/>
                  </a:lnTo>
                  <a:lnTo>
                    <a:pt x="16021" y="6501"/>
                  </a:lnTo>
                  <a:lnTo>
                    <a:pt x="15789" y="5979"/>
                  </a:lnTo>
                  <a:lnTo>
                    <a:pt x="15499" y="5456"/>
                  </a:lnTo>
                  <a:lnTo>
                    <a:pt x="15151" y="4992"/>
                  </a:lnTo>
                  <a:lnTo>
                    <a:pt x="14802" y="4586"/>
                  </a:lnTo>
                  <a:lnTo>
                    <a:pt x="14454" y="4237"/>
                  </a:lnTo>
                  <a:lnTo>
                    <a:pt x="14164" y="4121"/>
                  </a:lnTo>
                  <a:lnTo>
                    <a:pt x="13932" y="4005"/>
                  </a:lnTo>
                  <a:lnTo>
                    <a:pt x="13641" y="3947"/>
                  </a:lnTo>
                  <a:lnTo>
                    <a:pt x="13061" y="3947"/>
                  </a:lnTo>
                  <a:lnTo>
                    <a:pt x="12829" y="4063"/>
                  </a:lnTo>
                  <a:lnTo>
                    <a:pt x="12539" y="4179"/>
                  </a:lnTo>
                  <a:lnTo>
                    <a:pt x="12306" y="4354"/>
                  </a:lnTo>
                  <a:lnTo>
                    <a:pt x="12306" y="4063"/>
                  </a:lnTo>
                  <a:lnTo>
                    <a:pt x="12248" y="3773"/>
                  </a:lnTo>
                  <a:lnTo>
                    <a:pt x="12132" y="3425"/>
                  </a:lnTo>
                  <a:lnTo>
                    <a:pt x="12016" y="3018"/>
                  </a:lnTo>
                  <a:lnTo>
                    <a:pt x="11784" y="2670"/>
                  </a:lnTo>
                  <a:lnTo>
                    <a:pt x="11436" y="2322"/>
                  </a:lnTo>
                  <a:lnTo>
                    <a:pt x="11262" y="2148"/>
                  </a:lnTo>
                  <a:lnTo>
                    <a:pt x="11029" y="2032"/>
                  </a:lnTo>
                  <a:lnTo>
                    <a:pt x="10739" y="1974"/>
                  </a:lnTo>
                  <a:lnTo>
                    <a:pt x="10449" y="2032"/>
                  </a:lnTo>
                  <a:lnTo>
                    <a:pt x="10159" y="2090"/>
                  </a:lnTo>
                  <a:lnTo>
                    <a:pt x="9868" y="2206"/>
                  </a:lnTo>
                  <a:lnTo>
                    <a:pt x="9462" y="2438"/>
                  </a:lnTo>
                  <a:lnTo>
                    <a:pt x="9288" y="2554"/>
                  </a:lnTo>
                  <a:lnTo>
                    <a:pt x="9230" y="2264"/>
                  </a:lnTo>
                  <a:lnTo>
                    <a:pt x="9172" y="2032"/>
                  </a:lnTo>
                  <a:lnTo>
                    <a:pt x="9056" y="1741"/>
                  </a:lnTo>
                  <a:lnTo>
                    <a:pt x="8882" y="1509"/>
                  </a:lnTo>
                  <a:lnTo>
                    <a:pt x="8707" y="1277"/>
                  </a:lnTo>
                  <a:lnTo>
                    <a:pt x="8533" y="1103"/>
                  </a:lnTo>
                  <a:lnTo>
                    <a:pt x="8301" y="929"/>
                  </a:lnTo>
                  <a:lnTo>
                    <a:pt x="8011" y="813"/>
                  </a:lnTo>
                  <a:lnTo>
                    <a:pt x="7663" y="697"/>
                  </a:lnTo>
                  <a:lnTo>
                    <a:pt x="7314" y="697"/>
                  </a:lnTo>
                  <a:lnTo>
                    <a:pt x="7024" y="813"/>
                  </a:lnTo>
                  <a:lnTo>
                    <a:pt x="6734" y="929"/>
                  </a:lnTo>
                  <a:lnTo>
                    <a:pt x="6328" y="1161"/>
                  </a:lnTo>
                  <a:lnTo>
                    <a:pt x="6153" y="1335"/>
                  </a:lnTo>
                  <a:lnTo>
                    <a:pt x="6037" y="1103"/>
                  </a:lnTo>
                  <a:lnTo>
                    <a:pt x="5689" y="697"/>
                  </a:lnTo>
                  <a:lnTo>
                    <a:pt x="5457" y="406"/>
                  </a:lnTo>
                  <a:lnTo>
                    <a:pt x="5167" y="232"/>
                  </a:lnTo>
                  <a:lnTo>
                    <a:pt x="4818" y="58"/>
                  </a:lnTo>
                  <a:lnTo>
                    <a:pt x="441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1943050" y="272950"/>
              <a:ext cx="85650" cy="208975"/>
            </a:xfrm>
            <a:custGeom>
              <a:avLst/>
              <a:gdLst/>
              <a:ahLst/>
              <a:cxnLst/>
              <a:rect l="l" t="t" r="r" b="b"/>
              <a:pathLst>
                <a:path w="3426" h="8359" extrusionOk="0">
                  <a:moveTo>
                    <a:pt x="3425" y="0"/>
                  </a:moveTo>
                  <a:lnTo>
                    <a:pt x="2729" y="929"/>
                  </a:lnTo>
                  <a:lnTo>
                    <a:pt x="2090" y="1858"/>
                  </a:lnTo>
                  <a:lnTo>
                    <a:pt x="1568" y="2844"/>
                  </a:lnTo>
                  <a:lnTo>
                    <a:pt x="1103" y="3831"/>
                  </a:lnTo>
                  <a:lnTo>
                    <a:pt x="697" y="4934"/>
                  </a:lnTo>
                  <a:lnTo>
                    <a:pt x="349" y="5979"/>
                  </a:lnTo>
                  <a:lnTo>
                    <a:pt x="117" y="7082"/>
                  </a:lnTo>
                  <a:lnTo>
                    <a:pt x="0" y="8243"/>
                  </a:lnTo>
                  <a:lnTo>
                    <a:pt x="0" y="8301"/>
                  </a:lnTo>
                  <a:lnTo>
                    <a:pt x="59" y="8359"/>
                  </a:lnTo>
                  <a:lnTo>
                    <a:pt x="117" y="8359"/>
                  </a:lnTo>
                  <a:lnTo>
                    <a:pt x="175" y="8301"/>
                  </a:lnTo>
                  <a:lnTo>
                    <a:pt x="465" y="7198"/>
                  </a:lnTo>
                  <a:lnTo>
                    <a:pt x="755" y="6153"/>
                  </a:lnTo>
                  <a:lnTo>
                    <a:pt x="1103" y="5050"/>
                  </a:lnTo>
                  <a:lnTo>
                    <a:pt x="1510" y="4005"/>
                  </a:lnTo>
                  <a:lnTo>
                    <a:pt x="1916" y="3019"/>
                  </a:lnTo>
                  <a:lnTo>
                    <a:pt x="2380" y="1974"/>
                  </a:lnTo>
                  <a:lnTo>
                    <a:pt x="2903" y="987"/>
                  </a:lnTo>
                  <a:lnTo>
                    <a:pt x="34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2030125" y="300525"/>
              <a:ext cx="81275" cy="233650"/>
            </a:xfrm>
            <a:custGeom>
              <a:avLst/>
              <a:gdLst/>
              <a:ahLst/>
              <a:cxnLst/>
              <a:rect l="l" t="t" r="r" b="b"/>
              <a:pathLst>
                <a:path w="3251" h="9346" extrusionOk="0">
                  <a:moveTo>
                    <a:pt x="3193" y="0"/>
                  </a:moveTo>
                  <a:lnTo>
                    <a:pt x="2438" y="1045"/>
                  </a:lnTo>
                  <a:lnTo>
                    <a:pt x="1742" y="2090"/>
                  </a:lnTo>
                  <a:lnTo>
                    <a:pt x="1219" y="3193"/>
                  </a:lnTo>
                  <a:lnTo>
                    <a:pt x="755" y="4354"/>
                  </a:lnTo>
                  <a:lnTo>
                    <a:pt x="407" y="5514"/>
                  </a:lnTo>
                  <a:lnTo>
                    <a:pt x="174" y="6733"/>
                  </a:lnTo>
                  <a:lnTo>
                    <a:pt x="0" y="7952"/>
                  </a:lnTo>
                  <a:lnTo>
                    <a:pt x="0" y="9230"/>
                  </a:lnTo>
                  <a:lnTo>
                    <a:pt x="0" y="9288"/>
                  </a:lnTo>
                  <a:lnTo>
                    <a:pt x="58" y="9346"/>
                  </a:lnTo>
                  <a:lnTo>
                    <a:pt x="116" y="9346"/>
                  </a:lnTo>
                  <a:lnTo>
                    <a:pt x="116" y="9288"/>
                  </a:lnTo>
                  <a:lnTo>
                    <a:pt x="232" y="8359"/>
                  </a:lnTo>
                  <a:lnTo>
                    <a:pt x="465" y="7198"/>
                  </a:lnTo>
                  <a:lnTo>
                    <a:pt x="755" y="5979"/>
                  </a:lnTo>
                  <a:lnTo>
                    <a:pt x="1161" y="4702"/>
                  </a:lnTo>
                  <a:lnTo>
                    <a:pt x="1626" y="3425"/>
                  </a:lnTo>
                  <a:lnTo>
                    <a:pt x="2148" y="2148"/>
                  </a:lnTo>
                  <a:lnTo>
                    <a:pt x="2670" y="987"/>
                  </a:lnTo>
                  <a:lnTo>
                    <a:pt x="32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a:off x="2115750" y="346950"/>
              <a:ext cx="68225" cy="230775"/>
            </a:xfrm>
            <a:custGeom>
              <a:avLst/>
              <a:gdLst/>
              <a:ahLst/>
              <a:cxnLst/>
              <a:rect l="l" t="t" r="r" b="b"/>
              <a:pathLst>
                <a:path w="2729" h="9231" extrusionOk="0">
                  <a:moveTo>
                    <a:pt x="2728" y="1"/>
                  </a:moveTo>
                  <a:lnTo>
                    <a:pt x="2670" y="59"/>
                  </a:lnTo>
                  <a:lnTo>
                    <a:pt x="2264" y="581"/>
                  </a:lnTo>
                  <a:lnTo>
                    <a:pt x="1916" y="1103"/>
                  </a:lnTo>
                  <a:lnTo>
                    <a:pt x="1277" y="2264"/>
                  </a:lnTo>
                  <a:lnTo>
                    <a:pt x="755" y="3483"/>
                  </a:lnTo>
                  <a:lnTo>
                    <a:pt x="581" y="4122"/>
                  </a:lnTo>
                  <a:lnTo>
                    <a:pt x="348" y="4760"/>
                  </a:lnTo>
                  <a:lnTo>
                    <a:pt x="232" y="5283"/>
                  </a:lnTo>
                  <a:lnTo>
                    <a:pt x="116" y="5863"/>
                  </a:lnTo>
                  <a:lnTo>
                    <a:pt x="58" y="6386"/>
                  </a:lnTo>
                  <a:lnTo>
                    <a:pt x="0" y="6966"/>
                  </a:lnTo>
                  <a:lnTo>
                    <a:pt x="0" y="7489"/>
                  </a:lnTo>
                  <a:lnTo>
                    <a:pt x="0" y="8069"/>
                  </a:lnTo>
                  <a:lnTo>
                    <a:pt x="58" y="8650"/>
                  </a:lnTo>
                  <a:lnTo>
                    <a:pt x="174" y="9172"/>
                  </a:lnTo>
                  <a:lnTo>
                    <a:pt x="232" y="9230"/>
                  </a:lnTo>
                  <a:lnTo>
                    <a:pt x="290" y="9172"/>
                  </a:lnTo>
                  <a:lnTo>
                    <a:pt x="348" y="7953"/>
                  </a:lnTo>
                  <a:lnTo>
                    <a:pt x="464" y="6734"/>
                  </a:lnTo>
                  <a:lnTo>
                    <a:pt x="639" y="5573"/>
                  </a:lnTo>
                  <a:lnTo>
                    <a:pt x="929" y="4470"/>
                  </a:lnTo>
                  <a:lnTo>
                    <a:pt x="1335" y="3309"/>
                  </a:lnTo>
                  <a:lnTo>
                    <a:pt x="1741" y="2206"/>
                  </a:lnTo>
                  <a:lnTo>
                    <a:pt x="2206" y="1103"/>
                  </a:lnTo>
                  <a:lnTo>
                    <a:pt x="2728" y="59"/>
                  </a:lnTo>
                  <a:lnTo>
                    <a:pt x="27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1940150" y="467400"/>
              <a:ext cx="294600" cy="171250"/>
            </a:xfrm>
            <a:custGeom>
              <a:avLst/>
              <a:gdLst/>
              <a:ahLst/>
              <a:cxnLst/>
              <a:rect l="l" t="t" r="r" b="b"/>
              <a:pathLst>
                <a:path w="11784" h="6850" extrusionOk="0">
                  <a:moveTo>
                    <a:pt x="11784" y="0"/>
                  </a:moveTo>
                  <a:lnTo>
                    <a:pt x="11610" y="291"/>
                  </a:lnTo>
                  <a:lnTo>
                    <a:pt x="11436" y="581"/>
                  </a:lnTo>
                  <a:lnTo>
                    <a:pt x="11320" y="929"/>
                  </a:lnTo>
                  <a:lnTo>
                    <a:pt x="11261" y="1277"/>
                  </a:lnTo>
                  <a:lnTo>
                    <a:pt x="10971" y="2613"/>
                  </a:lnTo>
                  <a:lnTo>
                    <a:pt x="10681" y="3948"/>
                  </a:lnTo>
                  <a:lnTo>
                    <a:pt x="10333" y="5225"/>
                  </a:lnTo>
                  <a:lnTo>
                    <a:pt x="10217" y="5515"/>
                  </a:lnTo>
                  <a:lnTo>
                    <a:pt x="10043" y="5805"/>
                  </a:lnTo>
                  <a:lnTo>
                    <a:pt x="9868" y="6037"/>
                  </a:lnTo>
                  <a:lnTo>
                    <a:pt x="9636" y="6270"/>
                  </a:lnTo>
                  <a:lnTo>
                    <a:pt x="9404" y="6386"/>
                  </a:lnTo>
                  <a:lnTo>
                    <a:pt x="8824" y="6386"/>
                  </a:lnTo>
                  <a:lnTo>
                    <a:pt x="8591" y="6270"/>
                  </a:lnTo>
                  <a:lnTo>
                    <a:pt x="8359" y="6037"/>
                  </a:lnTo>
                  <a:lnTo>
                    <a:pt x="8127" y="5863"/>
                  </a:lnTo>
                  <a:lnTo>
                    <a:pt x="7953" y="5573"/>
                  </a:lnTo>
                  <a:lnTo>
                    <a:pt x="7837" y="5283"/>
                  </a:lnTo>
                  <a:lnTo>
                    <a:pt x="7605" y="4702"/>
                  </a:lnTo>
                  <a:lnTo>
                    <a:pt x="7488" y="4064"/>
                  </a:lnTo>
                  <a:lnTo>
                    <a:pt x="7198" y="2496"/>
                  </a:lnTo>
                  <a:lnTo>
                    <a:pt x="6966" y="4064"/>
                  </a:lnTo>
                  <a:lnTo>
                    <a:pt x="6949" y="4122"/>
                  </a:lnTo>
                  <a:lnTo>
                    <a:pt x="6908" y="4122"/>
                  </a:lnTo>
                  <a:lnTo>
                    <a:pt x="6927" y="4199"/>
                  </a:lnTo>
                  <a:lnTo>
                    <a:pt x="6850" y="4470"/>
                  </a:lnTo>
                  <a:lnTo>
                    <a:pt x="6734" y="4876"/>
                  </a:lnTo>
                  <a:lnTo>
                    <a:pt x="6560" y="5225"/>
                  </a:lnTo>
                  <a:lnTo>
                    <a:pt x="6327" y="5573"/>
                  </a:lnTo>
                  <a:lnTo>
                    <a:pt x="6037" y="5863"/>
                  </a:lnTo>
                  <a:lnTo>
                    <a:pt x="5689" y="5979"/>
                  </a:lnTo>
                  <a:lnTo>
                    <a:pt x="5341" y="6037"/>
                  </a:lnTo>
                  <a:lnTo>
                    <a:pt x="4992" y="5921"/>
                  </a:lnTo>
                  <a:lnTo>
                    <a:pt x="4644" y="5689"/>
                  </a:lnTo>
                  <a:lnTo>
                    <a:pt x="4354" y="5399"/>
                  </a:lnTo>
                  <a:lnTo>
                    <a:pt x="4122" y="5051"/>
                  </a:lnTo>
                  <a:lnTo>
                    <a:pt x="3948" y="4702"/>
                  </a:lnTo>
                  <a:lnTo>
                    <a:pt x="3831" y="4238"/>
                  </a:lnTo>
                  <a:lnTo>
                    <a:pt x="3773" y="3832"/>
                  </a:lnTo>
                  <a:lnTo>
                    <a:pt x="3715" y="3425"/>
                  </a:lnTo>
                  <a:lnTo>
                    <a:pt x="3715" y="2961"/>
                  </a:lnTo>
                  <a:lnTo>
                    <a:pt x="3715" y="1626"/>
                  </a:lnTo>
                  <a:lnTo>
                    <a:pt x="3251" y="2903"/>
                  </a:lnTo>
                  <a:lnTo>
                    <a:pt x="3220" y="2964"/>
                  </a:lnTo>
                  <a:lnTo>
                    <a:pt x="3220" y="2964"/>
                  </a:lnTo>
                  <a:lnTo>
                    <a:pt x="3193" y="2961"/>
                  </a:lnTo>
                  <a:lnTo>
                    <a:pt x="3193" y="3019"/>
                  </a:lnTo>
                  <a:lnTo>
                    <a:pt x="3077" y="3251"/>
                  </a:lnTo>
                  <a:lnTo>
                    <a:pt x="2845" y="3599"/>
                  </a:lnTo>
                  <a:lnTo>
                    <a:pt x="2554" y="3890"/>
                  </a:lnTo>
                  <a:lnTo>
                    <a:pt x="2206" y="4064"/>
                  </a:lnTo>
                  <a:lnTo>
                    <a:pt x="1800" y="4180"/>
                  </a:lnTo>
                  <a:lnTo>
                    <a:pt x="1393" y="4122"/>
                  </a:lnTo>
                  <a:lnTo>
                    <a:pt x="1219" y="4122"/>
                  </a:lnTo>
                  <a:lnTo>
                    <a:pt x="1045" y="4006"/>
                  </a:lnTo>
                  <a:lnTo>
                    <a:pt x="871" y="3890"/>
                  </a:lnTo>
                  <a:lnTo>
                    <a:pt x="755" y="3715"/>
                  </a:lnTo>
                  <a:lnTo>
                    <a:pt x="523" y="3367"/>
                  </a:lnTo>
                  <a:lnTo>
                    <a:pt x="349" y="2961"/>
                  </a:lnTo>
                  <a:lnTo>
                    <a:pt x="233" y="2555"/>
                  </a:lnTo>
                  <a:lnTo>
                    <a:pt x="175" y="2148"/>
                  </a:lnTo>
                  <a:lnTo>
                    <a:pt x="116" y="1219"/>
                  </a:lnTo>
                  <a:lnTo>
                    <a:pt x="116" y="349"/>
                  </a:lnTo>
                  <a:lnTo>
                    <a:pt x="0" y="1219"/>
                  </a:lnTo>
                  <a:lnTo>
                    <a:pt x="0" y="2148"/>
                  </a:lnTo>
                  <a:lnTo>
                    <a:pt x="0" y="2613"/>
                  </a:lnTo>
                  <a:lnTo>
                    <a:pt x="116" y="3077"/>
                  </a:lnTo>
                  <a:lnTo>
                    <a:pt x="291" y="3483"/>
                  </a:lnTo>
                  <a:lnTo>
                    <a:pt x="465" y="3890"/>
                  </a:lnTo>
                  <a:lnTo>
                    <a:pt x="639" y="4122"/>
                  </a:lnTo>
                  <a:lnTo>
                    <a:pt x="813" y="4238"/>
                  </a:lnTo>
                  <a:lnTo>
                    <a:pt x="1045" y="4412"/>
                  </a:lnTo>
                  <a:lnTo>
                    <a:pt x="1277" y="4470"/>
                  </a:lnTo>
                  <a:lnTo>
                    <a:pt x="1800" y="4528"/>
                  </a:lnTo>
                  <a:lnTo>
                    <a:pt x="2264" y="4412"/>
                  </a:lnTo>
                  <a:lnTo>
                    <a:pt x="2729" y="4180"/>
                  </a:lnTo>
                  <a:lnTo>
                    <a:pt x="3135" y="3890"/>
                  </a:lnTo>
                  <a:lnTo>
                    <a:pt x="3230" y="3757"/>
                  </a:lnTo>
                  <a:lnTo>
                    <a:pt x="3251" y="3948"/>
                  </a:lnTo>
                  <a:lnTo>
                    <a:pt x="3367" y="4412"/>
                  </a:lnTo>
                  <a:lnTo>
                    <a:pt x="3483" y="4876"/>
                  </a:lnTo>
                  <a:lnTo>
                    <a:pt x="3657" y="5341"/>
                  </a:lnTo>
                  <a:lnTo>
                    <a:pt x="3948" y="5747"/>
                  </a:lnTo>
                  <a:lnTo>
                    <a:pt x="4296" y="6153"/>
                  </a:lnTo>
                  <a:lnTo>
                    <a:pt x="4760" y="6386"/>
                  </a:lnTo>
                  <a:lnTo>
                    <a:pt x="4992" y="6502"/>
                  </a:lnTo>
                  <a:lnTo>
                    <a:pt x="5283" y="6560"/>
                  </a:lnTo>
                  <a:lnTo>
                    <a:pt x="5805" y="6560"/>
                  </a:lnTo>
                  <a:lnTo>
                    <a:pt x="6095" y="6444"/>
                  </a:lnTo>
                  <a:lnTo>
                    <a:pt x="6327" y="6328"/>
                  </a:lnTo>
                  <a:lnTo>
                    <a:pt x="6560" y="6153"/>
                  </a:lnTo>
                  <a:lnTo>
                    <a:pt x="6734" y="5979"/>
                  </a:lnTo>
                  <a:lnTo>
                    <a:pt x="6966" y="5515"/>
                  </a:lnTo>
                  <a:lnTo>
                    <a:pt x="7198" y="5109"/>
                  </a:lnTo>
                  <a:lnTo>
                    <a:pt x="7200" y="5102"/>
                  </a:lnTo>
                  <a:lnTo>
                    <a:pt x="7372" y="5515"/>
                  </a:lnTo>
                  <a:lnTo>
                    <a:pt x="7546" y="5863"/>
                  </a:lnTo>
                  <a:lnTo>
                    <a:pt x="7779" y="6153"/>
                  </a:lnTo>
                  <a:lnTo>
                    <a:pt x="8011" y="6444"/>
                  </a:lnTo>
                  <a:lnTo>
                    <a:pt x="8301" y="6676"/>
                  </a:lnTo>
                  <a:lnTo>
                    <a:pt x="8707" y="6792"/>
                  </a:lnTo>
                  <a:lnTo>
                    <a:pt x="9114" y="6850"/>
                  </a:lnTo>
                  <a:lnTo>
                    <a:pt x="9520" y="6792"/>
                  </a:lnTo>
                  <a:lnTo>
                    <a:pt x="9868" y="6618"/>
                  </a:lnTo>
                  <a:lnTo>
                    <a:pt x="10159" y="6328"/>
                  </a:lnTo>
                  <a:lnTo>
                    <a:pt x="10333" y="6037"/>
                  </a:lnTo>
                  <a:lnTo>
                    <a:pt x="10507" y="5689"/>
                  </a:lnTo>
                  <a:lnTo>
                    <a:pt x="10681" y="5341"/>
                  </a:lnTo>
                  <a:lnTo>
                    <a:pt x="10971" y="4006"/>
                  </a:lnTo>
                  <a:lnTo>
                    <a:pt x="11203" y="2613"/>
                  </a:lnTo>
                  <a:lnTo>
                    <a:pt x="11378" y="1277"/>
                  </a:lnTo>
                  <a:lnTo>
                    <a:pt x="11552" y="581"/>
                  </a:lnTo>
                  <a:lnTo>
                    <a:pt x="117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1838575" y="409350"/>
              <a:ext cx="265575" cy="288800"/>
            </a:xfrm>
            <a:custGeom>
              <a:avLst/>
              <a:gdLst/>
              <a:ahLst/>
              <a:cxnLst/>
              <a:rect l="l" t="t" r="r" b="b"/>
              <a:pathLst>
                <a:path w="10623" h="11552" extrusionOk="0">
                  <a:moveTo>
                    <a:pt x="3019" y="1"/>
                  </a:moveTo>
                  <a:lnTo>
                    <a:pt x="2148" y="59"/>
                  </a:lnTo>
                  <a:lnTo>
                    <a:pt x="1683" y="117"/>
                  </a:lnTo>
                  <a:lnTo>
                    <a:pt x="1219" y="291"/>
                  </a:lnTo>
                  <a:lnTo>
                    <a:pt x="929" y="465"/>
                  </a:lnTo>
                  <a:lnTo>
                    <a:pt x="639" y="755"/>
                  </a:lnTo>
                  <a:lnTo>
                    <a:pt x="406" y="1045"/>
                  </a:lnTo>
                  <a:lnTo>
                    <a:pt x="232" y="1336"/>
                  </a:lnTo>
                  <a:lnTo>
                    <a:pt x="116" y="1742"/>
                  </a:lnTo>
                  <a:lnTo>
                    <a:pt x="58" y="2148"/>
                  </a:lnTo>
                  <a:lnTo>
                    <a:pt x="0" y="2555"/>
                  </a:lnTo>
                  <a:lnTo>
                    <a:pt x="58" y="3019"/>
                  </a:lnTo>
                  <a:lnTo>
                    <a:pt x="174" y="4006"/>
                  </a:lnTo>
                  <a:lnTo>
                    <a:pt x="464" y="4993"/>
                  </a:lnTo>
                  <a:lnTo>
                    <a:pt x="813" y="6037"/>
                  </a:lnTo>
                  <a:lnTo>
                    <a:pt x="1277" y="7082"/>
                  </a:lnTo>
                  <a:lnTo>
                    <a:pt x="1741" y="8069"/>
                  </a:lnTo>
                  <a:lnTo>
                    <a:pt x="2670" y="9811"/>
                  </a:lnTo>
                  <a:lnTo>
                    <a:pt x="3367" y="11030"/>
                  </a:lnTo>
                  <a:lnTo>
                    <a:pt x="3657" y="11494"/>
                  </a:lnTo>
                  <a:lnTo>
                    <a:pt x="4121" y="11552"/>
                  </a:lnTo>
                  <a:lnTo>
                    <a:pt x="4528" y="11494"/>
                  </a:lnTo>
                  <a:lnTo>
                    <a:pt x="4992" y="11378"/>
                  </a:lnTo>
                  <a:lnTo>
                    <a:pt x="5398" y="11204"/>
                  </a:lnTo>
                  <a:lnTo>
                    <a:pt x="5747" y="11030"/>
                  </a:lnTo>
                  <a:lnTo>
                    <a:pt x="6095" y="10739"/>
                  </a:lnTo>
                  <a:lnTo>
                    <a:pt x="6385" y="10449"/>
                  </a:lnTo>
                  <a:lnTo>
                    <a:pt x="6675" y="10101"/>
                  </a:lnTo>
                  <a:lnTo>
                    <a:pt x="6966" y="9578"/>
                  </a:lnTo>
                  <a:lnTo>
                    <a:pt x="7140" y="9056"/>
                  </a:lnTo>
                  <a:lnTo>
                    <a:pt x="7198" y="8475"/>
                  </a:lnTo>
                  <a:lnTo>
                    <a:pt x="7198" y="7953"/>
                  </a:lnTo>
                  <a:lnTo>
                    <a:pt x="7140" y="7489"/>
                  </a:lnTo>
                  <a:lnTo>
                    <a:pt x="7024" y="6966"/>
                  </a:lnTo>
                  <a:lnTo>
                    <a:pt x="6908" y="6502"/>
                  </a:lnTo>
                  <a:lnTo>
                    <a:pt x="6675" y="6037"/>
                  </a:lnTo>
                  <a:lnTo>
                    <a:pt x="6269" y="5225"/>
                  </a:lnTo>
                  <a:lnTo>
                    <a:pt x="5863" y="4586"/>
                  </a:lnTo>
                  <a:lnTo>
                    <a:pt x="5456" y="4006"/>
                  </a:lnTo>
                  <a:lnTo>
                    <a:pt x="6211" y="4122"/>
                  </a:lnTo>
                  <a:lnTo>
                    <a:pt x="7024" y="4122"/>
                  </a:lnTo>
                  <a:lnTo>
                    <a:pt x="7894" y="4064"/>
                  </a:lnTo>
                  <a:lnTo>
                    <a:pt x="8649" y="3948"/>
                  </a:lnTo>
                  <a:lnTo>
                    <a:pt x="9404" y="3774"/>
                  </a:lnTo>
                  <a:lnTo>
                    <a:pt x="9694" y="3599"/>
                  </a:lnTo>
                  <a:lnTo>
                    <a:pt x="9984" y="3425"/>
                  </a:lnTo>
                  <a:lnTo>
                    <a:pt x="10216" y="3193"/>
                  </a:lnTo>
                  <a:lnTo>
                    <a:pt x="10449" y="2961"/>
                  </a:lnTo>
                  <a:lnTo>
                    <a:pt x="10565" y="2671"/>
                  </a:lnTo>
                  <a:lnTo>
                    <a:pt x="10623" y="2380"/>
                  </a:lnTo>
                  <a:lnTo>
                    <a:pt x="10623" y="2206"/>
                  </a:lnTo>
                  <a:lnTo>
                    <a:pt x="10565" y="2090"/>
                  </a:lnTo>
                  <a:lnTo>
                    <a:pt x="10390" y="1858"/>
                  </a:lnTo>
                  <a:lnTo>
                    <a:pt x="10042" y="1626"/>
                  </a:lnTo>
                  <a:lnTo>
                    <a:pt x="9636" y="1394"/>
                  </a:lnTo>
                  <a:lnTo>
                    <a:pt x="9113" y="1161"/>
                  </a:lnTo>
                  <a:lnTo>
                    <a:pt x="8475" y="929"/>
                  </a:lnTo>
                  <a:lnTo>
                    <a:pt x="7082" y="581"/>
                  </a:lnTo>
                  <a:lnTo>
                    <a:pt x="5631" y="291"/>
                  </a:lnTo>
                  <a:lnTo>
                    <a:pt x="4179" y="117"/>
                  </a:lnTo>
                  <a:lnTo>
                    <a:pt x="3019"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1880650" y="407900"/>
              <a:ext cx="230750" cy="238025"/>
            </a:xfrm>
            <a:custGeom>
              <a:avLst/>
              <a:gdLst/>
              <a:ahLst/>
              <a:cxnLst/>
              <a:rect l="l" t="t" r="r" b="b"/>
              <a:pathLst>
                <a:path w="9230" h="9521" extrusionOk="0">
                  <a:moveTo>
                    <a:pt x="987" y="1"/>
                  </a:moveTo>
                  <a:lnTo>
                    <a:pt x="465" y="59"/>
                  </a:lnTo>
                  <a:lnTo>
                    <a:pt x="0" y="175"/>
                  </a:lnTo>
                  <a:lnTo>
                    <a:pt x="987" y="175"/>
                  </a:lnTo>
                  <a:lnTo>
                    <a:pt x="1916" y="233"/>
                  </a:lnTo>
                  <a:lnTo>
                    <a:pt x="2903" y="349"/>
                  </a:lnTo>
                  <a:lnTo>
                    <a:pt x="3832" y="523"/>
                  </a:lnTo>
                  <a:lnTo>
                    <a:pt x="4760" y="755"/>
                  </a:lnTo>
                  <a:lnTo>
                    <a:pt x="5747" y="987"/>
                  </a:lnTo>
                  <a:lnTo>
                    <a:pt x="6676" y="1278"/>
                  </a:lnTo>
                  <a:lnTo>
                    <a:pt x="7547" y="1568"/>
                  </a:lnTo>
                  <a:lnTo>
                    <a:pt x="8011" y="1742"/>
                  </a:lnTo>
                  <a:lnTo>
                    <a:pt x="8359" y="1974"/>
                  </a:lnTo>
                  <a:lnTo>
                    <a:pt x="8475" y="2090"/>
                  </a:lnTo>
                  <a:lnTo>
                    <a:pt x="8591" y="2206"/>
                  </a:lnTo>
                  <a:lnTo>
                    <a:pt x="8649" y="2380"/>
                  </a:lnTo>
                  <a:lnTo>
                    <a:pt x="8649" y="2555"/>
                  </a:lnTo>
                  <a:lnTo>
                    <a:pt x="8649" y="2729"/>
                  </a:lnTo>
                  <a:lnTo>
                    <a:pt x="8533" y="2903"/>
                  </a:lnTo>
                  <a:lnTo>
                    <a:pt x="8301" y="3251"/>
                  </a:lnTo>
                  <a:lnTo>
                    <a:pt x="7953" y="3483"/>
                  </a:lnTo>
                  <a:lnTo>
                    <a:pt x="7547" y="3657"/>
                  </a:lnTo>
                  <a:lnTo>
                    <a:pt x="7082" y="3774"/>
                  </a:lnTo>
                  <a:lnTo>
                    <a:pt x="6618" y="3890"/>
                  </a:lnTo>
                  <a:lnTo>
                    <a:pt x="6153" y="3948"/>
                  </a:lnTo>
                  <a:lnTo>
                    <a:pt x="4760" y="3948"/>
                  </a:lnTo>
                  <a:lnTo>
                    <a:pt x="3773" y="3890"/>
                  </a:lnTo>
                  <a:lnTo>
                    <a:pt x="3193" y="3832"/>
                  </a:lnTo>
                  <a:lnTo>
                    <a:pt x="3599" y="4296"/>
                  </a:lnTo>
                  <a:lnTo>
                    <a:pt x="4064" y="4818"/>
                  </a:lnTo>
                  <a:lnTo>
                    <a:pt x="4470" y="5399"/>
                  </a:lnTo>
                  <a:lnTo>
                    <a:pt x="4818" y="6037"/>
                  </a:lnTo>
                  <a:lnTo>
                    <a:pt x="5109" y="6676"/>
                  </a:lnTo>
                  <a:lnTo>
                    <a:pt x="5283" y="7372"/>
                  </a:lnTo>
                  <a:lnTo>
                    <a:pt x="5399" y="8069"/>
                  </a:lnTo>
                  <a:lnTo>
                    <a:pt x="5399" y="8766"/>
                  </a:lnTo>
                  <a:lnTo>
                    <a:pt x="5283" y="9520"/>
                  </a:lnTo>
                  <a:lnTo>
                    <a:pt x="5399" y="9172"/>
                  </a:lnTo>
                  <a:lnTo>
                    <a:pt x="5515" y="8824"/>
                  </a:lnTo>
                  <a:lnTo>
                    <a:pt x="5573" y="8417"/>
                  </a:lnTo>
                  <a:lnTo>
                    <a:pt x="5573" y="8069"/>
                  </a:lnTo>
                  <a:lnTo>
                    <a:pt x="5515" y="7314"/>
                  </a:lnTo>
                  <a:lnTo>
                    <a:pt x="5399" y="6560"/>
                  </a:lnTo>
                  <a:lnTo>
                    <a:pt x="5109" y="5863"/>
                  </a:lnTo>
                  <a:lnTo>
                    <a:pt x="4760" y="5225"/>
                  </a:lnTo>
                  <a:lnTo>
                    <a:pt x="4412" y="4528"/>
                  </a:lnTo>
                  <a:lnTo>
                    <a:pt x="4273" y="4355"/>
                  </a:lnTo>
                  <a:lnTo>
                    <a:pt x="4273" y="4355"/>
                  </a:lnTo>
                  <a:lnTo>
                    <a:pt x="4760" y="4412"/>
                  </a:lnTo>
                  <a:lnTo>
                    <a:pt x="5747" y="4470"/>
                  </a:lnTo>
                  <a:lnTo>
                    <a:pt x="6270" y="4412"/>
                  </a:lnTo>
                  <a:lnTo>
                    <a:pt x="6734" y="4354"/>
                  </a:lnTo>
                  <a:lnTo>
                    <a:pt x="7256" y="4296"/>
                  </a:lnTo>
                  <a:lnTo>
                    <a:pt x="7721" y="4122"/>
                  </a:lnTo>
                  <a:lnTo>
                    <a:pt x="8243" y="3890"/>
                  </a:lnTo>
                  <a:lnTo>
                    <a:pt x="8649" y="3599"/>
                  </a:lnTo>
                  <a:lnTo>
                    <a:pt x="8882" y="3425"/>
                  </a:lnTo>
                  <a:lnTo>
                    <a:pt x="9056" y="3135"/>
                  </a:lnTo>
                  <a:lnTo>
                    <a:pt x="9172" y="2903"/>
                  </a:lnTo>
                  <a:lnTo>
                    <a:pt x="9230" y="2613"/>
                  </a:lnTo>
                  <a:lnTo>
                    <a:pt x="9230" y="2264"/>
                  </a:lnTo>
                  <a:lnTo>
                    <a:pt x="9114" y="1974"/>
                  </a:lnTo>
                  <a:lnTo>
                    <a:pt x="8940" y="1742"/>
                  </a:lnTo>
                  <a:lnTo>
                    <a:pt x="8707" y="1510"/>
                  </a:lnTo>
                  <a:lnTo>
                    <a:pt x="8243" y="1278"/>
                  </a:lnTo>
                  <a:lnTo>
                    <a:pt x="7779" y="1045"/>
                  </a:lnTo>
                  <a:lnTo>
                    <a:pt x="6850" y="755"/>
                  </a:lnTo>
                  <a:lnTo>
                    <a:pt x="5863" y="523"/>
                  </a:lnTo>
                  <a:lnTo>
                    <a:pt x="4876" y="349"/>
                  </a:lnTo>
                  <a:lnTo>
                    <a:pt x="3948" y="175"/>
                  </a:lnTo>
                  <a:lnTo>
                    <a:pt x="2961" y="59"/>
                  </a:lnTo>
                  <a:lnTo>
                    <a:pt x="19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1165225" y="788100"/>
              <a:ext cx="1143550" cy="551475"/>
            </a:xfrm>
            <a:custGeom>
              <a:avLst/>
              <a:gdLst/>
              <a:ahLst/>
              <a:cxnLst/>
              <a:rect l="l" t="t" r="r" b="b"/>
              <a:pathLst>
                <a:path w="45742" h="22059" extrusionOk="0">
                  <a:moveTo>
                    <a:pt x="28385" y="1"/>
                  </a:moveTo>
                  <a:lnTo>
                    <a:pt x="28095" y="1046"/>
                  </a:lnTo>
                  <a:lnTo>
                    <a:pt x="27340" y="3251"/>
                  </a:lnTo>
                  <a:lnTo>
                    <a:pt x="26934" y="4470"/>
                  </a:lnTo>
                  <a:lnTo>
                    <a:pt x="26528" y="5631"/>
                  </a:lnTo>
                  <a:lnTo>
                    <a:pt x="26121" y="6502"/>
                  </a:lnTo>
                  <a:lnTo>
                    <a:pt x="25947" y="6792"/>
                  </a:lnTo>
                  <a:lnTo>
                    <a:pt x="25773" y="6967"/>
                  </a:lnTo>
                  <a:lnTo>
                    <a:pt x="25483" y="7083"/>
                  </a:lnTo>
                  <a:lnTo>
                    <a:pt x="25019" y="7141"/>
                  </a:lnTo>
                  <a:lnTo>
                    <a:pt x="23393" y="7257"/>
                  </a:lnTo>
                  <a:lnTo>
                    <a:pt x="21129" y="7373"/>
                  </a:lnTo>
                  <a:lnTo>
                    <a:pt x="18401" y="7373"/>
                  </a:lnTo>
                  <a:lnTo>
                    <a:pt x="15325" y="7315"/>
                  </a:lnTo>
                  <a:lnTo>
                    <a:pt x="12132" y="7199"/>
                  </a:lnTo>
                  <a:lnTo>
                    <a:pt x="5979" y="6967"/>
                  </a:lnTo>
                  <a:lnTo>
                    <a:pt x="4644" y="6967"/>
                  </a:lnTo>
                  <a:lnTo>
                    <a:pt x="3483" y="7025"/>
                  </a:lnTo>
                  <a:lnTo>
                    <a:pt x="2496" y="7199"/>
                  </a:lnTo>
                  <a:lnTo>
                    <a:pt x="1626" y="7489"/>
                  </a:lnTo>
                  <a:lnTo>
                    <a:pt x="1277" y="7663"/>
                  </a:lnTo>
                  <a:lnTo>
                    <a:pt x="987" y="7837"/>
                  </a:lnTo>
                  <a:lnTo>
                    <a:pt x="755" y="8069"/>
                  </a:lnTo>
                  <a:lnTo>
                    <a:pt x="523" y="8302"/>
                  </a:lnTo>
                  <a:lnTo>
                    <a:pt x="349" y="8534"/>
                  </a:lnTo>
                  <a:lnTo>
                    <a:pt x="174" y="8766"/>
                  </a:lnTo>
                  <a:lnTo>
                    <a:pt x="116" y="9056"/>
                  </a:lnTo>
                  <a:lnTo>
                    <a:pt x="58" y="9346"/>
                  </a:lnTo>
                  <a:lnTo>
                    <a:pt x="0" y="9695"/>
                  </a:lnTo>
                  <a:lnTo>
                    <a:pt x="58" y="9985"/>
                  </a:lnTo>
                  <a:lnTo>
                    <a:pt x="116" y="10333"/>
                  </a:lnTo>
                  <a:lnTo>
                    <a:pt x="232" y="10682"/>
                  </a:lnTo>
                  <a:lnTo>
                    <a:pt x="581" y="11436"/>
                  </a:lnTo>
                  <a:lnTo>
                    <a:pt x="1103" y="12191"/>
                  </a:lnTo>
                  <a:lnTo>
                    <a:pt x="1742" y="13003"/>
                  </a:lnTo>
                  <a:lnTo>
                    <a:pt x="2612" y="13816"/>
                  </a:lnTo>
                  <a:lnTo>
                    <a:pt x="3599" y="14687"/>
                  </a:lnTo>
                  <a:lnTo>
                    <a:pt x="4760" y="15499"/>
                  </a:lnTo>
                  <a:lnTo>
                    <a:pt x="6095" y="16370"/>
                  </a:lnTo>
                  <a:lnTo>
                    <a:pt x="7546" y="17183"/>
                  </a:lnTo>
                  <a:lnTo>
                    <a:pt x="9172" y="17937"/>
                  </a:lnTo>
                  <a:lnTo>
                    <a:pt x="10913" y="18692"/>
                  </a:lnTo>
                  <a:lnTo>
                    <a:pt x="12713" y="19331"/>
                  </a:lnTo>
                  <a:lnTo>
                    <a:pt x="14628" y="19969"/>
                  </a:lnTo>
                  <a:lnTo>
                    <a:pt x="16544" y="20491"/>
                  </a:lnTo>
                  <a:lnTo>
                    <a:pt x="18575" y="20956"/>
                  </a:lnTo>
                  <a:lnTo>
                    <a:pt x="20549" y="21362"/>
                  </a:lnTo>
                  <a:lnTo>
                    <a:pt x="22522" y="21710"/>
                  </a:lnTo>
                  <a:lnTo>
                    <a:pt x="24438" y="21885"/>
                  </a:lnTo>
                  <a:lnTo>
                    <a:pt x="26354" y="22059"/>
                  </a:lnTo>
                  <a:lnTo>
                    <a:pt x="28211" y="22059"/>
                  </a:lnTo>
                  <a:lnTo>
                    <a:pt x="29953" y="22001"/>
                  </a:lnTo>
                  <a:lnTo>
                    <a:pt x="31578" y="21769"/>
                  </a:lnTo>
                  <a:lnTo>
                    <a:pt x="32332" y="21652"/>
                  </a:lnTo>
                  <a:lnTo>
                    <a:pt x="33029" y="21478"/>
                  </a:lnTo>
                  <a:lnTo>
                    <a:pt x="33784" y="21246"/>
                  </a:lnTo>
                  <a:lnTo>
                    <a:pt x="34422" y="20898"/>
                  </a:lnTo>
                  <a:lnTo>
                    <a:pt x="35119" y="20491"/>
                  </a:lnTo>
                  <a:lnTo>
                    <a:pt x="35757" y="20027"/>
                  </a:lnTo>
                  <a:lnTo>
                    <a:pt x="36396" y="19447"/>
                  </a:lnTo>
                  <a:lnTo>
                    <a:pt x="37034" y="18866"/>
                  </a:lnTo>
                  <a:lnTo>
                    <a:pt x="37673" y="18170"/>
                  </a:lnTo>
                  <a:lnTo>
                    <a:pt x="38253" y="17473"/>
                  </a:lnTo>
                  <a:lnTo>
                    <a:pt x="38834" y="16660"/>
                  </a:lnTo>
                  <a:lnTo>
                    <a:pt x="39356" y="15848"/>
                  </a:lnTo>
                  <a:lnTo>
                    <a:pt x="40401" y="14164"/>
                  </a:lnTo>
                  <a:lnTo>
                    <a:pt x="41330" y="12365"/>
                  </a:lnTo>
                  <a:lnTo>
                    <a:pt x="42258" y="10565"/>
                  </a:lnTo>
                  <a:lnTo>
                    <a:pt x="43013" y="8766"/>
                  </a:lnTo>
                  <a:lnTo>
                    <a:pt x="43710" y="7083"/>
                  </a:lnTo>
                  <a:lnTo>
                    <a:pt x="44290" y="5457"/>
                  </a:lnTo>
                  <a:lnTo>
                    <a:pt x="44813" y="4064"/>
                  </a:lnTo>
                  <a:lnTo>
                    <a:pt x="45509" y="1974"/>
                  </a:lnTo>
                  <a:lnTo>
                    <a:pt x="45741" y="1162"/>
                  </a:lnTo>
                  <a:lnTo>
                    <a:pt x="28385"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1166675" y="788100"/>
              <a:ext cx="1142100" cy="548575"/>
            </a:xfrm>
            <a:custGeom>
              <a:avLst/>
              <a:gdLst/>
              <a:ahLst/>
              <a:cxnLst/>
              <a:rect l="l" t="t" r="r" b="b"/>
              <a:pathLst>
                <a:path w="45684" h="21943" extrusionOk="0">
                  <a:moveTo>
                    <a:pt x="28269" y="1"/>
                  </a:moveTo>
                  <a:lnTo>
                    <a:pt x="28153" y="407"/>
                  </a:lnTo>
                  <a:lnTo>
                    <a:pt x="28153" y="523"/>
                  </a:lnTo>
                  <a:lnTo>
                    <a:pt x="27979" y="930"/>
                  </a:lnTo>
                  <a:lnTo>
                    <a:pt x="27921" y="1104"/>
                  </a:lnTo>
                  <a:lnTo>
                    <a:pt x="27921" y="1220"/>
                  </a:lnTo>
                  <a:lnTo>
                    <a:pt x="27689" y="1974"/>
                  </a:lnTo>
                  <a:lnTo>
                    <a:pt x="27631" y="2091"/>
                  </a:lnTo>
                  <a:lnTo>
                    <a:pt x="27573" y="2265"/>
                  </a:lnTo>
                  <a:lnTo>
                    <a:pt x="27108" y="3716"/>
                  </a:lnTo>
                  <a:lnTo>
                    <a:pt x="27108" y="3832"/>
                  </a:lnTo>
                  <a:lnTo>
                    <a:pt x="26586" y="5283"/>
                  </a:lnTo>
                  <a:lnTo>
                    <a:pt x="26470" y="5515"/>
                  </a:lnTo>
                  <a:lnTo>
                    <a:pt x="26470" y="5573"/>
                  </a:lnTo>
                  <a:lnTo>
                    <a:pt x="26238" y="6154"/>
                  </a:lnTo>
                  <a:lnTo>
                    <a:pt x="26005" y="6560"/>
                  </a:lnTo>
                  <a:lnTo>
                    <a:pt x="25715" y="6908"/>
                  </a:lnTo>
                  <a:lnTo>
                    <a:pt x="25483" y="7025"/>
                  </a:lnTo>
                  <a:lnTo>
                    <a:pt x="25077" y="7141"/>
                  </a:lnTo>
                  <a:lnTo>
                    <a:pt x="24670" y="7141"/>
                  </a:lnTo>
                  <a:lnTo>
                    <a:pt x="23974" y="7257"/>
                  </a:lnTo>
                  <a:lnTo>
                    <a:pt x="22929" y="7257"/>
                  </a:lnTo>
                  <a:lnTo>
                    <a:pt x="22174" y="7315"/>
                  </a:lnTo>
                  <a:lnTo>
                    <a:pt x="16312" y="7315"/>
                  </a:lnTo>
                  <a:lnTo>
                    <a:pt x="14802" y="7257"/>
                  </a:lnTo>
                  <a:lnTo>
                    <a:pt x="13003" y="7257"/>
                  </a:lnTo>
                  <a:lnTo>
                    <a:pt x="11494" y="7199"/>
                  </a:lnTo>
                  <a:lnTo>
                    <a:pt x="11436" y="7199"/>
                  </a:lnTo>
                  <a:lnTo>
                    <a:pt x="9926" y="7141"/>
                  </a:lnTo>
                  <a:lnTo>
                    <a:pt x="9694" y="7141"/>
                  </a:lnTo>
                  <a:lnTo>
                    <a:pt x="8185" y="7083"/>
                  </a:lnTo>
                  <a:lnTo>
                    <a:pt x="8127" y="7083"/>
                  </a:lnTo>
                  <a:lnTo>
                    <a:pt x="7372" y="7025"/>
                  </a:lnTo>
                  <a:lnTo>
                    <a:pt x="4064" y="7025"/>
                  </a:lnTo>
                  <a:lnTo>
                    <a:pt x="3367" y="7083"/>
                  </a:lnTo>
                  <a:lnTo>
                    <a:pt x="3077" y="7083"/>
                  </a:lnTo>
                  <a:lnTo>
                    <a:pt x="2728" y="7141"/>
                  </a:lnTo>
                  <a:lnTo>
                    <a:pt x="2148" y="7315"/>
                  </a:lnTo>
                  <a:lnTo>
                    <a:pt x="1568" y="7489"/>
                  </a:lnTo>
                  <a:lnTo>
                    <a:pt x="1510" y="7547"/>
                  </a:lnTo>
                  <a:lnTo>
                    <a:pt x="1103" y="7721"/>
                  </a:lnTo>
                  <a:lnTo>
                    <a:pt x="813" y="7953"/>
                  </a:lnTo>
                  <a:lnTo>
                    <a:pt x="465" y="8302"/>
                  </a:lnTo>
                  <a:lnTo>
                    <a:pt x="232" y="8650"/>
                  </a:lnTo>
                  <a:lnTo>
                    <a:pt x="116" y="8882"/>
                  </a:lnTo>
                  <a:lnTo>
                    <a:pt x="0" y="9230"/>
                  </a:lnTo>
                  <a:lnTo>
                    <a:pt x="0" y="9637"/>
                  </a:lnTo>
                  <a:lnTo>
                    <a:pt x="0" y="10101"/>
                  </a:lnTo>
                  <a:lnTo>
                    <a:pt x="116" y="10391"/>
                  </a:lnTo>
                  <a:lnTo>
                    <a:pt x="116" y="10449"/>
                  </a:lnTo>
                  <a:lnTo>
                    <a:pt x="407" y="11262"/>
                  </a:lnTo>
                  <a:lnTo>
                    <a:pt x="871" y="11959"/>
                  </a:lnTo>
                  <a:lnTo>
                    <a:pt x="1045" y="12249"/>
                  </a:lnTo>
                  <a:lnTo>
                    <a:pt x="1510" y="12771"/>
                  </a:lnTo>
                  <a:lnTo>
                    <a:pt x="1626" y="12887"/>
                  </a:lnTo>
                  <a:lnTo>
                    <a:pt x="2438" y="13700"/>
                  </a:lnTo>
                  <a:lnTo>
                    <a:pt x="2496" y="13816"/>
                  </a:lnTo>
                  <a:lnTo>
                    <a:pt x="3077" y="14280"/>
                  </a:lnTo>
                  <a:lnTo>
                    <a:pt x="3367" y="14513"/>
                  </a:lnTo>
                  <a:lnTo>
                    <a:pt x="4354" y="15267"/>
                  </a:lnTo>
                  <a:lnTo>
                    <a:pt x="4702" y="15557"/>
                  </a:lnTo>
                  <a:lnTo>
                    <a:pt x="4818" y="15616"/>
                  </a:lnTo>
                  <a:lnTo>
                    <a:pt x="4876" y="15674"/>
                  </a:lnTo>
                  <a:lnTo>
                    <a:pt x="6385" y="16602"/>
                  </a:lnTo>
                  <a:lnTo>
                    <a:pt x="6618" y="16718"/>
                  </a:lnTo>
                  <a:lnTo>
                    <a:pt x="7140" y="17009"/>
                  </a:lnTo>
                  <a:lnTo>
                    <a:pt x="7314" y="17067"/>
                  </a:lnTo>
                  <a:lnTo>
                    <a:pt x="8127" y="17473"/>
                  </a:lnTo>
                  <a:lnTo>
                    <a:pt x="8185" y="17531"/>
                  </a:lnTo>
                  <a:lnTo>
                    <a:pt x="9636" y="18170"/>
                  </a:lnTo>
                  <a:lnTo>
                    <a:pt x="9926" y="18344"/>
                  </a:lnTo>
                  <a:lnTo>
                    <a:pt x="10565" y="18576"/>
                  </a:lnTo>
                  <a:lnTo>
                    <a:pt x="11261" y="18866"/>
                  </a:lnTo>
                  <a:lnTo>
                    <a:pt x="11436" y="18924"/>
                  </a:lnTo>
                  <a:lnTo>
                    <a:pt x="11552" y="18924"/>
                  </a:lnTo>
                  <a:lnTo>
                    <a:pt x="13003" y="19447"/>
                  </a:lnTo>
                  <a:lnTo>
                    <a:pt x="13293" y="19505"/>
                  </a:lnTo>
                  <a:lnTo>
                    <a:pt x="14744" y="19969"/>
                  </a:lnTo>
                  <a:lnTo>
                    <a:pt x="14860" y="19969"/>
                  </a:lnTo>
                  <a:lnTo>
                    <a:pt x="15789" y="20259"/>
                  </a:lnTo>
                  <a:lnTo>
                    <a:pt x="16137" y="20375"/>
                  </a:lnTo>
                  <a:lnTo>
                    <a:pt x="16312" y="20375"/>
                  </a:lnTo>
                  <a:lnTo>
                    <a:pt x="16602" y="20491"/>
                  </a:lnTo>
                  <a:lnTo>
                    <a:pt x="18053" y="20840"/>
                  </a:lnTo>
                  <a:lnTo>
                    <a:pt x="18169" y="20840"/>
                  </a:lnTo>
                  <a:lnTo>
                    <a:pt x="19620" y="21130"/>
                  </a:lnTo>
                  <a:lnTo>
                    <a:pt x="19910" y="21188"/>
                  </a:lnTo>
                  <a:lnTo>
                    <a:pt x="21362" y="21478"/>
                  </a:lnTo>
                  <a:lnTo>
                    <a:pt x="21478" y="21478"/>
                  </a:lnTo>
                  <a:lnTo>
                    <a:pt x="22929" y="21652"/>
                  </a:lnTo>
                  <a:lnTo>
                    <a:pt x="23045" y="21710"/>
                  </a:lnTo>
                  <a:lnTo>
                    <a:pt x="23219" y="21710"/>
                  </a:lnTo>
                  <a:lnTo>
                    <a:pt x="23858" y="21769"/>
                  </a:lnTo>
                  <a:lnTo>
                    <a:pt x="24670" y="21885"/>
                  </a:lnTo>
                  <a:lnTo>
                    <a:pt x="24728" y="21885"/>
                  </a:lnTo>
                  <a:lnTo>
                    <a:pt x="25483" y="21943"/>
                  </a:lnTo>
                  <a:lnTo>
                    <a:pt x="28095" y="21943"/>
                  </a:lnTo>
                  <a:lnTo>
                    <a:pt x="29546" y="21885"/>
                  </a:lnTo>
                  <a:lnTo>
                    <a:pt x="29836" y="21885"/>
                  </a:lnTo>
                  <a:lnTo>
                    <a:pt x="30997" y="21769"/>
                  </a:lnTo>
                  <a:lnTo>
                    <a:pt x="31288" y="21710"/>
                  </a:lnTo>
                  <a:lnTo>
                    <a:pt x="31346" y="21710"/>
                  </a:lnTo>
                  <a:lnTo>
                    <a:pt x="32100" y="21594"/>
                  </a:lnTo>
                  <a:lnTo>
                    <a:pt x="32855" y="21420"/>
                  </a:lnTo>
                  <a:lnTo>
                    <a:pt x="33029" y="21420"/>
                  </a:lnTo>
                  <a:lnTo>
                    <a:pt x="33145" y="21362"/>
                  </a:lnTo>
                  <a:lnTo>
                    <a:pt x="33900" y="21072"/>
                  </a:lnTo>
                  <a:lnTo>
                    <a:pt x="34596" y="20724"/>
                  </a:lnTo>
                  <a:lnTo>
                    <a:pt x="34654" y="20666"/>
                  </a:lnTo>
                  <a:lnTo>
                    <a:pt x="35235" y="20317"/>
                  </a:lnTo>
                  <a:lnTo>
                    <a:pt x="35351" y="20259"/>
                  </a:lnTo>
                  <a:lnTo>
                    <a:pt x="36164" y="19621"/>
                  </a:lnTo>
                  <a:lnTo>
                    <a:pt x="36454" y="19331"/>
                  </a:lnTo>
                  <a:lnTo>
                    <a:pt x="37034" y="18750"/>
                  </a:lnTo>
                  <a:lnTo>
                    <a:pt x="37266" y="18460"/>
                  </a:lnTo>
                  <a:lnTo>
                    <a:pt x="37905" y="17763"/>
                  </a:lnTo>
                  <a:lnTo>
                    <a:pt x="38021" y="17647"/>
                  </a:lnTo>
                  <a:lnTo>
                    <a:pt x="38485" y="17009"/>
                  </a:lnTo>
                  <a:lnTo>
                    <a:pt x="38544" y="16951"/>
                  </a:lnTo>
                  <a:lnTo>
                    <a:pt x="39472" y="15616"/>
                  </a:lnTo>
                  <a:lnTo>
                    <a:pt x="39530" y="15499"/>
                  </a:lnTo>
                  <a:lnTo>
                    <a:pt x="39763" y="15209"/>
                  </a:lnTo>
                  <a:lnTo>
                    <a:pt x="40575" y="13758"/>
                  </a:lnTo>
                  <a:lnTo>
                    <a:pt x="40633" y="13642"/>
                  </a:lnTo>
                  <a:lnTo>
                    <a:pt x="41214" y="12597"/>
                  </a:lnTo>
                  <a:lnTo>
                    <a:pt x="41272" y="12539"/>
                  </a:lnTo>
                  <a:lnTo>
                    <a:pt x="41272" y="12423"/>
                  </a:lnTo>
                  <a:lnTo>
                    <a:pt x="41388" y="12191"/>
                  </a:lnTo>
                  <a:lnTo>
                    <a:pt x="41562" y="11901"/>
                  </a:lnTo>
                  <a:lnTo>
                    <a:pt x="42259" y="10449"/>
                  </a:lnTo>
                  <a:lnTo>
                    <a:pt x="42317" y="10333"/>
                  </a:lnTo>
                  <a:lnTo>
                    <a:pt x="42781" y="9288"/>
                  </a:lnTo>
                  <a:lnTo>
                    <a:pt x="42955" y="8882"/>
                  </a:lnTo>
                  <a:lnTo>
                    <a:pt x="43013" y="8650"/>
                  </a:lnTo>
                  <a:lnTo>
                    <a:pt x="43652" y="7141"/>
                  </a:lnTo>
                  <a:lnTo>
                    <a:pt x="43652" y="7083"/>
                  </a:lnTo>
                  <a:lnTo>
                    <a:pt x="44232" y="5631"/>
                  </a:lnTo>
                  <a:lnTo>
                    <a:pt x="44348" y="5341"/>
                  </a:lnTo>
                  <a:lnTo>
                    <a:pt x="44522" y="4819"/>
                  </a:lnTo>
                  <a:lnTo>
                    <a:pt x="44580" y="4645"/>
                  </a:lnTo>
                  <a:lnTo>
                    <a:pt x="44813" y="3832"/>
                  </a:lnTo>
                  <a:lnTo>
                    <a:pt x="44813" y="3774"/>
                  </a:lnTo>
                  <a:lnTo>
                    <a:pt x="45335" y="2323"/>
                  </a:lnTo>
                  <a:lnTo>
                    <a:pt x="45393" y="2032"/>
                  </a:lnTo>
                  <a:lnTo>
                    <a:pt x="45683" y="1162"/>
                  </a:lnTo>
                  <a:lnTo>
                    <a:pt x="44580" y="988"/>
                  </a:lnTo>
                  <a:lnTo>
                    <a:pt x="44522" y="988"/>
                  </a:lnTo>
                  <a:lnTo>
                    <a:pt x="43013" y="872"/>
                  </a:lnTo>
                  <a:lnTo>
                    <a:pt x="42723" y="872"/>
                  </a:lnTo>
                  <a:lnTo>
                    <a:pt x="41272" y="814"/>
                  </a:lnTo>
                  <a:lnTo>
                    <a:pt x="41214" y="814"/>
                  </a:lnTo>
                  <a:lnTo>
                    <a:pt x="39704" y="697"/>
                  </a:lnTo>
                  <a:lnTo>
                    <a:pt x="39414" y="697"/>
                  </a:lnTo>
                  <a:lnTo>
                    <a:pt x="37963" y="581"/>
                  </a:lnTo>
                  <a:lnTo>
                    <a:pt x="37905" y="581"/>
                  </a:lnTo>
                  <a:lnTo>
                    <a:pt x="36396" y="523"/>
                  </a:lnTo>
                  <a:lnTo>
                    <a:pt x="36106" y="523"/>
                  </a:lnTo>
                  <a:lnTo>
                    <a:pt x="35061" y="407"/>
                  </a:lnTo>
                  <a:lnTo>
                    <a:pt x="34596" y="407"/>
                  </a:lnTo>
                  <a:lnTo>
                    <a:pt x="33087" y="349"/>
                  </a:lnTo>
                  <a:lnTo>
                    <a:pt x="32855" y="349"/>
                  </a:lnTo>
                  <a:lnTo>
                    <a:pt x="31288" y="175"/>
                  </a:lnTo>
                  <a:lnTo>
                    <a:pt x="31172" y="175"/>
                  </a:lnTo>
                  <a:lnTo>
                    <a:pt x="29720" y="59"/>
                  </a:lnTo>
                  <a:lnTo>
                    <a:pt x="29430" y="59"/>
                  </a:lnTo>
                  <a:lnTo>
                    <a:pt x="28269"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1166675" y="963700"/>
              <a:ext cx="339600" cy="316375"/>
            </a:xfrm>
            <a:custGeom>
              <a:avLst/>
              <a:gdLst/>
              <a:ahLst/>
              <a:cxnLst/>
              <a:rect l="l" t="t" r="r" b="b"/>
              <a:pathLst>
                <a:path w="13584" h="12655" extrusionOk="0">
                  <a:moveTo>
                    <a:pt x="3425" y="1"/>
                  </a:moveTo>
                  <a:lnTo>
                    <a:pt x="2554" y="175"/>
                  </a:lnTo>
                  <a:lnTo>
                    <a:pt x="1800" y="407"/>
                  </a:lnTo>
                  <a:lnTo>
                    <a:pt x="1161" y="697"/>
                  </a:lnTo>
                  <a:lnTo>
                    <a:pt x="697" y="1045"/>
                  </a:lnTo>
                  <a:lnTo>
                    <a:pt x="349" y="1452"/>
                  </a:lnTo>
                  <a:lnTo>
                    <a:pt x="58" y="1916"/>
                  </a:lnTo>
                  <a:lnTo>
                    <a:pt x="0" y="2439"/>
                  </a:lnTo>
                  <a:lnTo>
                    <a:pt x="0" y="3019"/>
                  </a:lnTo>
                  <a:lnTo>
                    <a:pt x="116" y="3599"/>
                  </a:lnTo>
                  <a:lnTo>
                    <a:pt x="407" y="4238"/>
                  </a:lnTo>
                  <a:lnTo>
                    <a:pt x="813" y="4877"/>
                  </a:lnTo>
                  <a:lnTo>
                    <a:pt x="1335" y="5573"/>
                  </a:lnTo>
                  <a:lnTo>
                    <a:pt x="1974" y="6270"/>
                  </a:lnTo>
                  <a:lnTo>
                    <a:pt x="2787" y="7024"/>
                  </a:lnTo>
                  <a:lnTo>
                    <a:pt x="3657" y="7779"/>
                  </a:lnTo>
                  <a:lnTo>
                    <a:pt x="4702" y="8533"/>
                  </a:lnTo>
                  <a:lnTo>
                    <a:pt x="5747" y="9172"/>
                  </a:lnTo>
                  <a:lnTo>
                    <a:pt x="6792" y="9752"/>
                  </a:lnTo>
                  <a:lnTo>
                    <a:pt x="7895" y="10333"/>
                  </a:lnTo>
                  <a:lnTo>
                    <a:pt x="8998" y="10913"/>
                  </a:lnTo>
                  <a:lnTo>
                    <a:pt x="10100" y="11378"/>
                  </a:lnTo>
                  <a:lnTo>
                    <a:pt x="11261" y="11842"/>
                  </a:lnTo>
                  <a:lnTo>
                    <a:pt x="12422" y="12248"/>
                  </a:lnTo>
                  <a:lnTo>
                    <a:pt x="13583" y="12655"/>
                  </a:lnTo>
                  <a:lnTo>
                    <a:pt x="13583" y="12655"/>
                  </a:lnTo>
                  <a:lnTo>
                    <a:pt x="34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1867600" y="863575"/>
              <a:ext cx="406350" cy="31950"/>
            </a:xfrm>
            <a:custGeom>
              <a:avLst/>
              <a:gdLst/>
              <a:ahLst/>
              <a:cxnLst/>
              <a:rect l="l" t="t" r="r" b="b"/>
              <a:pathLst>
                <a:path w="16254" h="1278" extrusionOk="0">
                  <a:moveTo>
                    <a:pt x="0" y="0"/>
                  </a:moveTo>
                  <a:lnTo>
                    <a:pt x="0" y="58"/>
                  </a:lnTo>
                  <a:lnTo>
                    <a:pt x="522" y="174"/>
                  </a:lnTo>
                  <a:lnTo>
                    <a:pt x="1045" y="232"/>
                  </a:lnTo>
                  <a:lnTo>
                    <a:pt x="2090" y="349"/>
                  </a:lnTo>
                  <a:lnTo>
                    <a:pt x="4121" y="523"/>
                  </a:lnTo>
                  <a:lnTo>
                    <a:pt x="8127" y="813"/>
                  </a:lnTo>
                  <a:lnTo>
                    <a:pt x="12074" y="1045"/>
                  </a:lnTo>
                  <a:lnTo>
                    <a:pt x="14163" y="1219"/>
                  </a:lnTo>
                  <a:lnTo>
                    <a:pt x="15208" y="1277"/>
                  </a:lnTo>
                  <a:lnTo>
                    <a:pt x="16253" y="1277"/>
                  </a:lnTo>
                  <a:lnTo>
                    <a:pt x="16253" y="1219"/>
                  </a:lnTo>
                  <a:lnTo>
                    <a:pt x="16253" y="1161"/>
                  </a:lnTo>
                  <a:lnTo>
                    <a:pt x="15208" y="1045"/>
                  </a:lnTo>
                  <a:lnTo>
                    <a:pt x="14163" y="929"/>
                  </a:lnTo>
                  <a:lnTo>
                    <a:pt x="12132" y="755"/>
                  </a:lnTo>
                  <a:lnTo>
                    <a:pt x="8069" y="407"/>
                  </a:lnTo>
                  <a:lnTo>
                    <a:pt x="4005" y="116"/>
                  </a:lnTo>
                  <a:lnTo>
                    <a:pt x="20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696500" y="934675"/>
              <a:ext cx="967950" cy="1253850"/>
            </a:xfrm>
            <a:custGeom>
              <a:avLst/>
              <a:gdLst/>
              <a:ahLst/>
              <a:cxnLst/>
              <a:rect l="l" t="t" r="r" b="b"/>
              <a:pathLst>
                <a:path w="38718" h="50154" extrusionOk="0">
                  <a:moveTo>
                    <a:pt x="19910" y="1"/>
                  </a:moveTo>
                  <a:lnTo>
                    <a:pt x="19039" y="59"/>
                  </a:lnTo>
                  <a:lnTo>
                    <a:pt x="18111" y="117"/>
                  </a:lnTo>
                  <a:lnTo>
                    <a:pt x="17240" y="291"/>
                  </a:lnTo>
                  <a:lnTo>
                    <a:pt x="16311" y="523"/>
                  </a:lnTo>
                  <a:lnTo>
                    <a:pt x="15441" y="813"/>
                  </a:lnTo>
                  <a:lnTo>
                    <a:pt x="15383" y="813"/>
                  </a:lnTo>
                  <a:lnTo>
                    <a:pt x="14686" y="1104"/>
                  </a:lnTo>
                  <a:lnTo>
                    <a:pt x="14105" y="1510"/>
                  </a:lnTo>
                  <a:lnTo>
                    <a:pt x="13525" y="2090"/>
                  </a:lnTo>
                  <a:lnTo>
                    <a:pt x="13003" y="2729"/>
                  </a:lnTo>
                  <a:lnTo>
                    <a:pt x="12422" y="3483"/>
                  </a:lnTo>
                  <a:lnTo>
                    <a:pt x="11900" y="4238"/>
                  </a:lnTo>
                  <a:lnTo>
                    <a:pt x="11377" y="5051"/>
                  </a:lnTo>
                  <a:lnTo>
                    <a:pt x="10855" y="5921"/>
                  </a:lnTo>
                  <a:lnTo>
                    <a:pt x="9868" y="7837"/>
                  </a:lnTo>
                  <a:lnTo>
                    <a:pt x="8939" y="9869"/>
                  </a:lnTo>
                  <a:lnTo>
                    <a:pt x="8069" y="12016"/>
                  </a:lnTo>
                  <a:lnTo>
                    <a:pt x="7256" y="14280"/>
                  </a:lnTo>
                  <a:lnTo>
                    <a:pt x="6501" y="16544"/>
                  </a:lnTo>
                  <a:lnTo>
                    <a:pt x="5805" y="18808"/>
                  </a:lnTo>
                  <a:lnTo>
                    <a:pt x="5166" y="21072"/>
                  </a:lnTo>
                  <a:lnTo>
                    <a:pt x="4586" y="23219"/>
                  </a:lnTo>
                  <a:lnTo>
                    <a:pt x="4121" y="25251"/>
                  </a:lnTo>
                  <a:lnTo>
                    <a:pt x="3309" y="28850"/>
                  </a:lnTo>
                  <a:lnTo>
                    <a:pt x="2844" y="31462"/>
                  </a:lnTo>
                  <a:lnTo>
                    <a:pt x="755" y="44116"/>
                  </a:lnTo>
                  <a:lnTo>
                    <a:pt x="406" y="46496"/>
                  </a:lnTo>
                  <a:lnTo>
                    <a:pt x="116" y="48354"/>
                  </a:lnTo>
                  <a:lnTo>
                    <a:pt x="0" y="49631"/>
                  </a:lnTo>
                  <a:lnTo>
                    <a:pt x="0" y="49979"/>
                  </a:lnTo>
                  <a:lnTo>
                    <a:pt x="58" y="50153"/>
                  </a:lnTo>
                  <a:lnTo>
                    <a:pt x="1741" y="50037"/>
                  </a:lnTo>
                  <a:lnTo>
                    <a:pt x="6095" y="49747"/>
                  </a:lnTo>
                  <a:lnTo>
                    <a:pt x="19272" y="48818"/>
                  </a:lnTo>
                  <a:lnTo>
                    <a:pt x="26353" y="48296"/>
                  </a:lnTo>
                  <a:lnTo>
                    <a:pt x="32564" y="47831"/>
                  </a:lnTo>
                  <a:lnTo>
                    <a:pt x="36976" y="47425"/>
                  </a:lnTo>
                  <a:lnTo>
                    <a:pt x="38195" y="47309"/>
                  </a:lnTo>
                  <a:lnTo>
                    <a:pt x="38717" y="47193"/>
                  </a:lnTo>
                  <a:lnTo>
                    <a:pt x="38717" y="47019"/>
                  </a:lnTo>
                  <a:lnTo>
                    <a:pt x="38659" y="46612"/>
                  </a:lnTo>
                  <a:lnTo>
                    <a:pt x="38369" y="45219"/>
                  </a:lnTo>
                  <a:lnTo>
                    <a:pt x="37789" y="43130"/>
                  </a:lnTo>
                  <a:lnTo>
                    <a:pt x="37092" y="40401"/>
                  </a:lnTo>
                  <a:lnTo>
                    <a:pt x="35177" y="33552"/>
                  </a:lnTo>
                  <a:lnTo>
                    <a:pt x="34016" y="29721"/>
                  </a:lnTo>
                  <a:lnTo>
                    <a:pt x="32739" y="25657"/>
                  </a:lnTo>
                  <a:lnTo>
                    <a:pt x="31462" y="21594"/>
                  </a:lnTo>
                  <a:lnTo>
                    <a:pt x="30126" y="17531"/>
                  </a:lnTo>
                  <a:lnTo>
                    <a:pt x="28849" y="13700"/>
                  </a:lnTo>
                  <a:lnTo>
                    <a:pt x="27572" y="10159"/>
                  </a:lnTo>
                  <a:lnTo>
                    <a:pt x="26295" y="6966"/>
                  </a:lnTo>
                  <a:lnTo>
                    <a:pt x="25192" y="4296"/>
                  </a:lnTo>
                  <a:lnTo>
                    <a:pt x="24670" y="3193"/>
                  </a:lnTo>
                  <a:lnTo>
                    <a:pt x="24148" y="2264"/>
                  </a:lnTo>
                  <a:lnTo>
                    <a:pt x="23683" y="1510"/>
                  </a:lnTo>
                  <a:lnTo>
                    <a:pt x="23277" y="987"/>
                  </a:lnTo>
                  <a:lnTo>
                    <a:pt x="23045" y="813"/>
                  </a:lnTo>
                  <a:lnTo>
                    <a:pt x="22813" y="639"/>
                  </a:lnTo>
                  <a:lnTo>
                    <a:pt x="22290" y="349"/>
                  </a:lnTo>
                  <a:lnTo>
                    <a:pt x="21594" y="175"/>
                  </a:lnTo>
                  <a:lnTo>
                    <a:pt x="20781" y="59"/>
                  </a:lnTo>
                  <a:lnTo>
                    <a:pt x="19910"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696500" y="985475"/>
              <a:ext cx="343950" cy="1203050"/>
            </a:xfrm>
            <a:custGeom>
              <a:avLst/>
              <a:gdLst/>
              <a:ahLst/>
              <a:cxnLst/>
              <a:rect l="l" t="t" r="r" b="b"/>
              <a:pathLst>
                <a:path w="13758" h="48122" extrusionOk="0">
                  <a:moveTo>
                    <a:pt x="13583" y="0"/>
                  </a:moveTo>
                  <a:lnTo>
                    <a:pt x="13061" y="581"/>
                  </a:lnTo>
                  <a:lnTo>
                    <a:pt x="12480" y="1277"/>
                  </a:lnTo>
                  <a:lnTo>
                    <a:pt x="11958" y="2032"/>
                  </a:lnTo>
                  <a:lnTo>
                    <a:pt x="11435" y="2845"/>
                  </a:lnTo>
                  <a:lnTo>
                    <a:pt x="10449" y="4528"/>
                  </a:lnTo>
                  <a:lnTo>
                    <a:pt x="9520" y="6443"/>
                  </a:lnTo>
                  <a:lnTo>
                    <a:pt x="8649" y="8475"/>
                  </a:lnTo>
                  <a:lnTo>
                    <a:pt x="7836" y="10623"/>
                  </a:lnTo>
                  <a:lnTo>
                    <a:pt x="7024" y="12771"/>
                  </a:lnTo>
                  <a:lnTo>
                    <a:pt x="6327" y="15034"/>
                  </a:lnTo>
                  <a:lnTo>
                    <a:pt x="5631" y="17240"/>
                  </a:lnTo>
                  <a:lnTo>
                    <a:pt x="5050" y="19388"/>
                  </a:lnTo>
                  <a:lnTo>
                    <a:pt x="4528" y="21478"/>
                  </a:lnTo>
                  <a:lnTo>
                    <a:pt x="4063" y="23451"/>
                  </a:lnTo>
                  <a:lnTo>
                    <a:pt x="3309" y="26876"/>
                  </a:lnTo>
                  <a:lnTo>
                    <a:pt x="2844" y="29430"/>
                  </a:lnTo>
                  <a:lnTo>
                    <a:pt x="755" y="42084"/>
                  </a:lnTo>
                  <a:lnTo>
                    <a:pt x="348" y="44464"/>
                  </a:lnTo>
                  <a:lnTo>
                    <a:pt x="116" y="46322"/>
                  </a:lnTo>
                  <a:lnTo>
                    <a:pt x="0" y="47599"/>
                  </a:lnTo>
                  <a:lnTo>
                    <a:pt x="0" y="47947"/>
                  </a:lnTo>
                  <a:lnTo>
                    <a:pt x="58" y="48121"/>
                  </a:lnTo>
                  <a:lnTo>
                    <a:pt x="4121" y="47889"/>
                  </a:lnTo>
                  <a:lnTo>
                    <a:pt x="13757" y="47193"/>
                  </a:lnTo>
                  <a:lnTo>
                    <a:pt x="135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1052025" y="985475"/>
              <a:ext cx="258325" cy="168350"/>
            </a:xfrm>
            <a:custGeom>
              <a:avLst/>
              <a:gdLst/>
              <a:ahLst/>
              <a:cxnLst/>
              <a:rect l="l" t="t" r="r" b="b"/>
              <a:pathLst>
                <a:path w="10333" h="6734" extrusionOk="0">
                  <a:moveTo>
                    <a:pt x="1" y="0"/>
                  </a:moveTo>
                  <a:lnTo>
                    <a:pt x="1" y="58"/>
                  </a:lnTo>
                  <a:lnTo>
                    <a:pt x="1045" y="1626"/>
                  </a:lnTo>
                  <a:lnTo>
                    <a:pt x="1568" y="2380"/>
                  </a:lnTo>
                  <a:lnTo>
                    <a:pt x="2148" y="3135"/>
                  </a:lnTo>
                  <a:lnTo>
                    <a:pt x="2729" y="3773"/>
                  </a:lnTo>
                  <a:lnTo>
                    <a:pt x="3425" y="4412"/>
                  </a:lnTo>
                  <a:lnTo>
                    <a:pt x="4064" y="4992"/>
                  </a:lnTo>
                  <a:lnTo>
                    <a:pt x="4818" y="5515"/>
                  </a:lnTo>
                  <a:lnTo>
                    <a:pt x="5573" y="6037"/>
                  </a:lnTo>
                  <a:lnTo>
                    <a:pt x="6328" y="6385"/>
                  </a:lnTo>
                  <a:lnTo>
                    <a:pt x="7140" y="6618"/>
                  </a:lnTo>
                  <a:lnTo>
                    <a:pt x="8011" y="6734"/>
                  </a:lnTo>
                  <a:lnTo>
                    <a:pt x="8417" y="6676"/>
                  </a:lnTo>
                  <a:lnTo>
                    <a:pt x="8766" y="6618"/>
                  </a:lnTo>
                  <a:lnTo>
                    <a:pt x="9114" y="6443"/>
                  </a:lnTo>
                  <a:lnTo>
                    <a:pt x="9404" y="6211"/>
                  </a:lnTo>
                  <a:lnTo>
                    <a:pt x="9694" y="5921"/>
                  </a:lnTo>
                  <a:lnTo>
                    <a:pt x="9869" y="5631"/>
                  </a:lnTo>
                  <a:lnTo>
                    <a:pt x="10043" y="5283"/>
                  </a:lnTo>
                  <a:lnTo>
                    <a:pt x="10159" y="4934"/>
                  </a:lnTo>
                  <a:lnTo>
                    <a:pt x="10275" y="3831"/>
                  </a:lnTo>
                  <a:lnTo>
                    <a:pt x="10333" y="2787"/>
                  </a:lnTo>
                  <a:lnTo>
                    <a:pt x="10217" y="1684"/>
                  </a:lnTo>
                  <a:lnTo>
                    <a:pt x="10043" y="581"/>
                  </a:lnTo>
                  <a:lnTo>
                    <a:pt x="10101" y="1335"/>
                  </a:lnTo>
                  <a:lnTo>
                    <a:pt x="10159" y="2206"/>
                  </a:lnTo>
                  <a:lnTo>
                    <a:pt x="10159" y="3193"/>
                  </a:lnTo>
                  <a:lnTo>
                    <a:pt x="10101" y="4122"/>
                  </a:lnTo>
                  <a:lnTo>
                    <a:pt x="9985" y="4586"/>
                  </a:lnTo>
                  <a:lnTo>
                    <a:pt x="9869" y="4992"/>
                  </a:lnTo>
                  <a:lnTo>
                    <a:pt x="9694" y="5341"/>
                  </a:lnTo>
                  <a:lnTo>
                    <a:pt x="9462" y="5689"/>
                  </a:lnTo>
                  <a:lnTo>
                    <a:pt x="9172" y="5921"/>
                  </a:lnTo>
                  <a:lnTo>
                    <a:pt x="8824" y="6153"/>
                  </a:lnTo>
                  <a:lnTo>
                    <a:pt x="8417" y="6269"/>
                  </a:lnTo>
                  <a:lnTo>
                    <a:pt x="7953" y="6327"/>
                  </a:lnTo>
                  <a:lnTo>
                    <a:pt x="7082" y="6153"/>
                  </a:lnTo>
                  <a:lnTo>
                    <a:pt x="6328" y="5863"/>
                  </a:lnTo>
                  <a:lnTo>
                    <a:pt x="5573" y="5515"/>
                  </a:lnTo>
                  <a:lnTo>
                    <a:pt x="4877" y="5050"/>
                  </a:lnTo>
                  <a:lnTo>
                    <a:pt x="4238" y="4528"/>
                  </a:lnTo>
                  <a:lnTo>
                    <a:pt x="3599" y="4006"/>
                  </a:lnTo>
                  <a:lnTo>
                    <a:pt x="3019" y="3425"/>
                  </a:lnTo>
                  <a:lnTo>
                    <a:pt x="2439" y="2845"/>
                  </a:lnTo>
                  <a:lnTo>
                    <a:pt x="1800" y="2206"/>
                  </a:lnTo>
                  <a:lnTo>
                    <a:pt x="1162" y="1509"/>
                  </a:lnTo>
                  <a:lnTo>
                    <a:pt x="581" y="755"/>
                  </a:lnTo>
                  <a:lnTo>
                    <a:pt x="59" y="5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1469975" y="1534025"/>
              <a:ext cx="772050" cy="837350"/>
            </a:xfrm>
            <a:custGeom>
              <a:avLst/>
              <a:gdLst/>
              <a:ahLst/>
              <a:cxnLst/>
              <a:rect l="l" t="t" r="r" b="b"/>
              <a:pathLst>
                <a:path w="30882" h="33494" extrusionOk="0">
                  <a:moveTo>
                    <a:pt x="9288" y="0"/>
                  </a:moveTo>
                  <a:lnTo>
                    <a:pt x="0" y="29836"/>
                  </a:lnTo>
                  <a:lnTo>
                    <a:pt x="21594" y="33493"/>
                  </a:lnTo>
                  <a:lnTo>
                    <a:pt x="30881" y="3715"/>
                  </a:lnTo>
                  <a:lnTo>
                    <a:pt x="928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1497550" y="1539825"/>
              <a:ext cx="770575" cy="837350"/>
            </a:xfrm>
            <a:custGeom>
              <a:avLst/>
              <a:gdLst/>
              <a:ahLst/>
              <a:cxnLst/>
              <a:rect l="l" t="t" r="r" b="b"/>
              <a:pathLst>
                <a:path w="30823" h="33494" extrusionOk="0">
                  <a:moveTo>
                    <a:pt x="9288" y="0"/>
                  </a:moveTo>
                  <a:lnTo>
                    <a:pt x="0" y="29778"/>
                  </a:lnTo>
                  <a:lnTo>
                    <a:pt x="21535" y="33493"/>
                  </a:lnTo>
                  <a:lnTo>
                    <a:pt x="30823" y="3657"/>
                  </a:lnTo>
                  <a:lnTo>
                    <a:pt x="928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1853075" y="1875050"/>
              <a:ext cx="107425" cy="104500"/>
            </a:xfrm>
            <a:custGeom>
              <a:avLst/>
              <a:gdLst/>
              <a:ahLst/>
              <a:cxnLst/>
              <a:rect l="l" t="t" r="r" b="b"/>
              <a:pathLst>
                <a:path w="4297" h="4180" extrusionOk="0">
                  <a:moveTo>
                    <a:pt x="2264" y="0"/>
                  </a:moveTo>
                  <a:lnTo>
                    <a:pt x="1800" y="58"/>
                  </a:lnTo>
                  <a:lnTo>
                    <a:pt x="1394" y="174"/>
                  </a:lnTo>
                  <a:lnTo>
                    <a:pt x="1045" y="348"/>
                  </a:lnTo>
                  <a:lnTo>
                    <a:pt x="697" y="639"/>
                  </a:lnTo>
                  <a:lnTo>
                    <a:pt x="407" y="929"/>
                  </a:lnTo>
                  <a:lnTo>
                    <a:pt x="233" y="1335"/>
                  </a:lnTo>
                  <a:lnTo>
                    <a:pt x="59" y="1742"/>
                  </a:lnTo>
                  <a:lnTo>
                    <a:pt x="1" y="1974"/>
                  </a:lnTo>
                  <a:lnTo>
                    <a:pt x="1" y="2380"/>
                  </a:lnTo>
                  <a:lnTo>
                    <a:pt x="59" y="2728"/>
                  </a:lnTo>
                  <a:lnTo>
                    <a:pt x="175" y="3077"/>
                  </a:lnTo>
                  <a:lnTo>
                    <a:pt x="349" y="3425"/>
                  </a:lnTo>
                  <a:lnTo>
                    <a:pt x="581" y="3657"/>
                  </a:lnTo>
                  <a:lnTo>
                    <a:pt x="871" y="3889"/>
                  </a:lnTo>
                  <a:lnTo>
                    <a:pt x="1220" y="4063"/>
                  </a:lnTo>
                  <a:lnTo>
                    <a:pt x="1626" y="4121"/>
                  </a:lnTo>
                  <a:lnTo>
                    <a:pt x="2032" y="4180"/>
                  </a:lnTo>
                  <a:lnTo>
                    <a:pt x="2497" y="4121"/>
                  </a:lnTo>
                  <a:lnTo>
                    <a:pt x="2903" y="4005"/>
                  </a:lnTo>
                  <a:lnTo>
                    <a:pt x="3251" y="3773"/>
                  </a:lnTo>
                  <a:lnTo>
                    <a:pt x="3599" y="3541"/>
                  </a:lnTo>
                  <a:lnTo>
                    <a:pt x="3890" y="3193"/>
                  </a:lnTo>
                  <a:lnTo>
                    <a:pt x="4064" y="2844"/>
                  </a:lnTo>
                  <a:lnTo>
                    <a:pt x="4238" y="2438"/>
                  </a:lnTo>
                  <a:lnTo>
                    <a:pt x="4296" y="2148"/>
                  </a:lnTo>
                  <a:lnTo>
                    <a:pt x="4296" y="1800"/>
                  </a:lnTo>
                  <a:lnTo>
                    <a:pt x="4238" y="1393"/>
                  </a:lnTo>
                  <a:lnTo>
                    <a:pt x="4122" y="1045"/>
                  </a:lnTo>
                  <a:lnTo>
                    <a:pt x="3948" y="755"/>
                  </a:lnTo>
                  <a:lnTo>
                    <a:pt x="3716" y="464"/>
                  </a:lnTo>
                  <a:lnTo>
                    <a:pt x="3425" y="290"/>
                  </a:lnTo>
                  <a:lnTo>
                    <a:pt x="3077" y="116"/>
                  </a:lnTo>
                  <a:lnTo>
                    <a:pt x="26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525250" y="999975"/>
              <a:ext cx="905550" cy="1317700"/>
            </a:xfrm>
            <a:custGeom>
              <a:avLst/>
              <a:gdLst/>
              <a:ahLst/>
              <a:cxnLst/>
              <a:rect l="l" t="t" r="r" b="b"/>
              <a:pathLst>
                <a:path w="36222" h="52708" extrusionOk="0">
                  <a:moveTo>
                    <a:pt x="20259" y="1"/>
                  </a:moveTo>
                  <a:lnTo>
                    <a:pt x="19853" y="117"/>
                  </a:lnTo>
                  <a:lnTo>
                    <a:pt x="19388" y="291"/>
                  </a:lnTo>
                  <a:lnTo>
                    <a:pt x="18982" y="639"/>
                  </a:lnTo>
                  <a:lnTo>
                    <a:pt x="18517" y="1046"/>
                  </a:lnTo>
                  <a:lnTo>
                    <a:pt x="18111" y="1568"/>
                  </a:lnTo>
                  <a:lnTo>
                    <a:pt x="16776" y="3309"/>
                  </a:lnTo>
                  <a:lnTo>
                    <a:pt x="15325" y="5341"/>
                  </a:lnTo>
                  <a:lnTo>
                    <a:pt x="13700" y="7605"/>
                  </a:lnTo>
                  <a:lnTo>
                    <a:pt x="12074" y="10043"/>
                  </a:lnTo>
                  <a:lnTo>
                    <a:pt x="10333" y="12597"/>
                  </a:lnTo>
                  <a:lnTo>
                    <a:pt x="8649" y="15267"/>
                  </a:lnTo>
                  <a:lnTo>
                    <a:pt x="7024" y="17995"/>
                  </a:lnTo>
                  <a:lnTo>
                    <a:pt x="5457" y="20724"/>
                  </a:lnTo>
                  <a:lnTo>
                    <a:pt x="4006" y="23394"/>
                  </a:lnTo>
                  <a:lnTo>
                    <a:pt x="2729" y="26006"/>
                  </a:lnTo>
                  <a:lnTo>
                    <a:pt x="2148" y="27283"/>
                  </a:lnTo>
                  <a:lnTo>
                    <a:pt x="1626" y="28444"/>
                  </a:lnTo>
                  <a:lnTo>
                    <a:pt x="1161" y="29605"/>
                  </a:lnTo>
                  <a:lnTo>
                    <a:pt x="813" y="30708"/>
                  </a:lnTo>
                  <a:lnTo>
                    <a:pt x="465" y="31752"/>
                  </a:lnTo>
                  <a:lnTo>
                    <a:pt x="233" y="32739"/>
                  </a:lnTo>
                  <a:lnTo>
                    <a:pt x="59" y="33668"/>
                  </a:lnTo>
                  <a:lnTo>
                    <a:pt x="0" y="34539"/>
                  </a:lnTo>
                  <a:lnTo>
                    <a:pt x="0" y="35293"/>
                  </a:lnTo>
                  <a:lnTo>
                    <a:pt x="117" y="35932"/>
                  </a:lnTo>
                  <a:lnTo>
                    <a:pt x="349" y="36512"/>
                  </a:lnTo>
                  <a:lnTo>
                    <a:pt x="465" y="36803"/>
                  </a:lnTo>
                  <a:lnTo>
                    <a:pt x="639" y="36977"/>
                  </a:lnTo>
                  <a:lnTo>
                    <a:pt x="1278" y="37731"/>
                  </a:lnTo>
                  <a:lnTo>
                    <a:pt x="1974" y="38428"/>
                  </a:lnTo>
                  <a:lnTo>
                    <a:pt x="2729" y="39124"/>
                  </a:lnTo>
                  <a:lnTo>
                    <a:pt x="3483" y="39763"/>
                  </a:lnTo>
                  <a:lnTo>
                    <a:pt x="5167" y="41156"/>
                  </a:lnTo>
                  <a:lnTo>
                    <a:pt x="7024" y="42433"/>
                  </a:lnTo>
                  <a:lnTo>
                    <a:pt x="8940" y="43710"/>
                  </a:lnTo>
                  <a:lnTo>
                    <a:pt x="10913" y="44871"/>
                  </a:lnTo>
                  <a:lnTo>
                    <a:pt x="12945" y="46032"/>
                  </a:lnTo>
                  <a:lnTo>
                    <a:pt x="14977" y="47135"/>
                  </a:lnTo>
                  <a:lnTo>
                    <a:pt x="17008" y="48122"/>
                  </a:lnTo>
                  <a:lnTo>
                    <a:pt x="18982" y="49051"/>
                  </a:lnTo>
                  <a:lnTo>
                    <a:pt x="20839" y="49921"/>
                  </a:lnTo>
                  <a:lnTo>
                    <a:pt x="22639" y="50676"/>
                  </a:lnTo>
                  <a:lnTo>
                    <a:pt x="24264" y="51314"/>
                  </a:lnTo>
                  <a:lnTo>
                    <a:pt x="25773" y="51895"/>
                  </a:lnTo>
                  <a:lnTo>
                    <a:pt x="27050" y="52359"/>
                  </a:lnTo>
                  <a:lnTo>
                    <a:pt x="28095" y="52707"/>
                  </a:lnTo>
                  <a:lnTo>
                    <a:pt x="28327" y="52707"/>
                  </a:lnTo>
                  <a:lnTo>
                    <a:pt x="28560" y="52649"/>
                  </a:lnTo>
                  <a:lnTo>
                    <a:pt x="28850" y="52475"/>
                  </a:lnTo>
                  <a:lnTo>
                    <a:pt x="29140" y="52243"/>
                  </a:lnTo>
                  <a:lnTo>
                    <a:pt x="29779" y="51547"/>
                  </a:lnTo>
                  <a:lnTo>
                    <a:pt x="30475" y="50618"/>
                  </a:lnTo>
                  <a:lnTo>
                    <a:pt x="31288" y="49457"/>
                  </a:lnTo>
                  <a:lnTo>
                    <a:pt x="32042" y="48122"/>
                  </a:lnTo>
                  <a:lnTo>
                    <a:pt x="32797" y="46729"/>
                  </a:lnTo>
                  <a:lnTo>
                    <a:pt x="33552" y="45277"/>
                  </a:lnTo>
                  <a:lnTo>
                    <a:pt x="34248" y="43768"/>
                  </a:lnTo>
                  <a:lnTo>
                    <a:pt x="34887" y="42259"/>
                  </a:lnTo>
                  <a:lnTo>
                    <a:pt x="35409" y="40866"/>
                  </a:lnTo>
                  <a:lnTo>
                    <a:pt x="35816" y="39589"/>
                  </a:lnTo>
                  <a:lnTo>
                    <a:pt x="36106" y="38428"/>
                  </a:lnTo>
                  <a:lnTo>
                    <a:pt x="36164" y="37905"/>
                  </a:lnTo>
                  <a:lnTo>
                    <a:pt x="36222" y="37499"/>
                  </a:lnTo>
                  <a:lnTo>
                    <a:pt x="36222" y="37093"/>
                  </a:lnTo>
                  <a:lnTo>
                    <a:pt x="36164" y="36803"/>
                  </a:lnTo>
                  <a:lnTo>
                    <a:pt x="36048" y="36570"/>
                  </a:lnTo>
                  <a:lnTo>
                    <a:pt x="35874" y="36396"/>
                  </a:lnTo>
                  <a:lnTo>
                    <a:pt x="35235" y="36048"/>
                  </a:lnTo>
                  <a:lnTo>
                    <a:pt x="34364" y="35642"/>
                  </a:lnTo>
                  <a:lnTo>
                    <a:pt x="31926" y="34655"/>
                  </a:lnTo>
                  <a:lnTo>
                    <a:pt x="25715" y="32217"/>
                  </a:lnTo>
                  <a:lnTo>
                    <a:pt x="22581" y="30998"/>
                  </a:lnTo>
                  <a:lnTo>
                    <a:pt x="21188" y="30417"/>
                  </a:lnTo>
                  <a:lnTo>
                    <a:pt x="19969" y="29837"/>
                  </a:lnTo>
                  <a:lnTo>
                    <a:pt x="18924" y="29315"/>
                  </a:lnTo>
                  <a:lnTo>
                    <a:pt x="18111" y="28850"/>
                  </a:lnTo>
                  <a:lnTo>
                    <a:pt x="17821" y="28676"/>
                  </a:lnTo>
                  <a:lnTo>
                    <a:pt x="17647" y="28502"/>
                  </a:lnTo>
                  <a:lnTo>
                    <a:pt x="17473" y="28328"/>
                  </a:lnTo>
                  <a:lnTo>
                    <a:pt x="17473" y="28154"/>
                  </a:lnTo>
                  <a:lnTo>
                    <a:pt x="17589" y="27457"/>
                  </a:lnTo>
                  <a:lnTo>
                    <a:pt x="17821" y="26122"/>
                  </a:lnTo>
                  <a:lnTo>
                    <a:pt x="18750" y="21826"/>
                  </a:lnTo>
                  <a:lnTo>
                    <a:pt x="20027" y="16022"/>
                  </a:lnTo>
                  <a:lnTo>
                    <a:pt x="21304" y="9462"/>
                  </a:lnTo>
                  <a:lnTo>
                    <a:pt x="21652" y="7605"/>
                  </a:lnTo>
                  <a:lnTo>
                    <a:pt x="21826" y="5980"/>
                  </a:lnTo>
                  <a:lnTo>
                    <a:pt x="21942" y="4644"/>
                  </a:lnTo>
                  <a:lnTo>
                    <a:pt x="22000" y="3426"/>
                  </a:lnTo>
                  <a:lnTo>
                    <a:pt x="21884" y="2439"/>
                  </a:lnTo>
                  <a:lnTo>
                    <a:pt x="21768" y="1626"/>
                  </a:lnTo>
                  <a:lnTo>
                    <a:pt x="21536" y="988"/>
                  </a:lnTo>
                  <a:lnTo>
                    <a:pt x="21304" y="523"/>
                  </a:lnTo>
                  <a:lnTo>
                    <a:pt x="21130" y="349"/>
                  </a:lnTo>
                  <a:lnTo>
                    <a:pt x="20955" y="233"/>
                  </a:lnTo>
                  <a:lnTo>
                    <a:pt x="20781" y="117"/>
                  </a:lnTo>
                  <a:lnTo>
                    <a:pt x="20607" y="59"/>
                  </a:lnTo>
                  <a:lnTo>
                    <a:pt x="20259"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1218900" y="1783625"/>
              <a:ext cx="847525" cy="532600"/>
            </a:xfrm>
            <a:custGeom>
              <a:avLst/>
              <a:gdLst/>
              <a:ahLst/>
              <a:cxnLst/>
              <a:rect l="l" t="t" r="r" b="b"/>
              <a:pathLst>
                <a:path w="33901" h="21304" extrusionOk="0">
                  <a:moveTo>
                    <a:pt x="17996" y="0"/>
                  </a:moveTo>
                  <a:lnTo>
                    <a:pt x="16893" y="58"/>
                  </a:lnTo>
                  <a:lnTo>
                    <a:pt x="15674" y="174"/>
                  </a:lnTo>
                  <a:lnTo>
                    <a:pt x="14455" y="348"/>
                  </a:lnTo>
                  <a:lnTo>
                    <a:pt x="13294" y="523"/>
                  </a:lnTo>
                  <a:lnTo>
                    <a:pt x="11204" y="987"/>
                  </a:lnTo>
                  <a:lnTo>
                    <a:pt x="7663" y="1916"/>
                  </a:lnTo>
                  <a:lnTo>
                    <a:pt x="4122" y="2844"/>
                  </a:lnTo>
                  <a:lnTo>
                    <a:pt x="291" y="3947"/>
                  </a:lnTo>
                  <a:lnTo>
                    <a:pt x="175" y="6676"/>
                  </a:lnTo>
                  <a:lnTo>
                    <a:pt x="1" y="12596"/>
                  </a:lnTo>
                  <a:lnTo>
                    <a:pt x="1" y="15789"/>
                  </a:lnTo>
                  <a:lnTo>
                    <a:pt x="1" y="18575"/>
                  </a:lnTo>
                  <a:lnTo>
                    <a:pt x="1" y="19678"/>
                  </a:lnTo>
                  <a:lnTo>
                    <a:pt x="117" y="20549"/>
                  </a:lnTo>
                  <a:lnTo>
                    <a:pt x="175" y="21071"/>
                  </a:lnTo>
                  <a:lnTo>
                    <a:pt x="233" y="21245"/>
                  </a:lnTo>
                  <a:lnTo>
                    <a:pt x="291" y="21303"/>
                  </a:lnTo>
                  <a:lnTo>
                    <a:pt x="1568" y="21303"/>
                  </a:lnTo>
                  <a:lnTo>
                    <a:pt x="2961" y="21245"/>
                  </a:lnTo>
                  <a:lnTo>
                    <a:pt x="3716" y="21129"/>
                  </a:lnTo>
                  <a:lnTo>
                    <a:pt x="4471" y="21013"/>
                  </a:lnTo>
                  <a:lnTo>
                    <a:pt x="5225" y="20839"/>
                  </a:lnTo>
                  <a:lnTo>
                    <a:pt x="6038" y="20607"/>
                  </a:lnTo>
                  <a:lnTo>
                    <a:pt x="6851" y="20317"/>
                  </a:lnTo>
                  <a:lnTo>
                    <a:pt x="7663" y="19910"/>
                  </a:lnTo>
                  <a:lnTo>
                    <a:pt x="8534" y="19504"/>
                  </a:lnTo>
                  <a:lnTo>
                    <a:pt x="9405" y="18982"/>
                  </a:lnTo>
                  <a:lnTo>
                    <a:pt x="10333" y="18343"/>
                  </a:lnTo>
                  <a:lnTo>
                    <a:pt x="11204" y="17705"/>
                  </a:lnTo>
                  <a:lnTo>
                    <a:pt x="12133" y="16892"/>
                  </a:lnTo>
                  <a:lnTo>
                    <a:pt x="13120" y="15963"/>
                  </a:lnTo>
                  <a:lnTo>
                    <a:pt x="14571" y="16718"/>
                  </a:lnTo>
                  <a:lnTo>
                    <a:pt x="16138" y="17414"/>
                  </a:lnTo>
                  <a:lnTo>
                    <a:pt x="17996" y="18111"/>
                  </a:lnTo>
                  <a:lnTo>
                    <a:pt x="18982" y="18459"/>
                  </a:lnTo>
                  <a:lnTo>
                    <a:pt x="19911" y="18749"/>
                  </a:lnTo>
                  <a:lnTo>
                    <a:pt x="20840" y="18924"/>
                  </a:lnTo>
                  <a:lnTo>
                    <a:pt x="21769" y="19040"/>
                  </a:lnTo>
                  <a:lnTo>
                    <a:pt x="22523" y="19098"/>
                  </a:lnTo>
                  <a:lnTo>
                    <a:pt x="22930" y="19040"/>
                  </a:lnTo>
                  <a:lnTo>
                    <a:pt x="23220" y="18982"/>
                  </a:lnTo>
                  <a:lnTo>
                    <a:pt x="23568" y="18924"/>
                  </a:lnTo>
                  <a:lnTo>
                    <a:pt x="23800" y="18749"/>
                  </a:lnTo>
                  <a:lnTo>
                    <a:pt x="24032" y="18575"/>
                  </a:lnTo>
                  <a:lnTo>
                    <a:pt x="24207" y="18343"/>
                  </a:lnTo>
                  <a:lnTo>
                    <a:pt x="24381" y="18169"/>
                  </a:lnTo>
                  <a:lnTo>
                    <a:pt x="24439" y="17937"/>
                  </a:lnTo>
                  <a:lnTo>
                    <a:pt x="24439" y="17705"/>
                  </a:lnTo>
                  <a:lnTo>
                    <a:pt x="24381" y="17472"/>
                  </a:lnTo>
                  <a:lnTo>
                    <a:pt x="24265" y="17182"/>
                  </a:lnTo>
                  <a:lnTo>
                    <a:pt x="24149" y="16950"/>
                  </a:lnTo>
                  <a:lnTo>
                    <a:pt x="23742" y="16427"/>
                  </a:lnTo>
                  <a:lnTo>
                    <a:pt x="23220" y="15905"/>
                  </a:lnTo>
                  <a:lnTo>
                    <a:pt x="22581" y="15383"/>
                  </a:lnTo>
                  <a:lnTo>
                    <a:pt x="21885" y="14918"/>
                  </a:lnTo>
                  <a:lnTo>
                    <a:pt x="21605" y="14725"/>
                  </a:lnTo>
                  <a:lnTo>
                    <a:pt x="21605" y="14725"/>
                  </a:lnTo>
                  <a:lnTo>
                    <a:pt x="21885" y="14860"/>
                  </a:lnTo>
                  <a:lnTo>
                    <a:pt x="22872" y="15325"/>
                  </a:lnTo>
                  <a:lnTo>
                    <a:pt x="23858" y="15673"/>
                  </a:lnTo>
                  <a:lnTo>
                    <a:pt x="24787" y="16021"/>
                  </a:lnTo>
                  <a:lnTo>
                    <a:pt x="25716" y="16253"/>
                  </a:lnTo>
                  <a:lnTo>
                    <a:pt x="26528" y="16427"/>
                  </a:lnTo>
                  <a:lnTo>
                    <a:pt x="27225" y="16427"/>
                  </a:lnTo>
                  <a:lnTo>
                    <a:pt x="27515" y="16369"/>
                  </a:lnTo>
                  <a:lnTo>
                    <a:pt x="27747" y="16253"/>
                  </a:lnTo>
                  <a:lnTo>
                    <a:pt x="27980" y="16137"/>
                  </a:lnTo>
                  <a:lnTo>
                    <a:pt x="28154" y="15963"/>
                  </a:lnTo>
                  <a:lnTo>
                    <a:pt x="28328" y="15673"/>
                  </a:lnTo>
                  <a:lnTo>
                    <a:pt x="28444" y="15441"/>
                  </a:lnTo>
                  <a:lnTo>
                    <a:pt x="28502" y="15150"/>
                  </a:lnTo>
                  <a:lnTo>
                    <a:pt x="28444" y="14860"/>
                  </a:lnTo>
                  <a:lnTo>
                    <a:pt x="28386" y="14512"/>
                  </a:lnTo>
                  <a:lnTo>
                    <a:pt x="28212" y="14222"/>
                  </a:lnTo>
                  <a:lnTo>
                    <a:pt x="28038" y="13931"/>
                  </a:lnTo>
                  <a:lnTo>
                    <a:pt x="27806" y="13641"/>
                  </a:lnTo>
                  <a:lnTo>
                    <a:pt x="27225" y="13003"/>
                  </a:lnTo>
                  <a:lnTo>
                    <a:pt x="26470" y="12422"/>
                  </a:lnTo>
                  <a:lnTo>
                    <a:pt x="26433" y="12393"/>
                  </a:lnTo>
                  <a:lnTo>
                    <a:pt x="26433" y="12393"/>
                  </a:lnTo>
                  <a:lnTo>
                    <a:pt x="27283" y="12771"/>
                  </a:lnTo>
                  <a:lnTo>
                    <a:pt x="28328" y="13119"/>
                  </a:lnTo>
                  <a:lnTo>
                    <a:pt x="29257" y="13351"/>
                  </a:lnTo>
                  <a:lnTo>
                    <a:pt x="30127" y="13467"/>
                  </a:lnTo>
                  <a:lnTo>
                    <a:pt x="30476" y="13467"/>
                  </a:lnTo>
                  <a:lnTo>
                    <a:pt x="30824" y="13409"/>
                  </a:lnTo>
                  <a:lnTo>
                    <a:pt x="31172" y="13351"/>
                  </a:lnTo>
                  <a:lnTo>
                    <a:pt x="31404" y="13177"/>
                  </a:lnTo>
                  <a:lnTo>
                    <a:pt x="31637" y="13003"/>
                  </a:lnTo>
                  <a:lnTo>
                    <a:pt x="31811" y="12712"/>
                  </a:lnTo>
                  <a:lnTo>
                    <a:pt x="31927" y="12422"/>
                  </a:lnTo>
                  <a:lnTo>
                    <a:pt x="31985" y="12132"/>
                  </a:lnTo>
                  <a:lnTo>
                    <a:pt x="31985" y="11842"/>
                  </a:lnTo>
                  <a:lnTo>
                    <a:pt x="31927" y="11552"/>
                  </a:lnTo>
                  <a:lnTo>
                    <a:pt x="31811" y="11261"/>
                  </a:lnTo>
                  <a:lnTo>
                    <a:pt x="31637" y="10971"/>
                  </a:lnTo>
                  <a:lnTo>
                    <a:pt x="31172" y="10333"/>
                  </a:lnTo>
                  <a:lnTo>
                    <a:pt x="30534" y="9752"/>
                  </a:lnTo>
                  <a:lnTo>
                    <a:pt x="29779" y="9172"/>
                  </a:lnTo>
                  <a:lnTo>
                    <a:pt x="28966" y="8591"/>
                  </a:lnTo>
                  <a:lnTo>
                    <a:pt x="28096" y="8011"/>
                  </a:lnTo>
                  <a:lnTo>
                    <a:pt x="26296" y="7082"/>
                  </a:lnTo>
                  <a:lnTo>
                    <a:pt x="25716" y="6792"/>
                  </a:lnTo>
                  <a:lnTo>
                    <a:pt x="25716" y="6792"/>
                  </a:lnTo>
                  <a:lnTo>
                    <a:pt x="26238" y="7024"/>
                  </a:lnTo>
                  <a:lnTo>
                    <a:pt x="28154" y="7720"/>
                  </a:lnTo>
                  <a:lnTo>
                    <a:pt x="29083" y="8069"/>
                  </a:lnTo>
                  <a:lnTo>
                    <a:pt x="30069" y="8359"/>
                  </a:lnTo>
                  <a:lnTo>
                    <a:pt x="30940" y="8533"/>
                  </a:lnTo>
                  <a:lnTo>
                    <a:pt x="31811" y="8649"/>
                  </a:lnTo>
                  <a:lnTo>
                    <a:pt x="32507" y="8707"/>
                  </a:lnTo>
                  <a:lnTo>
                    <a:pt x="32856" y="8649"/>
                  </a:lnTo>
                  <a:lnTo>
                    <a:pt x="33146" y="8591"/>
                  </a:lnTo>
                  <a:lnTo>
                    <a:pt x="33378" y="8475"/>
                  </a:lnTo>
                  <a:lnTo>
                    <a:pt x="33610" y="8301"/>
                  </a:lnTo>
                  <a:lnTo>
                    <a:pt x="33726" y="8127"/>
                  </a:lnTo>
                  <a:lnTo>
                    <a:pt x="33842" y="7895"/>
                  </a:lnTo>
                  <a:lnTo>
                    <a:pt x="33900" y="7604"/>
                  </a:lnTo>
                  <a:lnTo>
                    <a:pt x="33900" y="7372"/>
                  </a:lnTo>
                  <a:lnTo>
                    <a:pt x="33784" y="7082"/>
                  </a:lnTo>
                  <a:lnTo>
                    <a:pt x="33668" y="6734"/>
                  </a:lnTo>
                  <a:lnTo>
                    <a:pt x="33436" y="6443"/>
                  </a:lnTo>
                  <a:lnTo>
                    <a:pt x="33146" y="6153"/>
                  </a:lnTo>
                  <a:lnTo>
                    <a:pt x="32507" y="5515"/>
                  </a:lnTo>
                  <a:lnTo>
                    <a:pt x="31637" y="4934"/>
                  </a:lnTo>
                  <a:lnTo>
                    <a:pt x="30650" y="4296"/>
                  </a:lnTo>
                  <a:lnTo>
                    <a:pt x="29489" y="3715"/>
                  </a:lnTo>
                  <a:lnTo>
                    <a:pt x="28328" y="3135"/>
                  </a:lnTo>
                  <a:lnTo>
                    <a:pt x="27109" y="2554"/>
                  </a:lnTo>
                  <a:lnTo>
                    <a:pt x="25832" y="2090"/>
                  </a:lnTo>
                  <a:lnTo>
                    <a:pt x="23452" y="1161"/>
                  </a:lnTo>
                  <a:lnTo>
                    <a:pt x="21362" y="523"/>
                  </a:lnTo>
                  <a:lnTo>
                    <a:pt x="19853" y="116"/>
                  </a:lnTo>
                  <a:lnTo>
                    <a:pt x="18982"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1721025" y="1886650"/>
              <a:ext cx="272850" cy="150950"/>
            </a:xfrm>
            <a:custGeom>
              <a:avLst/>
              <a:gdLst/>
              <a:ahLst/>
              <a:cxnLst/>
              <a:rect l="l" t="t" r="r" b="b"/>
              <a:pathLst>
                <a:path w="10914" h="6038" extrusionOk="0">
                  <a:moveTo>
                    <a:pt x="0" y="0"/>
                  </a:moveTo>
                  <a:lnTo>
                    <a:pt x="0" y="59"/>
                  </a:lnTo>
                  <a:lnTo>
                    <a:pt x="1509" y="813"/>
                  </a:lnTo>
                  <a:lnTo>
                    <a:pt x="3077" y="1568"/>
                  </a:lnTo>
                  <a:lnTo>
                    <a:pt x="4470" y="2206"/>
                  </a:lnTo>
                  <a:lnTo>
                    <a:pt x="6502" y="3309"/>
                  </a:lnTo>
                  <a:lnTo>
                    <a:pt x="7662" y="3948"/>
                  </a:lnTo>
                  <a:lnTo>
                    <a:pt x="8823" y="4586"/>
                  </a:lnTo>
                  <a:lnTo>
                    <a:pt x="9926" y="5341"/>
                  </a:lnTo>
                  <a:lnTo>
                    <a:pt x="10913" y="6037"/>
                  </a:lnTo>
                  <a:lnTo>
                    <a:pt x="10797" y="5921"/>
                  </a:lnTo>
                  <a:lnTo>
                    <a:pt x="10333" y="5457"/>
                  </a:lnTo>
                  <a:lnTo>
                    <a:pt x="9578" y="4818"/>
                  </a:lnTo>
                  <a:lnTo>
                    <a:pt x="8475" y="3948"/>
                  </a:lnTo>
                  <a:lnTo>
                    <a:pt x="6966" y="3019"/>
                  </a:lnTo>
                  <a:lnTo>
                    <a:pt x="6037" y="2497"/>
                  </a:lnTo>
                  <a:lnTo>
                    <a:pt x="5050" y="1974"/>
                  </a:lnTo>
                  <a:lnTo>
                    <a:pt x="3947" y="1510"/>
                  </a:lnTo>
                  <a:lnTo>
                    <a:pt x="2728" y="987"/>
                  </a:lnTo>
                  <a:lnTo>
                    <a:pt x="1451" y="465"/>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1657175" y="1988225"/>
              <a:ext cx="226400" cy="107425"/>
            </a:xfrm>
            <a:custGeom>
              <a:avLst/>
              <a:gdLst/>
              <a:ahLst/>
              <a:cxnLst/>
              <a:rect l="l" t="t" r="r" b="b"/>
              <a:pathLst>
                <a:path w="9056" h="4297" extrusionOk="0">
                  <a:moveTo>
                    <a:pt x="0" y="1"/>
                  </a:moveTo>
                  <a:lnTo>
                    <a:pt x="0" y="59"/>
                  </a:lnTo>
                  <a:lnTo>
                    <a:pt x="4470" y="2149"/>
                  </a:lnTo>
                  <a:lnTo>
                    <a:pt x="8939" y="4296"/>
                  </a:lnTo>
                  <a:lnTo>
                    <a:pt x="9056" y="4296"/>
                  </a:lnTo>
                  <a:lnTo>
                    <a:pt x="9056" y="4238"/>
                  </a:lnTo>
                  <a:lnTo>
                    <a:pt x="8011" y="3542"/>
                  </a:lnTo>
                  <a:lnTo>
                    <a:pt x="6908" y="2903"/>
                  </a:lnTo>
                  <a:lnTo>
                    <a:pt x="5805" y="2265"/>
                  </a:lnTo>
                  <a:lnTo>
                    <a:pt x="4702" y="1742"/>
                  </a:lnTo>
                  <a:lnTo>
                    <a:pt x="3541" y="1220"/>
                  </a:lnTo>
                  <a:lnTo>
                    <a:pt x="2380" y="755"/>
                  </a:lnTo>
                  <a:lnTo>
                    <a:pt x="1219" y="349"/>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1594775" y="2072400"/>
              <a:ext cx="175600" cy="88550"/>
            </a:xfrm>
            <a:custGeom>
              <a:avLst/>
              <a:gdLst/>
              <a:ahLst/>
              <a:cxnLst/>
              <a:rect l="l" t="t" r="r" b="b"/>
              <a:pathLst>
                <a:path w="7024" h="3542" extrusionOk="0">
                  <a:moveTo>
                    <a:pt x="0" y="1"/>
                  </a:moveTo>
                  <a:lnTo>
                    <a:pt x="58" y="59"/>
                  </a:lnTo>
                  <a:lnTo>
                    <a:pt x="1974" y="987"/>
                  </a:lnTo>
                  <a:lnTo>
                    <a:pt x="3657" y="1800"/>
                  </a:lnTo>
                  <a:lnTo>
                    <a:pt x="6850" y="3483"/>
                  </a:lnTo>
                  <a:lnTo>
                    <a:pt x="6966" y="3541"/>
                  </a:lnTo>
                  <a:lnTo>
                    <a:pt x="7024" y="3483"/>
                  </a:lnTo>
                  <a:lnTo>
                    <a:pt x="6966" y="3483"/>
                  </a:lnTo>
                  <a:lnTo>
                    <a:pt x="6153" y="2903"/>
                  </a:lnTo>
                  <a:lnTo>
                    <a:pt x="5340" y="2380"/>
                  </a:lnTo>
                  <a:lnTo>
                    <a:pt x="4528" y="1858"/>
                  </a:lnTo>
                  <a:lnTo>
                    <a:pt x="3657" y="1394"/>
                  </a:lnTo>
                  <a:lnTo>
                    <a:pt x="2786" y="987"/>
                  </a:lnTo>
                  <a:lnTo>
                    <a:pt x="1916" y="639"/>
                  </a:lnTo>
                  <a:lnTo>
                    <a:pt x="987" y="29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509275" y="979675"/>
              <a:ext cx="674825" cy="1268350"/>
            </a:xfrm>
            <a:custGeom>
              <a:avLst/>
              <a:gdLst/>
              <a:ahLst/>
              <a:cxnLst/>
              <a:rect l="l" t="t" r="r" b="b"/>
              <a:pathLst>
                <a:path w="26993" h="50734" extrusionOk="0">
                  <a:moveTo>
                    <a:pt x="21711" y="0"/>
                  </a:moveTo>
                  <a:lnTo>
                    <a:pt x="21478" y="58"/>
                  </a:lnTo>
                  <a:lnTo>
                    <a:pt x="21188" y="174"/>
                  </a:lnTo>
                  <a:lnTo>
                    <a:pt x="20898" y="290"/>
                  </a:lnTo>
                  <a:lnTo>
                    <a:pt x="20317" y="639"/>
                  </a:lnTo>
                  <a:lnTo>
                    <a:pt x="19679" y="1161"/>
                  </a:lnTo>
                  <a:lnTo>
                    <a:pt x="19040" y="1683"/>
                  </a:lnTo>
                  <a:lnTo>
                    <a:pt x="18518" y="2264"/>
                  </a:lnTo>
                  <a:lnTo>
                    <a:pt x="17647" y="3193"/>
                  </a:lnTo>
                  <a:lnTo>
                    <a:pt x="15964" y="5398"/>
                  </a:lnTo>
                  <a:lnTo>
                    <a:pt x="13468" y="8997"/>
                  </a:lnTo>
                  <a:lnTo>
                    <a:pt x="11959" y="11145"/>
                  </a:lnTo>
                  <a:lnTo>
                    <a:pt x="10449" y="13525"/>
                  </a:lnTo>
                  <a:lnTo>
                    <a:pt x="8824" y="16021"/>
                  </a:lnTo>
                  <a:lnTo>
                    <a:pt x="7257" y="18575"/>
                  </a:lnTo>
                  <a:lnTo>
                    <a:pt x="5748" y="21187"/>
                  </a:lnTo>
                  <a:lnTo>
                    <a:pt x="4296" y="23741"/>
                  </a:lnTo>
                  <a:lnTo>
                    <a:pt x="3019" y="26295"/>
                  </a:lnTo>
                  <a:lnTo>
                    <a:pt x="1858" y="28675"/>
                  </a:lnTo>
                  <a:lnTo>
                    <a:pt x="1394" y="29836"/>
                  </a:lnTo>
                  <a:lnTo>
                    <a:pt x="988" y="30881"/>
                  </a:lnTo>
                  <a:lnTo>
                    <a:pt x="639" y="31926"/>
                  </a:lnTo>
                  <a:lnTo>
                    <a:pt x="349" y="32913"/>
                  </a:lnTo>
                  <a:lnTo>
                    <a:pt x="117" y="33783"/>
                  </a:lnTo>
                  <a:lnTo>
                    <a:pt x="1" y="34596"/>
                  </a:lnTo>
                  <a:lnTo>
                    <a:pt x="1" y="35351"/>
                  </a:lnTo>
                  <a:lnTo>
                    <a:pt x="59" y="35989"/>
                  </a:lnTo>
                  <a:lnTo>
                    <a:pt x="233" y="36570"/>
                  </a:lnTo>
                  <a:lnTo>
                    <a:pt x="465" y="37208"/>
                  </a:lnTo>
                  <a:lnTo>
                    <a:pt x="814" y="37847"/>
                  </a:lnTo>
                  <a:lnTo>
                    <a:pt x="1220" y="38485"/>
                  </a:lnTo>
                  <a:lnTo>
                    <a:pt x="1684" y="39124"/>
                  </a:lnTo>
                  <a:lnTo>
                    <a:pt x="2265" y="39704"/>
                  </a:lnTo>
                  <a:lnTo>
                    <a:pt x="2845" y="40343"/>
                  </a:lnTo>
                  <a:lnTo>
                    <a:pt x="3484" y="40981"/>
                  </a:lnTo>
                  <a:lnTo>
                    <a:pt x="4935" y="42258"/>
                  </a:lnTo>
                  <a:lnTo>
                    <a:pt x="6502" y="43477"/>
                  </a:lnTo>
                  <a:lnTo>
                    <a:pt x="8186" y="44638"/>
                  </a:lnTo>
                  <a:lnTo>
                    <a:pt x="9869" y="45799"/>
                  </a:lnTo>
                  <a:lnTo>
                    <a:pt x="11552" y="46844"/>
                  </a:lnTo>
                  <a:lnTo>
                    <a:pt x="13178" y="47773"/>
                  </a:lnTo>
                  <a:lnTo>
                    <a:pt x="15964" y="49340"/>
                  </a:lnTo>
                  <a:lnTo>
                    <a:pt x="17996" y="50385"/>
                  </a:lnTo>
                  <a:lnTo>
                    <a:pt x="18750" y="50733"/>
                  </a:lnTo>
                  <a:lnTo>
                    <a:pt x="26993" y="32855"/>
                  </a:lnTo>
                  <a:lnTo>
                    <a:pt x="25716" y="32274"/>
                  </a:lnTo>
                  <a:lnTo>
                    <a:pt x="22988" y="31113"/>
                  </a:lnTo>
                  <a:lnTo>
                    <a:pt x="21536" y="30417"/>
                  </a:lnTo>
                  <a:lnTo>
                    <a:pt x="20201" y="29778"/>
                  </a:lnTo>
                  <a:lnTo>
                    <a:pt x="19215" y="29198"/>
                  </a:lnTo>
                  <a:lnTo>
                    <a:pt x="18924" y="29024"/>
                  </a:lnTo>
                  <a:lnTo>
                    <a:pt x="18750" y="28849"/>
                  </a:lnTo>
                  <a:lnTo>
                    <a:pt x="18750" y="28559"/>
                  </a:lnTo>
                  <a:lnTo>
                    <a:pt x="18866" y="27979"/>
                  </a:lnTo>
                  <a:lnTo>
                    <a:pt x="19273" y="25889"/>
                  </a:lnTo>
                  <a:lnTo>
                    <a:pt x="20724" y="19620"/>
                  </a:lnTo>
                  <a:lnTo>
                    <a:pt x="21536" y="15963"/>
                  </a:lnTo>
                  <a:lnTo>
                    <a:pt x="22291" y="12364"/>
                  </a:lnTo>
                  <a:lnTo>
                    <a:pt x="22581" y="10681"/>
                  </a:lnTo>
                  <a:lnTo>
                    <a:pt x="22813" y="9172"/>
                  </a:lnTo>
                  <a:lnTo>
                    <a:pt x="22930" y="7778"/>
                  </a:lnTo>
                  <a:lnTo>
                    <a:pt x="23046" y="6559"/>
                  </a:lnTo>
                  <a:lnTo>
                    <a:pt x="23046" y="3773"/>
                  </a:lnTo>
                  <a:lnTo>
                    <a:pt x="23046" y="2670"/>
                  </a:lnTo>
                  <a:lnTo>
                    <a:pt x="22988" y="1800"/>
                  </a:lnTo>
                  <a:lnTo>
                    <a:pt x="22872" y="1103"/>
                  </a:lnTo>
                  <a:lnTo>
                    <a:pt x="22755" y="813"/>
                  </a:lnTo>
                  <a:lnTo>
                    <a:pt x="22639" y="581"/>
                  </a:lnTo>
                  <a:lnTo>
                    <a:pt x="22523" y="406"/>
                  </a:lnTo>
                  <a:lnTo>
                    <a:pt x="22349" y="232"/>
                  </a:lnTo>
                  <a:lnTo>
                    <a:pt x="22175" y="116"/>
                  </a:lnTo>
                  <a:lnTo>
                    <a:pt x="21943" y="58"/>
                  </a:lnTo>
                  <a:lnTo>
                    <a:pt x="21711"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928675" y="1790875"/>
              <a:ext cx="175625" cy="370075"/>
            </a:xfrm>
            <a:custGeom>
              <a:avLst/>
              <a:gdLst/>
              <a:ahLst/>
              <a:cxnLst/>
              <a:rect l="l" t="t" r="r" b="b"/>
              <a:pathLst>
                <a:path w="7025" h="14803" extrusionOk="0">
                  <a:moveTo>
                    <a:pt x="6908" y="0"/>
                  </a:moveTo>
                  <a:lnTo>
                    <a:pt x="6444" y="929"/>
                  </a:lnTo>
                  <a:lnTo>
                    <a:pt x="5921" y="1858"/>
                  </a:lnTo>
                  <a:lnTo>
                    <a:pt x="5051" y="3715"/>
                  </a:lnTo>
                  <a:lnTo>
                    <a:pt x="3309" y="7372"/>
                  </a:lnTo>
                  <a:lnTo>
                    <a:pt x="1568" y="11029"/>
                  </a:lnTo>
                  <a:lnTo>
                    <a:pt x="755" y="12887"/>
                  </a:lnTo>
                  <a:lnTo>
                    <a:pt x="349" y="13758"/>
                  </a:lnTo>
                  <a:lnTo>
                    <a:pt x="175" y="14222"/>
                  </a:lnTo>
                  <a:lnTo>
                    <a:pt x="1" y="14744"/>
                  </a:lnTo>
                  <a:lnTo>
                    <a:pt x="1" y="14802"/>
                  </a:lnTo>
                  <a:lnTo>
                    <a:pt x="59" y="14744"/>
                  </a:lnTo>
                  <a:lnTo>
                    <a:pt x="349" y="14338"/>
                  </a:lnTo>
                  <a:lnTo>
                    <a:pt x="581" y="13874"/>
                  </a:lnTo>
                  <a:lnTo>
                    <a:pt x="1045" y="12945"/>
                  </a:lnTo>
                  <a:lnTo>
                    <a:pt x="1510" y="12016"/>
                  </a:lnTo>
                  <a:lnTo>
                    <a:pt x="1974" y="11087"/>
                  </a:lnTo>
                  <a:lnTo>
                    <a:pt x="3658" y="7488"/>
                  </a:lnTo>
                  <a:lnTo>
                    <a:pt x="5341" y="3831"/>
                  </a:lnTo>
                  <a:lnTo>
                    <a:pt x="6212" y="1974"/>
                  </a:lnTo>
                  <a:lnTo>
                    <a:pt x="6618" y="1045"/>
                  </a:lnTo>
                  <a:lnTo>
                    <a:pt x="7024" y="58"/>
                  </a:lnTo>
                  <a:lnTo>
                    <a:pt x="69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979475" y="1703800"/>
              <a:ext cx="203175" cy="98700"/>
            </a:xfrm>
            <a:custGeom>
              <a:avLst/>
              <a:gdLst/>
              <a:ahLst/>
              <a:cxnLst/>
              <a:rect l="l" t="t" r="r" b="b"/>
              <a:pathLst>
                <a:path w="8127" h="3948" extrusionOk="0">
                  <a:moveTo>
                    <a:pt x="0" y="1"/>
                  </a:moveTo>
                  <a:lnTo>
                    <a:pt x="0" y="59"/>
                  </a:lnTo>
                  <a:lnTo>
                    <a:pt x="871" y="639"/>
                  </a:lnTo>
                  <a:lnTo>
                    <a:pt x="2032" y="1278"/>
                  </a:lnTo>
                  <a:lnTo>
                    <a:pt x="3251" y="1858"/>
                  </a:lnTo>
                  <a:lnTo>
                    <a:pt x="4528" y="2497"/>
                  </a:lnTo>
                  <a:lnTo>
                    <a:pt x="6792" y="3483"/>
                  </a:lnTo>
                  <a:lnTo>
                    <a:pt x="8069" y="3948"/>
                  </a:lnTo>
                  <a:lnTo>
                    <a:pt x="8127" y="3948"/>
                  </a:lnTo>
                  <a:lnTo>
                    <a:pt x="8069" y="3890"/>
                  </a:lnTo>
                  <a:lnTo>
                    <a:pt x="6850" y="3193"/>
                  </a:lnTo>
                  <a:lnTo>
                    <a:pt x="4644" y="1974"/>
                  </a:lnTo>
                  <a:lnTo>
                    <a:pt x="3367" y="1336"/>
                  </a:lnTo>
                  <a:lnTo>
                    <a:pt x="2090" y="755"/>
                  </a:lnTo>
                  <a:lnTo>
                    <a:pt x="987" y="29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1085400" y="759075"/>
              <a:ext cx="229325" cy="338150"/>
            </a:xfrm>
            <a:custGeom>
              <a:avLst/>
              <a:gdLst/>
              <a:ahLst/>
              <a:cxnLst/>
              <a:rect l="l" t="t" r="r" b="b"/>
              <a:pathLst>
                <a:path w="9173" h="13526" extrusionOk="0">
                  <a:moveTo>
                    <a:pt x="1162" y="1"/>
                  </a:moveTo>
                  <a:lnTo>
                    <a:pt x="1104" y="59"/>
                  </a:lnTo>
                  <a:lnTo>
                    <a:pt x="929" y="2033"/>
                  </a:lnTo>
                  <a:lnTo>
                    <a:pt x="639" y="4006"/>
                  </a:lnTo>
                  <a:lnTo>
                    <a:pt x="175" y="6676"/>
                  </a:lnTo>
                  <a:lnTo>
                    <a:pt x="1" y="7547"/>
                  </a:lnTo>
                  <a:lnTo>
                    <a:pt x="1" y="7953"/>
                  </a:lnTo>
                  <a:lnTo>
                    <a:pt x="233" y="8418"/>
                  </a:lnTo>
                  <a:lnTo>
                    <a:pt x="523" y="8940"/>
                  </a:lnTo>
                  <a:lnTo>
                    <a:pt x="1220" y="9927"/>
                  </a:lnTo>
                  <a:lnTo>
                    <a:pt x="2090" y="10914"/>
                  </a:lnTo>
                  <a:lnTo>
                    <a:pt x="2961" y="11784"/>
                  </a:lnTo>
                  <a:lnTo>
                    <a:pt x="3948" y="12539"/>
                  </a:lnTo>
                  <a:lnTo>
                    <a:pt x="4412" y="12887"/>
                  </a:lnTo>
                  <a:lnTo>
                    <a:pt x="4877" y="13120"/>
                  </a:lnTo>
                  <a:lnTo>
                    <a:pt x="5341" y="13352"/>
                  </a:lnTo>
                  <a:lnTo>
                    <a:pt x="5805" y="13468"/>
                  </a:lnTo>
                  <a:lnTo>
                    <a:pt x="6212" y="13526"/>
                  </a:lnTo>
                  <a:lnTo>
                    <a:pt x="6560" y="13526"/>
                  </a:lnTo>
                  <a:lnTo>
                    <a:pt x="6908" y="13410"/>
                  </a:lnTo>
                  <a:lnTo>
                    <a:pt x="7198" y="13236"/>
                  </a:lnTo>
                  <a:lnTo>
                    <a:pt x="7431" y="13003"/>
                  </a:lnTo>
                  <a:lnTo>
                    <a:pt x="7605" y="12655"/>
                  </a:lnTo>
                  <a:lnTo>
                    <a:pt x="7779" y="12307"/>
                  </a:lnTo>
                  <a:lnTo>
                    <a:pt x="7895" y="11959"/>
                  </a:lnTo>
                  <a:lnTo>
                    <a:pt x="8069" y="11088"/>
                  </a:lnTo>
                  <a:lnTo>
                    <a:pt x="8127" y="10217"/>
                  </a:lnTo>
                  <a:lnTo>
                    <a:pt x="8127" y="9346"/>
                  </a:lnTo>
                  <a:lnTo>
                    <a:pt x="8011" y="8128"/>
                  </a:lnTo>
                  <a:lnTo>
                    <a:pt x="8011" y="8069"/>
                  </a:lnTo>
                  <a:lnTo>
                    <a:pt x="8011" y="7489"/>
                  </a:lnTo>
                  <a:lnTo>
                    <a:pt x="8185" y="6270"/>
                  </a:lnTo>
                  <a:lnTo>
                    <a:pt x="8417" y="4993"/>
                  </a:lnTo>
                  <a:lnTo>
                    <a:pt x="8766" y="3774"/>
                  </a:lnTo>
                  <a:lnTo>
                    <a:pt x="9172" y="2555"/>
                  </a:lnTo>
                  <a:lnTo>
                    <a:pt x="3658" y="872"/>
                  </a:lnTo>
                  <a:lnTo>
                    <a:pt x="2032" y="349"/>
                  </a:lnTo>
                  <a:lnTo>
                    <a:pt x="1568" y="59"/>
                  </a:lnTo>
                  <a:lnTo>
                    <a:pt x="1278"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1123125" y="773600"/>
              <a:ext cx="191600" cy="188675"/>
            </a:xfrm>
            <a:custGeom>
              <a:avLst/>
              <a:gdLst/>
              <a:ahLst/>
              <a:cxnLst/>
              <a:rect l="l" t="t" r="r" b="b"/>
              <a:pathLst>
                <a:path w="7664" h="7547" extrusionOk="0">
                  <a:moveTo>
                    <a:pt x="1" y="0"/>
                  </a:moveTo>
                  <a:lnTo>
                    <a:pt x="1" y="349"/>
                  </a:lnTo>
                  <a:lnTo>
                    <a:pt x="117" y="1103"/>
                  </a:lnTo>
                  <a:lnTo>
                    <a:pt x="349" y="2264"/>
                  </a:lnTo>
                  <a:lnTo>
                    <a:pt x="523" y="2903"/>
                  </a:lnTo>
                  <a:lnTo>
                    <a:pt x="814" y="3599"/>
                  </a:lnTo>
                  <a:lnTo>
                    <a:pt x="1104" y="4296"/>
                  </a:lnTo>
                  <a:lnTo>
                    <a:pt x="1510" y="4934"/>
                  </a:lnTo>
                  <a:lnTo>
                    <a:pt x="1916" y="5573"/>
                  </a:lnTo>
                  <a:lnTo>
                    <a:pt x="2497" y="6153"/>
                  </a:lnTo>
                  <a:lnTo>
                    <a:pt x="3135" y="6676"/>
                  </a:lnTo>
                  <a:lnTo>
                    <a:pt x="3484" y="6908"/>
                  </a:lnTo>
                  <a:lnTo>
                    <a:pt x="3890" y="7082"/>
                  </a:lnTo>
                  <a:lnTo>
                    <a:pt x="4296" y="7256"/>
                  </a:lnTo>
                  <a:lnTo>
                    <a:pt x="4703" y="7372"/>
                  </a:lnTo>
                  <a:lnTo>
                    <a:pt x="5225" y="7488"/>
                  </a:lnTo>
                  <a:lnTo>
                    <a:pt x="5689" y="7547"/>
                  </a:lnTo>
                  <a:lnTo>
                    <a:pt x="6560" y="7547"/>
                  </a:lnTo>
                  <a:lnTo>
                    <a:pt x="6560" y="7430"/>
                  </a:lnTo>
                  <a:lnTo>
                    <a:pt x="6560" y="6908"/>
                  </a:lnTo>
                  <a:lnTo>
                    <a:pt x="6676" y="5689"/>
                  </a:lnTo>
                  <a:lnTo>
                    <a:pt x="6967" y="4412"/>
                  </a:lnTo>
                  <a:lnTo>
                    <a:pt x="7257" y="3193"/>
                  </a:lnTo>
                  <a:lnTo>
                    <a:pt x="7663" y="1974"/>
                  </a:lnTo>
                  <a:lnTo>
                    <a:pt x="2149" y="23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a:off x="1329200" y="452875"/>
              <a:ext cx="92900" cy="213350"/>
            </a:xfrm>
            <a:custGeom>
              <a:avLst/>
              <a:gdLst/>
              <a:ahLst/>
              <a:cxnLst/>
              <a:rect l="l" t="t" r="r" b="b"/>
              <a:pathLst>
                <a:path w="3716" h="8534" extrusionOk="0">
                  <a:moveTo>
                    <a:pt x="1" y="1"/>
                  </a:moveTo>
                  <a:lnTo>
                    <a:pt x="1684" y="4355"/>
                  </a:lnTo>
                  <a:lnTo>
                    <a:pt x="2845" y="7257"/>
                  </a:lnTo>
                  <a:lnTo>
                    <a:pt x="3309" y="8244"/>
                  </a:lnTo>
                  <a:lnTo>
                    <a:pt x="3425" y="8476"/>
                  </a:lnTo>
                  <a:lnTo>
                    <a:pt x="3483" y="8534"/>
                  </a:lnTo>
                  <a:lnTo>
                    <a:pt x="3599" y="8360"/>
                  </a:lnTo>
                  <a:lnTo>
                    <a:pt x="3658" y="8011"/>
                  </a:lnTo>
                  <a:lnTo>
                    <a:pt x="3716" y="7489"/>
                  </a:lnTo>
                  <a:lnTo>
                    <a:pt x="3716" y="6792"/>
                  </a:lnTo>
                  <a:lnTo>
                    <a:pt x="3716" y="5980"/>
                  </a:lnTo>
                  <a:lnTo>
                    <a:pt x="3658" y="5109"/>
                  </a:lnTo>
                  <a:lnTo>
                    <a:pt x="3483" y="4180"/>
                  </a:lnTo>
                  <a:lnTo>
                    <a:pt x="3309" y="3252"/>
                  </a:lnTo>
                  <a:lnTo>
                    <a:pt x="3135" y="2787"/>
                  </a:lnTo>
                  <a:lnTo>
                    <a:pt x="2961" y="2381"/>
                  </a:lnTo>
                  <a:lnTo>
                    <a:pt x="2729" y="2033"/>
                  </a:lnTo>
                  <a:lnTo>
                    <a:pt x="2497" y="1684"/>
                  </a:lnTo>
                  <a:lnTo>
                    <a:pt x="1916" y="1162"/>
                  </a:lnTo>
                  <a:lnTo>
                    <a:pt x="1394" y="698"/>
                  </a:lnTo>
                  <a:lnTo>
                    <a:pt x="871" y="407"/>
                  </a:lnTo>
                  <a:lnTo>
                    <a:pt x="407" y="175"/>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1062175" y="422400"/>
              <a:ext cx="371525" cy="494900"/>
            </a:xfrm>
            <a:custGeom>
              <a:avLst/>
              <a:gdLst/>
              <a:ahLst/>
              <a:cxnLst/>
              <a:rect l="l" t="t" r="r" b="b"/>
              <a:pathLst>
                <a:path w="14861" h="19796" extrusionOk="0">
                  <a:moveTo>
                    <a:pt x="7199" y="1"/>
                  </a:moveTo>
                  <a:lnTo>
                    <a:pt x="6444" y="59"/>
                  </a:lnTo>
                  <a:lnTo>
                    <a:pt x="5631" y="175"/>
                  </a:lnTo>
                  <a:lnTo>
                    <a:pt x="4819" y="407"/>
                  </a:lnTo>
                  <a:lnTo>
                    <a:pt x="4064" y="698"/>
                  </a:lnTo>
                  <a:lnTo>
                    <a:pt x="3368" y="1104"/>
                  </a:lnTo>
                  <a:lnTo>
                    <a:pt x="2671" y="1568"/>
                  </a:lnTo>
                  <a:lnTo>
                    <a:pt x="2033" y="2091"/>
                  </a:lnTo>
                  <a:lnTo>
                    <a:pt x="1510" y="2671"/>
                  </a:lnTo>
                  <a:lnTo>
                    <a:pt x="988" y="3310"/>
                  </a:lnTo>
                  <a:lnTo>
                    <a:pt x="581" y="4006"/>
                  </a:lnTo>
                  <a:lnTo>
                    <a:pt x="291" y="4761"/>
                  </a:lnTo>
                  <a:lnTo>
                    <a:pt x="59" y="5574"/>
                  </a:lnTo>
                  <a:lnTo>
                    <a:pt x="1" y="6154"/>
                  </a:lnTo>
                  <a:lnTo>
                    <a:pt x="1" y="6909"/>
                  </a:lnTo>
                  <a:lnTo>
                    <a:pt x="59" y="7721"/>
                  </a:lnTo>
                  <a:lnTo>
                    <a:pt x="175" y="8592"/>
                  </a:lnTo>
                  <a:lnTo>
                    <a:pt x="349" y="9521"/>
                  </a:lnTo>
                  <a:lnTo>
                    <a:pt x="581" y="10449"/>
                  </a:lnTo>
                  <a:lnTo>
                    <a:pt x="872" y="11436"/>
                  </a:lnTo>
                  <a:lnTo>
                    <a:pt x="1162" y="12423"/>
                  </a:lnTo>
                  <a:lnTo>
                    <a:pt x="1510" y="13410"/>
                  </a:lnTo>
                  <a:lnTo>
                    <a:pt x="1858" y="14339"/>
                  </a:lnTo>
                  <a:lnTo>
                    <a:pt x="2207" y="15209"/>
                  </a:lnTo>
                  <a:lnTo>
                    <a:pt x="2613" y="16080"/>
                  </a:lnTo>
                  <a:lnTo>
                    <a:pt x="3077" y="16777"/>
                  </a:lnTo>
                  <a:lnTo>
                    <a:pt x="3484" y="17415"/>
                  </a:lnTo>
                  <a:lnTo>
                    <a:pt x="3890" y="17938"/>
                  </a:lnTo>
                  <a:lnTo>
                    <a:pt x="4354" y="18286"/>
                  </a:lnTo>
                  <a:lnTo>
                    <a:pt x="4993" y="18692"/>
                  </a:lnTo>
                  <a:lnTo>
                    <a:pt x="5631" y="19040"/>
                  </a:lnTo>
                  <a:lnTo>
                    <a:pt x="6328" y="19331"/>
                  </a:lnTo>
                  <a:lnTo>
                    <a:pt x="7025" y="19563"/>
                  </a:lnTo>
                  <a:lnTo>
                    <a:pt x="7721" y="19679"/>
                  </a:lnTo>
                  <a:lnTo>
                    <a:pt x="8476" y="19795"/>
                  </a:lnTo>
                  <a:lnTo>
                    <a:pt x="9172" y="19795"/>
                  </a:lnTo>
                  <a:lnTo>
                    <a:pt x="9869" y="19737"/>
                  </a:lnTo>
                  <a:lnTo>
                    <a:pt x="10565" y="19563"/>
                  </a:lnTo>
                  <a:lnTo>
                    <a:pt x="11262" y="19389"/>
                  </a:lnTo>
                  <a:lnTo>
                    <a:pt x="11901" y="19098"/>
                  </a:lnTo>
                  <a:lnTo>
                    <a:pt x="12481" y="18692"/>
                  </a:lnTo>
                  <a:lnTo>
                    <a:pt x="13061" y="18286"/>
                  </a:lnTo>
                  <a:lnTo>
                    <a:pt x="13584" y="17763"/>
                  </a:lnTo>
                  <a:lnTo>
                    <a:pt x="13990" y="17183"/>
                  </a:lnTo>
                  <a:lnTo>
                    <a:pt x="14397" y="16486"/>
                  </a:lnTo>
                  <a:lnTo>
                    <a:pt x="14571" y="16080"/>
                  </a:lnTo>
                  <a:lnTo>
                    <a:pt x="14687" y="15674"/>
                  </a:lnTo>
                  <a:lnTo>
                    <a:pt x="14803" y="14803"/>
                  </a:lnTo>
                  <a:lnTo>
                    <a:pt x="14861" y="13758"/>
                  </a:lnTo>
                  <a:lnTo>
                    <a:pt x="14861" y="12655"/>
                  </a:lnTo>
                  <a:lnTo>
                    <a:pt x="14745" y="11494"/>
                  </a:lnTo>
                  <a:lnTo>
                    <a:pt x="14513" y="10217"/>
                  </a:lnTo>
                  <a:lnTo>
                    <a:pt x="14280" y="8998"/>
                  </a:lnTo>
                  <a:lnTo>
                    <a:pt x="13932" y="7779"/>
                  </a:lnTo>
                  <a:lnTo>
                    <a:pt x="13526" y="6560"/>
                  </a:lnTo>
                  <a:lnTo>
                    <a:pt x="13120" y="5399"/>
                  </a:lnTo>
                  <a:lnTo>
                    <a:pt x="12655" y="4296"/>
                  </a:lnTo>
                  <a:lnTo>
                    <a:pt x="12191" y="3310"/>
                  </a:lnTo>
                  <a:lnTo>
                    <a:pt x="11726" y="2439"/>
                  </a:lnTo>
                  <a:lnTo>
                    <a:pt x="11204" y="1684"/>
                  </a:lnTo>
                  <a:lnTo>
                    <a:pt x="10740" y="1162"/>
                  </a:lnTo>
                  <a:lnTo>
                    <a:pt x="10449" y="930"/>
                  </a:lnTo>
                  <a:lnTo>
                    <a:pt x="10217" y="756"/>
                  </a:lnTo>
                  <a:lnTo>
                    <a:pt x="9521" y="407"/>
                  </a:lnTo>
                  <a:lnTo>
                    <a:pt x="8766" y="175"/>
                  </a:lnTo>
                  <a:lnTo>
                    <a:pt x="8011" y="59"/>
                  </a:lnTo>
                  <a:lnTo>
                    <a:pt x="7199"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1275500" y="673475"/>
              <a:ext cx="8750" cy="40650"/>
            </a:xfrm>
            <a:custGeom>
              <a:avLst/>
              <a:gdLst/>
              <a:ahLst/>
              <a:cxnLst/>
              <a:rect l="l" t="t" r="r" b="b"/>
              <a:pathLst>
                <a:path w="350" h="1626" extrusionOk="0">
                  <a:moveTo>
                    <a:pt x="117" y="0"/>
                  </a:moveTo>
                  <a:lnTo>
                    <a:pt x="117" y="58"/>
                  </a:lnTo>
                  <a:lnTo>
                    <a:pt x="233" y="465"/>
                  </a:lnTo>
                  <a:lnTo>
                    <a:pt x="291" y="871"/>
                  </a:lnTo>
                  <a:lnTo>
                    <a:pt x="291" y="1103"/>
                  </a:lnTo>
                  <a:lnTo>
                    <a:pt x="233" y="1277"/>
                  </a:lnTo>
                  <a:lnTo>
                    <a:pt x="117" y="1451"/>
                  </a:lnTo>
                  <a:lnTo>
                    <a:pt x="1" y="1567"/>
                  </a:lnTo>
                  <a:lnTo>
                    <a:pt x="1" y="1625"/>
                  </a:lnTo>
                  <a:lnTo>
                    <a:pt x="175" y="1451"/>
                  </a:lnTo>
                  <a:lnTo>
                    <a:pt x="291" y="1277"/>
                  </a:lnTo>
                  <a:lnTo>
                    <a:pt x="349" y="1103"/>
                  </a:lnTo>
                  <a:lnTo>
                    <a:pt x="349" y="871"/>
                  </a:lnTo>
                  <a:lnTo>
                    <a:pt x="291" y="406"/>
                  </a:lnTo>
                  <a:lnTo>
                    <a:pt x="1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1249375" y="661850"/>
              <a:ext cx="33425" cy="46475"/>
            </a:xfrm>
            <a:custGeom>
              <a:avLst/>
              <a:gdLst/>
              <a:ahLst/>
              <a:cxnLst/>
              <a:rect l="l" t="t" r="r" b="b"/>
              <a:pathLst>
                <a:path w="1337" h="1859" extrusionOk="0">
                  <a:moveTo>
                    <a:pt x="523" y="1"/>
                  </a:moveTo>
                  <a:lnTo>
                    <a:pt x="349" y="59"/>
                  </a:lnTo>
                  <a:lnTo>
                    <a:pt x="233" y="175"/>
                  </a:lnTo>
                  <a:lnTo>
                    <a:pt x="175" y="291"/>
                  </a:lnTo>
                  <a:lnTo>
                    <a:pt x="59" y="407"/>
                  </a:lnTo>
                  <a:lnTo>
                    <a:pt x="1" y="755"/>
                  </a:lnTo>
                  <a:lnTo>
                    <a:pt x="59" y="1046"/>
                  </a:lnTo>
                  <a:lnTo>
                    <a:pt x="175" y="1394"/>
                  </a:lnTo>
                  <a:lnTo>
                    <a:pt x="349" y="1626"/>
                  </a:lnTo>
                  <a:lnTo>
                    <a:pt x="639" y="1800"/>
                  </a:lnTo>
                  <a:lnTo>
                    <a:pt x="756" y="1858"/>
                  </a:lnTo>
                  <a:lnTo>
                    <a:pt x="930" y="1800"/>
                  </a:lnTo>
                  <a:lnTo>
                    <a:pt x="1046" y="1800"/>
                  </a:lnTo>
                  <a:lnTo>
                    <a:pt x="1162" y="1684"/>
                  </a:lnTo>
                  <a:lnTo>
                    <a:pt x="1278" y="1568"/>
                  </a:lnTo>
                  <a:lnTo>
                    <a:pt x="1336" y="1452"/>
                  </a:lnTo>
                  <a:lnTo>
                    <a:pt x="1336" y="1104"/>
                  </a:lnTo>
                  <a:lnTo>
                    <a:pt x="1336" y="813"/>
                  </a:lnTo>
                  <a:lnTo>
                    <a:pt x="1220" y="465"/>
                  </a:lnTo>
                  <a:lnTo>
                    <a:pt x="988" y="233"/>
                  </a:lnTo>
                  <a:lnTo>
                    <a:pt x="814" y="59"/>
                  </a:lnTo>
                  <a:lnTo>
                    <a:pt x="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1364025" y="648800"/>
              <a:ext cx="24700" cy="31950"/>
            </a:xfrm>
            <a:custGeom>
              <a:avLst/>
              <a:gdLst/>
              <a:ahLst/>
              <a:cxnLst/>
              <a:rect l="l" t="t" r="r" b="b"/>
              <a:pathLst>
                <a:path w="988" h="1278" extrusionOk="0">
                  <a:moveTo>
                    <a:pt x="1" y="0"/>
                  </a:moveTo>
                  <a:lnTo>
                    <a:pt x="59" y="465"/>
                  </a:lnTo>
                  <a:lnTo>
                    <a:pt x="233" y="871"/>
                  </a:lnTo>
                  <a:lnTo>
                    <a:pt x="407" y="1045"/>
                  </a:lnTo>
                  <a:lnTo>
                    <a:pt x="523" y="1219"/>
                  </a:lnTo>
                  <a:lnTo>
                    <a:pt x="755" y="1277"/>
                  </a:lnTo>
                  <a:lnTo>
                    <a:pt x="987" y="1277"/>
                  </a:lnTo>
                  <a:lnTo>
                    <a:pt x="755" y="1219"/>
                  </a:lnTo>
                  <a:lnTo>
                    <a:pt x="581" y="1161"/>
                  </a:lnTo>
                  <a:lnTo>
                    <a:pt x="465" y="987"/>
                  </a:lnTo>
                  <a:lnTo>
                    <a:pt x="349" y="871"/>
                  </a:lnTo>
                  <a:lnTo>
                    <a:pt x="175" y="465"/>
                  </a:lnTo>
                  <a:lnTo>
                    <a:pt x="59" y="5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1364025" y="629925"/>
              <a:ext cx="33400" cy="46475"/>
            </a:xfrm>
            <a:custGeom>
              <a:avLst/>
              <a:gdLst/>
              <a:ahLst/>
              <a:cxnLst/>
              <a:rect l="l" t="t" r="r" b="b"/>
              <a:pathLst>
                <a:path w="1336" h="1859" extrusionOk="0">
                  <a:moveTo>
                    <a:pt x="465" y="1"/>
                  </a:moveTo>
                  <a:lnTo>
                    <a:pt x="349" y="59"/>
                  </a:lnTo>
                  <a:lnTo>
                    <a:pt x="233" y="117"/>
                  </a:lnTo>
                  <a:lnTo>
                    <a:pt x="117" y="233"/>
                  </a:lnTo>
                  <a:lnTo>
                    <a:pt x="1" y="465"/>
                  </a:lnTo>
                  <a:lnTo>
                    <a:pt x="1" y="813"/>
                  </a:lnTo>
                  <a:lnTo>
                    <a:pt x="59" y="1162"/>
                  </a:lnTo>
                  <a:lnTo>
                    <a:pt x="233" y="1452"/>
                  </a:lnTo>
                  <a:lnTo>
                    <a:pt x="407" y="1684"/>
                  </a:lnTo>
                  <a:lnTo>
                    <a:pt x="697" y="1800"/>
                  </a:lnTo>
                  <a:lnTo>
                    <a:pt x="813" y="1858"/>
                  </a:lnTo>
                  <a:lnTo>
                    <a:pt x="987" y="1800"/>
                  </a:lnTo>
                  <a:lnTo>
                    <a:pt x="1104" y="1742"/>
                  </a:lnTo>
                  <a:lnTo>
                    <a:pt x="1220" y="1626"/>
                  </a:lnTo>
                  <a:lnTo>
                    <a:pt x="1336" y="1394"/>
                  </a:lnTo>
                  <a:lnTo>
                    <a:pt x="1336" y="1046"/>
                  </a:lnTo>
                  <a:lnTo>
                    <a:pt x="1278" y="697"/>
                  </a:lnTo>
                  <a:lnTo>
                    <a:pt x="1104" y="407"/>
                  </a:lnTo>
                  <a:lnTo>
                    <a:pt x="929" y="175"/>
                  </a:lnTo>
                  <a:lnTo>
                    <a:pt x="755" y="59"/>
                  </a:lnTo>
                  <a:lnTo>
                    <a:pt x="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1224725" y="609625"/>
              <a:ext cx="45000" cy="37750"/>
            </a:xfrm>
            <a:custGeom>
              <a:avLst/>
              <a:gdLst/>
              <a:ahLst/>
              <a:cxnLst/>
              <a:rect l="l" t="t" r="r" b="b"/>
              <a:pathLst>
                <a:path w="1800" h="1510" extrusionOk="0">
                  <a:moveTo>
                    <a:pt x="1103" y="0"/>
                  </a:moveTo>
                  <a:lnTo>
                    <a:pt x="813" y="58"/>
                  </a:lnTo>
                  <a:lnTo>
                    <a:pt x="639" y="174"/>
                  </a:lnTo>
                  <a:lnTo>
                    <a:pt x="406" y="348"/>
                  </a:lnTo>
                  <a:lnTo>
                    <a:pt x="232" y="522"/>
                  </a:lnTo>
                  <a:lnTo>
                    <a:pt x="58" y="755"/>
                  </a:lnTo>
                  <a:lnTo>
                    <a:pt x="0" y="987"/>
                  </a:lnTo>
                  <a:lnTo>
                    <a:pt x="0" y="1161"/>
                  </a:lnTo>
                  <a:lnTo>
                    <a:pt x="58" y="1335"/>
                  </a:lnTo>
                  <a:lnTo>
                    <a:pt x="116" y="1451"/>
                  </a:lnTo>
                  <a:lnTo>
                    <a:pt x="290" y="1509"/>
                  </a:lnTo>
                  <a:lnTo>
                    <a:pt x="465" y="1509"/>
                  </a:lnTo>
                  <a:lnTo>
                    <a:pt x="581" y="1451"/>
                  </a:lnTo>
                  <a:lnTo>
                    <a:pt x="1219" y="1045"/>
                  </a:lnTo>
                  <a:lnTo>
                    <a:pt x="1509" y="813"/>
                  </a:lnTo>
                  <a:lnTo>
                    <a:pt x="1684" y="697"/>
                  </a:lnTo>
                  <a:lnTo>
                    <a:pt x="1742" y="464"/>
                  </a:lnTo>
                  <a:lnTo>
                    <a:pt x="1800" y="348"/>
                  </a:lnTo>
                  <a:lnTo>
                    <a:pt x="1742" y="232"/>
                  </a:lnTo>
                  <a:lnTo>
                    <a:pt x="1684" y="116"/>
                  </a:lnTo>
                  <a:lnTo>
                    <a:pt x="1567" y="58"/>
                  </a:lnTo>
                  <a:lnTo>
                    <a:pt x="13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1342250" y="577700"/>
              <a:ext cx="50825" cy="26125"/>
            </a:xfrm>
            <a:custGeom>
              <a:avLst/>
              <a:gdLst/>
              <a:ahLst/>
              <a:cxnLst/>
              <a:rect l="l" t="t" r="r" b="b"/>
              <a:pathLst>
                <a:path w="2033" h="1045" extrusionOk="0">
                  <a:moveTo>
                    <a:pt x="639" y="0"/>
                  </a:moveTo>
                  <a:lnTo>
                    <a:pt x="407" y="116"/>
                  </a:lnTo>
                  <a:lnTo>
                    <a:pt x="175" y="232"/>
                  </a:lnTo>
                  <a:lnTo>
                    <a:pt x="1" y="464"/>
                  </a:lnTo>
                  <a:lnTo>
                    <a:pt x="1" y="580"/>
                  </a:lnTo>
                  <a:lnTo>
                    <a:pt x="1" y="697"/>
                  </a:lnTo>
                  <a:lnTo>
                    <a:pt x="59" y="813"/>
                  </a:lnTo>
                  <a:lnTo>
                    <a:pt x="117" y="929"/>
                  </a:lnTo>
                  <a:lnTo>
                    <a:pt x="523" y="1045"/>
                  </a:lnTo>
                  <a:lnTo>
                    <a:pt x="1684" y="1045"/>
                  </a:lnTo>
                  <a:lnTo>
                    <a:pt x="1800" y="987"/>
                  </a:lnTo>
                  <a:lnTo>
                    <a:pt x="1917" y="929"/>
                  </a:lnTo>
                  <a:lnTo>
                    <a:pt x="2033" y="755"/>
                  </a:lnTo>
                  <a:lnTo>
                    <a:pt x="2033" y="639"/>
                  </a:lnTo>
                  <a:lnTo>
                    <a:pt x="1975" y="464"/>
                  </a:lnTo>
                  <a:lnTo>
                    <a:pt x="1917" y="348"/>
                  </a:lnTo>
                  <a:lnTo>
                    <a:pt x="1684" y="174"/>
                  </a:lnTo>
                  <a:lnTo>
                    <a:pt x="1452" y="58"/>
                  </a:lnTo>
                  <a:lnTo>
                    <a:pt x="11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1297275" y="798275"/>
              <a:ext cx="30500" cy="11625"/>
            </a:xfrm>
            <a:custGeom>
              <a:avLst/>
              <a:gdLst/>
              <a:ahLst/>
              <a:cxnLst/>
              <a:rect l="l" t="t" r="r" b="b"/>
              <a:pathLst>
                <a:path w="1220" h="465" extrusionOk="0">
                  <a:moveTo>
                    <a:pt x="1220" y="0"/>
                  </a:moveTo>
                  <a:lnTo>
                    <a:pt x="929" y="174"/>
                  </a:lnTo>
                  <a:lnTo>
                    <a:pt x="639" y="290"/>
                  </a:lnTo>
                  <a:lnTo>
                    <a:pt x="465" y="290"/>
                  </a:lnTo>
                  <a:lnTo>
                    <a:pt x="349" y="232"/>
                  </a:lnTo>
                  <a:lnTo>
                    <a:pt x="117" y="116"/>
                  </a:lnTo>
                  <a:lnTo>
                    <a:pt x="1" y="116"/>
                  </a:lnTo>
                  <a:lnTo>
                    <a:pt x="117" y="232"/>
                  </a:lnTo>
                  <a:lnTo>
                    <a:pt x="233" y="407"/>
                  </a:lnTo>
                  <a:lnTo>
                    <a:pt x="407" y="465"/>
                  </a:lnTo>
                  <a:lnTo>
                    <a:pt x="581" y="465"/>
                  </a:lnTo>
                  <a:lnTo>
                    <a:pt x="755" y="407"/>
                  </a:lnTo>
                  <a:lnTo>
                    <a:pt x="929" y="348"/>
                  </a:lnTo>
                  <a:lnTo>
                    <a:pt x="1103" y="174"/>
                  </a:lnTo>
                  <a:lnTo>
                    <a:pt x="12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1303075" y="589300"/>
              <a:ext cx="79850" cy="178525"/>
            </a:xfrm>
            <a:custGeom>
              <a:avLst/>
              <a:gdLst/>
              <a:ahLst/>
              <a:cxnLst/>
              <a:rect l="l" t="t" r="r" b="b"/>
              <a:pathLst>
                <a:path w="3194" h="7141" extrusionOk="0">
                  <a:moveTo>
                    <a:pt x="929" y="0"/>
                  </a:moveTo>
                  <a:lnTo>
                    <a:pt x="871" y="58"/>
                  </a:lnTo>
                  <a:lnTo>
                    <a:pt x="1278" y="1394"/>
                  </a:lnTo>
                  <a:lnTo>
                    <a:pt x="1800" y="2671"/>
                  </a:lnTo>
                  <a:lnTo>
                    <a:pt x="2265" y="4006"/>
                  </a:lnTo>
                  <a:lnTo>
                    <a:pt x="2729" y="5283"/>
                  </a:lnTo>
                  <a:lnTo>
                    <a:pt x="2206" y="5225"/>
                  </a:lnTo>
                  <a:lnTo>
                    <a:pt x="1742" y="5283"/>
                  </a:lnTo>
                  <a:lnTo>
                    <a:pt x="1800" y="5457"/>
                  </a:lnTo>
                  <a:lnTo>
                    <a:pt x="1916" y="5921"/>
                  </a:lnTo>
                  <a:lnTo>
                    <a:pt x="2206" y="6676"/>
                  </a:lnTo>
                  <a:lnTo>
                    <a:pt x="1684" y="6850"/>
                  </a:lnTo>
                  <a:lnTo>
                    <a:pt x="1162" y="6850"/>
                  </a:lnTo>
                  <a:lnTo>
                    <a:pt x="581" y="6792"/>
                  </a:lnTo>
                  <a:lnTo>
                    <a:pt x="59" y="6560"/>
                  </a:lnTo>
                  <a:lnTo>
                    <a:pt x="1" y="6560"/>
                  </a:lnTo>
                  <a:lnTo>
                    <a:pt x="1" y="6618"/>
                  </a:lnTo>
                  <a:lnTo>
                    <a:pt x="349" y="6850"/>
                  </a:lnTo>
                  <a:lnTo>
                    <a:pt x="697" y="7024"/>
                  </a:lnTo>
                  <a:lnTo>
                    <a:pt x="1104" y="7140"/>
                  </a:lnTo>
                  <a:lnTo>
                    <a:pt x="1510" y="7140"/>
                  </a:lnTo>
                  <a:lnTo>
                    <a:pt x="1858" y="7082"/>
                  </a:lnTo>
                  <a:lnTo>
                    <a:pt x="2206" y="7024"/>
                  </a:lnTo>
                  <a:lnTo>
                    <a:pt x="2323" y="6966"/>
                  </a:lnTo>
                  <a:lnTo>
                    <a:pt x="2439" y="6908"/>
                  </a:lnTo>
                  <a:lnTo>
                    <a:pt x="2497" y="6850"/>
                  </a:lnTo>
                  <a:lnTo>
                    <a:pt x="2497" y="6734"/>
                  </a:lnTo>
                  <a:lnTo>
                    <a:pt x="2497" y="6676"/>
                  </a:lnTo>
                  <a:lnTo>
                    <a:pt x="2497" y="6618"/>
                  </a:lnTo>
                  <a:lnTo>
                    <a:pt x="2206" y="5573"/>
                  </a:lnTo>
                  <a:lnTo>
                    <a:pt x="2787" y="5631"/>
                  </a:lnTo>
                  <a:lnTo>
                    <a:pt x="3193" y="5631"/>
                  </a:lnTo>
                  <a:lnTo>
                    <a:pt x="3193" y="5573"/>
                  </a:lnTo>
                  <a:lnTo>
                    <a:pt x="2729" y="4122"/>
                  </a:lnTo>
                  <a:lnTo>
                    <a:pt x="2206" y="2729"/>
                  </a:lnTo>
                  <a:lnTo>
                    <a:pt x="1626" y="1394"/>
                  </a:lnTo>
                  <a:lnTo>
                    <a:pt x="988" y="58"/>
                  </a:lnTo>
                  <a:lnTo>
                    <a:pt x="92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1301625" y="754725"/>
              <a:ext cx="47925" cy="33400"/>
            </a:xfrm>
            <a:custGeom>
              <a:avLst/>
              <a:gdLst/>
              <a:ahLst/>
              <a:cxnLst/>
              <a:rect l="l" t="t" r="r" b="b"/>
              <a:pathLst>
                <a:path w="1917" h="1336" extrusionOk="0">
                  <a:moveTo>
                    <a:pt x="59" y="1"/>
                  </a:moveTo>
                  <a:lnTo>
                    <a:pt x="1" y="581"/>
                  </a:lnTo>
                  <a:lnTo>
                    <a:pt x="1" y="871"/>
                  </a:lnTo>
                  <a:lnTo>
                    <a:pt x="117" y="1104"/>
                  </a:lnTo>
                  <a:lnTo>
                    <a:pt x="175" y="1220"/>
                  </a:lnTo>
                  <a:lnTo>
                    <a:pt x="291" y="1278"/>
                  </a:lnTo>
                  <a:lnTo>
                    <a:pt x="407" y="1336"/>
                  </a:lnTo>
                  <a:lnTo>
                    <a:pt x="929" y="1336"/>
                  </a:lnTo>
                  <a:lnTo>
                    <a:pt x="1220" y="1162"/>
                  </a:lnTo>
                  <a:lnTo>
                    <a:pt x="1452" y="988"/>
                  </a:lnTo>
                  <a:lnTo>
                    <a:pt x="1626" y="755"/>
                  </a:lnTo>
                  <a:lnTo>
                    <a:pt x="1800" y="465"/>
                  </a:lnTo>
                  <a:lnTo>
                    <a:pt x="1916" y="233"/>
                  </a:lnTo>
                  <a:lnTo>
                    <a:pt x="1452" y="291"/>
                  </a:lnTo>
                  <a:lnTo>
                    <a:pt x="987" y="291"/>
                  </a:lnTo>
                  <a:lnTo>
                    <a:pt x="523" y="175"/>
                  </a:lnTo>
                  <a:lnTo>
                    <a:pt x="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1301625" y="769250"/>
              <a:ext cx="30500" cy="18875"/>
            </a:xfrm>
            <a:custGeom>
              <a:avLst/>
              <a:gdLst/>
              <a:ahLst/>
              <a:cxnLst/>
              <a:rect l="l" t="t" r="r" b="b"/>
              <a:pathLst>
                <a:path w="1220" h="755" extrusionOk="0">
                  <a:moveTo>
                    <a:pt x="1" y="0"/>
                  </a:moveTo>
                  <a:lnTo>
                    <a:pt x="1" y="290"/>
                  </a:lnTo>
                  <a:lnTo>
                    <a:pt x="117" y="523"/>
                  </a:lnTo>
                  <a:lnTo>
                    <a:pt x="175" y="639"/>
                  </a:lnTo>
                  <a:lnTo>
                    <a:pt x="291" y="697"/>
                  </a:lnTo>
                  <a:lnTo>
                    <a:pt x="407" y="755"/>
                  </a:lnTo>
                  <a:lnTo>
                    <a:pt x="929" y="755"/>
                  </a:lnTo>
                  <a:lnTo>
                    <a:pt x="1220" y="581"/>
                  </a:lnTo>
                  <a:lnTo>
                    <a:pt x="987" y="290"/>
                  </a:lnTo>
                  <a:lnTo>
                    <a:pt x="697" y="58"/>
                  </a:lnTo>
                  <a:lnTo>
                    <a:pt x="349" y="0"/>
                  </a:ln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1028800" y="355650"/>
              <a:ext cx="328000" cy="381700"/>
            </a:xfrm>
            <a:custGeom>
              <a:avLst/>
              <a:gdLst/>
              <a:ahLst/>
              <a:cxnLst/>
              <a:rect l="l" t="t" r="r" b="b"/>
              <a:pathLst>
                <a:path w="13120" h="15268" extrusionOk="0">
                  <a:moveTo>
                    <a:pt x="7663" y="1"/>
                  </a:moveTo>
                  <a:lnTo>
                    <a:pt x="7199" y="59"/>
                  </a:lnTo>
                  <a:lnTo>
                    <a:pt x="6734" y="175"/>
                  </a:lnTo>
                  <a:lnTo>
                    <a:pt x="6270" y="349"/>
                  </a:lnTo>
                  <a:lnTo>
                    <a:pt x="5806" y="581"/>
                  </a:lnTo>
                  <a:lnTo>
                    <a:pt x="5399" y="872"/>
                  </a:lnTo>
                  <a:lnTo>
                    <a:pt x="4935" y="1220"/>
                  </a:lnTo>
                  <a:lnTo>
                    <a:pt x="4180" y="2032"/>
                  </a:lnTo>
                  <a:lnTo>
                    <a:pt x="3484" y="2903"/>
                  </a:lnTo>
                  <a:lnTo>
                    <a:pt x="2903" y="3716"/>
                  </a:lnTo>
                  <a:lnTo>
                    <a:pt x="2439" y="4412"/>
                  </a:lnTo>
                  <a:lnTo>
                    <a:pt x="2091" y="5051"/>
                  </a:lnTo>
                  <a:lnTo>
                    <a:pt x="2381" y="4180"/>
                  </a:lnTo>
                  <a:lnTo>
                    <a:pt x="2671" y="3251"/>
                  </a:lnTo>
                  <a:lnTo>
                    <a:pt x="2381" y="3484"/>
                  </a:lnTo>
                  <a:lnTo>
                    <a:pt x="2091" y="3716"/>
                  </a:lnTo>
                  <a:lnTo>
                    <a:pt x="1916" y="3948"/>
                  </a:lnTo>
                  <a:lnTo>
                    <a:pt x="1684" y="4238"/>
                  </a:lnTo>
                  <a:lnTo>
                    <a:pt x="1568" y="4528"/>
                  </a:lnTo>
                  <a:lnTo>
                    <a:pt x="1452" y="4819"/>
                  </a:lnTo>
                  <a:lnTo>
                    <a:pt x="1394" y="5167"/>
                  </a:lnTo>
                  <a:lnTo>
                    <a:pt x="1336" y="5515"/>
                  </a:lnTo>
                  <a:lnTo>
                    <a:pt x="1220" y="4761"/>
                  </a:lnTo>
                  <a:lnTo>
                    <a:pt x="1162" y="4296"/>
                  </a:lnTo>
                  <a:lnTo>
                    <a:pt x="1104" y="4122"/>
                  </a:lnTo>
                  <a:lnTo>
                    <a:pt x="1046" y="4064"/>
                  </a:lnTo>
                  <a:lnTo>
                    <a:pt x="988" y="4122"/>
                  </a:lnTo>
                  <a:lnTo>
                    <a:pt x="872" y="4296"/>
                  </a:lnTo>
                  <a:lnTo>
                    <a:pt x="697" y="4587"/>
                  </a:lnTo>
                  <a:lnTo>
                    <a:pt x="581" y="4935"/>
                  </a:lnTo>
                  <a:lnTo>
                    <a:pt x="523" y="5341"/>
                  </a:lnTo>
                  <a:lnTo>
                    <a:pt x="465" y="5747"/>
                  </a:lnTo>
                  <a:lnTo>
                    <a:pt x="523" y="6154"/>
                  </a:lnTo>
                  <a:lnTo>
                    <a:pt x="697" y="6444"/>
                  </a:lnTo>
                  <a:lnTo>
                    <a:pt x="523" y="6734"/>
                  </a:lnTo>
                  <a:lnTo>
                    <a:pt x="233" y="7489"/>
                  </a:lnTo>
                  <a:lnTo>
                    <a:pt x="117" y="7953"/>
                  </a:lnTo>
                  <a:lnTo>
                    <a:pt x="1" y="8476"/>
                  </a:lnTo>
                  <a:lnTo>
                    <a:pt x="1" y="8998"/>
                  </a:lnTo>
                  <a:lnTo>
                    <a:pt x="59" y="9521"/>
                  </a:lnTo>
                  <a:lnTo>
                    <a:pt x="233" y="10159"/>
                  </a:lnTo>
                  <a:lnTo>
                    <a:pt x="581" y="11030"/>
                  </a:lnTo>
                  <a:lnTo>
                    <a:pt x="988" y="11959"/>
                  </a:lnTo>
                  <a:lnTo>
                    <a:pt x="1452" y="12945"/>
                  </a:lnTo>
                  <a:lnTo>
                    <a:pt x="1974" y="13816"/>
                  </a:lnTo>
                  <a:lnTo>
                    <a:pt x="2555" y="14571"/>
                  </a:lnTo>
                  <a:lnTo>
                    <a:pt x="2787" y="14861"/>
                  </a:lnTo>
                  <a:lnTo>
                    <a:pt x="3077" y="15093"/>
                  </a:lnTo>
                  <a:lnTo>
                    <a:pt x="3309" y="15267"/>
                  </a:lnTo>
                  <a:lnTo>
                    <a:pt x="3716" y="15267"/>
                  </a:lnTo>
                  <a:lnTo>
                    <a:pt x="3832" y="15151"/>
                  </a:lnTo>
                  <a:lnTo>
                    <a:pt x="4006" y="14977"/>
                  </a:lnTo>
                  <a:lnTo>
                    <a:pt x="4122" y="14803"/>
                  </a:lnTo>
                  <a:lnTo>
                    <a:pt x="4296" y="14222"/>
                  </a:lnTo>
                  <a:lnTo>
                    <a:pt x="4412" y="13584"/>
                  </a:lnTo>
                  <a:lnTo>
                    <a:pt x="4528" y="12945"/>
                  </a:lnTo>
                  <a:lnTo>
                    <a:pt x="4528" y="12249"/>
                  </a:lnTo>
                  <a:lnTo>
                    <a:pt x="4528" y="11088"/>
                  </a:lnTo>
                  <a:lnTo>
                    <a:pt x="4412" y="10101"/>
                  </a:lnTo>
                  <a:lnTo>
                    <a:pt x="4122" y="8766"/>
                  </a:lnTo>
                  <a:lnTo>
                    <a:pt x="3774" y="6966"/>
                  </a:lnTo>
                  <a:lnTo>
                    <a:pt x="3832" y="6908"/>
                  </a:lnTo>
                  <a:lnTo>
                    <a:pt x="3948" y="6908"/>
                  </a:lnTo>
                  <a:lnTo>
                    <a:pt x="4528" y="7025"/>
                  </a:lnTo>
                  <a:lnTo>
                    <a:pt x="5341" y="7141"/>
                  </a:lnTo>
                  <a:lnTo>
                    <a:pt x="6386" y="7315"/>
                  </a:lnTo>
                  <a:lnTo>
                    <a:pt x="7489" y="7373"/>
                  </a:lnTo>
                  <a:lnTo>
                    <a:pt x="8069" y="7373"/>
                  </a:lnTo>
                  <a:lnTo>
                    <a:pt x="8592" y="7315"/>
                  </a:lnTo>
                  <a:lnTo>
                    <a:pt x="9114" y="7257"/>
                  </a:lnTo>
                  <a:lnTo>
                    <a:pt x="9637" y="7141"/>
                  </a:lnTo>
                  <a:lnTo>
                    <a:pt x="10101" y="6966"/>
                  </a:lnTo>
                  <a:lnTo>
                    <a:pt x="10507" y="6734"/>
                  </a:lnTo>
                  <a:lnTo>
                    <a:pt x="10856" y="6444"/>
                  </a:lnTo>
                  <a:lnTo>
                    <a:pt x="11204" y="6154"/>
                  </a:lnTo>
                  <a:lnTo>
                    <a:pt x="11784" y="5515"/>
                  </a:lnTo>
                  <a:lnTo>
                    <a:pt x="12249" y="4819"/>
                  </a:lnTo>
                  <a:lnTo>
                    <a:pt x="12655" y="4122"/>
                  </a:lnTo>
                  <a:lnTo>
                    <a:pt x="12887" y="3426"/>
                  </a:lnTo>
                  <a:lnTo>
                    <a:pt x="13061" y="2787"/>
                  </a:lnTo>
                  <a:lnTo>
                    <a:pt x="13119" y="2265"/>
                  </a:lnTo>
                  <a:lnTo>
                    <a:pt x="13061" y="1858"/>
                  </a:lnTo>
                  <a:lnTo>
                    <a:pt x="12945" y="1684"/>
                  </a:lnTo>
                  <a:lnTo>
                    <a:pt x="12771" y="1452"/>
                  </a:lnTo>
                  <a:lnTo>
                    <a:pt x="12539" y="1278"/>
                  </a:lnTo>
                  <a:lnTo>
                    <a:pt x="12307" y="1104"/>
                  </a:lnTo>
                  <a:lnTo>
                    <a:pt x="11552" y="697"/>
                  </a:lnTo>
                  <a:lnTo>
                    <a:pt x="10681" y="407"/>
                  </a:lnTo>
                  <a:lnTo>
                    <a:pt x="9695" y="175"/>
                  </a:lnTo>
                  <a:lnTo>
                    <a:pt x="870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1095550" y="499325"/>
              <a:ext cx="230775" cy="60975"/>
            </a:xfrm>
            <a:custGeom>
              <a:avLst/>
              <a:gdLst/>
              <a:ahLst/>
              <a:cxnLst/>
              <a:rect l="l" t="t" r="r" b="b"/>
              <a:pathLst>
                <a:path w="9231" h="2439" extrusionOk="0">
                  <a:moveTo>
                    <a:pt x="9230" y="0"/>
                  </a:moveTo>
                  <a:lnTo>
                    <a:pt x="8824" y="407"/>
                  </a:lnTo>
                  <a:lnTo>
                    <a:pt x="8360" y="755"/>
                  </a:lnTo>
                  <a:lnTo>
                    <a:pt x="7895" y="1161"/>
                  </a:lnTo>
                  <a:lnTo>
                    <a:pt x="7373" y="1452"/>
                  </a:lnTo>
                  <a:lnTo>
                    <a:pt x="6792" y="1684"/>
                  </a:lnTo>
                  <a:lnTo>
                    <a:pt x="6154" y="1858"/>
                  </a:lnTo>
                  <a:lnTo>
                    <a:pt x="5515" y="1916"/>
                  </a:lnTo>
                  <a:lnTo>
                    <a:pt x="4877" y="1916"/>
                  </a:lnTo>
                  <a:lnTo>
                    <a:pt x="4180" y="1858"/>
                  </a:lnTo>
                  <a:lnTo>
                    <a:pt x="3542" y="1742"/>
                  </a:lnTo>
                  <a:lnTo>
                    <a:pt x="2961" y="1568"/>
                  </a:lnTo>
                  <a:lnTo>
                    <a:pt x="2323" y="1394"/>
                  </a:lnTo>
                  <a:lnTo>
                    <a:pt x="1278" y="929"/>
                  </a:lnTo>
                  <a:lnTo>
                    <a:pt x="698" y="697"/>
                  </a:lnTo>
                  <a:lnTo>
                    <a:pt x="175" y="523"/>
                  </a:lnTo>
                  <a:lnTo>
                    <a:pt x="59" y="523"/>
                  </a:lnTo>
                  <a:lnTo>
                    <a:pt x="1" y="639"/>
                  </a:lnTo>
                  <a:lnTo>
                    <a:pt x="1" y="755"/>
                  </a:lnTo>
                  <a:lnTo>
                    <a:pt x="59" y="871"/>
                  </a:lnTo>
                  <a:lnTo>
                    <a:pt x="581" y="1219"/>
                  </a:lnTo>
                  <a:lnTo>
                    <a:pt x="1220" y="1568"/>
                  </a:lnTo>
                  <a:lnTo>
                    <a:pt x="1800" y="1800"/>
                  </a:lnTo>
                  <a:lnTo>
                    <a:pt x="2439" y="2032"/>
                  </a:lnTo>
                  <a:lnTo>
                    <a:pt x="3077" y="2206"/>
                  </a:lnTo>
                  <a:lnTo>
                    <a:pt x="3774" y="2322"/>
                  </a:lnTo>
                  <a:lnTo>
                    <a:pt x="4413" y="2438"/>
                  </a:lnTo>
                  <a:lnTo>
                    <a:pt x="5109" y="2438"/>
                  </a:lnTo>
                  <a:lnTo>
                    <a:pt x="5748" y="2380"/>
                  </a:lnTo>
                  <a:lnTo>
                    <a:pt x="6328" y="2264"/>
                  </a:lnTo>
                  <a:lnTo>
                    <a:pt x="6967" y="2032"/>
                  </a:lnTo>
                  <a:lnTo>
                    <a:pt x="7489" y="1742"/>
                  </a:lnTo>
                  <a:lnTo>
                    <a:pt x="8011" y="1394"/>
                  </a:lnTo>
                  <a:lnTo>
                    <a:pt x="8476" y="987"/>
                  </a:lnTo>
                  <a:lnTo>
                    <a:pt x="8882" y="523"/>
                  </a:lnTo>
                  <a:lnTo>
                    <a:pt x="92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1036075" y="682175"/>
              <a:ext cx="111750" cy="126275"/>
            </a:xfrm>
            <a:custGeom>
              <a:avLst/>
              <a:gdLst/>
              <a:ahLst/>
              <a:cxnLst/>
              <a:rect l="l" t="t" r="r" b="b"/>
              <a:pathLst>
                <a:path w="4470" h="5051" extrusionOk="0">
                  <a:moveTo>
                    <a:pt x="813" y="0"/>
                  </a:moveTo>
                  <a:lnTo>
                    <a:pt x="581" y="58"/>
                  </a:lnTo>
                  <a:lnTo>
                    <a:pt x="348" y="175"/>
                  </a:lnTo>
                  <a:lnTo>
                    <a:pt x="174" y="349"/>
                  </a:lnTo>
                  <a:lnTo>
                    <a:pt x="58" y="581"/>
                  </a:lnTo>
                  <a:lnTo>
                    <a:pt x="0" y="871"/>
                  </a:lnTo>
                  <a:lnTo>
                    <a:pt x="0" y="1219"/>
                  </a:lnTo>
                  <a:lnTo>
                    <a:pt x="58" y="1568"/>
                  </a:lnTo>
                  <a:lnTo>
                    <a:pt x="174" y="1974"/>
                  </a:lnTo>
                  <a:lnTo>
                    <a:pt x="522" y="2787"/>
                  </a:lnTo>
                  <a:lnTo>
                    <a:pt x="987" y="3541"/>
                  </a:lnTo>
                  <a:lnTo>
                    <a:pt x="1509" y="4238"/>
                  </a:lnTo>
                  <a:lnTo>
                    <a:pt x="1800" y="4528"/>
                  </a:lnTo>
                  <a:lnTo>
                    <a:pt x="2090" y="4760"/>
                  </a:lnTo>
                  <a:lnTo>
                    <a:pt x="2380" y="4934"/>
                  </a:lnTo>
                  <a:lnTo>
                    <a:pt x="2670" y="5051"/>
                  </a:lnTo>
                  <a:lnTo>
                    <a:pt x="3251" y="5051"/>
                  </a:lnTo>
                  <a:lnTo>
                    <a:pt x="3541" y="4992"/>
                  </a:lnTo>
                  <a:lnTo>
                    <a:pt x="3773" y="4876"/>
                  </a:lnTo>
                  <a:lnTo>
                    <a:pt x="4005" y="4760"/>
                  </a:lnTo>
                  <a:lnTo>
                    <a:pt x="4237" y="4528"/>
                  </a:lnTo>
                  <a:lnTo>
                    <a:pt x="4354" y="4296"/>
                  </a:lnTo>
                  <a:lnTo>
                    <a:pt x="4470" y="4006"/>
                  </a:lnTo>
                  <a:lnTo>
                    <a:pt x="4470" y="3948"/>
                  </a:lnTo>
                  <a:lnTo>
                    <a:pt x="3715" y="1742"/>
                  </a:lnTo>
                  <a:lnTo>
                    <a:pt x="3367" y="1394"/>
                  </a:lnTo>
                  <a:lnTo>
                    <a:pt x="2960" y="987"/>
                  </a:lnTo>
                  <a:lnTo>
                    <a:pt x="2438" y="639"/>
                  </a:lnTo>
                  <a:lnTo>
                    <a:pt x="1916" y="291"/>
                  </a:lnTo>
                  <a:lnTo>
                    <a:pt x="1335" y="58"/>
                  </a:lnTo>
                  <a:lnTo>
                    <a:pt x="104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1059275" y="712650"/>
              <a:ext cx="69700" cy="75475"/>
            </a:xfrm>
            <a:custGeom>
              <a:avLst/>
              <a:gdLst/>
              <a:ahLst/>
              <a:cxnLst/>
              <a:rect l="l" t="t" r="r" b="b"/>
              <a:pathLst>
                <a:path w="2788" h="3019" extrusionOk="0">
                  <a:moveTo>
                    <a:pt x="1" y="0"/>
                  </a:moveTo>
                  <a:lnTo>
                    <a:pt x="349" y="175"/>
                  </a:lnTo>
                  <a:lnTo>
                    <a:pt x="697" y="349"/>
                  </a:lnTo>
                  <a:lnTo>
                    <a:pt x="1046" y="581"/>
                  </a:lnTo>
                  <a:lnTo>
                    <a:pt x="1336" y="813"/>
                  </a:lnTo>
                  <a:lnTo>
                    <a:pt x="1568" y="1103"/>
                  </a:lnTo>
                  <a:lnTo>
                    <a:pt x="1858" y="1394"/>
                  </a:lnTo>
                  <a:lnTo>
                    <a:pt x="2032" y="1742"/>
                  </a:lnTo>
                  <a:lnTo>
                    <a:pt x="2207" y="2090"/>
                  </a:lnTo>
                  <a:lnTo>
                    <a:pt x="1974" y="1858"/>
                  </a:lnTo>
                  <a:lnTo>
                    <a:pt x="1684" y="1800"/>
                  </a:lnTo>
                  <a:lnTo>
                    <a:pt x="1394" y="1800"/>
                  </a:lnTo>
                  <a:lnTo>
                    <a:pt x="1104" y="1916"/>
                  </a:lnTo>
                  <a:lnTo>
                    <a:pt x="988" y="2032"/>
                  </a:lnTo>
                  <a:lnTo>
                    <a:pt x="988" y="2090"/>
                  </a:lnTo>
                  <a:lnTo>
                    <a:pt x="1278" y="1974"/>
                  </a:lnTo>
                  <a:lnTo>
                    <a:pt x="1510" y="2032"/>
                  </a:lnTo>
                  <a:lnTo>
                    <a:pt x="1800" y="2090"/>
                  </a:lnTo>
                  <a:lnTo>
                    <a:pt x="2032" y="2264"/>
                  </a:lnTo>
                  <a:lnTo>
                    <a:pt x="2323" y="2613"/>
                  </a:lnTo>
                  <a:lnTo>
                    <a:pt x="2613" y="2961"/>
                  </a:lnTo>
                  <a:lnTo>
                    <a:pt x="2671" y="3019"/>
                  </a:lnTo>
                  <a:lnTo>
                    <a:pt x="2729" y="3019"/>
                  </a:lnTo>
                  <a:lnTo>
                    <a:pt x="2787" y="2961"/>
                  </a:lnTo>
                  <a:lnTo>
                    <a:pt x="2787" y="2903"/>
                  </a:lnTo>
                  <a:lnTo>
                    <a:pt x="2671" y="2380"/>
                  </a:lnTo>
                  <a:lnTo>
                    <a:pt x="2497" y="1858"/>
                  </a:lnTo>
                  <a:lnTo>
                    <a:pt x="2207" y="1394"/>
                  </a:lnTo>
                  <a:lnTo>
                    <a:pt x="1858" y="929"/>
                  </a:lnTo>
                  <a:lnTo>
                    <a:pt x="1452" y="523"/>
                  </a:lnTo>
                  <a:lnTo>
                    <a:pt x="988" y="233"/>
                  </a:lnTo>
                  <a:lnTo>
                    <a:pt x="523" y="58"/>
                  </a:lnTo>
                  <a:lnTo>
                    <a:pt x="2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1046225" y="924525"/>
              <a:ext cx="267050" cy="281550"/>
            </a:xfrm>
            <a:custGeom>
              <a:avLst/>
              <a:gdLst/>
              <a:ahLst/>
              <a:cxnLst/>
              <a:rect l="l" t="t" r="r" b="b"/>
              <a:pathLst>
                <a:path w="10682" h="11262" extrusionOk="0">
                  <a:moveTo>
                    <a:pt x="1742" y="0"/>
                  </a:moveTo>
                  <a:lnTo>
                    <a:pt x="0" y="1916"/>
                  </a:lnTo>
                  <a:lnTo>
                    <a:pt x="2903" y="6792"/>
                  </a:lnTo>
                  <a:lnTo>
                    <a:pt x="4876" y="9984"/>
                  </a:lnTo>
                  <a:lnTo>
                    <a:pt x="5573" y="10971"/>
                  </a:lnTo>
                  <a:lnTo>
                    <a:pt x="5747" y="11261"/>
                  </a:lnTo>
                  <a:lnTo>
                    <a:pt x="5805" y="11261"/>
                  </a:lnTo>
                  <a:lnTo>
                    <a:pt x="7837" y="7140"/>
                  </a:lnTo>
                  <a:lnTo>
                    <a:pt x="10681" y="10042"/>
                  </a:lnTo>
                  <a:lnTo>
                    <a:pt x="10565" y="2787"/>
                  </a:lnTo>
                  <a:lnTo>
                    <a:pt x="9636" y="1335"/>
                  </a:lnTo>
                  <a:lnTo>
                    <a:pt x="7663" y="6153"/>
                  </a:lnTo>
                  <a:lnTo>
                    <a:pt x="174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1052025" y="985475"/>
              <a:ext cx="267050" cy="230750"/>
            </a:xfrm>
            <a:custGeom>
              <a:avLst/>
              <a:gdLst/>
              <a:ahLst/>
              <a:cxnLst/>
              <a:rect l="l" t="t" r="r" b="b"/>
              <a:pathLst>
                <a:path w="10682" h="9230" extrusionOk="0">
                  <a:moveTo>
                    <a:pt x="59" y="0"/>
                  </a:moveTo>
                  <a:lnTo>
                    <a:pt x="1" y="58"/>
                  </a:lnTo>
                  <a:lnTo>
                    <a:pt x="465" y="929"/>
                  </a:lnTo>
                  <a:lnTo>
                    <a:pt x="1220" y="2148"/>
                  </a:lnTo>
                  <a:lnTo>
                    <a:pt x="3077" y="5283"/>
                  </a:lnTo>
                  <a:lnTo>
                    <a:pt x="4760" y="8069"/>
                  </a:lnTo>
                  <a:lnTo>
                    <a:pt x="5515" y="9230"/>
                  </a:lnTo>
                  <a:lnTo>
                    <a:pt x="6676" y="7082"/>
                  </a:lnTo>
                  <a:lnTo>
                    <a:pt x="7663" y="4876"/>
                  </a:lnTo>
                  <a:lnTo>
                    <a:pt x="9288" y="6676"/>
                  </a:lnTo>
                  <a:lnTo>
                    <a:pt x="10217" y="7604"/>
                  </a:lnTo>
                  <a:lnTo>
                    <a:pt x="10507" y="7895"/>
                  </a:lnTo>
                  <a:lnTo>
                    <a:pt x="10623" y="7953"/>
                  </a:lnTo>
                  <a:lnTo>
                    <a:pt x="10681" y="5979"/>
                  </a:lnTo>
                  <a:lnTo>
                    <a:pt x="10565" y="4006"/>
                  </a:lnTo>
                  <a:lnTo>
                    <a:pt x="10507" y="2206"/>
                  </a:lnTo>
                  <a:lnTo>
                    <a:pt x="10391" y="407"/>
                  </a:lnTo>
                  <a:lnTo>
                    <a:pt x="10275" y="407"/>
                  </a:lnTo>
                  <a:lnTo>
                    <a:pt x="10217" y="987"/>
                  </a:lnTo>
                  <a:lnTo>
                    <a:pt x="10159" y="1800"/>
                  </a:lnTo>
                  <a:lnTo>
                    <a:pt x="10217" y="3831"/>
                  </a:lnTo>
                  <a:lnTo>
                    <a:pt x="10275" y="7256"/>
                  </a:lnTo>
                  <a:lnTo>
                    <a:pt x="10275" y="7256"/>
                  </a:lnTo>
                  <a:lnTo>
                    <a:pt x="8940" y="5921"/>
                  </a:lnTo>
                  <a:lnTo>
                    <a:pt x="8011" y="5108"/>
                  </a:lnTo>
                  <a:lnTo>
                    <a:pt x="7605" y="4702"/>
                  </a:lnTo>
                  <a:lnTo>
                    <a:pt x="7140" y="5573"/>
                  </a:lnTo>
                  <a:lnTo>
                    <a:pt x="6502" y="6850"/>
                  </a:lnTo>
                  <a:lnTo>
                    <a:pt x="5573" y="8649"/>
                  </a:lnTo>
                  <a:lnTo>
                    <a:pt x="2903" y="4296"/>
                  </a:lnTo>
                  <a:lnTo>
                    <a:pt x="1278" y="1742"/>
                  </a:lnTo>
                  <a:lnTo>
                    <a:pt x="1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B865E8D2-F839-524C-A22E-C43B8790332B}"/>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78D931FF-65C6-300D-AC6A-9FAF398264AC}"/>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9469730E-0A90-6F2E-4323-5979051FE72E}"/>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NA</a:t>
            </a:r>
            <a:r>
              <a:rPr lang="en-US" sz="2400"/>
              <a:t>Ï</a:t>
            </a:r>
            <a:r>
              <a:rPr lang="en" sz="2400"/>
              <a:t>VE BAYES IMPLEMENTATION</a:t>
            </a:r>
          </a:p>
        </p:txBody>
      </p:sp>
      <p:pic>
        <p:nvPicPr>
          <p:cNvPr id="6" name="Picture 5">
            <a:extLst>
              <a:ext uri="{FF2B5EF4-FFF2-40B4-BE49-F238E27FC236}">
                <a16:creationId xmlns:a16="http://schemas.microsoft.com/office/drawing/2014/main" id="{06E71DB6-EDC8-8F20-E2A0-AF20BA27A181}"/>
              </a:ext>
            </a:extLst>
          </p:cNvPr>
          <p:cNvPicPr>
            <a:picLocks noChangeAspect="1"/>
          </p:cNvPicPr>
          <p:nvPr/>
        </p:nvPicPr>
        <p:blipFill>
          <a:blip r:embed="rId3"/>
          <a:stretch>
            <a:fillRect/>
          </a:stretch>
        </p:blipFill>
        <p:spPr>
          <a:xfrm>
            <a:off x="282835" y="1104249"/>
            <a:ext cx="4339407" cy="3838283"/>
          </a:xfrm>
          <a:prstGeom prst="rect">
            <a:avLst/>
          </a:prstGeom>
        </p:spPr>
      </p:pic>
      <p:sp>
        <p:nvSpPr>
          <p:cNvPr id="10" name="TextBox 9">
            <a:extLst>
              <a:ext uri="{FF2B5EF4-FFF2-40B4-BE49-F238E27FC236}">
                <a16:creationId xmlns:a16="http://schemas.microsoft.com/office/drawing/2014/main" id="{740E1407-C889-CDC4-2E1F-72582D969DCF}"/>
              </a:ext>
            </a:extLst>
          </p:cNvPr>
          <p:cNvSpPr txBox="1"/>
          <p:nvPr/>
        </p:nvSpPr>
        <p:spPr>
          <a:xfrm>
            <a:off x="4926494" y="1873822"/>
            <a:ext cx="3969099" cy="2308324"/>
          </a:xfrm>
          <a:prstGeom prst="rect">
            <a:avLst/>
          </a:prstGeom>
          <a:noFill/>
        </p:spPr>
        <p:txBody>
          <a:bodyPr wrap="square" lIns="91440" tIns="45720" rIns="91440" bIns="45720" rtlCol="0" anchor="t">
            <a:spAutoFit/>
          </a:bodyPr>
          <a:lstStyle/>
          <a:p>
            <a:r>
              <a:rPr lang="en-US" sz="1200" b="1" err="1"/>
              <a:t>SentimentIntensityAnalyzer</a:t>
            </a:r>
            <a:r>
              <a:rPr lang="en-US" sz="1200" b="1"/>
              <a:t> (NLTK): </a:t>
            </a:r>
            <a:r>
              <a:rPr lang="en-US" sz="1200"/>
              <a:t>Detects positive, negative, and neutral sentiments in text</a:t>
            </a:r>
          </a:p>
          <a:p>
            <a:endParaRPr lang="en-US" sz="1200"/>
          </a:p>
          <a:p>
            <a:r>
              <a:rPr lang="en-US" sz="1200" b="1" err="1"/>
              <a:t>WordNetLemmatizer</a:t>
            </a:r>
            <a:r>
              <a:rPr lang="en-US" sz="1200" b="1"/>
              <a:t> (NLTK): </a:t>
            </a:r>
            <a:r>
              <a:rPr lang="en-US" sz="1200"/>
              <a:t>Reduces words to their root form for improved accuracy</a:t>
            </a:r>
          </a:p>
          <a:p>
            <a:endParaRPr lang="en-US" sz="1200"/>
          </a:p>
          <a:p>
            <a:r>
              <a:rPr lang="en-US" sz="1200" b="1" err="1"/>
              <a:t>TfidfVectorizer</a:t>
            </a:r>
            <a:r>
              <a:rPr lang="en-US" sz="1200" b="1"/>
              <a:t> (</a:t>
            </a:r>
            <a:r>
              <a:rPr lang="en-US" sz="1200" b="1" err="1"/>
              <a:t>Sklearn</a:t>
            </a:r>
            <a:r>
              <a:rPr lang="en-US" sz="1200" b="1"/>
              <a:t>): </a:t>
            </a:r>
            <a:r>
              <a:rPr lang="en-US" sz="1200"/>
              <a:t>Converts text to numerical data, capturing word importance</a:t>
            </a:r>
          </a:p>
          <a:p>
            <a:endParaRPr lang="en-US" sz="1200"/>
          </a:p>
          <a:p>
            <a:r>
              <a:rPr lang="en-US" sz="1200" b="1" err="1"/>
              <a:t>SelectKBest</a:t>
            </a:r>
            <a:r>
              <a:rPr lang="en-US" sz="1200" b="1"/>
              <a:t> &amp; chi2 (</a:t>
            </a:r>
            <a:r>
              <a:rPr lang="en-US" sz="1200" b="1" err="1"/>
              <a:t>Sklearn</a:t>
            </a:r>
            <a:r>
              <a:rPr lang="en-US" sz="1200" b="1"/>
              <a:t>): </a:t>
            </a:r>
            <a:r>
              <a:rPr lang="en-US" sz="1200"/>
              <a:t>Optimizes feature selection for better performance</a:t>
            </a:r>
          </a:p>
          <a:p>
            <a:endParaRPr lang="en-US" sz="1200"/>
          </a:p>
        </p:txBody>
      </p:sp>
      <p:sp>
        <p:nvSpPr>
          <p:cNvPr id="2" name="TextBox 1">
            <a:extLst>
              <a:ext uri="{FF2B5EF4-FFF2-40B4-BE49-F238E27FC236}">
                <a16:creationId xmlns:a16="http://schemas.microsoft.com/office/drawing/2014/main" id="{1A418B05-34F1-248B-A5B9-2E6A24FE2DD5}"/>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Asmita</a:t>
            </a:r>
          </a:p>
        </p:txBody>
      </p:sp>
      <p:sp>
        <p:nvSpPr>
          <p:cNvPr id="3" name="Rectangle 2">
            <a:extLst>
              <a:ext uri="{FF2B5EF4-FFF2-40B4-BE49-F238E27FC236}">
                <a16:creationId xmlns:a16="http://schemas.microsoft.com/office/drawing/2014/main" id="{5D9112C4-EFEF-94A0-E5D3-F6BC0E8A0F64}"/>
              </a:ext>
            </a:extLst>
          </p:cNvPr>
          <p:cNvSpPr/>
          <p:nvPr/>
        </p:nvSpPr>
        <p:spPr>
          <a:xfrm>
            <a:off x="322118" y="1208809"/>
            <a:ext cx="3751118" cy="8659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0506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82E6F4C4-9B73-836A-2E06-E793EB4A57CD}"/>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35152D2E-02DD-8311-4457-DDBACD7E4637}"/>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NA</a:t>
            </a:r>
            <a:r>
              <a:rPr lang="en-US" sz="2400"/>
              <a:t>Ï</a:t>
            </a:r>
            <a:r>
              <a:rPr lang="en" sz="2400"/>
              <a:t>VE BAYES IMPLEMENTATION</a:t>
            </a:r>
          </a:p>
        </p:txBody>
      </p:sp>
      <p:pic>
        <p:nvPicPr>
          <p:cNvPr id="3" name="Picture 2">
            <a:extLst>
              <a:ext uri="{FF2B5EF4-FFF2-40B4-BE49-F238E27FC236}">
                <a16:creationId xmlns:a16="http://schemas.microsoft.com/office/drawing/2014/main" id="{86082952-7757-387C-CB15-26600B68161F}"/>
              </a:ext>
            </a:extLst>
          </p:cNvPr>
          <p:cNvPicPr>
            <a:picLocks noChangeAspect="1"/>
          </p:cNvPicPr>
          <p:nvPr/>
        </p:nvPicPr>
        <p:blipFill>
          <a:blip r:embed="rId3"/>
          <a:stretch>
            <a:fillRect/>
          </a:stretch>
        </p:blipFill>
        <p:spPr>
          <a:xfrm>
            <a:off x="224395" y="1163143"/>
            <a:ext cx="4876836" cy="1762138"/>
          </a:xfrm>
          <a:prstGeom prst="rect">
            <a:avLst/>
          </a:prstGeom>
        </p:spPr>
      </p:pic>
      <p:pic>
        <p:nvPicPr>
          <p:cNvPr id="5" name="Picture 4">
            <a:extLst>
              <a:ext uri="{FF2B5EF4-FFF2-40B4-BE49-F238E27FC236}">
                <a16:creationId xmlns:a16="http://schemas.microsoft.com/office/drawing/2014/main" id="{089FDBB9-8770-BB87-20F6-54CCC3E9DCB5}"/>
              </a:ext>
            </a:extLst>
          </p:cNvPr>
          <p:cNvPicPr>
            <a:picLocks noChangeAspect="1"/>
          </p:cNvPicPr>
          <p:nvPr/>
        </p:nvPicPr>
        <p:blipFill>
          <a:blip r:embed="rId4"/>
          <a:stretch>
            <a:fillRect/>
          </a:stretch>
        </p:blipFill>
        <p:spPr>
          <a:xfrm>
            <a:off x="5319082" y="1079264"/>
            <a:ext cx="3096507" cy="3421141"/>
          </a:xfrm>
          <a:prstGeom prst="rect">
            <a:avLst/>
          </a:prstGeom>
        </p:spPr>
      </p:pic>
      <p:sp>
        <p:nvSpPr>
          <p:cNvPr id="2" name="TextBox 1">
            <a:extLst>
              <a:ext uri="{FF2B5EF4-FFF2-40B4-BE49-F238E27FC236}">
                <a16:creationId xmlns:a16="http://schemas.microsoft.com/office/drawing/2014/main" id="{24B28DFF-C98C-CD4F-7E2A-5F526E44F895}"/>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Asmita</a:t>
            </a:r>
          </a:p>
        </p:txBody>
      </p:sp>
      <p:sp>
        <p:nvSpPr>
          <p:cNvPr id="8" name="TextBox 7">
            <a:extLst>
              <a:ext uri="{FF2B5EF4-FFF2-40B4-BE49-F238E27FC236}">
                <a16:creationId xmlns:a16="http://schemas.microsoft.com/office/drawing/2014/main" id="{A3794AD9-65E7-738E-097F-58F929EC1D0F}"/>
              </a:ext>
            </a:extLst>
          </p:cNvPr>
          <p:cNvSpPr txBox="1"/>
          <p:nvPr/>
        </p:nvSpPr>
        <p:spPr>
          <a:xfrm>
            <a:off x="180107" y="3180138"/>
            <a:ext cx="4761437" cy="1384995"/>
          </a:xfrm>
          <a:prstGeom prst="rect">
            <a:avLst/>
          </a:prstGeom>
          <a:noFill/>
        </p:spPr>
        <p:txBody>
          <a:bodyPr wrap="square" rtlCol="0">
            <a:spAutoFit/>
          </a:bodyPr>
          <a:lstStyle/>
          <a:p>
            <a:r>
              <a:rPr lang="en-US" sz="1200" b="1">
                <a:latin typeface="Public Sans" panose="020B0604020202020204" charset="0"/>
              </a:rPr>
              <a:t>Sentiment Scoring with VADER</a:t>
            </a:r>
            <a:r>
              <a:rPr lang="en-US" sz="1200">
                <a:latin typeface="Public Sans" panose="020B0604020202020204" charset="0"/>
              </a:rPr>
              <a:t>: VADER assigns a compound score to text, ranging from </a:t>
            </a:r>
            <a:r>
              <a:rPr lang="en-US" sz="1200">
                <a:solidFill>
                  <a:srgbClr val="FF0000"/>
                </a:solidFill>
                <a:latin typeface="Public Sans" panose="020B0604020202020204" charset="0"/>
              </a:rPr>
              <a:t>-1 (most negative) </a:t>
            </a:r>
            <a:r>
              <a:rPr lang="en-US" sz="1200">
                <a:latin typeface="Public Sans" panose="020B0604020202020204" charset="0"/>
              </a:rPr>
              <a:t>to </a:t>
            </a:r>
            <a:r>
              <a:rPr lang="en-US" sz="1200">
                <a:solidFill>
                  <a:srgbClr val="FF0000"/>
                </a:solidFill>
                <a:latin typeface="Public Sans" panose="020B0604020202020204" charset="0"/>
              </a:rPr>
              <a:t>+1 (most positive), </a:t>
            </a:r>
            <a:r>
              <a:rPr lang="en-US" sz="1200">
                <a:latin typeface="Public Sans" panose="020B0604020202020204" charset="0"/>
              </a:rPr>
              <a:t>to quantify sentiment</a:t>
            </a:r>
          </a:p>
          <a:p>
            <a:endParaRPr lang="en-US" sz="1200">
              <a:latin typeface="Public Sans" panose="020B0604020202020204" charset="0"/>
            </a:endParaRPr>
          </a:p>
          <a:p>
            <a:r>
              <a:rPr lang="en-US" sz="1200" b="1">
                <a:latin typeface="Public Sans" panose="020B0604020202020204" charset="0"/>
              </a:rPr>
              <a:t>Threshold-Based Classification: </a:t>
            </a:r>
            <a:r>
              <a:rPr lang="en-US" sz="1200">
                <a:latin typeface="Public Sans" panose="020B0604020202020204" charset="0"/>
              </a:rPr>
              <a:t>Text with </a:t>
            </a:r>
            <a:r>
              <a:rPr lang="en-US" sz="1200">
                <a:solidFill>
                  <a:srgbClr val="FF0000"/>
                </a:solidFill>
                <a:latin typeface="Public Sans" panose="020B0604020202020204" charset="0"/>
              </a:rPr>
              <a:t>a score &gt; 0.05 </a:t>
            </a:r>
            <a:r>
              <a:rPr lang="en-US" sz="1200">
                <a:latin typeface="Public Sans" panose="020B0604020202020204" charset="0"/>
              </a:rPr>
              <a:t>is labeled as </a:t>
            </a:r>
            <a:r>
              <a:rPr lang="en-US" sz="1200">
                <a:solidFill>
                  <a:srgbClr val="FF0000"/>
                </a:solidFill>
                <a:latin typeface="Public Sans" panose="020B0604020202020204" charset="0"/>
              </a:rPr>
              <a:t>positive</a:t>
            </a:r>
            <a:r>
              <a:rPr lang="en-US" sz="1200">
                <a:latin typeface="Public Sans" panose="020B0604020202020204" charset="0"/>
              </a:rPr>
              <a:t>, </a:t>
            </a:r>
            <a:r>
              <a:rPr lang="en-US" sz="1200">
                <a:solidFill>
                  <a:srgbClr val="FF0000"/>
                </a:solidFill>
                <a:latin typeface="Public Sans" panose="020B0604020202020204" charset="0"/>
              </a:rPr>
              <a:t>&lt; -0.05 </a:t>
            </a:r>
            <a:r>
              <a:rPr lang="en-US" sz="1200">
                <a:latin typeface="Public Sans" panose="020B0604020202020204" charset="0"/>
              </a:rPr>
              <a:t>as </a:t>
            </a:r>
            <a:r>
              <a:rPr lang="en-US" sz="1200">
                <a:solidFill>
                  <a:srgbClr val="FF0000"/>
                </a:solidFill>
                <a:latin typeface="Public Sans" panose="020B0604020202020204" charset="0"/>
              </a:rPr>
              <a:t>negative</a:t>
            </a:r>
            <a:r>
              <a:rPr lang="en-US" sz="1200">
                <a:latin typeface="Public Sans" panose="020B0604020202020204" charset="0"/>
              </a:rPr>
              <a:t>, and in between as neutral, ensuring clear sentiment categorization</a:t>
            </a:r>
          </a:p>
        </p:txBody>
      </p:sp>
      <p:sp>
        <p:nvSpPr>
          <p:cNvPr id="9" name="Rectangle 8">
            <a:extLst>
              <a:ext uri="{FF2B5EF4-FFF2-40B4-BE49-F238E27FC236}">
                <a16:creationId xmlns:a16="http://schemas.microsoft.com/office/drawing/2014/main" id="{57A5BEA2-33B4-71AA-4B04-88350740BFC0}"/>
              </a:ext>
            </a:extLst>
          </p:cNvPr>
          <p:cNvSpPr/>
          <p:nvPr/>
        </p:nvSpPr>
        <p:spPr>
          <a:xfrm>
            <a:off x="5354782" y="2171700"/>
            <a:ext cx="3060807" cy="4000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209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B60028F5-A42F-29D9-6144-C285776D6FBF}"/>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F3EB295C-12E3-F613-D727-51E0E61C38AA}"/>
              </a:ext>
            </a:extLst>
          </p:cNvPr>
          <p:cNvSpPr txBox="1">
            <a:spLocks noGrp="1"/>
          </p:cNvSpPr>
          <p:nvPr>
            <p:ph type="title"/>
          </p:nvPr>
        </p:nvSpPr>
        <p:spPr>
          <a:xfrm>
            <a:off x="685800" y="445025"/>
            <a:ext cx="7772400" cy="572700"/>
          </a:xfrm>
          <a:prstGeom prst="rect">
            <a:avLst/>
          </a:prstGeom>
          <a:ln>
            <a:solidFill>
              <a:srgbClr val="FF0000"/>
            </a:solid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t>NA</a:t>
            </a:r>
            <a:r>
              <a:rPr lang="en-US" sz="2400"/>
              <a:t>Ï</a:t>
            </a:r>
            <a:r>
              <a:rPr lang="en" sz="2400"/>
              <a:t>VE BAYES RESULTS</a:t>
            </a:r>
          </a:p>
        </p:txBody>
      </p:sp>
      <p:sp>
        <p:nvSpPr>
          <p:cNvPr id="6" name="TextBox 5">
            <a:extLst>
              <a:ext uri="{FF2B5EF4-FFF2-40B4-BE49-F238E27FC236}">
                <a16:creationId xmlns:a16="http://schemas.microsoft.com/office/drawing/2014/main" id="{2F8A7628-A543-9023-5FA7-0D3D9C1690DF}"/>
              </a:ext>
            </a:extLst>
          </p:cNvPr>
          <p:cNvSpPr txBox="1"/>
          <p:nvPr/>
        </p:nvSpPr>
        <p:spPr>
          <a:xfrm>
            <a:off x="4104752" y="1443625"/>
            <a:ext cx="4903596" cy="2554545"/>
          </a:xfrm>
          <a:prstGeom prst="rect">
            <a:avLst/>
          </a:prstGeom>
          <a:noFill/>
        </p:spPr>
        <p:txBody>
          <a:bodyPr wrap="square" rtlCol="0">
            <a:spAutoFit/>
          </a:bodyPr>
          <a:lstStyle/>
          <a:p>
            <a:pPr marL="285750" indent="-285750">
              <a:buFont typeface="Arial" panose="020B0604020202020204" pitchFamily="34" charset="0"/>
              <a:buChar char="•"/>
            </a:pPr>
            <a:r>
              <a:rPr lang="en-US" sz="1600">
                <a:latin typeface="Public Sans" panose="020B0604020202020204" charset="0"/>
              </a:rPr>
              <a:t>Brought Accuracy from </a:t>
            </a:r>
            <a:r>
              <a:rPr lang="en-US" sz="1600" b="1">
                <a:latin typeface="Public Sans" panose="020B0604020202020204" charset="0"/>
              </a:rPr>
              <a:t>18% to ~33%</a:t>
            </a:r>
          </a:p>
          <a:p>
            <a:pPr marL="285750" indent="-285750">
              <a:buFont typeface="Arial" panose="020B0604020202020204" pitchFamily="34" charset="0"/>
              <a:buChar char="•"/>
            </a:pPr>
            <a:endParaRPr lang="en-US" sz="1600" b="1">
              <a:latin typeface="Public Sans" panose="020B0604020202020204" charset="0"/>
            </a:endParaRPr>
          </a:p>
          <a:p>
            <a:pPr marL="285750" indent="-285750">
              <a:buFont typeface="Arial" panose="020B0604020202020204" pitchFamily="34" charset="0"/>
              <a:buChar char="•"/>
            </a:pPr>
            <a:r>
              <a:rPr lang="en-US" sz="1600" b="1">
                <a:latin typeface="Public Sans" panose="020B0604020202020204" charset="0"/>
              </a:rPr>
              <a:t>Feature Engineering</a:t>
            </a:r>
          </a:p>
          <a:p>
            <a:r>
              <a:rPr lang="en-US" sz="1600">
                <a:latin typeface="Public Sans" panose="020B0604020202020204" charset="0"/>
              </a:rPr>
              <a:t>	N-grams</a:t>
            </a:r>
          </a:p>
          <a:p>
            <a:r>
              <a:rPr lang="en-US" sz="1600">
                <a:latin typeface="Public Sans" panose="020B0604020202020204" charset="0"/>
              </a:rPr>
              <a:t>	TF-IDF Adjustments</a:t>
            </a:r>
          </a:p>
          <a:p>
            <a:endParaRPr lang="en-US" sz="1600">
              <a:latin typeface="Public Sans" panose="020B0604020202020204" charset="0"/>
            </a:endParaRPr>
          </a:p>
          <a:p>
            <a:pPr marL="285750" indent="-285750">
              <a:buFont typeface="Arial" panose="020B0604020202020204" pitchFamily="34" charset="0"/>
              <a:buChar char="•"/>
            </a:pPr>
            <a:r>
              <a:rPr lang="en-US" sz="1600">
                <a:latin typeface="Public Sans" panose="020B0604020202020204" charset="0"/>
              </a:rPr>
              <a:t>Used </a:t>
            </a:r>
            <a:r>
              <a:rPr lang="en-US" sz="1600" b="1">
                <a:latin typeface="Public Sans" panose="020B0604020202020204" charset="0"/>
              </a:rPr>
              <a:t>Complement Naïve Bayes </a:t>
            </a:r>
            <a:r>
              <a:rPr lang="en-US" sz="1600">
                <a:latin typeface="Public Sans" panose="020B0604020202020204" charset="0"/>
              </a:rPr>
              <a:t>instead of </a:t>
            </a:r>
            <a:r>
              <a:rPr lang="en-US" sz="1600" err="1">
                <a:latin typeface="Public Sans" panose="020B0604020202020204" charset="0"/>
              </a:rPr>
              <a:t>MultinomialNB</a:t>
            </a:r>
            <a:endParaRPr lang="en-US" sz="1600">
              <a:latin typeface="Public Sans" panose="020B0604020202020204" charset="0"/>
            </a:endParaRPr>
          </a:p>
          <a:p>
            <a:pPr marL="285750" indent="-285750">
              <a:buFont typeface="Arial" panose="020B0604020202020204" pitchFamily="34" charset="0"/>
              <a:buChar char="•"/>
            </a:pPr>
            <a:endParaRPr lang="en-US" sz="1600">
              <a:latin typeface="Public Sans" panose="020B0604020202020204" charset="0"/>
            </a:endParaRPr>
          </a:p>
          <a:p>
            <a:pPr marL="285750" indent="-285750">
              <a:buFont typeface="Arial" panose="020B0604020202020204" pitchFamily="34" charset="0"/>
              <a:buChar char="•"/>
            </a:pPr>
            <a:r>
              <a:rPr lang="en-US" sz="1600">
                <a:latin typeface="Public Sans" panose="020B0604020202020204" charset="0"/>
              </a:rPr>
              <a:t>Removed Noise and text normalization</a:t>
            </a:r>
          </a:p>
        </p:txBody>
      </p:sp>
      <p:sp>
        <p:nvSpPr>
          <p:cNvPr id="2" name="TextBox 1">
            <a:extLst>
              <a:ext uri="{FF2B5EF4-FFF2-40B4-BE49-F238E27FC236}">
                <a16:creationId xmlns:a16="http://schemas.microsoft.com/office/drawing/2014/main" id="{E401ADBE-B890-5DB4-A724-BE3D0BD9A25F}"/>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Asmita</a:t>
            </a:r>
          </a:p>
        </p:txBody>
      </p:sp>
      <p:pic>
        <p:nvPicPr>
          <p:cNvPr id="5" name="Picture 4">
            <a:extLst>
              <a:ext uri="{FF2B5EF4-FFF2-40B4-BE49-F238E27FC236}">
                <a16:creationId xmlns:a16="http://schemas.microsoft.com/office/drawing/2014/main" id="{6668DCEF-621A-770D-AD82-F60952300E4D}"/>
              </a:ext>
            </a:extLst>
          </p:cNvPr>
          <p:cNvPicPr>
            <a:picLocks noChangeAspect="1"/>
          </p:cNvPicPr>
          <p:nvPr/>
        </p:nvPicPr>
        <p:blipFill>
          <a:blip r:embed="rId3"/>
          <a:stretch>
            <a:fillRect/>
          </a:stretch>
        </p:blipFill>
        <p:spPr>
          <a:xfrm>
            <a:off x="406198" y="1503217"/>
            <a:ext cx="2691434" cy="3290455"/>
          </a:xfrm>
          <a:prstGeom prst="rect">
            <a:avLst/>
          </a:prstGeom>
        </p:spPr>
      </p:pic>
      <p:sp>
        <p:nvSpPr>
          <p:cNvPr id="7" name="TextBox 6">
            <a:extLst>
              <a:ext uri="{FF2B5EF4-FFF2-40B4-BE49-F238E27FC236}">
                <a16:creationId xmlns:a16="http://schemas.microsoft.com/office/drawing/2014/main" id="{A348677C-19C1-A65C-3263-065D96BA9445}"/>
              </a:ext>
            </a:extLst>
          </p:cNvPr>
          <p:cNvSpPr txBox="1"/>
          <p:nvPr/>
        </p:nvSpPr>
        <p:spPr>
          <a:xfrm>
            <a:off x="1174173" y="1191491"/>
            <a:ext cx="1080654" cy="307777"/>
          </a:xfrm>
          <a:prstGeom prst="rect">
            <a:avLst/>
          </a:prstGeom>
          <a:noFill/>
        </p:spPr>
        <p:txBody>
          <a:bodyPr wrap="square" rtlCol="0">
            <a:spAutoFit/>
          </a:bodyPr>
          <a:lstStyle/>
          <a:p>
            <a:r>
              <a:rPr lang="en-US"/>
              <a:t>Before</a:t>
            </a:r>
          </a:p>
        </p:txBody>
      </p:sp>
      <p:sp>
        <p:nvSpPr>
          <p:cNvPr id="8" name="Rectangle 7">
            <a:extLst>
              <a:ext uri="{FF2B5EF4-FFF2-40B4-BE49-F238E27FC236}">
                <a16:creationId xmlns:a16="http://schemas.microsoft.com/office/drawing/2014/main" id="{D121B904-4116-249C-D3B9-41AE35901F8C}"/>
              </a:ext>
            </a:extLst>
          </p:cNvPr>
          <p:cNvSpPr/>
          <p:nvPr/>
        </p:nvSpPr>
        <p:spPr>
          <a:xfrm>
            <a:off x="406198" y="1499268"/>
            <a:ext cx="688311" cy="1113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EE0053-283B-73F4-1A53-BD20D8472D0B}"/>
              </a:ext>
            </a:extLst>
          </p:cNvPr>
          <p:cNvPicPr>
            <a:picLocks noChangeAspect="1"/>
          </p:cNvPicPr>
          <p:nvPr/>
        </p:nvPicPr>
        <p:blipFill>
          <a:blip r:embed="rId4"/>
          <a:stretch>
            <a:fillRect/>
          </a:stretch>
        </p:blipFill>
        <p:spPr>
          <a:xfrm>
            <a:off x="370381" y="1493343"/>
            <a:ext cx="3151414" cy="3290455"/>
          </a:xfrm>
          <a:prstGeom prst="rect">
            <a:avLst/>
          </a:prstGeom>
        </p:spPr>
      </p:pic>
      <p:sp>
        <p:nvSpPr>
          <p:cNvPr id="10" name="TextBox 9">
            <a:extLst>
              <a:ext uri="{FF2B5EF4-FFF2-40B4-BE49-F238E27FC236}">
                <a16:creationId xmlns:a16="http://schemas.microsoft.com/office/drawing/2014/main" id="{325D6D02-7E1F-F6A6-71A9-0E3F95DB0214}"/>
              </a:ext>
            </a:extLst>
          </p:cNvPr>
          <p:cNvSpPr txBox="1"/>
          <p:nvPr/>
        </p:nvSpPr>
        <p:spPr>
          <a:xfrm>
            <a:off x="1193888" y="1185566"/>
            <a:ext cx="786246" cy="307777"/>
          </a:xfrm>
          <a:prstGeom prst="rect">
            <a:avLst/>
          </a:prstGeom>
          <a:noFill/>
        </p:spPr>
        <p:txBody>
          <a:bodyPr wrap="square" rtlCol="0">
            <a:spAutoFit/>
          </a:bodyPr>
          <a:lstStyle/>
          <a:p>
            <a:r>
              <a:rPr lang="en-US"/>
              <a:t>After</a:t>
            </a:r>
          </a:p>
        </p:txBody>
      </p:sp>
      <p:sp>
        <p:nvSpPr>
          <p:cNvPr id="11" name="Rectangle 10">
            <a:extLst>
              <a:ext uri="{FF2B5EF4-FFF2-40B4-BE49-F238E27FC236}">
                <a16:creationId xmlns:a16="http://schemas.microsoft.com/office/drawing/2014/main" id="{D0531B42-C70D-8A80-FDE6-D275CCDFE707}"/>
              </a:ext>
            </a:extLst>
          </p:cNvPr>
          <p:cNvSpPr/>
          <p:nvPr/>
        </p:nvSpPr>
        <p:spPr>
          <a:xfrm>
            <a:off x="414971" y="1554929"/>
            <a:ext cx="757470" cy="1113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11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7" grpId="1"/>
      <p:bldP spid="8" grpId="0" animBg="1"/>
      <p:bldP spid="8" grpId="1" animBg="1"/>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0"/>
        <p:cNvGrpSpPr/>
        <p:nvPr/>
      </p:nvGrpSpPr>
      <p:grpSpPr>
        <a:xfrm>
          <a:off x="0" y="0"/>
          <a:ext cx="0" cy="0"/>
          <a:chOff x="0" y="0"/>
          <a:chExt cx="0" cy="0"/>
        </a:xfrm>
      </p:grpSpPr>
      <p:sp>
        <p:nvSpPr>
          <p:cNvPr id="3181" name="Google Shape;3181;p47"/>
          <p:cNvSpPr txBox="1">
            <a:spLocks noGrp="1"/>
          </p:cNvSpPr>
          <p:nvPr>
            <p:ph type="title"/>
          </p:nvPr>
        </p:nvSpPr>
        <p:spPr>
          <a:xfrm>
            <a:off x="721625" y="2098200"/>
            <a:ext cx="5084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BERT MODEL</a:t>
            </a:r>
            <a:endParaRPr/>
          </a:p>
        </p:txBody>
      </p:sp>
      <p:sp>
        <p:nvSpPr>
          <p:cNvPr id="3182" name="Google Shape;3182;p47"/>
          <p:cNvSpPr txBox="1">
            <a:spLocks noGrp="1"/>
          </p:cNvSpPr>
          <p:nvPr>
            <p:ph type="subTitle" idx="1"/>
          </p:nvPr>
        </p:nvSpPr>
        <p:spPr>
          <a:xfrm>
            <a:off x="1977880" y="2940000"/>
            <a:ext cx="2875473"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Contextual Understanding</a:t>
            </a:r>
          </a:p>
          <a:p>
            <a:pPr marL="0" lvl="0" indent="0" algn="l" rtl="0">
              <a:spcBef>
                <a:spcPts val="0"/>
              </a:spcBef>
              <a:spcAft>
                <a:spcPts val="0"/>
              </a:spcAft>
              <a:buNone/>
            </a:pPr>
            <a:r>
              <a:rPr lang="en-US"/>
              <a:t>Pre-trained</a:t>
            </a:r>
          </a:p>
          <a:p>
            <a:pPr marL="0" lvl="0" indent="0" algn="l" rtl="0">
              <a:spcBef>
                <a:spcPts val="0"/>
              </a:spcBef>
              <a:spcAft>
                <a:spcPts val="0"/>
              </a:spcAft>
              <a:buNone/>
            </a:pPr>
            <a:r>
              <a:rPr lang="en-US"/>
              <a:t>Accurate Sentiment Detection</a:t>
            </a:r>
          </a:p>
          <a:p>
            <a:pPr marL="0" lvl="0" indent="0" algn="l" rtl="0">
              <a:spcBef>
                <a:spcPts val="0"/>
              </a:spcBef>
              <a:spcAft>
                <a:spcPts val="0"/>
              </a:spcAft>
              <a:buNone/>
            </a:pPr>
            <a:r>
              <a:rPr lang="en-US"/>
              <a:t>State-of-the-Art Performance</a:t>
            </a:r>
            <a:endParaRPr/>
          </a:p>
        </p:txBody>
      </p:sp>
      <p:sp>
        <p:nvSpPr>
          <p:cNvPr id="3183" name="Google Shape;3183;p47"/>
          <p:cNvSpPr txBox="1">
            <a:spLocks noGrp="1"/>
          </p:cNvSpPr>
          <p:nvPr>
            <p:ph type="title" idx="2"/>
          </p:nvPr>
        </p:nvSpPr>
        <p:spPr>
          <a:xfrm>
            <a:off x="2750397" y="1546200"/>
            <a:ext cx="10266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84" name="Google Shape;3184;p47"/>
          <p:cNvSpPr/>
          <p:nvPr/>
        </p:nvSpPr>
        <p:spPr>
          <a:xfrm>
            <a:off x="5844719" y="4434791"/>
            <a:ext cx="655989" cy="9918"/>
          </a:xfrm>
          <a:custGeom>
            <a:avLst/>
            <a:gdLst/>
            <a:ahLst/>
            <a:cxnLst/>
            <a:rect l="l" t="t" r="r" b="b"/>
            <a:pathLst>
              <a:path w="33533" h="507" extrusionOk="0">
                <a:moveTo>
                  <a:pt x="26734" y="1"/>
                </a:moveTo>
                <a:lnTo>
                  <a:pt x="16813" y="93"/>
                </a:lnTo>
                <a:lnTo>
                  <a:pt x="6891" y="231"/>
                </a:lnTo>
                <a:lnTo>
                  <a:pt x="93" y="368"/>
                </a:lnTo>
                <a:lnTo>
                  <a:pt x="1" y="414"/>
                </a:lnTo>
                <a:lnTo>
                  <a:pt x="1" y="460"/>
                </a:lnTo>
                <a:lnTo>
                  <a:pt x="93" y="460"/>
                </a:lnTo>
                <a:lnTo>
                  <a:pt x="2895" y="506"/>
                </a:lnTo>
                <a:lnTo>
                  <a:pt x="6891" y="506"/>
                </a:lnTo>
                <a:lnTo>
                  <a:pt x="16813" y="460"/>
                </a:lnTo>
                <a:lnTo>
                  <a:pt x="26734" y="322"/>
                </a:lnTo>
                <a:lnTo>
                  <a:pt x="30730" y="231"/>
                </a:lnTo>
                <a:lnTo>
                  <a:pt x="33532" y="93"/>
                </a:lnTo>
                <a:lnTo>
                  <a:pt x="307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7"/>
          <p:cNvSpPr/>
          <p:nvPr/>
        </p:nvSpPr>
        <p:spPr>
          <a:xfrm>
            <a:off x="6336246" y="4442890"/>
            <a:ext cx="655989" cy="8099"/>
          </a:xfrm>
          <a:custGeom>
            <a:avLst/>
            <a:gdLst/>
            <a:ahLst/>
            <a:cxnLst/>
            <a:rect l="l" t="t" r="r" b="b"/>
            <a:pathLst>
              <a:path w="33533" h="414" extrusionOk="0">
                <a:moveTo>
                  <a:pt x="26734" y="0"/>
                </a:moveTo>
                <a:lnTo>
                  <a:pt x="16812" y="46"/>
                </a:lnTo>
                <a:lnTo>
                  <a:pt x="6845" y="138"/>
                </a:lnTo>
                <a:lnTo>
                  <a:pt x="92" y="276"/>
                </a:lnTo>
                <a:lnTo>
                  <a:pt x="1" y="322"/>
                </a:lnTo>
                <a:lnTo>
                  <a:pt x="1" y="368"/>
                </a:lnTo>
                <a:lnTo>
                  <a:pt x="92" y="368"/>
                </a:lnTo>
                <a:lnTo>
                  <a:pt x="6845" y="414"/>
                </a:lnTo>
                <a:lnTo>
                  <a:pt x="16812" y="414"/>
                </a:lnTo>
                <a:lnTo>
                  <a:pt x="26734" y="322"/>
                </a:lnTo>
                <a:lnTo>
                  <a:pt x="30730" y="230"/>
                </a:lnTo>
                <a:lnTo>
                  <a:pt x="33486" y="138"/>
                </a:lnTo>
                <a:lnTo>
                  <a:pt x="33532" y="138"/>
                </a:lnTo>
                <a:lnTo>
                  <a:pt x="33486" y="92"/>
                </a:lnTo>
                <a:lnTo>
                  <a:pt x="30730" y="46"/>
                </a:lnTo>
                <a:lnTo>
                  <a:pt x="267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6" name="Google Shape;3186;p47"/>
          <p:cNvGrpSpPr/>
          <p:nvPr/>
        </p:nvGrpSpPr>
        <p:grpSpPr>
          <a:xfrm>
            <a:off x="4432169" y="691869"/>
            <a:ext cx="4527936" cy="4099322"/>
            <a:chOff x="4432169" y="496332"/>
            <a:chExt cx="4527936" cy="4099322"/>
          </a:xfrm>
        </p:grpSpPr>
        <p:sp>
          <p:nvSpPr>
            <p:cNvPr id="3187" name="Google Shape;3187;p47"/>
            <p:cNvSpPr/>
            <p:nvPr/>
          </p:nvSpPr>
          <p:spPr>
            <a:xfrm>
              <a:off x="4610071" y="4121185"/>
              <a:ext cx="4173033" cy="474469"/>
            </a:xfrm>
            <a:custGeom>
              <a:avLst/>
              <a:gdLst/>
              <a:ahLst/>
              <a:cxnLst/>
              <a:rect l="l" t="t" r="r" b="b"/>
              <a:pathLst>
                <a:path w="213318" h="24254" extrusionOk="0">
                  <a:moveTo>
                    <a:pt x="106659" y="1"/>
                  </a:moveTo>
                  <a:lnTo>
                    <a:pt x="101147" y="47"/>
                  </a:lnTo>
                  <a:lnTo>
                    <a:pt x="95773" y="93"/>
                  </a:lnTo>
                  <a:lnTo>
                    <a:pt x="90398" y="139"/>
                  </a:lnTo>
                  <a:lnTo>
                    <a:pt x="85162" y="277"/>
                  </a:lnTo>
                  <a:lnTo>
                    <a:pt x="80017" y="368"/>
                  </a:lnTo>
                  <a:lnTo>
                    <a:pt x="74965" y="552"/>
                  </a:lnTo>
                  <a:lnTo>
                    <a:pt x="70004" y="736"/>
                  </a:lnTo>
                  <a:lnTo>
                    <a:pt x="65135" y="966"/>
                  </a:lnTo>
                  <a:lnTo>
                    <a:pt x="60404" y="1195"/>
                  </a:lnTo>
                  <a:lnTo>
                    <a:pt x="55810" y="1471"/>
                  </a:lnTo>
                  <a:lnTo>
                    <a:pt x="51355" y="1746"/>
                  </a:lnTo>
                  <a:lnTo>
                    <a:pt x="47037" y="2068"/>
                  </a:lnTo>
                  <a:lnTo>
                    <a:pt x="42857" y="2435"/>
                  </a:lnTo>
                  <a:lnTo>
                    <a:pt x="38815" y="2757"/>
                  </a:lnTo>
                  <a:lnTo>
                    <a:pt x="34956" y="3170"/>
                  </a:lnTo>
                  <a:lnTo>
                    <a:pt x="31236" y="3538"/>
                  </a:lnTo>
                  <a:lnTo>
                    <a:pt x="27699" y="3997"/>
                  </a:lnTo>
                  <a:lnTo>
                    <a:pt x="24346" y="4411"/>
                  </a:lnTo>
                  <a:lnTo>
                    <a:pt x="21176" y="4870"/>
                  </a:lnTo>
                  <a:lnTo>
                    <a:pt x="18237" y="5375"/>
                  </a:lnTo>
                  <a:lnTo>
                    <a:pt x="15435" y="5835"/>
                  </a:lnTo>
                  <a:lnTo>
                    <a:pt x="12862" y="6340"/>
                  </a:lnTo>
                  <a:lnTo>
                    <a:pt x="10520" y="6891"/>
                  </a:lnTo>
                  <a:lnTo>
                    <a:pt x="8407" y="7396"/>
                  </a:lnTo>
                  <a:lnTo>
                    <a:pt x="6478" y="7948"/>
                  </a:lnTo>
                  <a:lnTo>
                    <a:pt x="4824" y="8545"/>
                  </a:lnTo>
                  <a:lnTo>
                    <a:pt x="3354" y="9096"/>
                  </a:lnTo>
                  <a:lnTo>
                    <a:pt x="2757" y="9371"/>
                  </a:lnTo>
                  <a:lnTo>
                    <a:pt x="2160" y="9693"/>
                  </a:lnTo>
                  <a:lnTo>
                    <a:pt x="1654" y="9969"/>
                  </a:lnTo>
                  <a:lnTo>
                    <a:pt x="1241" y="10290"/>
                  </a:lnTo>
                  <a:lnTo>
                    <a:pt x="874" y="10566"/>
                  </a:lnTo>
                  <a:lnTo>
                    <a:pt x="552" y="10887"/>
                  </a:lnTo>
                  <a:lnTo>
                    <a:pt x="322" y="11209"/>
                  </a:lnTo>
                  <a:lnTo>
                    <a:pt x="139" y="11484"/>
                  </a:lnTo>
                  <a:lnTo>
                    <a:pt x="47" y="11806"/>
                  </a:lnTo>
                  <a:lnTo>
                    <a:pt x="1" y="12127"/>
                  </a:lnTo>
                  <a:lnTo>
                    <a:pt x="47" y="12449"/>
                  </a:lnTo>
                  <a:lnTo>
                    <a:pt x="139" y="12771"/>
                  </a:lnTo>
                  <a:lnTo>
                    <a:pt x="322" y="13046"/>
                  </a:lnTo>
                  <a:lnTo>
                    <a:pt x="552" y="13368"/>
                  </a:lnTo>
                  <a:lnTo>
                    <a:pt x="874" y="13689"/>
                  </a:lnTo>
                  <a:lnTo>
                    <a:pt x="1241" y="13965"/>
                  </a:lnTo>
                  <a:lnTo>
                    <a:pt x="1654" y="14286"/>
                  </a:lnTo>
                  <a:lnTo>
                    <a:pt x="2160" y="14562"/>
                  </a:lnTo>
                  <a:lnTo>
                    <a:pt x="2757" y="14884"/>
                  </a:lnTo>
                  <a:lnTo>
                    <a:pt x="3354" y="15159"/>
                  </a:lnTo>
                  <a:lnTo>
                    <a:pt x="4824" y="15710"/>
                  </a:lnTo>
                  <a:lnTo>
                    <a:pt x="6478" y="16307"/>
                  </a:lnTo>
                  <a:lnTo>
                    <a:pt x="8407" y="16859"/>
                  </a:lnTo>
                  <a:lnTo>
                    <a:pt x="10520" y="17364"/>
                  </a:lnTo>
                  <a:lnTo>
                    <a:pt x="12862" y="17915"/>
                  </a:lnTo>
                  <a:lnTo>
                    <a:pt x="15435" y="18420"/>
                  </a:lnTo>
                  <a:lnTo>
                    <a:pt x="18237" y="18926"/>
                  </a:lnTo>
                  <a:lnTo>
                    <a:pt x="21176" y="19385"/>
                  </a:lnTo>
                  <a:lnTo>
                    <a:pt x="24346" y="19844"/>
                  </a:lnTo>
                  <a:lnTo>
                    <a:pt x="27699" y="20258"/>
                  </a:lnTo>
                  <a:lnTo>
                    <a:pt x="31236" y="20717"/>
                  </a:lnTo>
                  <a:lnTo>
                    <a:pt x="34956" y="21085"/>
                  </a:lnTo>
                  <a:lnTo>
                    <a:pt x="38815" y="21498"/>
                  </a:lnTo>
                  <a:lnTo>
                    <a:pt x="42857" y="21820"/>
                  </a:lnTo>
                  <a:lnTo>
                    <a:pt x="47037" y="22187"/>
                  </a:lnTo>
                  <a:lnTo>
                    <a:pt x="51355" y="22509"/>
                  </a:lnTo>
                  <a:lnTo>
                    <a:pt x="55810" y="22784"/>
                  </a:lnTo>
                  <a:lnTo>
                    <a:pt x="60404" y="23060"/>
                  </a:lnTo>
                  <a:lnTo>
                    <a:pt x="65135" y="23289"/>
                  </a:lnTo>
                  <a:lnTo>
                    <a:pt x="70004" y="23519"/>
                  </a:lnTo>
                  <a:lnTo>
                    <a:pt x="74965" y="23703"/>
                  </a:lnTo>
                  <a:lnTo>
                    <a:pt x="80017" y="23887"/>
                  </a:lnTo>
                  <a:lnTo>
                    <a:pt x="85162" y="24024"/>
                  </a:lnTo>
                  <a:lnTo>
                    <a:pt x="90398" y="24116"/>
                  </a:lnTo>
                  <a:lnTo>
                    <a:pt x="95773" y="24208"/>
                  </a:lnTo>
                  <a:lnTo>
                    <a:pt x="101147" y="24254"/>
                  </a:lnTo>
                  <a:lnTo>
                    <a:pt x="112125" y="24254"/>
                  </a:lnTo>
                  <a:lnTo>
                    <a:pt x="117545" y="24208"/>
                  </a:lnTo>
                  <a:lnTo>
                    <a:pt x="122920" y="24116"/>
                  </a:lnTo>
                  <a:lnTo>
                    <a:pt x="128156" y="24024"/>
                  </a:lnTo>
                  <a:lnTo>
                    <a:pt x="133301" y="23887"/>
                  </a:lnTo>
                  <a:lnTo>
                    <a:pt x="138353" y="23703"/>
                  </a:lnTo>
                  <a:lnTo>
                    <a:pt x="143314" y="23519"/>
                  </a:lnTo>
                  <a:lnTo>
                    <a:pt x="148183" y="23289"/>
                  </a:lnTo>
                  <a:lnTo>
                    <a:pt x="152868" y="23060"/>
                  </a:lnTo>
                  <a:lnTo>
                    <a:pt x="157508" y="22784"/>
                  </a:lnTo>
                  <a:lnTo>
                    <a:pt x="161963" y="22509"/>
                  </a:lnTo>
                  <a:lnTo>
                    <a:pt x="166281" y="22187"/>
                  </a:lnTo>
                  <a:lnTo>
                    <a:pt x="170461" y="21820"/>
                  </a:lnTo>
                  <a:lnTo>
                    <a:pt x="174503" y="21498"/>
                  </a:lnTo>
                  <a:lnTo>
                    <a:pt x="178362" y="21085"/>
                  </a:lnTo>
                  <a:lnTo>
                    <a:pt x="182082" y="20717"/>
                  </a:lnTo>
                  <a:lnTo>
                    <a:pt x="185619" y="20258"/>
                  </a:lnTo>
                  <a:lnTo>
                    <a:pt x="188926" y="19844"/>
                  </a:lnTo>
                  <a:lnTo>
                    <a:pt x="192096" y="19385"/>
                  </a:lnTo>
                  <a:lnTo>
                    <a:pt x="195081" y="18926"/>
                  </a:lnTo>
                  <a:lnTo>
                    <a:pt x="197883" y="18420"/>
                  </a:lnTo>
                  <a:lnTo>
                    <a:pt x="200410" y="17915"/>
                  </a:lnTo>
                  <a:lnTo>
                    <a:pt x="202798" y="17364"/>
                  </a:lnTo>
                  <a:lnTo>
                    <a:pt x="204911" y="16859"/>
                  </a:lnTo>
                  <a:lnTo>
                    <a:pt x="206840" y="16307"/>
                  </a:lnTo>
                  <a:lnTo>
                    <a:pt x="208494" y="15710"/>
                  </a:lnTo>
                  <a:lnTo>
                    <a:pt x="209964" y="15159"/>
                  </a:lnTo>
                  <a:lnTo>
                    <a:pt x="210561" y="14884"/>
                  </a:lnTo>
                  <a:lnTo>
                    <a:pt x="211112" y="14562"/>
                  </a:lnTo>
                  <a:lnTo>
                    <a:pt x="211618" y="14286"/>
                  </a:lnTo>
                  <a:lnTo>
                    <a:pt x="212077" y="13965"/>
                  </a:lnTo>
                  <a:lnTo>
                    <a:pt x="212444" y="13689"/>
                  </a:lnTo>
                  <a:lnTo>
                    <a:pt x="212766" y="13368"/>
                  </a:lnTo>
                  <a:lnTo>
                    <a:pt x="212996" y="13046"/>
                  </a:lnTo>
                  <a:lnTo>
                    <a:pt x="213179" y="12771"/>
                  </a:lnTo>
                  <a:lnTo>
                    <a:pt x="213271" y="12449"/>
                  </a:lnTo>
                  <a:lnTo>
                    <a:pt x="213317" y="12127"/>
                  </a:lnTo>
                  <a:lnTo>
                    <a:pt x="213271" y="11806"/>
                  </a:lnTo>
                  <a:lnTo>
                    <a:pt x="213179" y="11484"/>
                  </a:lnTo>
                  <a:lnTo>
                    <a:pt x="212996" y="11209"/>
                  </a:lnTo>
                  <a:lnTo>
                    <a:pt x="212766" y="10887"/>
                  </a:lnTo>
                  <a:lnTo>
                    <a:pt x="212444" y="10566"/>
                  </a:lnTo>
                  <a:lnTo>
                    <a:pt x="212077" y="10290"/>
                  </a:lnTo>
                  <a:lnTo>
                    <a:pt x="211618" y="9969"/>
                  </a:lnTo>
                  <a:lnTo>
                    <a:pt x="211112" y="9693"/>
                  </a:lnTo>
                  <a:lnTo>
                    <a:pt x="210561" y="9371"/>
                  </a:lnTo>
                  <a:lnTo>
                    <a:pt x="209964" y="9096"/>
                  </a:lnTo>
                  <a:lnTo>
                    <a:pt x="208494" y="8545"/>
                  </a:lnTo>
                  <a:lnTo>
                    <a:pt x="206840" y="7948"/>
                  </a:lnTo>
                  <a:lnTo>
                    <a:pt x="204911" y="7396"/>
                  </a:lnTo>
                  <a:lnTo>
                    <a:pt x="202798" y="6891"/>
                  </a:lnTo>
                  <a:lnTo>
                    <a:pt x="200410" y="6340"/>
                  </a:lnTo>
                  <a:lnTo>
                    <a:pt x="197883" y="5835"/>
                  </a:lnTo>
                  <a:lnTo>
                    <a:pt x="195081" y="5375"/>
                  </a:lnTo>
                  <a:lnTo>
                    <a:pt x="192096" y="4870"/>
                  </a:lnTo>
                  <a:lnTo>
                    <a:pt x="188926" y="4411"/>
                  </a:lnTo>
                  <a:lnTo>
                    <a:pt x="185619" y="3997"/>
                  </a:lnTo>
                  <a:lnTo>
                    <a:pt x="182082" y="3538"/>
                  </a:lnTo>
                  <a:lnTo>
                    <a:pt x="178362" y="3170"/>
                  </a:lnTo>
                  <a:lnTo>
                    <a:pt x="174503" y="2757"/>
                  </a:lnTo>
                  <a:lnTo>
                    <a:pt x="170461" y="2435"/>
                  </a:lnTo>
                  <a:lnTo>
                    <a:pt x="166281" y="2068"/>
                  </a:lnTo>
                  <a:lnTo>
                    <a:pt x="161963" y="1746"/>
                  </a:lnTo>
                  <a:lnTo>
                    <a:pt x="157508" y="1471"/>
                  </a:lnTo>
                  <a:lnTo>
                    <a:pt x="152868" y="1195"/>
                  </a:lnTo>
                  <a:lnTo>
                    <a:pt x="148183" y="966"/>
                  </a:lnTo>
                  <a:lnTo>
                    <a:pt x="143314" y="736"/>
                  </a:lnTo>
                  <a:lnTo>
                    <a:pt x="138353" y="552"/>
                  </a:lnTo>
                  <a:lnTo>
                    <a:pt x="133301" y="368"/>
                  </a:lnTo>
                  <a:lnTo>
                    <a:pt x="128156" y="277"/>
                  </a:lnTo>
                  <a:lnTo>
                    <a:pt x="122920" y="139"/>
                  </a:lnTo>
                  <a:lnTo>
                    <a:pt x="117545" y="93"/>
                  </a:lnTo>
                  <a:lnTo>
                    <a:pt x="112125" y="47"/>
                  </a:lnTo>
                  <a:lnTo>
                    <a:pt x="10665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47"/>
            <p:cNvSpPr/>
            <p:nvPr/>
          </p:nvSpPr>
          <p:spPr>
            <a:xfrm>
              <a:off x="4432169" y="4024155"/>
              <a:ext cx="4527936" cy="9899"/>
            </a:xfrm>
            <a:custGeom>
              <a:avLst/>
              <a:gdLst/>
              <a:ahLst/>
              <a:cxnLst/>
              <a:rect l="l" t="t" r="r" b="b"/>
              <a:pathLst>
                <a:path w="231460" h="506" extrusionOk="0">
                  <a:moveTo>
                    <a:pt x="115753" y="0"/>
                  </a:moveTo>
                  <a:lnTo>
                    <a:pt x="57876" y="92"/>
                  </a:lnTo>
                  <a:lnTo>
                    <a:pt x="28938" y="138"/>
                  </a:lnTo>
                  <a:lnTo>
                    <a:pt x="0" y="230"/>
                  </a:lnTo>
                  <a:lnTo>
                    <a:pt x="28938" y="368"/>
                  </a:lnTo>
                  <a:lnTo>
                    <a:pt x="57876" y="414"/>
                  </a:lnTo>
                  <a:lnTo>
                    <a:pt x="115753" y="505"/>
                  </a:lnTo>
                  <a:lnTo>
                    <a:pt x="173629" y="414"/>
                  </a:lnTo>
                  <a:lnTo>
                    <a:pt x="202568" y="368"/>
                  </a:lnTo>
                  <a:lnTo>
                    <a:pt x="231460" y="230"/>
                  </a:lnTo>
                  <a:lnTo>
                    <a:pt x="202568" y="138"/>
                  </a:lnTo>
                  <a:lnTo>
                    <a:pt x="173629" y="92"/>
                  </a:lnTo>
                  <a:lnTo>
                    <a:pt x="1157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7"/>
            <p:cNvSpPr/>
            <p:nvPr/>
          </p:nvSpPr>
          <p:spPr>
            <a:xfrm>
              <a:off x="5452041" y="734446"/>
              <a:ext cx="798854" cy="798854"/>
            </a:xfrm>
            <a:custGeom>
              <a:avLst/>
              <a:gdLst/>
              <a:ahLst/>
              <a:cxnLst/>
              <a:rect l="l" t="t" r="r" b="b"/>
              <a:pathLst>
                <a:path w="40836" h="40836" extrusionOk="0">
                  <a:moveTo>
                    <a:pt x="20395" y="0"/>
                  </a:moveTo>
                  <a:lnTo>
                    <a:pt x="19339" y="46"/>
                  </a:lnTo>
                  <a:lnTo>
                    <a:pt x="18328" y="92"/>
                  </a:lnTo>
                  <a:lnTo>
                    <a:pt x="17318" y="230"/>
                  </a:lnTo>
                  <a:lnTo>
                    <a:pt x="16307" y="414"/>
                  </a:lnTo>
                  <a:lnTo>
                    <a:pt x="15297" y="644"/>
                  </a:lnTo>
                  <a:lnTo>
                    <a:pt x="14332" y="919"/>
                  </a:lnTo>
                  <a:lnTo>
                    <a:pt x="13413" y="1241"/>
                  </a:lnTo>
                  <a:lnTo>
                    <a:pt x="12449" y="1608"/>
                  </a:lnTo>
                  <a:lnTo>
                    <a:pt x="11576" y="2022"/>
                  </a:lnTo>
                  <a:lnTo>
                    <a:pt x="10703" y="2481"/>
                  </a:lnTo>
                  <a:lnTo>
                    <a:pt x="9831" y="2986"/>
                  </a:lnTo>
                  <a:lnTo>
                    <a:pt x="9004" y="3491"/>
                  </a:lnTo>
                  <a:lnTo>
                    <a:pt x="8177" y="4043"/>
                  </a:lnTo>
                  <a:lnTo>
                    <a:pt x="7442" y="4686"/>
                  </a:lnTo>
                  <a:lnTo>
                    <a:pt x="6707" y="5329"/>
                  </a:lnTo>
                  <a:lnTo>
                    <a:pt x="5972" y="5972"/>
                  </a:lnTo>
                  <a:lnTo>
                    <a:pt x="5283" y="6707"/>
                  </a:lnTo>
                  <a:lnTo>
                    <a:pt x="4640" y="7442"/>
                  </a:lnTo>
                  <a:lnTo>
                    <a:pt x="4043" y="8223"/>
                  </a:lnTo>
                  <a:lnTo>
                    <a:pt x="3492" y="9003"/>
                  </a:lnTo>
                  <a:lnTo>
                    <a:pt x="2941" y="9830"/>
                  </a:lnTo>
                  <a:lnTo>
                    <a:pt x="2481" y="10703"/>
                  </a:lnTo>
                  <a:lnTo>
                    <a:pt x="2022" y="11576"/>
                  </a:lnTo>
                  <a:lnTo>
                    <a:pt x="1608" y="12494"/>
                  </a:lnTo>
                  <a:lnTo>
                    <a:pt x="1241" y="13413"/>
                  </a:lnTo>
                  <a:lnTo>
                    <a:pt x="919" y="14332"/>
                  </a:lnTo>
                  <a:lnTo>
                    <a:pt x="644" y="15296"/>
                  </a:lnTo>
                  <a:lnTo>
                    <a:pt x="414" y="16307"/>
                  </a:lnTo>
                  <a:lnTo>
                    <a:pt x="230" y="17318"/>
                  </a:lnTo>
                  <a:lnTo>
                    <a:pt x="93" y="18328"/>
                  </a:lnTo>
                  <a:lnTo>
                    <a:pt x="47" y="19385"/>
                  </a:lnTo>
                  <a:lnTo>
                    <a:pt x="1" y="20441"/>
                  </a:lnTo>
                  <a:lnTo>
                    <a:pt x="47" y="21452"/>
                  </a:lnTo>
                  <a:lnTo>
                    <a:pt x="93" y="22508"/>
                  </a:lnTo>
                  <a:lnTo>
                    <a:pt x="230" y="23519"/>
                  </a:lnTo>
                  <a:lnTo>
                    <a:pt x="414" y="24529"/>
                  </a:lnTo>
                  <a:lnTo>
                    <a:pt x="644" y="25540"/>
                  </a:lnTo>
                  <a:lnTo>
                    <a:pt x="919" y="26504"/>
                  </a:lnTo>
                  <a:lnTo>
                    <a:pt x="1241" y="27423"/>
                  </a:lnTo>
                  <a:lnTo>
                    <a:pt x="1608" y="28342"/>
                  </a:lnTo>
                  <a:lnTo>
                    <a:pt x="2022" y="29260"/>
                  </a:lnTo>
                  <a:lnTo>
                    <a:pt x="2481" y="30133"/>
                  </a:lnTo>
                  <a:lnTo>
                    <a:pt x="2941" y="31006"/>
                  </a:lnTo>
                  <a:lnTo>
                    <a:pt x="3492" y="31833"/>
                  </a:lnTo>
                  <a:lnTo>
                    <a:pt x="4043" y="32613"/>
                  </a:lnTo>
                  <a:lnTo>
                    <a:pt x="4640" y="33394"/>
                  </a:lnTo>
                  <a:lnTo>
                    <a:pt x="5283" y="34129"/>
                  </a:lnTo>
                  <a:lnTo>
                    <a:pt x="5972" y="34864"/>
                  </a:lnTo>
                  <a:lnTo>
                    <a:pt x="6707" y="35507"/>
                  </a:lnTo>
                  <a:lnTo>
                    <a:pt x="7442" y="36150"/>
                  </a:lnTo>
                  <a:lnTo>
                    <a:pt x="8177" y="36793"/>
                  </a:lnTo>
                  <a:lnTo>
                    <a:pt x="9004" y="37345"/>
                  </a:lnTo>
                  <a:lnTo>
                    <a:pt x="9831" y="37896"/>
                  </a:lnTo>
                  <a:lnTo>
                    <a:pt x="10703" y="38355"/>
                  </a:lnTo>
                  <a:lnTo>
                    <a:pt x="11576" y="38815"/>
                  </a:lnTo>
                  <a:lnTo>
                    <a:pt x="12449" y="39228"/>
                  </a:lnTo>
                  <a:lnTo>
                    <a:pt x="13413" y="39595"/>
                  </a:lnTo>
                  <a:lnTo>
                    <a:pt x="14332" y="39917"/>
                  </a:lnTo>
                  <a:lnTo>
                    <a:pt x="15297" y="40193"/>
                  </a:lnTo>
                  <a:lnTo>
                    <a:pt x="16307" y="40422"/>
                  </a:lnTo>
                  <a:lnTo>
                    <a:pt x="17318" y="40606"/>
                  </a:lnTo>
                  <a:lnTo>
                    <a:pt x="18328" y="40744"/>
                  </a:lnTo>
                  <a:lnTo>
                    <a:pt x="19339" y="40790"/>
                  </a:lnTo>
                  <a:lnTo>
                    <a:pt x="20395" y="40836"/>
                  </a:lnTo>
                  <a:lnTo>
                    <a:pt x="21452" y="40790"/>
                  </a:lnTo>
                  <a:lnTo>
                    <a:pt x="22508" y="40744"/>
                  </a:lnTo>
                  <a:lnTo>
                    <a:pt x="23519" y="40606"/>
                  </a:lnTo>
                  <a:lnTo>
                    <a:pt x="24529" y="40422"/>
                  </a:lnTo>
                  <a:lnTo>
                    <a:pt x="25494" y="40193"/>
                  </a:lnTo>
                  <a:lnTo>
                    <a:pt x="26459" y="39917"/>
                  </a:lnTo>
                  <a:lnTo>
                    <a:pt x="27423" y="39595"/>
                  </a:lnTo>
                  <a:lnTo>
                    <a:pt x="28342" y="39228"/>
                  </a:lnTo>
                  <a:lnTo>
                    <a:pt x="29261" y="38815"/>
                  </a:lnTo>
                  <a:lnTo>
                    <a:pt x="30133" y="38355"/>
                  </a:lnTo>
                  <a:lnTo>
                    <a:pt x="31006" y="37896"/>
                  </a:lnTo>
                  <a:lnTo>
                    <a:pt x="31833" y="37345"/>
                  </a:lnTo>
                  <a:lnTo>
                    <a:pt x="32614" y="36793"/>
                  </a:lnTo>
                  <a:lnTo>
                    <a:pt x="33395" y="36150"/>
                  </a:lnTo>
                  <a:lnTo>
                    <a:pt x="34130" y="35507"/>
                  </a:lnTo>
                  <a:lnTo>
                    <a:pt x="34864" y="34864"/>
                  </a:lnTo>
                  <a:lnTo>
                    <a:pt x="35508" y="34129"/>
                  </a:lnTo>
                  <a:lnTo>
                    <a:pt x="36151" y="33394"/>
                  </a:lnTo>
                  <a:lnTo>
                    <a:pt x="36748" y="32613"/>
                  </a:lnTo>
                  <a:lnTo>
                    <a:pt x="37345" y="31833"/>
                  </a:lnTo>
                  <a:lnTo>
                    <a:pt x="37850" y="31006"/>
                  </a:lnTo>
                  <a:lnTo>
                    <a:pt x="38355" y="30133"/>
                  </a:lnTo>
                  <a:lnTo>
                    <a:pt x="38815" y="29260"/>
                  </a:lnTo>
                  <a:lnTo>
                    <a:pt x="39228" y="28342"/>
                  </a:lnTo>
                  <a:lnTo>
                    <a:pt x="39596" y="27423"/>
                  </a:lnTo>
                  <a:lnTo>
                    <a:pt x="39917" y="26504"/>
                  </a:lnTo>
                  <a:lnTo>
                    <a:pt x="40193" y="25540"/>
                  </a:lnTo>
                  <a:lnTo>
                    <a:pt x="40422" y="24529"/>
                  </a:lnTo>
                  <a:lnTo>
                    <a:pt x="40606" y="23519"/>
                  </a:lnTo>
                  <a:lnTo>
                    <a:pt x="40698" y="22508"/>
                  </a:lnTo>
                  <a:lnTo>
                    <a:pt x="40790" y="21452"/>
                  </a:lnTo>
                  <a:lnTo>
                    <a:pt x="40836" y="20441"/>
                  </a:lnTo>
                  <a:lnTo>
                    <a:pt x="40790" y="19385"/>
                  </a:lnTo>
                  <a:lnTo>
                    <a:pt x="40698" y="18328"/>
                  </a:lnTo>
                  <a:lnTo>
                    <a:pt x="40606" y="17318"/>
                  </a:lnTo>
                  <a:lnTo>
                    <a:pt x="40422" y="16307"/>
                  </a:lnTo>
                  <a:lnTo>
                    <a:pt x="40193" y="15296"/>
                  </a:lnTo>
                  <a:lnTo>
                    <a:pt x="39917" y="14332"/>
                  </a:lnTo>
                  <a:lnTo>
                    <a:pt x="39596" y="13413"/>
                  </a:lnTo>
                  <a:lnTo>
                    <a:pt x="39228" y="12494"/>
                  </a:lnTo>
                  <a:lnTo>
                    <a:pt x="38815" y="11576"/>
                  </a:lnTo>
                  <a:lnTo>
                    <a:pt x="38355" y="10703"/>
                  </a:lnTo>
                  <a:lnTo>
                    <a:pt x="37850" y="9830"/>
                  </a:lnTo>
                  <a:lnTo>
                    <a:pt x="37345" y="9003"/>
                  </a:lnTo>
                  <a:lnTo>
                    <a:pt x="36748" y="8223"/>
                  </a:lnTo>
                  <a:lnTo>
                    <a:pt x="36151" y="7442"/>
                  </a:lnTo>
                  <a:lnTo>
                    <a:pt x="35508" y="6707"/>
                  </a:lnTo>
                  <a:lnTo>
                    <a:pt x="34864" y="5972"/>
                  </a:lnTo>
                  <a:lnTo>
                    <a:pt x="34130" y="5329"/>
                  </a:lnTo>
                  <a:lnTo>
                    <a:pt x="33395" y="4686"/>
                  </a:lnTo>
                  <a:lnTo>
                    <a:pt x="32614" y="4043"/>
                  </a:lnTo>
                  <a:lnTo>
                    <a:pt x="31833" y="3491"/>
                  </a:lnTo>
                  <a:lnTo>
                    <a:pt x="31006" y="2986"/>
                  </a:lnTo>
                  <a:lnTo>
                    <a:pt x="30133" y="2481"/>
                  </a:lnTo>
                  <a:lnTo>
                    <a:pt x="29261" y="2022"/>
                  </a:lnTo>
                  <a:lnTo>
                    <a:pt x="28342" y="1608"/>
                  </a:lnTo>
                  <a:lnTo>
                    <a:pt x="27423" y="1241"/>
                  </a:lnTo>
                  <a:lnTo>
                    <a:pt x="26459" y="919"/>
                  </a:lnTo>
                  <a:lnTo>
                    <a:pt x="25494" y="644"/>
                  </a:lnTo>
                  <a:lnTo>
                    <a:pt x="24529" y="414"/>
                  </a:lnTo>
                  <a:lnTo>
                    <a:pt x="23519" y="230"/>
                  </a:lnTo>
                  <a:lnTo>
                    <a:pt x="22508" y="92"/>
                  </a:lnTo>
                  <a:lnTo>
                    <a:pt x="21452" y="46"/>
                  </a:lnTo>
                  <a:lnTo>
                    <a:pt x="20395"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7"/>
            <p:cNvSpPr/>
            <p:nvPr/>
          </p:nvSpPr>
          <p:spPr>
            <a:xfrm>
              <a:off x="5546390" y="828796"/>
              <a:ext cx="609254" cy="610154"/>
            </a:xfrm>
            <a:custGeom>
              <a:avLst/>
              <a:gdLst/>
              <a:ahLst/>
              <a:cxnLst/>
              <a:rect l="l" t="t" r="r" b="b"/>
              <a:pathLst>
                <a:path w="31144" h="31190" extrusionOk="0">
                  <a:moveTo>
                    <a:pt x="15572" y="1"/>
                  </a:moveTo>
                  <a:lnTo>
                    <a:pt x="14791" y="46"/>
                  </a:lnTo>
                  <a:lnTo>
                    <a:pt x="14011" y="92"/>
                  </a:lnTo>
                  <a:lnTo>
                    <a:pt x="13230" y="184"/>
                  </a:lnTo>
                  <a:lnTo>
                    <a:pt x="12449" y="322"/>
                  </a:lnTo>
                  <a:lnTo>
                    <a:pt x="11714" y="506"/>
                  </a:lnTo>
                  <a:lnTo>
                    <a:pt x="10933" y="735"/>
                  </a:lnTo>
                  <a:lnTo>
                    <a:pt x="10244" y="965"/>
                  </a:lnTo>
                  <a:lnTo>
                    <a:pt x="9509" y="1241"/>
                  </a:lnTo>
                  <a:lnTo>
                    <a:pt x="8820" y="1562"/>
                  </a:lnTo>
                  <a:lnTo>
                    <a:pt x="8177" y="1884"/>
                  </a:lnTo>
                  <a:lnTo>
                    <a:pt x="7488" y="2297"/>
                  </a:lnTo>
                  <a:lnTo>
                    <a:pt x="6891" y="2665"/>
                  </a:lnTo>
                  <a:lnTo>
                    <a:pt x="6248" y="3124"/>
                  </a:lnTo>
                  <a:lnTo>
                    <a:pt x="5697" y="3583"/>
                  </a:lnTo>
                  <a:lnTo>
                    <a:pt x="5099" y="4089"/>
                  </a:lnTo>
                  <a:lnTo>
                    <a:pt x="4594" y="4594"/>
                  </a:lnTo>
                  <a:lnTo>
                    <a:pt x="4043" y="5145"/>
                  </a:lnTo>
                  <a:lnTo>
                    <a:pt x="3584" y="5696"/>
                  </a:lnTo>
                  <a:lnTo>
                    <a:pt x="3124" y="6293"/>
                  </a:lnTo>
                  <a:lnTo>
                    <a:pt x="2665" y="6891"/>
                  </a:lnTo>
                  <a:lnTo>
                    <a:pt x="2252" y="7534"/>
                  </a:lnTo>
                  <a:lnTo>
                    <a:pt x="1884" y="8177"/>
                  </a:lnTo>
                  <a:lnTo>
                    <a:pt x="1563" y="8866"/>
                  </a:lnTo>
                  <a:lnTo>
                    <a:pt x="1241" y="9555"/>
                  </a:lnTo>
                  <a:lnTo>
                    <a:pt x="965" y="10244"/>
                  </a:lnTo>
                  <a:lnTo>
                    <a:pt x="690" y="10979"/>
                  </a:lnTo>
                  <a:lnTo>
                    <a:pt x="506" y="11714"/>
                  </a:lnTo>
                  <a:lnTo>
                    <a:pt x="322" y="12449"/>
                  </a:lnTo>
                  <a:lnTo>
                    <a:pt x="185" y="13229"/>
                  </a:lnTo>
                  <a:lnTo>
                    <a:pt x="93" y="14010"/>
                  </a:lnTo>
                  <a:lnTo>
                    <a:pt x="47" y="14791"/>
                  </a:lnTo>
                  <a:lnTo>
                    <a:pt x="1" y="15618"/>
                  </a:lnTo>
                  <a:lnTo>
                    <a:pt x="47" y="16399"/>
                  </a:lnTo>
                  <a:lnTo>
                    <a:pt x="93" y="17180"/>
                  </a:lnTo>
                  <a:lnTo>
                    <a:pt x="185" y="17961"/>
                  </a:lnTo>
                  <a:lnTo>
                    <a:pt x="322" y="18741"/>
                  </a:lnTo>
                  <a:lnTo>
                    <a:pt x="506" y="19476"/>
                  </a:lnTo>
                  <a:lnTo>
                    <a:pt x="690" y="20211"/>
                  </a:lnTo>
                  <a:lnTo>
                    <a:pt x="965" y="20946"/>
                  </a:lnTo>
                  <a:lnTo>
                    <a:pt x="1241" y="21681"/>
                  </a:lnTo>
                  <a:lnTo>
                    <a:pt x="1563" y="22370"/>
                  </a:lnTo>
                  <a:lnTo>
                    <a:pt x="1884" y="23013"/>
                  </a:lnTo>
                  <a:lnTo>
                    <a:pt x="2252" y="23656"/>
                  </a:lnTo>
                  <a:lnTo>
                    <a:pt x="2665" y="24299"/>
                  </a:lnTo>
                  <a:lnTo>
                    <a:pt x="3124" y="24897"/>
                  </a:lnTo>
                  <a:lnTo>
                    <a:pt x="3584" y="25494"/>
                  </a:lnTo>
                  <a:lnTo>
                    <a:pt x="4043" y="26091"/>
                  </a:lnTo>
                  <a:lnTo>
                    <a:pt x="4594" y="26596"/>
                  </a:lnTo>
                  <a:lnTo>
                    <a:pt x="5099" y="27147"/>
                  </a:lnTo>
                  <a:lnTo>
                    <a:pt x="5697" y="27607"/>
                  </a:lnTo>
                  <a:lnTo>
                    <a:pt x="6248" y="28066"/>
                  </a:lnTo>
                  <a:lnTo>
                    <a:pt x="6891" y="28525"/>
                  </a:lnTo>
                  <a:lnTo>
                    <a:pt x="7488" y="28939"/>
                  </a:lnTo>
                  <a:lnTo>
                    <a:pt x="8177" y="29306"/>
                  </a:lnTo>
                  <a:lnTo>
                    <a:pt x="8820" y="29628"/>
                  </a:lnTo>
                  <a:lnTo>
                    <a:pt x="9509" y="29949"/>
                  </a:lnTo>
                  <a:lnTo>
                    <a:pt x="10244" y="30225"/>
                  </a:lnTo>
                  <a:lnTo>
                    <a:pt x="10933" y="30455"/>
                  </a:lnTo>
                  <a:lnTo>
                    <a:pt x="11714" y="30684"/>
                  </a:lnTo>
                  <a:lnTo>
                    <a:pt x="12449" y="30868"/>
                  </a:lnTo>
                  <a:lnTo>
                    <a:pt x="13230" y="31006"/>
                  </a:lnTo>
                  <a:lnTo>
                    <a:pt x="14011" y="31098"/>
                  </a:lnTo>
                  <a:lnTo>
                    <a:pt x="14791" y="31144"/>
                  </a:lnTo>
                  <a:lnTo>
                    <a:pt x="15572" y="31190"/>
                  </a:lnTo>
                  <a:lnTo>
                    <a:pt x="16399" y="31144"/>
                  </a:lnTo>
                  <a:lnTo>
                    <a:pt x="17180" y="31098"/>
                  </a:lnTo>
                  <a:lnTo>
                    <a:pt x="17961" y="31006"/>
                  </a:lnTo>
                  <a:lnTo>
                    <a:pt x="18742" y="30868"/>
                  </a:lnTo>
                  <a:lnTo>
                    <a:pt x="19477" y="30684"/>
                  </a:lnTo>
                  <a:lnTo>
                    <a:pt x="20212" y="30455"/>
                  </a:lnTo>
                  <a:lnTo>
                    <a:pt x="20947" y="30225"/>
                  </a:lnTo>
                  <a:lnTo>
                    <a:pt x="21636" y="29949"/>
                  </a:lnTo>
                  <a:lnTo>
                    <a:pt x="22325" y="29628"/>
                  </a:lnTo>
                  <a:lnTo>
                    <a:pt x="23014" y="29306"/>
                  </a:lnTo>
                  <a:lnTo>
                    <a:pt x="23657" y="28939"/>
                  </a:lnTo>
                  <a:lnTo>
                    <a:pt x="24300" y="28525"/>
                  </a:lnTo>
                  <a:lnTo>
                    <a:pt x="24897" y="28066"/>
                  </a:lnTo>
                  <a:lnTo>
                    <a:pt x="25494" y="27607"/>
                  </a:lnTo>
                  <a:lnTo>
                    <a:pt x="26045" y="27147"/>
                  </a:lnTo>
                  <a:lnTo>
                    <a:pt x="26596" y="26596"/>
                  </a:lnTo>
                  <a:lnTo>
                    <a:pt x="27102" y="26091"/>
                  </a:lnTo>
                  <a:lnTo>
                    <a:pt x="27607" y="25494"/>
                  </a:lnTo>
                  <a:lnTo>
                    <a:pt x="28066" y="24897"/>
                  </a:lnTo>
                  <a:lnTo>
                    <a:pt x="28526" y="24299"/>
                  </a:lnTo>
                  <a:lnTo>
                    <a:pt x="28893" y="23656"/>
                  </a:lnTo>
                  <a:lnTo>
                    <a:pt x="29307" y="23013"/>
                  </a:lnTo>
                  <a:lnTo>
                    <a:pt x="29628" y="22370"/>
                  </a:lnTo>
                  <a:lnTo>
                    <a:pt x="29950" y="21681"/>
                  </a:lnTo>
                  <a:lnTo>
                    <a:pt x="30225" y="20946"/>
                  </a:lnTo>
                  <a:lnTo>
                    <a:pt x="30455" y="20211"/>
                  </a:lnTo>
                  <a:lnTo>
                    <a:pt x="30685" y="19476"/>
                  </a:lnTo>
                  <a:lnTo>
                    <a:pt x="30868" y="18741"/>
                  </a:lnTo>
                  <a:lnTo>
                    <a:pt x="31006" y="17961"/>
                  </a:lnTo>
                  <a:lnTo>
                    <a:pt x="31098" y="17180"/>
                  </a:lnTo>
                  <a:lnTo>
                    <a:pt x="31144" y="16399"/>
                  </a:lnTo>
                  <a:lnTo>
                    <a:pt x="31144" y="15618"/>
                  </a:lnTo>
                  <a:lnTo>
                    <a:pt x="31144" y="14791"/>
                  </a:lnTo>
                  <a:lnTo>
                    <a:pt x="31098" y="14010"/>
                  </a:lnTo>
                  <a:lnTo>
                    <a:pt x="31006" y="13229"/>
                  </a:lnTo>
                  <a:lnTo>
                    <a:pt x="30868" y="12449"/>
                  </a:lnTo>
                  <a:lnTo>
                    <a:pt x="30685" y="11714"/>
                  </a:lnTo>
                  <a:lnTo>
                    <a:pt x="30455" y="10979"/>
                  </a:lnTo>
                  <a:lnTo>
                    <a:pt x="30225" y="10244"/>
                  </a:lnTo>
                  <a:lnTo>
                    <a:pt x="29950" y="9555"/>
                  </a:lnTo>
                  <a:lnTo>
                    <a:pt x="29628" y="8866"/>
                  </a:lnTo>
                  <a:lnTo>
                    <a:pt x="29307" y="8177"/>
                  </a:lnTo>
                  <a:lnTo>
                    <a:pt x="28893" y="7534"/>
                  </a:lnTo>
                  <a:lnTo>
                    <a:pt x="28526" y="6891"/>
                  </a:lnTo>
                  <a:lnTo>
                    <a:pt x="28066" y="6293"/>
                  </a:lnTo>
                  <a:lnTo>
                    <a:pt x="27607" y="5696"/>
                  </a:lnTo>
                  <a:lnTo>
                    <a:pt x="27102" y="5145"/>
                  </a:lnTo>
                  <a:lnTo>
                    <a:pt x="26596" y="4594"/>
                  </a:lnTo>
                  <a:lnTo>
                    <a:pt x="26045" y="4089"/>
                  </a:lnTo>
                  <a:lnTo>
                    <a:pt x="25494" y="3583"/>
                  </a:lnTo>
                  <a:lnTo>
                    <a:pt x="24897" y="3124"/>
                  </a:lnTo>
                  <a:lnTo>
                    <a:pt x="24300" y="2665"/>
                  </a:lnTo>
                  <a:lnTo>
                    <a:pt x="23657" y="2297"/>
                  </a:lnTo>
                  <a:lnTo>
                    <a:pt x="23014" y="1884"/>
                  </a:lnTo>
                  <a:lnTo>
                    <a:pt x="22325" y="1562"/>
                  </a:lnTo>
                  <a:lnTo>
                    <a:pt x="21636" y="1241"/>
                  </a:lnTo>
                  <a:lnTo>
                    <a:pt x="20947" y="965"/>
                  </a:lnTo>
                  <a:lnTo>
                    <a:pt x="20212" y="735"/>
                  </a:lnTo>
                  <a:lnTo>
                    <a:pt x="19477" y="506"/>
                  </a:lnTo>
                  <a:lnTo>
                    <a:pt x="18742" y="322"/>
                  </a:lnTo>
                  <a:lnTo>
                    <a:pt x="17961" y="184"/>
                  </a:lnTo>
                  <a:lnTo>
                    <a:pt x="17180" y="92"/>
                  </a:lnTo>
                  <a:lnTo>
                    <a:pt x="16399" y="46"/>
                  </a:lnTo>
                  <a:lnTo>
                    <a:pt x="15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7"/>
            <p:cNvSpPr/>
            <p:nvPr/>
          </p:nvSpPr>
          <p:spPr>
            <a:xfrm>
              <a:off x="5633561" y="915967"/>
              <a:ext cx="435833" cy="435813"/>
            </a:xfrm>
            <a:custGeom>
              <a:avLst/>
              <a:gdLst/>
              <a:ahLst/>
              <a:cxnLst/>
              <a:rect l="l" t="t" r="r" b="b"/>
              <a:pathLst>
                <a:path w="22279" h="22278" extrusionOk="0">
                  <a:moveTo>
                    <a:pt x="10933" y="0"/>
                  </a:moveTo>
                  <a:lnTo>
                    <a:pt x="10381" y="46"/>
                  </a:lnTo>
                  <a:lnTo>
                    <a:pt x="9325" y="184"/>
                  </a:lnTo>
                  <a:lnTo>
                    <a:pt x="8268" y="413"/>
                  </a:lnTo>
                  <a:lnTo>
                    <a:pt x="7212" y="735"/>
                  </a:lnTo>
                  <a:lnTo>
                    <a:pt x="6247" y="1148"/>
                  </a:lnTo>
                  <a:lnTo>
                    <a:pt x="5329" y="1654"/>
                  </a:lnTo>
                  <a:lnTo>
                    <a:pt x="4410" y="2251"/>
                  </a:lnTo>
                  <a:lnTo>
                    <a:pt x="3583" y="2940"/>
                  </a:lnTo>
                  <a:lnTo>
                    <a:pt x="2848" y="3721"/>
                  </a:lnTo>
                  <a:lnTo>
                    <a:pt x="2159" y="4548"/>
                  </a:lnTo>
                  <a:lnTo>
                    <a:pt x="1562" y="5466"/>
                  </a:lnTo>
                  <a:lnTo>
                    <a:pt x="1287" y="5926"/>
                  </a:lnTo>
                  <a:lnTo>
                    <a:pt x="1057" y="6431"/>
                  </a:lnTo>
                  <a:lnTo>
                    <a:pt x="827" y="6936"/>
                  </a:lnTo>
                  <a:lnTo>
                    <a:pt x="643" y="7487"/>
                  </a:lnTo>
                  <a:lnTo>
                    <a:pt x="460" y="7993"/>
                  </a:lnTo>
                  <a:lnTo>
                    <a:pt x="322" y="8544"/>
                  </a:lnTo>
                  <a:lnTo>
                    <a:pt x="184" y="9141"/>
                  </a:lnTo>
                  <a:lnTo>
                    <a:pt x="92" y="9692"/>
                  </a:lnTo>
                  <a:lnTo>
                    <a:pt x="46" y="10243"/>
                  </a:lnTo>
                  <a:lnTo>
                    <a:pt x="0" y="10795"/>
                  </a:lnTo>
                  <a:lnTo>
                    <a:pt x="0" y="11346"/>
                  </a:lnTo>
                  <a:lnTo>
                    <a:pt x="46" y="11897"/>
                  </a:lnTo>
                  <a:lnTo>
                    <a:pt x="138" y="12999"/>
                  </a:lnTo>
                  <a:lnTo>
                    <a:pt x="368" y="14056"/>
                  </a:lnTo>
                  <a:lnTo>
                    <a:pt x="735" y="15066"/>
                  </a:lnTo>
                  <a:lnTo>
                    <a:pt x="1149" y="16031"/>
                  </a:lnTo>
                  <a:lnTo>
                    <a:pt x="1654" y="16996"/>
                  </a:lnTo>
                  <a:lnTo>
                    <a:pt x="2251" y="17868"/>
                  </a:lnTo>
                  <a:lnTo>
                    <a:pt x="2940" y="18695"/>
                  </a:lnTo>
                  <a:lnTo>
                    <a:pt x="3721" y="19430"/>
                  </a:lnTo>
                  <a:lnTo>
                    <a:pt x="4548" y="20119"/>
                  </a:lnTo>
                  <a:lnTo>
                    <a:pt x="5466" y="20716"/>
                  </a:lnTo>
                  <a:lnTo>
                    <a:pt x="5926" y="20992"/>
                  </a:lnTo>
                  <a:lnTo>
                    <a:pt x="6431" y="21222"/>
                  </a:lnTo>
                  <a:lnTo>
                    <a:pt x="6936" y="21451"/>
                  </a:lnTo>
                  <a:lnTo>
                    <a:pt x="7488" y="21635"/>
                  </a:lnTo>
                  <a:lnTo>
                    <a:pt x="7993" y="21819"/>
                  </a:lnTo>
                  <a:lnTo>
                    <a:pt x="8544" y="21956"/>
                  </a:lnTo>
                  <a:lnTo>
                    <a:pt x="9141" y="22094"/>
                  </a:lnTo>
                  <a:lnTo>
                    <a:pt x="9692" y="22186"/>
                  </a:lnTo>
                  <a:lnTo>
                    <a:pt x="10244" y="22232"/>
                  </a:lnTo>
                  <a:lnTo>
                    <a:pt x="10795" y="22278"/>
                  </a:lnTo>
                  <a:lnTo>
                    <a:pt x="11897" y="22278"/>
                  </a:lnTo>
                  <a:lnTo>
                    <a:pt x="13000" y="22140"/>
                  </a:lnTo>
                  <a:lnTo>
                    <a:pt x="14010" y="21911"/>
                  </a:lnTo>
                  <a:lnTo>
                    <a:pt x="15067" y="21589"/>
                  </a:lnTo>
                  <a:lnTo>
                    <a:pt x="16031" y="21130"/>
                  </a:lnTo>
                  <a:lnTo>
                    <a:pt x="16950" y="20624"/>
                  </a:lnTo>
                  <a:lnTo>
                    <a:pt x="17869" y="20027"/>
                  </a:lnTo>
                  <a:lnTo>
                    <a:pt x="18695" y="19338"/>
                  </a:lnTo>
                  <a:lnTo>
                    <a:pt x="19430" y="18557"/>
                  </a:lnTo>
                  <a:lnTo>
                    <a:pt x="20119" y="17731"/>
                  </a:lnTo>
                  <a:lnTo>
                    <a:pt x="20716" y="16812"/>
                  </a:lnTo>
                  <a:lnTo>
                    <a:pt x="20992" y="16353"/>
                  </a:lnTo>
                  <a:lnTo>
                    <a:pt x="21222" y="15847"/>
                  </a:lnTo>
                  <a:lnTo>
                    <a:pt x="21451" y="15342"/>
                  </a:lnTo>
                  <a:lnTo>
                    <a:pt x="21635" y="14837"/>
                  </a:lnTo>
                  <a:lnTo>
                    <a:pt x="21819" y="14285"/>
                  </a:lnTo>
                  <a:lnTo>
                    <a:pt x="21957" y="13734"/>
                  </a:lnTo>
                  <a:lnTo>
                    <a:pt x="22095" y="13183"/>
                  </a:lnTo>
                  <a:lnTo>
                    <a:pt x="22186" y="12586"/>
                  </a:lnTo>
                  <a:lnTo>
                    <a:pt x="22232" y="12035"/>
                  </a:lnTo>
                  <a:lnTo>
                    <a:pt x="22278" y="11484"/>
                  </a:lnTo>
                  <a:lnTo>
                    <a:pt x="22278" y="10932"/>
                  </a:lnTo>
                  <a:lnTo>
                    <a:pt x="22232" y="10381"/>
                  </a:lnTo>
                  <a:lnTo>
                    <a:pt x="22140" y="9325"/>
                  </a:lnTo>
                  <a:lnTo>
                    <a:pt x="21911" y="8268"/>
                  </a:lnTo>
                  <a:lnTo>
                    <a:pt x="21543" y="7212"/>
                  </a:lnTo>
                  <a:lnTo>
                    <a:pt x="21130" y="6247"/>
                  </a:lnTo>
                  <a:lnTo>
                    <a:pt x="20625" y="5328"/>
                  </a:lnTo>
                  <a:lnTo>
                    <a:pt x="20027" y="4456"/>
                  </a:lnTo>
                  <a:lnTo>
                    <a:pt x="19338" y="3629"/>
                  </a:lnTo>
                  <a:lnTo>
                    <a:pt x="18558" y="2848"/>
                  </a:lnTo>
                  <a:lnTo>
                    <a:pt x="17731" y="2159"/>
                  </a:lnTo>
                  <a:lnTo>
                    <a:pt x="16812" y="1562"/>
                  </a:lnTo>
                  <a:lnTo>
                    <a:pt x="16353" y="1286"/>
                  </a:lnTo>
                  <a:lnTo>
                    <a:pt x="15848" y="1057"/>
                  </a:lnTo>
                  <a:lnTo>
                    <a:pt x="15342" y="827"/>
                  </a:lnTo>
                  <a:lnTo>
                    <a:pt x="14837" y="643"/>
                  </a:lnTo>
                  <a:lnTo>
                    <a:pt x="14286" y="459"/>
                  </a:lnTo>
                  <a:lnTo>
                    <a:pt x="13735" y="322"/>
                  </a:lnTo>
                  <a:lnTo>
                    <a:pt x="13183" y="184"/>
                  </a:lnTo>
                  <a:lnTo>
                    <a:pt x="12586" y="92"/>
                  </a:lnTo>
                  <a:lnTo>
                    <a:pt x="12035" y="46"/>
                  </a:lnTo>
                  <a:lnTo>
                    <a:pt x="11484"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7"/>
            <p:cNvSpPr/>
            <p:nvPr/>
          </p:nvSpPr>
          <p:spPr>
            <a:xfrm>
              <a:off x="5730611" y="1013897"/>
              <a:ext cx="240834" cy="240854"/>
            </a:xfrm>
            <a:custGeom>
              <a:avLst/>
              <a:gdLst/>
              <a:ahLst/>
              <a:cxnLst/>
              <a:rect l="l" t="t" r="r" b="b"/>
              <a:pathLst>
                <a:path w="12311" h="12312" extrusionOk="0">
                  <a:moveTo>
                    <a:pt x="5696" y="1"/>
                  </a:moveTo>
                  <a:lnTo>
                    <a:pt x="5099" y="93"/>
                  </a:lnTo>
                  <a:lnTo>
                    <a:pt x="4502" y="185"/>
                  </a:lnTo>
                  <a:lnTo>
                    <a:pt x="3951" y="368"/>
                  </a:lnTo>
                  <a:lnTo>
                    <a:pt x="3399" y="644"/>
                  </a:lnTo>
                  <a:lnTo>
                    <a:pt x="2894" y="920"/>
                  </a:lnTo>
                  <a:lnTo>
                    <a:pt x="2435" y="1241"/>
                  </a:lnTo>
                  <a:lnTo>
                    <a:pt x="1975" y="1654"/>
                  </a:lnTo>
                  <a:lnTo>
                    <a:pt x="1562" y="2068"/>
                  </a:lnTo>
                  <a:lnTo>
                    <a:pt x="1195" y="2527"/>
                  </a:lnTo>
                  <a:lnTo>
                    <a:pt x="873" y="3033"/>
                  </a:lnTo>
                  <a:lnTo>
                    <a:pt x="551" y="3584"/>
                  </a:lnTo>
                  <a:lnTo>
                    <a:pt x="322" y="4135"/>
                  </a:lnTo>
                  <a:lnTo>
                    <a:pt x="184" y="4778"/>
                  </a:lnTo>
                  <a:lnTo>
                    <a:pt x="46" y="5375"/>
                  </a:lnTo>
                  <a:lnTo>
                    <a:pt x="0" y="6018"/>
                  </a:lnTo>
                  <a:lnTo>
                    <a:pt x="46" y="6615"/>
                  </a:lnTo>
                  <a:lnTo>
                    <a:pt x="92" y="7212"/>
                  </a:lnTo>
                  <a:lnTo>
                    <a:pt x="230" y="7764"/>
                  </a:lnTo>
                  <a:lnTo>
                    <a:pt x="414" y="8361"/>
                  </a:lnTo>
                  <a:lnTo>
                    <a:pt x="689" y="8912"/>
                  </a:lnTo>
                  <a:lnTo>
                    <a:pt x="965" y="9417"/>
                  </a:lnTo>
                  <a:lnTo>
                    <a:pt x="1286" y="9877"/>
                  </a:lnTo>
                  <a:lnTo>
                    <a:pt x="1700" y="10336"/>
                  </a:lnTo>
                  <a:lnTo>
                    <a:pt x="2113" y="10749"/>
                  </a:lnTo>
                  <a:lnTo>
                    <a:pt x="2573" y="11117"/>
                  </a:lnTo>
                  <a:lnTo>
                    <a:pt x="3078" y="11438"/>
                  </a:lnTo>
                  <a:lnTo>
                    <a:pt x="3629" y="11760"/>
                  </a:lnTo>
                  <a:lnTo>
                    <a:pt x="4180" y="11944"/>
                  </a:lnTo>
                  <a:lnTo>
                    <a:pt x="4777" y="12127"/>
                  </a:lnTo>
                  <a:lnTo>
                    <a:pt x="5420" y="12265"/>
                  </a:lnTo>
                  <a:lnTo>
                    <a:pt x="6018" y="12311"/>
                  </a:lnTo>
                  <a:lnTo>
                    <a:pt x="6661" y="12265"/>
                  </a:lnTo>
                  <a:lnTo>
                    <a:pt x="7258" y="12219"/>
                  </a:lnTo>
                  <a:lnTo>
                    <a:pt x="7809" y="12081"/>
                  </a:lnTo>
                  <a:lnTo>
                    <a:pt x="8406" y="11898"/>
                  </a:lnTo>
                  <a:lnTo>
                    <a:pt x="8911" y="11622"/>
                  </a:lnTo>
                  <a:lnTo>
                    <a:pt x="9463" y="11347"/>
                  </a:lnTo>
                  <a:lnTo>
                    <a:pt x="9922" y="11025"/>
                  </a:lnTo>
                  <a:lnTo>
                    <a:pt x="10381" y="10612"/>
                  </a:lnTo>
                  <a:lnTo>
                    <a:pt x="10795" y="10198"/>
                  </a:lnTo>
                  <a:lnTo>
                    <a:pt x="11162" y="9739"/>
                  </a:lnTo>
                  <a:lnTo>
                    <a:pt x="11484" y="9234"/>
                  </a:lnTo>
                  <a:lnTo>
                    <a:pt x="11759" y="8682"/>
                  </a:lnTo>
                  <a:lnTo>
                    <a:pt x="11989" y="8131"/>
                  </a:lnTo>
                  <a:lnTo>
                    <a:pt x="12173" y="7534"/>
                  </a:lnTo>
                  <a:lnTo>
                    <a:pt x="12265" y="6891"/>
                  </a:lnTo>
                  <a:lnTo>
                    <a:pt x="12310" y="6294"/>
                  </a:lnTo>
                  <a:lnTo>
                    <a:pt x="12310" y="5651"/>
                  </a:lnTo>
                  <a:lnTo>
                    <a:pt x="12219" y="5054"/>
                  </a:lnTo>
                  <a:lnTo>
                    <a:pt x="12127" y="4502"/>
                  </a:lnTo>
                  <a:lnTo>
                    <a:pt x="11897" y="3905"/>
                  </a:lnTo>
                  <a:lnTo>
                    <a:pt x="11667" y="3400"/>
                  </a:lnTo>
                  <a:lnTo>
                    <a:pt x="11392" y="2849"/>
                  </a:lnTo>
                  <a:lnTo>
                    <a:pt x="11070" y="2389"/>
                  </a:lnTo>
                  <a:lnTo>
                    <a:pt x="10657" y="1930"/>
                  </a:lnTo>
                  <a:lnTo>
                    <a:pt x="10243" y="1517"/>
                  </a:lnTo>
                  <a:lnTo>
                    <a:pt x="9784" y="1149"/>
                  </a:lnTo>
                  <a:lnTo>
                    <a:pt x="9279" y="828"/>
                  </a:lnTo>
                  <a:lnTo>
                    <a:pt x="8728" y="552"/>
                  </a:lnTo>
                  <a:lnTo>
                    <a:pt x="8176" y="322"/>
                  </a:lnTo>
                  <a:lnTo>
                    <a:pt x="7533" y="139"/>
                  </a:lnTo>
                  <a:lnTo>
                    <a:pt x="6936" y="47"/>
                  </a:lnTo>
                  <a:lnTo>
                    <a:pt x="6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7"/>
            <p:cNvSpPr/>
            <p:nvPr/>
          </p:nvSpPr>
          <p:spPr>
            <a:xfrm>
              <a:off x="5797103" y="1079509"/>
              <a:ext cx="108748" cy="108748"/>
            </a:xfrm>
            <a:custGeom>
              <a:avLst/>
              <a:gdLst/>
              <a:ahLst/>
              <a:cxnLst/>
              <a:rect l="l" t="t" r="r" b="b"/>
              <a:pathLst>
                <a:path w="5559" h="5559" extrusionOk="0">
                  <a:moveTo>
                    <a:pt x="2481" y="0"/>
                  </a:moveTo>
                  <a:lnTo>
                    <a:pt x="2205" y="46"/>
                  </a:lnTo>
                  <a:lnTo>
                    <a:pt x="1700" y="230"/>
                  </a:lnTo>
                  <a:lnTo>
                    <a:pt x="1195" y="459"/>
                  </a:lnTo>
                  <a:lnTo>
                    <a:pt x="781" y="827"/>
                  </a:lnTo>
                  <a:lnTo>
                    <a:pt x="460" y="1240"/>
                  </a:lnTo>
                  <a:lnTo>
                    <a:pt x="184" y="1700"/>
                  </a:lnTo>
                  <a:lnTo>
                    <a:pt x="46" y="2205"/>
                  </a:lnTo>
                  <a:lnTo>
                    <a:pt x="0" y="2480"/>
                  </a:lnTo>
                  <a:lnTo>
                    <a:pt x="0" y="2802"/>
                  </a:lnTo>
                  <a:lnTo>
                    <a:pt x="0" y="3078"/>
                  </a:lnTo>
                  <a:lnTo>
                    <a:pt x="46" y="3353"/>
                  </a:lnTo>
                  <a:lnTo>
                    <a:pt x="184" y="3858"/>
                  </a:lnTo>
                  <a:lnTo>
                    <a:pt x="460" y="4318"/>
                  </a:lnTo>
                  <a:lnTo>
                    <a:pt x="781" y="4731"/>
                  </a:lnTo>
                  <a:lnTo>
                    <a:pt x="1195" y="5099"/>
                  </a:lnTo>
                  <a:lnTo>
                    <a:pt x="1700" y="5328"/>
                  </a:lnTo>
                  <a:lnTo>
                    <a:pt x="2205" y="5512"/>
                  </a:lnTo>
                  <a:lnTo>
                    <a:pt x="2481" y="5558"/>
                  </a:lnTo>
                  <a:lnTo>
                    <a:pt x="3078" y="5558"/>
                  </a:lnTo>
                  <a:lnTo>
                    <a:pt x="3353" y="5512"/>
                  </a:lnTo>
                  <a:lnTo>
                    <a:pt x="3859" y="5328"/>
                  </a:lnTo>
                  <a:lnTo>
                    <a:pt x="4318" y="5099"/>
                  </a:lnTo>
                  <a:lnTo>
                    <a:pt x="4731" y="4731"/>
                  </a:lnTo>
                  <a:lnTo>
                    <a:pt x="5099" y="4318"/>
                  </a:lnTo>
                  <a:lnTo>
                    <a:pt x="5329" y="3858"/>
                  </a:lnTo>
                  <a:lnTo>
                    <a:pt x="5512" y="3353"/>
                  </a:lnTo>
                  <a:lnTo>
                    <a:pt x="5558" y="3078"/>
                  </a:lnTo>
                  <a:lnTo>
                    <a:pt x="5558" y="2802"/>
                  </a:lnTo>
                  <a:lnTo>
                    <a:pt x="5558" y="2756"/>
                  </a:lnTo>
                  <a:lnTo>
                    <a:pt x="5558" y="2480"/>
                  </a:lnTo>
                  <a:lnTo>
                    <a:pt x="5512" y="2205"/>
                  </a:lnTo>
                  <a:lnTo>
                    <a:pt x="5329" y="1700"/>
                  </a:lnTo>
                  <a:lnTo>
                    <a:pt x="5099" y="1194"/>
                  </a:lnTo>
                  <a:lnTo>
                    <a:pt x="4731" y="827"/>
                  </a:lnTo>
                  <a:lnTo>
                    <a:pt x="4318" y="459"/>
                  </a:lnTo>
                  <a:lnTo>
                    <a:pt x="3859" y="230"/>
                  </a:lnTo>
                  <a:lnTo>
                    <a:pt x="3353" y="46"/>
                  </a:lnTo>
                  <a:lnTo>
                    <a:pt x="3078"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7"/>
            <p:cNvSpPr/>
            <p:nvPr/>
          </p:nvSpPr>
          <p:spPr>
            <a:xfrm>
              <a:off x="5880674" y="576303"/>
              <a:ext cx="528383" cy="528383"/>
            </a:xfrm>
            <a:custGeom>
              <a:avLst/>
              <a:gdLst/>
              <a:ahLst/>
              <a:cxnLst/>
              <a:rect l="l" t="t" r="r" b="b"/>
              <a:pathLst>
                <a:path w="27010" h="27010" extrusionOk="0">
                  <a:moveTo>
                    <a:pt x="26366" y="0"/>
                  </a:moveTo>
                  <a:lnTo>
                    <a:pt x="0" y="26366"/>
                  </a:lnTo>
                  <a:lnTo>
                    <a:pt x="643" y="27009"/>
                  </a:lnTo>
                  <a:lnTo>
                    <a:pt x="27009" y="643"/>
                  </a:lnTo>
                  <a:lnTo>
                    <a:pt x="2636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7"/>
            <p:cNvSpPr/>
            <p:nvPr/>
          </p:nvSpPr>
          <p:spPr>
            <a:xfrm>
              <a:off x="5851018" y="1066031"/>
              <a:ext cx="67412" cy="68293"/>
            </a:xfrm>
            <a:custGeom>
              <a:avLst/>
              <a:gdLst/>
              <a:ahLst/>
              <a:cxnLst/>
              <a:rect l="l" t="t" r="r" b="b"/>
              <a:pathLst>
                <a:path w="3446" h="3491" extrusionOk="0">
                  <a:moveTo>
                    <a:pt x="919" y="0"/>
                  </a:moveTo>
                  <a:lnTo>
                    <a:pt x="0" y="3491"/>
                  </a:lnTo>
                  <a:lnTo>
                    <a:pt x="3445" y="2526"/>
                  </a:lnTo>
                  <a:lnTo>
                    <a:pt x="9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7"/>
            <p:cNvSpPr/>
            <p:nvPr/>
          </p:nvSpPr>
          <p:spPr>
            <a:xfrm>
              <a:off x="6316488" y="496332"/>
              <a:ext cx="172541" cy="172541"/>
            </a:xfrm>
            <a:custGeom>
              <a:avLst/>
              <a:gdLst/>
              <a:ahLst/>
              <a:cxnLst/>
              <a:rect l="l" t="t" r="r" b="b"/>
              <a:pathLst>
                <a:path w="8820" h="8820" extrusionOk="0">
                  <a:moveTo>
                    <a:pt x="6109" y="0"/>
                  </a:moveTo>
                  <a:lnTo>
                    <a:pt x="1194" y="4915"/>
                  </a:lnTo>
                  <a:lnTo>
                    <a:pt x="0" y="8819"/>
                  </a:lnTo>
                  <a:lnTo>
                    <a:pt x="3904" y="7625"/>
                  </a:lnTo>
                  <a:lnTo>
                    <a:pt x="8819" y="2664"/>
                  </a:lnTo>
                  <a:lnTo>
                    <a:pt x="4961" y="3858"/>
                  </a:lnTo>
                  <a:lnTo>
                    <a:pt x="610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7"/>
            <p:cNvSpPr/>
            <p:nvPr/>
          </p:nvSpPr>
          <p:spPr>
            <a:xfrm>
              <a:off x="7260887" y="621219"/>
              <a:ext cx="1278703" cy="806053"/>
            </a:xfrm>
            <a:custGeom>
              <a:avLst/>
              <a:gdLst/>
              <a:ahLst/>
              <a:cxnLst/>
              <a:rect l="l" t="t" r="r" b="b"/>
              <a:pathLst>
                <a:path w="65365" h="41204" extrusionOk="0">
                  <a:moveTo>
                    <a:pt x="0" y="1"/>
                  </a:moveTo>
                  <a:lnTo>
                    <a:pt x="0" y="41203"/>
                  </a:lnTo>
                  <a:lnTo>
                    <a:pt x="65364" y="41203"/>
                  </a:lnTo>
                  <a:lnTo>
                    <a:pt x="65364"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47"/>
            <p:cNvSpPr/>
            <p:nvPr/>
          </p:nvSpPr>
          <p:spPr>
            <a:xfrm>
              <a:off x="7366916" y="804539"/>
              <a:ext cx="1063946" cy="2719"/>
            </a:xfrm>
            <a:custGeom>
              <a:avLst/>
              <a:gdLst/>
              <a:ahLst/>
              <a:cxnLst/>
              <a:rect l="l" t="t" r="r" b="b"/>
              <a:pathLst>
                <a:path w="54387" h="139" extrusionOk="0">
                  <a:moveTo>
                    <a:pt x="27193" y="0"/>
                  </a:moveTo>
                  <a:lnTo>
                    <a:pt x="13597" y="46"/>
                  </a:lnTo>
                  <a:lnTo>
                    <a:pt x="1" y="92"/>
                  </a:lnTo>
                  <a:lnTo>
                    <a:pt x="13597" y="138"/>
                  </a:lnTo>
                  <a:lnTo>
                    <a:pt x="40790" y="138"/>
                  </a:lnTo>
                  <a:lnTo>
                    <a:pt x="54386" y="92"/>
                  </a:lnTo>
                  <a:lnTo>
                    <a:pt x="4079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47"/>
            <p:cNvSpPr/>
            <p:nvPr/>
          </p:nvSpPr>
          <p:spPr>
            <a:xfrm>
              <a:off x="7366916" y="910567"/>
              <a:ext cx="1063946" cy="1819"/>
            </a:xfrm>
            <a:custGeom>
              <a:avLst/>
              <a:gdLst/>
              <a:ahLst/>
              <a:cxnLst/>
              <a:rect l="l" t="t" r="r" b="b"/>
              <a:pathLst>
                <a:path w="54387" h="93" extrusionOk="0">
                  <a:moveTo>
                    <a:pt x="13597" y="0"/>
                  </a:moveTo>
                  <a:lnTo>
                    <a:pt x="1" y="46"/>
                  </a:lnTo>
                  <a:lnTo>
                    <a:pt x="13597" y="92"/>
                  </a:lnTo>
                  <a:lnTo>
                    <a:pt x="40790" y="92"/>
                  </a:lnTo>
                  <a:lnTo>
                    <a:pt x="54386" y="46"/>
                  </a:lnTo>
                  <a:lnTo>
                    <a:pt x="4079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7"/>
            <p:cNvSpPr/>
            <p:nvPr/>
          </p:nvSpPr>
          <p:spPr>
            <a:xfrm>
              <a:off x="7366916" y="910567"/>
              <a:ext cx="1063946" cy="1819"/>
            </a:xfrm>
            <a:custGeom>
              <a:avLst/>
              <a:gdLst/>
              <a:ahLst/>
              <a:cxnLst/>
              <a:rect l="l" t="t" r="r" b="b"/>
              <a:pathLst>
                <a:path w="54387" h="93" fill="none" extrusionOk="0">
                  <a:moveTo>
                    <a:pt x="1" y="46"/>
                  </a:moveTo>
                  <a:lnTo>
                    <a:pt x="1" y="46"/>
                  </a:lnTo>
                  <a:lnTo>
                    <a:pt x="13597" y="0"/>
                  </a:lnTo>
                  <a:lnTo>
                    <a:pt x="27193" y="0"/>
                  </a:lnTo>
                  <a:lnTo>
                    <a:pt x="27193" y="0"/>
                  </a:lnTo>
                  <a:lnTo>
                    <a:pt x="40790" y="0"/>
                  </a:lnTo>
                  <a:lnTo>
                    <a:pt x="54386" y="46"/>
                  </a:lnTo>
                  <a:lnTo>
                    <a:pt x="54386" y="46"/>
                  </a:lnTo>
                  <a:lnTo>
                    <a:pt x="40790" y="92"/>
                  </a:lnTo>
                  <a:lnTo>
                    <a:pt x="27193" y="92"/>
                  </a:lnTo>
                  <a:lnTo>
                    <a:pt x="27193" y="92"/>
                  </a:lnTo>
                  <a:lnTo>
                    <a:pt x="13597" y="92"/>
                  </a:lnTo>
                  <a:lnTo>
                    <a:pt x="1" y="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7"/>
            <p:cNvSpPr/>
            <p:nvPr/>
          </p:nvSpPr>
          <p:spPr>
            <a:xfrm>
              <a:off x="7366916" y="1014796"/>
              <a:ext cx="1063946" cy="2719"/>
            </a:xfrm>
            <a:custGeom>
              <a:avLst/>
              <a:gdLst/>
              <a:ahLst/>
              <a:cxnLst/>
              <a:rect l="l" t="t" r="r" b="b"/>
              <a:pathLst>
                <a:path w="54387" h="139" extrusionOk="0">
                  <a:moveTo>
                    <a:pt x="27193" y="1"/>
                  </a:moveTo>
                  <a:lnTo>
                    <a:pt x="13597" y="47"/>
                  </a:lnTo>
                  <a:lnTo>
                    <a:pt x="1" y="93"/>
                  </a:lnTo>
                  <a:lnTo>
                    <a:pt x="13597" y="139"/>
                  </a:lnTo>
                  <a:lnTo>
                    <a:pt x="40790" y="139"/>
                  </a:lnTo>
                  <a:lnTo>
                    <a:pt x="54386" y="93"/>
                  </a:lnTo>
                  <a:lnTo>
                    <a:pt x="40790"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7"/>
            <p:cNvSpPr/>
            <p:nvPr/>
          </p:nvSpPr>
          <p:spPr>
            <a:xfrm>
              <a:off x="7366916" y="1014796"/>
              <a:ext cx="1063946" cy="2719"/>
            </a:xfrm>
            <a:custGeom>
              <a:avLst/>
              <a:gdLst/>
              <a:ahLst/>
              <a:cxnLst/>
              <a:rect l="l" t="t" r="r" b="b"/>
              <a:pathLst>
                <a:path w="54387" h="139" fill="none" extrusionOk="0">
                  <a:moveTo>
                    <a:pt x="1" y="93"/>
                  </a:moveTo>
                  <a:lnTo>
                    <a:pt x="1" y="93"/>
                  </a:lnTo>
                  <a:lnTo>
                    <a:pt x="13597" y="47"/>
                  </a:lnTo>
                  <a:lnTo>
                    <a:pt x="27193" y="1"/>
                  </a:lnTo>
                  <a:lnTo>
                    <a:pt x="27193" y="1"/>
                  </a:lnTo>
                  <a:lnTo>
                    <a:pt x="40790" y="1"/>
                  </a:lnTo>
                  <a:lnTo>
                    <a:pt x="54386" y="93"/>
                  </a:lnTo>
                  <a:lnTo>
                    <a:pt x="54386" y="93"/>
                  </a:lnTo>
                  <a:lnTo>
                    <a:pt x="40790" y="139"/>
                  </a:lnTo>
                  <a:lnTo>
                    <a:pt x="27193" y="139"/>
                  </a:lnTo>
                  <a:lnTo>
                    <a:pt x="27193" y="139"/>
                  </a:lnTo>
                  <a:lnTo>
                    <a:pt x="13597" y="139"/>
                  </a:lnTo>
                  <a:lnTo>
                    <a:pt x="1" y="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7"/>
            <p:cNvSpPr/>
            <p:nvPr/>
          </p:nvSpPr>
          <p:spPr>
            <a:xfrm>
              <a:off x="7366916" y="1119945"/>
              <a:ext cx="1063946" cy="2700"/>
            </a:xfrm>
            <a:custGeom>
              <a:avLst/>
              <a:gdLst/>
              <a:ahLst/>
              <a:cxnLst/>
              <a:rect l="l" t="t" r="r" b="b"/>
              <a:pathLst>
                <a:path w="54387" h="138" extrusionOk="0">
                  <a:moveTo>
                    <a:pt x="27193" y="0"/>
                  </a:moveTo>
                  <a:lnTo>
                    <a:pt x="13597" y="46"/>
                  </a:lnTo>
                  <a:lnTo>
                    <a:pt x="1" y="92"/>
                  </a:lnTo>
                  <a:lnTo>
                    <a:pt x="13597" y="138"/>
                  </a:lnTo>
                  <a:lnTo>
                    <a:pt x="40790" y="138"/>
                  </a:lnTo>
                  <a:lnTo>
                    <a:pt x="54386" y="92"/>
                  </a:lnTo>
                  <a:lnTo>
                    <a:pt x="4079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7"/>
            <p:cNvSpPr/>
            <p:nvPr/>
          </p:nvSpPr>
          <p:spPr>
            <a:xfrm>
              <a:off x="7366916" y="1119945"/>
              <a:ext cx="1063946" cy="2700"/>
            </a:xfrm>
            <a:custGeom>
              <a:avLst/>
              <a:gdLst/>
              <a:ahLst/>
              <a:cxnLst/>
              <a:rect l="l" t="t" r="r" b="b"/>
              <a:pathLst>
                <a:path w="54387" h="138" fill="none" extrusionOk="0">
                  <a:moveTo>
                    <a:pt x="1" y="92"/>
                  </a:moveTo>
                  <a:lnTo>
                    <a:pt x="1" y="92"/>
                  </a:lnTo>
                  <a:lnTo>
                    <a:pt x="13597" y="46"/>
                  </a:lnTo>
                  <a:lnTo>
                    <a:pt x="27193" y="0"/>
                  </a:lnTo>
                  <a:lnTo>
                    <a:pt x="27193" y="0"/>
                  </a:lnTo>
                  <a:lnTo>
                    <a:pt x="40790" y="0"/>
                  </a:lnTo>
                  <a:lnTo>
                    <a:pt x="54386" y="92"/>
                  </a:lnTo>
                  <a:lnTo>
                    <a:pt x="54386" y="92"/>
                  </a:lnTo>
                  <a:lnTo>
                    <a:pt x="40790" y="138"/>
                  </a:lnTo>
                  <a:lnTo>
                    <a:pt x="27193" y="138"/>
                  </a:lnTo>
                  <a:lnTo>
                    <a:pt x="27193" y="138"/>
                  </a:lnTo>
                  <a:lnTo>
                    <a:pt x="13597" y="138"/>
                  </a:lnTo>
                  <a:lnTo>
                    <a:pt x="1"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7"/>
            <p:cNvSpPr/>
            <p:nvPr/>
          </p:nvSpPr>
          <p:spPr>
            <a:xfrm>
              <a:off x="7366916" y="1225074"/>
              <a:ext cx="1063946" cy="2719"/>
            </a:xfrm>
            <a:custGeom>
              <a:avLst/>
              <a:gdLst/>
              <a:ahLst/>
              <a:cxnLst/>
              <a:rect l="l" t="t" r="r" b="b"/>
              <a:pathLst>
                <a:path w="54387" h="139" extrusionOk="0">
                  <a:moveTo>
                    <a:pt x="27193" y="0"/>
                  </a:moveTo>
                  <a:lnTo>
                    <a:pt x="13597" y="46"/>
                  </a:lnTo>
                  <a:lnTo>
                    <a:pt x="1" y="92"/>
                  </a:lnTo>
                  <a:lnTo>
                    <a:pt x="13597" y="138"/>
                  </a:lnTo>
                  <a:lnTo>
                    <a:pt x="40790" y="138"/>
                  </a:lnTo>
                  <a:lnTo>
                    <a:pt x="54386" y="92"/>
                  </a:lnTo>
                  <a:lnTo>
                    <a:pt x="40790"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7"/>
            <p:cNvSpPr/>
            <p:nvPr/>
          </p:nvSpPr>
          <p:spPr>
            <a:xfrm>
              <a:off x="7366916" y="1225074"/>
              <a:ext cx="1063946" cy="2719"/>
            </a:xfrm>
            <a:custGeom>
              <a:avLst/>
              <a:gdLst/>
              <a:ahLst/>
              <a:cxnLst/>
              <a:rect l="l" t="t" r="r" b="b"/>
              <a:pathLst>
                <a:path w="54387" h="139" fill="none" extrusionOk="0">
                  <a:moveTo>
                    <a:pt x="1" y="92"/>
                  </a:moveTo>
                  <a:lnTo>
                    <a:pt x="1" y="92"/>
                  </a:lnTo>
                  <a:lnTo>
                    <a:pt x="13597" y="46"/>
                  </a:lnTo>
                  <a:lnTo>
                    <a:pt x="27193" y="0"/>
                  </a:lnTo>
                  <a:lnTo>
                    <a:pt x="27193" y="0"/>
                  </a:lnTo>
                  <a:lnTo>
                    <a:pt x="40790" y="0"/>
                  </a:lnTo>
                  <a:lnTo>
                    <a:pt x="54386" y="92"/>
                  </a:lnTo>
                  <a:lnTo>
                    <a:pt x="54386" y="92"/>
                  </a:lnTo>
                  <a:lnTo>
                    <a:pt x="40790" y="138"/>
                  </a:lnTo>
                  <a:lnTo>
                    <a:pt x="27193" y="138"/>
                  </a:lnTo>
                  <a:lnTo>
                    <a:pt x="27193" y="138"/>
                  </a:lnTo>
                  <a:lnTo>
                    <a:pt x="13597" y="138"/>
                  </a:lnTo>
                  <a:lnTo>
                    <a:pt x="1" y="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7"/>
            <p:cNvSpPr/>
            <p:nvPr/>
          </p:nvSpPr>
          <p:spPr>
            <a:xfrm>
              <a:off x="7578973" y="738046"/>
              <a:ext cx="3619" cy="588577"/>
            </a:xfrm>
            <a:custGeom>
              <a:avLst/>
              <a:gdLst/>
              <a:ahLst/>
              <a:cxnLst/>
              <a:rect l="l" t="t" r="r" b="b"/>
              <a:pathLst>
                <a:path w="185" h="30087" extrusionOk="0">
                  <a:moveTo>
                    <a:pt x="93" y="0"/>
                  </a:moveTo>
                  <a:lnTo>
                    <a:pt x="1" y="7533"/>
                  </a:lnTo>
                  <a:lnTo>
                    <a:pt x="1" y="15066"/>
                  </a:lnTo>
                  <a:lnTo>
                    <a:pt x="47" y="22554"/>
                  </a:lnTo>
                  <a:lnTo>
                    <a:pt x="93" y="30087"/>
                  </a:lnTo>
                  <a:lnTo>
                    <a:pt x="185" y="22554"/>
                  </a:lnTo>
                  <a:lnTo>
                    <a:pt x="185" y="15066"/>
                  </a:lnTo>
                  <a:lnTo>
                    <a:pt x="139" y="7533"/>
                  </a:lnTo>
                  <a:lnTo>
                    <a:pt x="139" y="3767"/>
                  </a:lnTo>
                  <a:lnTo>
                    <a:pt x="9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7"/>
            <p:cNvSpPr/>
            <p:nvPr/>
          </p:nvSpPr>
          <p:spPr>
            <a:xfrm>
              <a:off x="7578973" y="738046"/>
              <a:ext cx="3619" cy="588577"/>
            </a:xfrm>
            <a:custGeom>
              <a:avLst/>
              <a:gdLst/>
              <a:ahLst/>
              <a:cxnLst/>
              <a:rect l="l" t="t" r="r" b="b"/>
              <a:pathLst>
                <a:path w="185" h="30087" fill="none" extrusionOk="0">
                  <a:moveTo>
                    <a:pt x="93" y="0"/>
                  </a:moveTo>
                  <a:lnTo>
                    <a:pt x="93" y="0"/>
                  </a:lnTo>
                  <a:lnTo>
                    <a:pt x="139" y="3767"/>
                  </a:lnTo>
                  <a:lnTo>
                    <a:pt x="139" y="7533"/>
                  </a:lnTo>
                  <a:lnTo>
                    <a:pt x="185" y="15066"/>
                  </a:lnTo>
                  <a:lnTo>
                    <a:pt x="185" y="15066"/>
                  </a:lnTo>
                  <a:lnTo>
                    <a:pt x="185" y="22554"/>
                  </a:lnTo>
                  <a:lnTo>
                    <a:pt x="93" y="30087"/>
                  </a:lnTo>
                  <a:lnTo>
                    <a:pt x="93" y="30087"/>
                  </a:lnTo>
                  <a:lnTo>
                    <a:pt x="47" y="22554"/>
                  </a:lnTo>
                  <a:lnTo>
                    <a:pt x="1" y="15066"/>
                  </a:lnTo>
                  <a:lnTo>
                    <a:pt x="1" y="15066"/>
                  </a:lnTo>
                  <a:lnTo>
                    <a:pt x="1" y="7533"/>
                  </a:lnTo>
                  <a:lnTo>
                    <a:pt x="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7"/>
            <p:cNvSpPr/>
            <p:nvPr/>
          </p:nvSpPr>
          <p:spPr>
            <a:xfrm>
              <a:off x="7763193" y="738046"/>
              <a:ext cx="3619" cy="588577"/>
            </a:xfrm>
            <a:custGeom>
              <a:avLst/>
              <a:gdLst/>
              <a:ahLst/>
              <a:cxnLst/>
              <a:rect l="l" t="t" r="r" b="b"/>
              <a:pathLst>
                <a:path w="185" h="30087" extrusionOk="0">
                  <a:moveTo>
                    <a:pt x="92" y="0"/>
                  </a:moveTo>
                  <a:lnTo>
                    <a:pt x="46" y="3767"/>
                  </a:lnTo>
                  <a:lnTo>
                    <a:pt x="0" y="7533"/>
                  </a:lnTo>
                  <a:lnTo>
                    <a:pt x="0" y="15066"/>
                  </a:lnTo>
                  <a:lnTo>
                    <a:pt x="46" y="22554"/>
                  </a:lnTo>
                  <a:lnTo>
                    <a:pt x="46" y="26320"/>
                  </a:lnTo>
                  <a:lnTo>
                    <a:pt x="92" y="30087"/>
                  </a:lnTo>
                  <a:lnTo>
                    <a:pt x="184" y="22554"/>
                  </a:lnTo>
                  <a:lnTo>
                    <a:pt x="184" y="15066"/>
                  </a:lnTo>
                  <a:lnTo>
                    <a:pt x="184" y="7533"/>
                  </a:lnTo>
                  <a:lnTo>
                    <a:pt x="138" y="3767"/>
                  </a:lnTo>
                  <a:lnTo>
                    <a:pt x="9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7"/>
            <p:cNvSpPr/>
            <p:nvPr/>
          </p:nvSpPr>
          <p:spPr>
            <a:xfrm>
              <a:off x="7763193" y="738046"/>
              <a:ext cx="3619" cy="588577"/>
            </a:xfrm>
            <a:custGeom>
              <a:avLst/>
              <a:gdLst/>
              <a:ahLst/>
              <a:cxnLst/>
              <a:rect l="l" t="t" r="r" b="b"/>
              <a:pathLst>
                <a:path w="185" h="30087" fill="none" extrusionOk="0">
                  <a:moveTo>
                    <a:pt x="92" y="0"/>
                  </a:moveTo>
                  <a:lnTo>
                    <a:pt x="92" y="0"/>
                  </a:lnTo>
                  <a:lnTo>
                    <a:pt x="138" y="3767"/>
                  </a:lnTo>
                  <a:lnTo>
                    <a:pt x="184" y="7533"/>
                  </a:lnTo>
                  <a:lnTo>
                    <a:pt x="184" y="15066"/>
                  </a:lnTo>
                  <a:lnTo>
                    <a:pt x="184" y="15066"/>
                  </a:lnTo>
                  <a:lnTo>
                    <a:pt x="184" y="22554"/>
                  </a:lnTo>
                  <a:lnTo>
                    <a:pt x="92" y="30087"/>
                  </a:lnTo>
                  <a:lnTo>
                    <a:pt x="92" y="30087"/>
                  </a:lnTo>
                  <a:lnTo>
                    <a:pt x="46" y="26320"/>
                  </a:lnTo>
                  <a:lnTo>
                    <a:pt x="46" y="22554"/>
                  </a:lnTo>
                  <a:lnTo>
                    <a:pt x="0" y="15066"/>
                  </a:lnTo>
                  <a:lnTo>
                    <a:pt x="0" y="15066"/>
                  </a:lnTo>
                  <a:lnTo>
                    <a:pt x="0" y="7533"/>
                  </a:lnTo>
                  <a:lnTo>
                    <a:pt x="46" y="3767"/>
                  </a:lnTo>
                  <a:lnTo>
                    <a:pt x="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7"/>
            <p:cNvSpPr/>
            <p:nvPr/>
          </p:nvSpPr>
          <p:spPr>
            <a:xfrm>
              <a:off x="7947394" y="738046"/>
              <a:ext cx="3619" cy="588577"/>
            </a:xfrm>
            <a:custGeom>
              <a:avLst/>
              <a:gdLst/>
              <a:ahLst/>
              <a:cxnLst/>
              <a:rect l="l" t="t" r="r" b="b"/>
              <a:pathLst>
                <a:path w="185" h="30087" extrusionOk="0">
                  <a:moveTo>
                    <a:pt x="93" y="0"/>
                  </a:moveTo>
                  <a:lnTo>
                    <a:pt x="1" y="7533"/>
                  </a:lnTo>
                  <a:lnTo>
                    <a:pt x="1" y="15066"/>
                  </a:lnTo>
                  <a:lnTo>
                    <a:pt x="1" y="22554"/>
                  </a:lnTo>
                  <a:lnTo>
                    <a:pt x="93" y="30087"/>
                  </a:lnTo>
                  <a:lnTo>
                    <a:pt x="184" y="22554"/>
                  </a:lnTo>
                  <a:lnTo>
                    <a:pt x="184" y="15066"/>
                  </a:lnTo>
                  <a:lnTo>
                    <a:pt x="139" y="7533"/>
                  </a:lnTo>
                  <a:lnTo>
                    <a:pt x="139" y="3767"/>
                  </a:lnTo>
                  <a:lnTo>
                    <a:pt x="9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7"/>
            <p:cNvSpPr/>
            <p:nvPr/>
          </p:nvSpPr>
          <p:spPr>
            <a:xfrm>
              <a:off x="7947394" y="738046"/>
              <a:ext cx="3619" cy="588577"/>
            </a:xfrm>
            <a:custGeom>
              <a:avLst/>
              <a:gdLst/>
              <a:ahLst/>
              <a:cxnLst/>
              <a:rect l="l" t="t" r="r" b="b"/>
              <a:pathLst>
                <a:path w="185" h="30087" fill="none" extrusionOk="0">
                  <a:moveTo>
                    <a:pt x="93" y="0"/>
                  </a:moveTo>
                  <a:lnTo>
                    <a:pt x="93" y="0"/>
                  </a:lnTo>
                  <a:lnTo>
                    <a:pt x="139" y="3767"/>
                  </a:lnTo>
                  <a:lnTo>
                    <a:pt x="139" y="7533"/>
                  </a:lnTo>
                  <a:lnTo>
                    <a:pt x="184" y="15066"/>
                  </a:lnTo>
                  <a:lnTo>
                    <a:pt x="184" y="15066"/>
                  </a:lnTo>
                  <a:lnTo>
                    <a:pt x="184" y="22554"/>
                  </a:lnTo>
                  <a:lnTo>
                    <a:pt x="93" y="30087"/>
                  </a:lnTo>
                  <a:lnTo>
                    <a:pt x="93" y="30087"/>
                  </a:lnTo>
                  <a:lnTo>
                    <a:pt x="1" y="22554"/>
                  </a:lnTo>
                  <a:lnTo>
                    <a:pt x="1" y="15066"/>
                  </a:lnTo>
                  <a:lnTo>
                    <a:pt x="1" y="15066"/>
                  </a:lnTo>
                  <a:lnTo>
                    <a:pt x="1" y="7533"/>
                  </a:lnTo>
                  <a:lnTo>
                    <a:pt x="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7"/>
            <p:cNvSpPr/>
            <p:nvPr/>
          </p:nvSpPr>
          <p:spPr>
            <a:xfrm>
              <a:off x="8130714" y="738046"/>
              <a:ext cx="3599" cy="588577"/>
            </a:xfrm>
            <a:custGeom>
              <a:avLst/>
              <a:gdLst/>
              <a:ahLst/>
              <a:cxnLst/>
              <a:rect l="l" t="t" r="r" b="b"/>
              <a:pathLst>
                <a:path w="184" h="30087" extrusionOk="0">
                  <a:moveTo>
                    <a:pt x="92" y="0"/>
                  </a:moveTo>
                  <a:lnTo>
                    <a:pt x="46" y="7533"/>
                  </a:lnTo>
                  <a:lnTo>
                    <a:pt x="0" y="15066"/>
                  </a:lnTo>
                  <a:lnTo>
                    <a:pt x="46" y="22554"/>
                  </a:lnTo>
                  <a:lnTo>
                    <a:pt x="46" y="26320"/>
                  </a:lnTo>
                  <a:lnTo>
                    <a:pt x="92" y="30087"/>
                  </a:lnTo>
                  <a:lnTo>
                    <a:pt x="184" y="22554"/>
                  </a:lnTo>
                  <a:lnTo>
                    <a:pt x="184" y="15066"/>
                  </a:lnTo>
                  <a:lnTo>
                    <a:pt x="184" y="7533"/>
                  </a:lnTo>
                  <a:lnTo>
                    <a:pt x="138" y="3767"/>
                  </a:lnTo>
                  <a:lnTo>
                    <a:pt x="9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7"/>
            <p:cNvSpPr/>
            <p:nvPr/>
          </p:nvSpPr>
          <p:spPr>
            <a:xfrm>
              <a:off x="8130714" y="738046"/>
              <a:ext cx="3599" cy="588577"/>
            </a:xfrm>
            <a:custGeom>
              <a:avLst/>
              <a:gdLst/>
              <a:ahLst/>
              <a:cxnLst/>
              <a:rect l="l" t="t" r="r" b="b"/>
              <a:pathLst>
                <a:path w="184" h="30087" fill="none" extrusionOk="0">
                  <a:moveTo>
                    <a:pt x="92" y="0"/>
                  </a:moveTo>
                  <a:lnTo>
                    <a:pt x="92" y="0"/>
                  </a:lnTo>
                  <a:lnTo>
                    <a:pt x="138" y="3767"/>
                  </a:lnTo>
                  <a:lnTo>
                    <a:pt x="184" y="7533"/>
                  </a:lnTo>
                  <a:lnTo>
                    <a:pt x="184" y="15066"/>
                  </a:lnTo>
                  <a:lnTo>
                    <a:pt x="184" y="15066"/>
                  </a:lnTo>
                  <a:lnTo>
                    <a:pt x="184" y="22554"/>
                  </a:lnTo>
                  <a:lnTo>
                    <a:pt x="92" y="30087"/>
                  </a:lnTo>
                  <a:lnTo>
                    <a:pt x="92" y="30087"/>
                  </a:lnTo>
                  <a:lnTo>
                    <a:pt x="46" y="26320"/>
                  </a:lnTo>
                  <a:lnTo>
                    <a:pt x="46" y="22554"/>
                  </a:lnTo>
                  <a:lnTo>
                    <a:pt x="0" y="15066"/>
                  </a:lnTo>
                  <a:lnTo>
                    <a:pt x="0" y="15066"/>
                  </a:lnTo>
                  <a:lnTo>
                    <a:pt x="46" y="7533"/>
                  </a:lnTo>
                  <a:lnTo>
                    <a:pt x="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7"/>
            <p:cNvSpPr/>
            <p:nvPr/>
          </p:nvSpPr>
          <p:spPr>
            <a:xfrm>
              <a:off x="8314915" y="738046"/>
              <a:ext cx="3619" cy="588577"/>
            </a:xfrm>
            <a:custGeom>
              <a:avLst/>
              <a:gdLst/>
              <a:ahLst/>
              <a:cxnLst/>
              <a:rect l="l" t="t" r="r" b="b"/>
              <a:pathLst>
                <a:path w="185" h="30087" extrusionOk="0">
                  <a:moveTo>
                    <a:pt x="92" y="0"/>
                  </a:moveTo>
                  <a:lnTo>
                    <a:pt x="1" y="7533"/>
                  </a:lnTo>
                  <a:lnTo>
                    <a:pt x="1" y="11300"/>
                  </a:lnTo>
                  <a:lnTo>
                    <a:pt x="1" y="15066"/>
                  </a:lnTo>
                  <a:lnTo>
                    <a:pt x="47" y="22554"/>
                  </a:lnTo>
                  <a:lnTo>
                    <a:pt x="47" y="26320"/>
                  </a:lnTo>
                  <a:lnTo>
                    <a:pt x="92" y="30087"/>
                  </a:lnTo>
                  <a:lnTo>
                    <a:pt x="184" y="22554"/>
                  </a:lnTo>
                  <a:lnTo>
                    <a:pt x="184" y="15066"/>
                  </a:lnTo>
                  <a:lnTo>
                    <a:pt x="184" y="7533"/>
                  </a:lnTo>
                  <a:lnTo>
                    <a:pt x="138" y="3767"/>
                  </a:lnTo>
                  <a:lnTo>
                    <a:pt x="9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7"/>
            <p:cNvSpPr/>
            <p:nvPr/>
          </p:nvSpPr>
          <p:spPr>
            <a:xfrm>
              <a:off x="8314915" y="738046"/>
              <a:ext cx="3619" cy="588577"/>
            </a:xfrm>
            <a:custGeom>
              <a:avLst/>
              <a:gdLst/>
              <a:ahLst/>
              <a:cxnLst/>
              <a:rect l="l" t="t" r="r" b="b"/>
              <a:pathLst>
                <a:path w="185" h="30087" fill="none" extrusionOk="0">
                  <a:moveTo>
                    <a:pt x="92" y="0"/>
                  </a:moveTo>
                  <a:lnTo>
                    <a:pt x="92" y="0"/>
                  </a:lnTo>
                  <a:lnTo>
                    <a:pt x="138" y="3767"/>
                  </a:lnTo>
                  <a:lnTo>
                    <a:pt x="184" y="7533"/>
                  </a:lnTo>
                  <a:lnTo>
                    <a:pt x="184" y="15066"/>
                  </a:lnTo>
                  <a:lnTo>
                    <a:pt x="184" y="15066"/>
                  </a:lnTo>
                  <a:lnTo>
                    <a:pt x="184" y="22554"/>
                  </a:lnTo>
                  <a:lnTo>
                    <a:pt x="92" y="30087"/>
                  </a:lnTo>
                  <a:lnTo>
                    <a:pt x="92" y="30087"/>
                  </a:lnTo>
                  <a:lnTo>
                    <a:pt x="47" y="26320"/>
                  </a:lnTo>
                  <a:lnTo>
                    <a:pt x="47" y="22554"/>
                  </a:lnTo>
                  <a:lnTo>
                    <a:pt x="1" y="15066"/>
                  </a:lnTo>
                  <a:lnTo>
                    <a:pt x="1" y="15066"/>
                  </a:lnTo>
                  <a:lnTo>
                    <a:pt x="1" y="11300"/>
                  </a:lnTo>
                  <a:lnTo>
                    <a:pt x="1" y="7533"/>
                  </a:lnTo>
                  <a:lnTo>
                    <a:pt x="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7"/>
            <p:cNvSpPr/>
            <p:nvPr/>
          </p:nvSpPr>
          <p:spPr>
            <a:xfrm>
              <a:off x="8316714" y="911467"/>
              <a:ext cx="114147" cy="415155"/>
            </a:xfrm>
            <a:custGeom>
              <a:avLst/>
              <a:gdLst/>
              <a:ahLst/>
              <a:cxnLst/>
              <a:rect l="l" t="t" r="r" b="b"/>
              <a:pathLst>
                <a:path w="5835" h="21222" extrusionOk="0">
                  <a:moveTo>
                    <a:pt x="5513" y="0"/>
                  </a:moveTo>
                  <a:lnTo>
                    <a:pt x="4961" y="92"/>
                  </a:lnTo>
                  <a:lnTo>
                    <a:pt x="4502" y="322"/>
                  </a:lnTo>
                  <a:lnTo>
                    <a:pt x="4089" y="552"/>
                  </a:lnTo>
                  <a:lnTo>
                    <a:pt x="3675" y="919"/>
                  </a:lnTo>
                  <a:lnTo>
                    <a:pt x="3308" y="1287"/>
                  </a:lnTo>
                  <a:lnTo>
                    <a:pt x="2986" y="1700"/>
                  </a:lnTo>
                  <a:lnTo>
                    <a:pt x="2665" y="2159"/>
                  </a:lnTo>
                  <a:lnTo>
                    <a:pt x="2389" y="2619"/>
                  </a:lnTo>
                  <a:lnTo>
                    <a:pt x="1838" y="3537"/>
                  </a:lnTo>
                  <a:lnTo>
                    <a:pt x="1333" y="4364"/>
                  </a:lnTo>
                  <a:lnTo>
                    <a:pt x="1057" y="4686"/>
                  </a:lnTo>
                  <a:lnTo>
                    <a:pt x="827" y="4961"/>
                  </a:lnTo>
                  <a:lnTo>
                    <a:pt x="552" y="5191"/>
                  </a:lnTo>
                  <a:lnTo>
                    <a:pt x="276" y="5329"/>
                  </a:lnTo>
                  <a:lnTo>
                    <a:pt x="5834" y="5375"/>
                  </a:lnTo>
                  <a:lnTo>
                    <a:pt x="5834" y="0"/>
                  </a:lnTo>
                  <a:close/>
                  <a:moveTo>
                    <a:pt x="92" y="5375"/>
                  </a:moveTo>
                  <a:lnTo>
                    <a:pt x="92" y="6201"/>
                  </a:lnTo>
                  <a:lnTo>
                    <a:pt x="138" y="10703"/>
                  </a:lnTo>
                  <a:lnTo>
                    <a:pt x="5834" y="10749"/>
                  </a:lnTo>
                  <a:lnTo>
                    <a:pt x="5834" y="5375"/>
                  </a:lnTo>
                  <a:close/>
                  <a:moveTo>
                    <a:pt x="138" y="10749"/>
                  </a:moveTo>
                  <a:lnTo>
                    <a:pt x="92" y="16077"/>
                  </a:lnTo>
                  <a:lnTo>
                    <a:pt x="5834" y="16123"/>
                  </a:lnTo>
                  <a:lnTo>
                    <a:pt x="5834" y="10749"/>
                  </a:lnTo>
                  <a:close/>
                  <a:moveTo>
                    <a:pt x="92" y="16123"/>
                  </a:moveTo>
                  <a:lnTo>
                    <a:pt x="0" y="21222"/>
                  </a:lnTo>
                  <a:lnTo>
                    <a:pt x="5834" y="21222"/>
                  </a:lnTo>
                  <a:lnTo>
                    <a:pt x="5834" y="16123"/>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7"/>
            <p:cNvSpPr/>
            <p:nvPr/>
          </p:nvSpPr>
          <p:spPr>
            <a:xfrm>
              <a:off x="8316714" y="911467"/>
              <a:ext cx="114147" cy="415155"/>
            </a:xfrm>
            <a:custGeom>
              <a:avLst/>
              <a:gdLst/>
              <a:ahLst/>
              <a:cxnLst/>
              <a:rect l="l" t="t" r="r" b="b"/>
              <a:pathLst>
                <a:path w="5835" h="21222" fill="none" extrusionOk="0">
                  <a:moveTo>
                    <a:pt x="5834" y="0"/>
                  </a:moveTo>
                  <a:lnTo>
                    <a:pt x="5834" y="0"/>
                  </a:lnTo>
                  <a:lnTo>
                    <a:pt x="5513" y="0"/>
                  </a:lnTo>
                  <a:lnTo>
                    <a:pt x="5513" y="0"/>
                  </a:lnTo>
                  <a:lnTo>
                    <a:pt x="4961" y="92"/>
                  </a:lnTo>
                  <a:lnTo>
                    <a:pt x="4502" y="322"/>
                  </a:lnTo>
                  <a:lnTo>
                    <a:pt x="4089" y="552"/>
                  </a:lnTo>
                  <a:lnTo>
                    <a:pt x="3675" y="919"/>
                  </a:lnTo>
                  <a:lnTo>
                    <a:pt x="3308" y="1287"/>
                  </a:lnTo>
                  <a:lnTo>
                    <a:pt x="2986" y="1700"/>
                  </a:lnTo>
                  <a:lnTo>
                    <a:pt x="2665" y="2159"/>
                  </a:lnTo>
                  <a:lnTo>
                    <a:pt x="2389" y="2619"/>
                  </a:lnTo>
                  <a:lnTo>
                    <a:pt x="1838" y="3537"/>
                  </a:lnTo>
                  <a:lnTo>
                    <a:pt x="1333" y="4364"/>
                  </a:lnTo>
                  <a:lnTo>
                    <a:pt x="1057" y="4686"/>
                  </a:lnTo>
                  <a:lnTo>
                    <a:pt x="827" y="4961"/>
                  </a:lnTo>
                  <a:lnTo>
                    <a:pt x="552" y="5191"/>
                  </a:lnTo>
                  <a:lnTo>
                    <a:pt x="276" y="5329"/>
                  </a:lnTo>
                  <a:lnTo>
                    <a:pt x="276" y="5329"/>
                  </a:lnTo>
                  <a:lnTo>
                    <a:pt x="5834" y="5375"/>
                  </a:lnTo>
                  <a:lnTo>
                    <a:pt x="5834" y="5375"/>
                  </a:lnTo>
                  <a:lnTo>
                    <a:pt x="92" y="5375"/>
                  </a:lnTo>
                  <a:lnTo>
                    <a:pt x="92" y="5375"/>
                  </a:lnTo>
                  <a:lnTo>
                    <a:pt x="92" y="6201"/>
                  </a:lnTo>
                  <a:lnTo>
                    <a:pt x="92" y="6201"/>
                  </a:lnTo>
                  <a:lnTo>
                    <a:pt x="138" y="10703"/>
                  </a:lnTo>
                  <a:lnTo>
                    <a:pt x="138" y="10703"/>
                  </a:lnTo>
                  <a:lnTo>
                    <a:pt x="5834" y="10749"/>
                  </a:lnTo>
                  <a:lnTo>
                    <a:pt x="5834" y="10749"/>
                  </a:lnTo>
                  <a:lnTo>
                    <a:pt x="138" y="10749"/>
                  </a:lnTo>
                  <a:lnTo>
                    <a:pt x="138" y="10749"/>
                  </a:lnTo>
                  <a:lnTo>
                    <a:pt x="92" y="16077"/>
                  </a:lnTo>
                  <a:lnTo>
                    <a:pt x="92" y="16077"/>
                  </a:lnTo>
                  <a:lnTo>
                    <a:pt x="5834" y="16123"/>
                  </a:lnTo>
                  <a:lnTo>
                    <a:pt x="5834" y="16123"/>
                  </a:lnTo>
                  <a:lnTo>
                    <a:pt x="92" y="16123"/>
                  </a:lnTo>
                  <a:lnTo>
                    <a:pt x="92" y="16123"/>
                  </a:lnTo>
                  <a:lnTo>
                    <a:pt x="0" y="21222"/>
                  </a:lnTo>
                  <a:lnTo>
                    <a:pt x="5834" y="21222"/>
                  </a:lnTo>
                  <a:lnTo>
                    <a:pt x="58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7"/>
            <p:cNvSpPr/>
            <p:nvPr/>
          </p:nvSpPr>
          <p:spPr>
            <a:xfrm>
              <a:off x="8425443" y="911467"/>
              <a:ext cx="5419" cy="20"/>
            </a:xfrm>
            <a:custGeom>
              <a:avLst/>
              <a:gdLst/>
              <a:ahLst/>
              <a:cxnLst/>
              <a:rect l="l" t="t" r="r" b="b"/>
              <a:pathLst>
                <a:path w="277" h="1" fill="none" extrusionOk="0">
                  <a:moveTo>
                    <a:pt x="276" y="0"/>
                  </a:moveTo>
                  <a:lnTo>
                    <a:pt x="276" y="0"/>
                  </a:lnTo>
                  <a:lnTo>
                    <a:pt x="0" y="0"/>
                  </a:lnTo>
                  <a:lnTo>
                    <a:pt x="0" y="0"/>
                  </a:lnTo>
                  <a:lnTo>
                    <a:pt x="276" y="0"/>
                  </a:lnTo>
                  <a:lnTo>
                    <a:pt x="2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7"/>
            <p:cNvSpPr/>
            <p:nvPr/>
          </p:nvSpPr>
          <p:spPr>
            <a:xfrm>
              <a:off x="8424543" y="911467"/>
              <a:ext cx="6319" cy="20"/>
            </a:xfrm>
            <a:custGeom>
              <a:avLst/>
              <a:gdLst/>
              <a:ahLst/>
              <a:cxnLst/>
              <a:rect l="l" t="t" r="r" b="b"/>
              <a:pathLst>
                <a:path w="323" h="1" extrusionOk="0">
                  <a:moveTo>
                    <a:pt x="46" y="0"/>
                  </a:moveTo>
                  <a:lnTo>
                    <a:pt x="46" y="0"/>
                  </a:lnTo>
                  <a:lnTo>
                    <a:pt x="1" y="0"/>
                  </a:lnTo>
                  <a:lnTo>
                    <a:pt x="1" y="0"/>
                  </a:lnTo>
                  <a:lnTo>
                    <a:pt x="322" y="0"/>
                  </a:lnTo>
                  <a:lnTo>
                    <a:pt x="322" y="0"/>
                  </a:lnTo>
                  <a:lnTo>
                    <a:pt x="322" y="0"/>
                  </a:lnTo>
                  <a:lnTo>
                    <a:pt x="46"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7"/>
            <p:cNvSpPr/>
            <p:nvPr/>
          </p:nvSpPr>
          <p:spPr>
            <a:xfrm>
              <a:off x="8424543" y="911467"/>
              <a:ext cx="6319" cy="20"/>
            </a:xfrm>
            <a:custGeom>
              <a:avLst/>
              <a:gdLst/>
              <a:ahLst/>
              <a:cxnLst/>
              <a:rect l="l" t="t" r="r" b="b"/>
              <a:pathLst>
                <a:path w="323" h="1" fill="none" extrusionOk="0">
                  <a:moveTo>
                    <a:pt x="46" y="0"/>
                  </a:moveTo>
                  <a:lnTo>
                    <a:pt x="46" y="0"/>
                  </a:lnTo>
                  <a:lnTo>
                    <a:pt x="1" y="0"/>
                  </a:lnTo>
                  <a:lnTo>
                    <a:pt x="1" y="0"/>
                  </a:lnTo>
                  <a:lnTo>
                    <a:pt x="322" y="0"/>
                  </a:lnTo>
                  <a:lnTo>
                    <a:pt x="322" y="0"/>
                  </a:lnTo>
                  <a:lnTo>
                    <a:pt x="322" y="0"/>
                  </a:lnTo>
                  <a:lnTo>
                    <a:pt x="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7"/>
            <p:cNvSpPr/>
            <p:nvPr/>
          </p:nvSpPr>
          <p:spPr>
            <a:xfrm>
              <a:off x="8318514" y="1015696"/>
              <a:ext cx="112347" cy="919"/>
            </a:xfrm>
            <a:custGeom>
              <a:avLst/>
              <a:gdLst/>
              <a:ahLst/>
              <a:cxnLst/>
              <a:rect l="l" t="t" r="r" b="b"/>
              <a:pathLst>
                <a:path w="5743" h="47" extrusionOk="0">
                  <a:moveTo>
                    <a:pt x="0" y="1"/>
                  </a:moveTo>
                  <a:lnTo>
                    <a:pt x="0" y="47"/>
                  </a:lnTo>
                  <a:lnTo>
                    <a:pt x="5742" y="47"/>
                  </a:lnTo>
                  <a:lnTo>
                    <a:pt x="184"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7"/>
            <p:cNvSpPr/>
            <p:nvPr/>
          </p:nvSpPr>
          <p:spPr>
            <a:xfrm>
              <a:off x="8318514" y="1015696"/>
              <a:ext cx="112347" cy="919"/>
            </a:xfrm>
            <a:custGeom>
              <a:avLst/>
              <a:gdLst/>
              <a:ahLst/>
              <a:cxnLst/>
              <a:rect l="l" t="t" r="r" b="b"/>
              <a:pathLst>
                <a:path w="5743" h="47" fill="none" extrusionOk="0">
                  <a:moveTo>
                    <a:pt x="184" y="1"/>
                  </a:moveTo>
                  <a:lnTo>
                    <a:pt x="184" y="1"/>
                  </a:lnTo>
                  <a:lnTo>
                    <a:pt x="0" y="1"/>
                  </a:lnTo>
                  <a:lnTo>
                    <a:pt x="0" y="1"/>
                  </a:lnTo>
                  <a:lnTo>
                    <a:pt x="0" y="47"/>
                  </a:lnTo>
                  <a:lnTo>
                    <a:pt x="0" y="47"/>
                  </a:lnTo>
                  <a:lnTo>
                    <a:pt x="5742" y="47"/>
                  </a:lnTo>
                  <a:lnTo>
                    <a:pt x="5742" y="47"/>
                  </a:lnTo>
                  <a:lnTo>
                    <a:pt x="1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7"/>
            <p:cNvSpPr/>
            <p:nvPr/>
          </p:nvSpPr>
          <p:spPr>
            <a:xfrm>
              <a:off x="8319414" y="1120825"/>
              <a:ext cx="111448" cy="919"/>
            </a:xfrm>
            <a:custGeom>
              <a:avLst/>
              <a:gdLst/>
              <a:ahLst/>
              <a:cxnLst/>
              <a:rect l="l" t="t" r="r" b="b"/>
              <a:pathLst>
                <a:path w="5697" h="47" extrusionOk="0">
                  <a:moveTo>
                    <a:pt x="0" y="1"/>
                  </a:moveTo>
                  <a:lnTo>
                    <a:pt x="0" y="47"/>
                  </a:lnTo>
                  <a:lnTo>
                    <a:pt x="5696" y="47"/>
                  </a:lnTo>
                  <a:lnTo>
                    <a:pt x="0"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7"/>
            <p:cNvSpPr/>
            <p:nvPr/>
          </p:nvSpPr>
          <p:spPr>
            <a:xfrm>
              <a:off x="8319414" y="1120825"/>
              <a:ext cx="111448" cy="919"/>
            </a:xfrm>
            <a:custGeom>
              <a:avLst/>
              <a:gdLst/>
              <a:ahLst/>
              <a:cxnLst/>
              <a:rect l="l" t="t" r="r" b="b"/>
              <a:pathLst>
                <a:path w="5697" h="47" fill="none" extrusionOk="0">
                  <a:moveTo>
                    <a:pt x="0" y="1"/>
                  </a:moveTo>
                  <a:lnTo>
                    <a:pt x="0" y="1"/>
                  </a:lnTo>
                  <a:lnTo>
                    <a:pt x="0" y="47"/>
                  </a:lnTo>
                  <a:lnTo>
                    <a:pt x="0" y="47"/>
                  </a:lnTo>
                  <a:lnTo>
                    <a:pt x="5696" y="47"/>
                  </a:lnTo>
                  <a:lnTo>
                    <a:pt x="5696" y="4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7"/>
            <p:cNvSpPr/>
            <p:nvPr/>
          </p:nvSpPr>
          <p:spPr>
            <a:xfrm>
              <a:off x="8318514" y="1225974"/>
              <a:ext cx="112347" cy="919"/>
            </a:xfrm>
            <a:custGeom>
              <a:avLst/>
              <a:gdLst/>
              <a:ahLst/>
              <a:cxnLst/>
              <a:rect l="l" t="t" r="r" b="b"/>
              <a:pathLst>
                <a:path w="5743" h="47" extrusionOk="0">
                  <a:moveTo>
                    <a:pt x="0" y="0"/>
                  </a:moveTo>
                  <a:lnTo>
                    <a:pt x="0" y="46"/>
                  </a:lnTo>
                  <a:lnTo>
                    <a:pt x="5742" y="46"/>
                  </a:lnTo>
                  <a:lnTo>
                    <a:pt x="0"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7"/>
            <p:cNvSpPr/>
            <p:nvPr/>
          </p:nvSpPr>
          <p:spPr>
            <a:xfrm>
              <a:off x="8318514" y="1225974"/>
              <a:ext cx="112347" cy="919"/>
            </a:xfrm>
            <a:custGeom>
              <a:avLst/>
              <a:gdLst/>
              <a:ahLst/>
              <a:cxnLst/>
              <a:rect l="l" t="t" r="r" b="b"/>
              <a:pathLst>
                <a:path w="5743" h="47" fill="none" extrusionOk="0">
                  <a:moveTo>
                    <a:pt x="0" y="0"/>
                  </a:moveTo>
                  <a:lnTo>
                    <a:pt x="0" y="0"/>
                  </a:lnTo>
                  <a:lnTo>
                    <a:pt x="0" y="46"/>
                  </a:lnTo>
                  <a:lnTo>
                    <a:pt x="0" y="46"/>
                  </a:lnTo>
                  <a:lnTo>
                    <a:pt x="5742" y="46"/>
                  </a:lnTo>
                  <a:lnTo>
                    <a:pt x="5742" y="4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7"/>
            <p:cNvSpPr/>
            <p:nvPr/>
          </p:nvSpPr>
          <p:spPr>
            <a:xfrm>
              <a:off x="7764993" y="912367"/>
              <a:ext cx="184220" cy="414256"/>
            </a:xfrm>
            <a:custGeom>
              <a:avLst/>
              <a:gdLst/>
              <a:ahLst/>
              <a:cxnLst/>
              <a:rect l="l" t="t" r="r" b="b"/>
              <a:pathLst>
                <a:path w="9417" h="21176" extrusionOk="0">
                  <a:moveTo>
                    <a:pt x="5099" y="0"/>
                  </a:moveTo>
                  <a:lnTo>
                    <a:pt x="4088" y="46"/>
                  </a:lnTo>
                  <a:lnTo>
                    <a:pt x="3813" y="138"/>
                  </a:lnTo>
                  <a:lnTo>
                    <a:pt x="3583" y="322"/>
                  </a:lnTo>
                  <a:lnTo>
                    <a:pt x="3353" y="552"/>
                  </a:lnTo>
                  <a:lnTo>
                    <a:pt x="3170" y="827"/>
                  </a:lnTo>
                  <a:lnTo>
                    <a:pt x="2986" y="1149"/>
                  </a:lnTo>
                  <a:lnTo>
                    <a:pt x="2848" y="1470"/>
                  </a:lnTo>
                  <a:lnTo>
                    <a:pt x="2572" y="2205"/>
                  </a:lnTo>
                  <a:lnTo>
                    <a:pt x="2113" y="3767"/>
                  </a:lnTo>
                  <a:lnTo>
                    <a:pt x="1883" y="4548"/>
                  </a:lnTo>
                  <a:lnTo>
                    <a:pt x="1608" y="5237"/>
                  </a:lnTo>
                  <a:lnTo>
                    <a:pt x="7120" y="5237"/>
                  </a:lnTo>
                  <a:lnTo>
                    <a:pt x="6798" y="3537"/>
                  </a:lnTo>
                  <a:lnTo>
                    <a:pt x="6615" y="2756"/>
                  </a:lnTo>
                  <a:lnTo>
                    <a:pt x="6385" y="1976"/>
                  </a:lnTo>
                  <a:lnTo>
                    <a:pt x="6155" y="1286"/>
                  </a:lnTo>
                  <a:lnTo>
                    <a:pt x="5880" y="735"/>
                  </a:lnTo>
                  <a:lnTo>
                    <a:pt x="5696" y="506"/>
                  </a:lnTo>
                  <a:lnTo>
                    <a:pt x="5512" y="276"/>
                  </a:lnTo>
                  <a:lnTo>
                    <a:pt x="5328" y="138"/>
                  </a:lnTo>
                  <a:lnTo>
                    <a:pt x="5099" y="0"/>
                  </a:lnTo>
                  <a:close/>
                  <a:moveTo>
                    <a:pt x="1562" y="5375"/>
                  </a:moveTo>
                  <a:lnTo>
                    <a:pt x="1286" y="5834"/>
                  </a:lnTo>
                  <a:lnTo>
                    <a:pt x="1103" y="6018"/>
                  </a:lnTo>
                  <a:lnTo>
                    <a:pt x="965" y="6155"/>
                  </a:lnTo>
                  <a:lnTo>
                    <a:pt x="781" y="6293"/>
                  </a:lnTo>
                  <a:lnTo>
                    <a:pt x="551" y="6431"/>
                  </a:lnTo>
                  <a:lnTo>
                    <a:pt x="368" y="6477"/>
                  </a:lnTo>
                  <a:lnTo>
                    <a:pt x="92" y="6523"/>
                  </a:lnTo>
                  <a:lnTo>
                    <a:pt x="138" y="10611"/>
                  </a:lnTo>
                  <a:lnTo>
                    <a:pt x="9325" y="10611"/>
                  </a:lnTo>
                  <a:lnTo>
                    <a:pt x="9325" y="9003"/>
                  </a:lnTo>
                  <a:lnTo>
                    <a:pt x="9095" y="9003"/>
                  </a:lnTo>
                  <a:lnTo>
                    <a:pt x="8865" y="8912"/>
                  </a:lnTo>
                  <a:lnTo>
                    <a:pt x="8682" y="8820"/>
                  </a:lnTo>
                  <a:lnTo>
                    <a:pt x="8498" y="8682"/>
                  </a:lnTo>
                  <a:lnTo>
                    <a:pt x="8360" y="8544"/>
                  </a:lnTo>
                  <a:lnTo>
                    <a:pt x="8176" y="8314"/>
                  </a:lnTo>
                  <a:lnTo>
                    <a:pt x="7901" y="7901"/>
                  </a:lnTo>
                  <a:lnTo>
                    <a:pt x="7671" y="7350"/>
                  </a:lnTo>
                  <a:lnTo>
                    <a:pt x="7487" y="6753"/>
                  </a:lnTo>
                  <a:lnTo>
                    <a:pt x="7304" y="6064"/>
                  </a:lnTo>
                  <a:lnTo>
                    <a:pt x="7166" y="5375"/>
                  </a:lnTo>
                  <a:close/>
                  <a:moveTo>
                    <a:pt x="138" y="10749"/>
                  </a:moveTo>
                  <a:lnTo>
                    <a:pt x="92" y="15985"/>
                  </a:lnTo>
                  <a:lnTo>
                    <a:pt x="9325" y="15985"/>
                  </a:lnTo>
                  <a:lnTo>
                    <a:pt x="9325" y="10749"/>
                  </a:lnTo>
                  <a:close/>
                  <a:moveTo>
                    <a:pt x="92" y="16123"/>
                  </a:moveTo>
                  <a:lnTo>
                    <a:pt x="0" y="21176"/>
                  </a:lnTo>
                  <a:lnTo>
                    <a:pt x="9417" y="21176"/>
                  </a:lnTo>
                  <a:lnTo>
                    <a:pt x="9325" y="16123"/>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7"/>
            <p:cNvSpPr/>
            <p:nvPr/>
          </p:nvSpPr>
          <p:spPr>
            <a:xfrm>
              <a:off x="7764993" y="1227773"/>
              <a:ext cx="184220" cy="98849"/>
            </a:xfrm>
            <a:custGeom>
              <a:avLst/>
              <a:gdLst/>
              <a:ahLst/>
              <a:cxnLst/>
              <a:rect l="l" t="t" r="r" b="b"/>
              <a:pathLst>
                <a:path w="9417" h="5053" fill="none" extrusionOk="0">
                  <a:moveTo>
                    <a:pt x="9325" y="0"/>
                  </a:moveTo>
                  <a:lnTo>
                    <a:pt x="9325" y="0"/>
                  </a:lnTo>
                  <a:lnTo>
                    <a:pt x="6844" y="0"/>
                  </a:lnTo>
                  <a:lnTo>
                    <a:pt x="6844" y="0"/>
                  </a:lnTo>
                  <a:lnTo>
                    <a:pt x="689" y="0"/>
                  </a:lnTo>
                  <a:lnTo>
                    <a:pt x="689" y="0"/>
                  </a:lnTo>
                  <a:lnTo>
                    <a:pt x="92" y="0"/>
                  </a:lnTo>
                  <a:lnTo>
                    <a:pt x="92" y="0"/>
                  </a:lnTo>
                  <a:lnTo>
                    <a:pt x="0" y="5053"/>
                  </a:lnTo>
                  <a:lnTo>
                    <a:pt x="9417" y="5053"/>
                  </a:lnTo>
                  <a:lnTo>
                    <a:pt x="9417" y="5053"/>
                  </a:lnTo>
                  <a:lnTo>
                    <a:pt x="93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7"/>
            <p:cNvSpPr/>
            <p:nvPr/>
          </p:nvSpPr>
          <p:spPr>
            <a:xfrm>
              <a:off x="7766793" y="1122625"/>
              <a:ext cx="180621" cy="102468"/>
            </a:xfrm>
            <a:custGeom>
              <a:avLst/>
              <a:gdLst/>
              <a:ahLst/>
              <a:cxnLst/>
              <a:rect l="l" t="t" r="r" b="b"/>
              <a:pathLst>
                <a:path w="9233" h="5238" fill="none" extrusionOk="0">
                  <a:moveTo>
                    <a:pt x="9233" y="1"/>
                  </a:moveTo>
                  <a:lnTo>
                    <a:pt x="9233" y="1"/>
                  </a:lnTo>
                  <a:lnTo>
                    <a:pt x="6752" y="1"/>
                  </a:lnTo>
                  <a:lnTo>
                    <a:pt x="6752" y="1"/>
                  </a:lnTo>
                  <a:lnTo>
                    <a:pt x="643" y="1"/>
                  </a:lnTo>
                  <a:lnTo>
                    <a:pt x="643" y="1"/>
                  </a:lnTo>
                  <a:lnTo>
                    <a:pt x="46" y="1"/>
                  </a:lnTo>
                  <a:lnTo>
                    <a:pt x="46" y="1"/>
                  </a:lnTo>
                  <a:lnTo>
                    <a:pt x="0" y="5237"/>
                  </a:lnTo>
                  <a:lnTo>
                    <a:pt x="0" y="5237"/>
                  </a:lnTo>
                  <a:lnTo>
                    <a:pt x="6752" y="5237"/>
                  </a:lnTo>
                  <a:lnTo>
                    <a:pt x="6752" y="5237"/>
                  </a:lnTo>
                  <a:lnTo>
                    <a:pt x="9233" y="5237"/>
                  </a:lnTo>
                  <a:lnTo>
                    <a:pt x="9233" y="5237"/>
                  </a:lnTo>
                  <a:lnTo>
                    <a:pt x="923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7"/>
            <p:cNvSpPr/>
            <p:nvPr/>
          </p:nvSpPr>
          <p:spPr>
            <a:xfrm>
              <a:off x="7766793" y="1017496"/>
              <a:ext cx="180621" cy="102468"/>
            </a:xfrm>
            <a:custGeom>
              <a:avLst/>
              <a:gdLst/>
              <a:ahLst/>
              <a:cxnLst/>
              <a:rect l="l" t="t" r="r" b="b"/>
              <a:pathLst>
                <a:path w="9233" h="5238" fill="none" extrusionOk="0">
                  <a:moveTo>
                    <a:pt x="7074" y="1"/>
                  </a:moveTo>
                  <a:lnTo>
                    <a:pt x="7074" y="1"/>
                  </a:lnTo>
                  <a:lnTo>
                    <a:pt x="6752" y="1"/>
                  </a:lnTo>
                  <a:lnTo>
                    <a:pt x="6752" y="1"/>
                  </a:lnTo>
                  <a:lnTo>
                    <a:pt x="1470" y="1"/>
                  </a:lnTo>
                  <a:lnTo>
                    <a:pt x="1470" y="1"/>
                  </a:lnTo>
                  <a:lnTo>
                    <a:pt x="1194" y="460"/>
                  </a:lnTo>
                  <a:lnTo>
                    <a:pt x="1011" y="644"/>
                  </a:lnTo>
                  <a:lnTo>
                    <a:pt x="873" y="781"/>
                  </a:lnTo>
                  <a:lnTo>
                    <a:pt x="689" y="919"/>
                  </a:lnTo>
                  <a:lnTo>
                    <a:pt x="459" y="1057"/>
                  </a:lnTo>
                  <a:lnTo>
                    <a:pt x="276" y="1103"/>
                  </a:lnTo>
                  <a:lnTo>
                    <a:pt x="0" y="1149"/>
                  </a:lnTo>
                  <a:lnTo>
                    <a:pt x="0" y="1149"/>
                  </a:lnTo>
                  <a:lnTo>
                    <a:pt x="46" y="5237"/>
                  </a:lnTo>
                  <a:lnTo>
                    <a:pt x="46" y="5237"/>
                  </a:lnTo>
                  <a:lnTo>
                    <a:pt x="6752" y="5237"/>
                  </a:lnTo>
                  <a:lnTo>
                    <a:pt x="6752" y="5237"/>
                  </a:lnTo>
                  <a:lnTo>
                    <a:pt x="9233" y="5237"/>
                  </a:lnTo>
                  <a:lnTo>
                    <a:pt x="9233" y="5237"/>
                  </a:lnTo>
                  <a:lnTo>
                    <a:pt x="9233" y="3629"/>
                  </a:lnTo>
                  <a:lnTo>
                    <a:pt x="9233" y="3629"/>
                  </a:lnTo>
                  <a:lnTo>
                    <a:pt x="9003" y="3629"/>
                  </a:lnTo>
                  <a:lnTo>
                    <a:pt x="8773" y="3538"/>
                  </a:lnTo>
                  <a:lnTo>
                    <a:pt x="8590" y="3446"/>
                  </a:lnTo>
                  <a:lnTo>
                    <a:pt x="8406" y="3308"/>
                  </a:lnTo>
                  <a:lnTo>
                    <a:pt x="8268" y="3170"/>
                  </a:lnTo>
                  <a:lnTo>
                    <a:pt x="8084" y="2940"/>
                  </a:lnTo>
                  <a:lnTo>
                    <a:pt x="7809" y="2527"/>
                  </a:lnTo>
                  <a:lnTo>
                    <a:pt x="7579" y="1976"/>
                  </a:lnTo>
                  <a:lnTo>
                    <a:pt x="7395" y="1379"/>
                  </a:lnTo>
                  <a:lnTo>
                    <a:pt x="7212" y="690"/>
                  </a:lnTo>
                  <a:lnTo>
                    <a:pt x="70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7"/>
            <p:cNvSpPr/>
            <p:nvPr/>
          </p:nvSpPr>
          <p:spPr>
            <a:xfrm>
              <a:off x="7796430" y="912367"/>
              <a:ext cx="107848" cy="102449"/>
            </a:xfrm>
            <a:custGeom>
              <a:avLst/>
              <a:gdLst/>
              <a:ahLst/>
              <a:cxnLst/>
              <a:rect l="l" t="t" r="r" b="b"/>
              <a:pathLst>
                <a:path w="5513" h="5237" fill="none" extrusionOk="0">
                  <a:moveTo>
                    <a:pt x="3492" y="0"/>
                  </a:moveTo>
                  <a:lnTo>
                    <a:pt x="3492" y="0"/>
                  </a:lnTo>
                  <a:lnTo>
                    <a:pt x="2481" y="46"/>
                  </a:lnTo>
                  <a:lnTo>
                    <a:pt x="2481" y="46"/>
                  </a:lnTo>
                  <a:lnTo>
                    <a:pt x="2206" y="138"/>
                  </a:lnTo>
                  <a:lnTo>
                    <a:pt x="1976" y="322"/>
                  </a:lnTo>
                  <a:lnTo>
                    <a:pt x="1746" y="552"/>
                  </a:lnTo>
                  <a:lnTo>
                    <a:pt x="1563" y="827"/>
                  </a:lnTo>
                  <a:lnTo>
                    <a:pt x="1379" y="1149"/>
                  </a:lnTo>
                  <a:lnTo>
                    <a:pt x="1241" y="1470"/>
                  </a:lnTo>
                  <a:lnTo>
                    <a:pt x="965" y="2205"/>
                  </a:lnTo>
                  <a:lnTo>
                    <a:pt x="506" y="3767"/>
                  </a:lnTo>
                  <a:lnTo>
                    <a:pt x="276" y="4548"/>
                  </a:lnTo>
                  <a:lnTo>
                    <a:pt x="1" y="5237"/>
                  </a:lnTo>
                  <a:lnTo>
                    <a:pt x="1" y="5237"/>
                  </a:lnTo>
                  <a:lnTo>
                    <a:pt x="5237" y="5237"/>
                  </a:lnTo>
                  <a:lnTo>
                    <a:pt x="5237" y="5237"/>
                  </a:lnTo>
                  <a:lnTo>
                    <a:pt x="5513" y="5237"/>
                  </a:lnTo>
                  <a:lnTo>
                    <a:pt x="5513" y="5237"/>
                  </a:lnTo>
                  <a:lnTo>
                    <a:pt x="5191" y="3537"/>
                  </a:lnTo>
                  <a:lnTo>
                    <a:pt x="5008" y="2756"/>
                  </a:lnTo>
                  <a:lnTo>
                    <a:pt x="4778" y="1976"/>
                  </a:lnTo>
                  <a:lnTo>
                    <a:pt x="4548" y="1286"/>
                  </a:lnTo>
                  <a:lnTo>
                    <a:pt x="4273" y="735"/>
                  </a:lnTo>
                  <a:lnTo>
                    <a:pt x="4089" y="506"/>
                  </a:lnTo>
                  <a:lnTo>
                    <a:pt x="3905" y="276"/>
                  </a:lnTo>
                  <a:lnTo>
                    <a:pt x="3721" y="138"/>
                  </a:lnTo>
                  <a:lnTo>
                    <a:pt x="34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47"/>
            <p:cNvSpPr/>
            <p:nvPr/>
          </p:nvSpPr>
          <p:spPr>
            <a:xfrm>
              <a:off x="7844965" y="911467"/>
              <a:ext cx="19778" cy="1819"/>
            </a:xfrm>
            <a:custGeom>
              <a:avLst/>
              <a:gdLst/>
              <a:ahLst/>
              <a:cxnLst/>
              <a:rect l="l" t="t" r="r" b="b"/>
              <a:pathLst>
                <a:path w="1011" h="93" extrusionOk="0">
                  <a:moveTo>
                    <a:pt x="276" y="0"/>
                  </a:moveTo>
                  <a:lnTo>
                    <a:pt x="0" y="92"/>
                  </a:lnTo>
                  <a:lnTo>
                    <a:pt x="1011" y="46"/>
                  </a:lnTo>
                  <a:lnTo>
                    <a:pt x="781"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47"/>
            <p:cNvSpPr/>
            <p:nvPr/>
          </p:nvSpPr>
          <p:spPr>
            <a:xfrm>
              <a:off x="7844965" y="911467"/>
              <a:ext cx="19778" cy="1819"/>
            </a:xfrm>
            <a:custGeom>
              <a:avLst/>
              <a:gdLst/>
              <a:ahLst/>
              <a:cxnLst/>
              <a:rect l="l" t="t" r="r" b="b"/>
              <a:pathLst>
                <a:path w="1011" h="93" fill="none" extrusionOk="0">
                  <a:moveTo>
                    <a:pt x="551" y="0"/>
                  </a:moveTo>
                  <a:lnTo>
                    <a:pt x="551" y="0"/>
                  </a:lnTo>
                  <a:lnTo>
                    <a:pt x="276" y="0"/>
                  </a:lnTo>
                  <a:lnTo>
                    <a:pt x="0" y="92"/>
                  </a:lnTo>
                  <a:lnTo>
                    <a:pt x="0" y="92"/>
                  </a:lnTo>
                  <a:lnTo>
                    <a:pt x="1011" y="46"/>
                  </a:lnTo>
                  <a:lnTo>
                    <a:pt x="1011" y="46"/>
                  </a:lnTo>
                  <a:lnTo>
                    <a:pt x="781" y="0"/>
                  </a:lnTo>
                  <a:lnTo>
                    <a:pt x="5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47"/>
            <p:cNvSpPr/>
            <p:nvPr/>
          </p:nvSpPr>
          <p:spPr>
            <a:xfrm>
              <a:off x="7795530" y="1014796"/>
              <a:ext cx="109648" cy="2719"/>
            </a:xfrm>
            <a:custGeom>
              <a:avLst/>
              <a:gdLst/>
              <a:ahLst/>
              <a:cxnLst/>
              <a:rect l="l" t="t" r="r" b="b"/>
              <a:pathLst>
                <a:path w="5605" h="139" extrusionOk="0">
                  <a:moveTo>
                    <a:pt x="47" y="1"/>
                  </a:moveTo>
                  <a:lnTo>
                    <a:pt x="1" y="139"/>
                  </a:lnTo>
                  <a:lnTo>
                    <a:pt x="5605" y="139"/>
                  </a:lnTo>
                  <a:lnTo>
                    <a:pt x="5559"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47"/>
            <p:cNvSpPr/>
            <p:nvPr/>
          </p:nvSpPr>
          <p:spPr>
            <a:xfrm>
              <a:off x="7795530" y="1014796"/>
              <a:ext cx="109648" cy="2719"/>
            </a:xfrm>
            <a:custGeom>
              <a:avLst/>
              <a:gdLst/>
              <a:ahLst/>
              <a:cxnLst/>
              <a:rect l="l" t="t" r="r" b="b"/>
              <a:pathLst>
                <a:path w="5605" h="139" fill="none" extrusionOk="0">
                  <a:moveTo>
                    <a:pt x="5559" y="1"/>
                  </a:moveTo>
                  <a:lnTo>
                    <a:pt x="5559" y="1"/>
                  </a:lnTo>
                  <a:lnTo>
                    <a:pt x="5283" y="1"/>
                  </a:lnTo>
                  <a:lnTo>
                    <a:pt x="5283" y="1"/>
                  </a:lnTo>
                  <a:lnTo>
                    <a:pt x="47" y="1"/>
                  </a:lnTo>
                  <a:lnTo>
                    <a:pt x="47" y="1"/>
                  </a:lnTo>
                  <a:lnTo>
                    <a:pt x="1" y="139"/>
                  </a:lnTo>
                  <a:lnTo>
                    <a:pt x="1" y="139"/>
                  </a:lnTo>
                  <a:lnTo>
                    <a:pt x="5283" y="139"/>
                  </a:lnTo>
                  <a:lnTo>
                    <a:pt x="5283" y="139"/>
                  </a:lnTo>
                  <a:lnTo>
                    <a:pt x="5605" y="139"/>
                  </a:lnTo>
                  <a:lnTo>
                    <a:pt x="5605" y="139"/>
                  </a:lnTo>
                  <a:lnTo>
                    <a:pt x="55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47"/>
            <p:cNvSpPr/>
            <p:nvPr/>
          </p:nvSpPr>
          <p:spPr>
            <a:xfrm>
              <a:off x="7767673" y="1119945"/>
              <a:ext cx="179740" cy="2700"/>
            </a:xfrm>
            <a:custGeom>
              <a:avLst/>
              <a:gdLst/>
              <a:ahLst/>
              <a:cxnLst/>
              <a:rect l="l" t="t" r="r" b="b"/>
              <a:pathLst>
                <a:path w="9188" h="138" extrusionOk="0">
                  <a:moveTo>
                    <a:pt x="1" y="0"/>
                  </a:moveTo>
                  <a:lnTo>
                    <a:pt x="1" y="138"/>
                  </a:lnTo>
                  <a:lnTo>
                    <a:pt x="9188" y="138"/>
                  </a:lnTo>
                  <a:lnTo>
                    <a:pt x="9188"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47"/>
            <p:cNvSpPr/>
            <p:nvPr/>
          </p:nvSpPr>
          <p:spPr>
            <a:xfrm>
              <a:off x="7767673" y="1119945"/>
              <a:ext cx="179740" cy="2700"/>
            </a:xfrm>
            <a:custGeom>
              <a:avLst/>
              <a:gdLst/>
              <a:ahLst/>
              <a:cxnLst/>
              <a:rect l="l" t="t" r="r" b="b"/>
              <a:pathLst>
                <a:path w="9188" h="138" fill="none" extrusionOk="0">
                  <a:moveTo>
                    <a:pt x="9188" y="0"/>
                  </a:moveTo>
                  <a:lnTo>
                    <a:pt x="9188" y="0"/>
                  </a:lnTo>
                  <a:lnTo>
                    <a:pt x="6707" y="0"/>
                  </a:lnTo>
                  <a:lnTo>
                    <a:pt x="6707" y="0"/>
                  </a:lnTo>
                  <a:lnTo>
                    <a:pt x="1" y="0"/>
                  </a:lnTo>
                  <a:lnTo>
                    <a:pt x="1" y="0"/>
                  </a:lnTo>
                  <a:lnTo>
                    <a:pt x="1" y="138"/>
                  </a:lnTo>
                  <a:lnTo>
                    <a:pt x="1" y="138"/>
                  </a:lnTo>
                  <a:lnTo>
                    <a:pt x="598" y="138"/>
                  </a:lnTo>
                  <a:lnTo>
                    <a:pt x="598" y="138"/>
                  </a:lnTo>
                  <a:lnTo>
                    <a:pt x="6707" y="138"/>
                  </a:lnTo>
                  <a:lnTo>
                    <a:pt x="6707" y="138"/>
                  </a:lnTo>
                  <a:lnTo>
                    <a:pt x="9188" y="138"/>
                  </a:lnTo>
                  <a:lnTo>
                    <a:pt x="9188" y="138"/>
                  </a:lnTo>
                  <a:lnTo>
                    <a:pt x="91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47"/>
            <p:cNvSpPr/>
            <p:nvPr/>
          </p:nvSpPr>
          <p:spPr>
            <a:xfrm>
              <a:off x="7766793" y="1225074"/>
              <a:ext cx="180621" cy="2719"/>
            </a:xfrm>
            <a:custGeom>
              <a:avLst/>
              <a:gdLst/>
              <a:ahLst/>
              <a:cxnLst/>
              <a:rect l="l" t="t" r="r" b="b"/>
              <a:pathLst>
                <a:path w="9233" h="139" extrusionOk="0">
                  <a:moveTo>
                    <a:pt x="0" y="0"/>
                  </a:moveTo>
                  <a:lnTo>
                    <a:pt x="0" y="138"/>
                  </a:lnTo>
                  <a:lnTo>
                    <a:pt x="9233" y="138"/>
                  </a:lnTo>
                  <a:lnTo>
                    <a:pt x="9233"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47"/>
            <p:cNvSpPr/>
            <p:nvPr/>
          </p:nvSpPr>
          <p:spPr>
            <a:xfrm>
              <a:off x="7766793" y="1225074"/>
              <a:ext cx="180621" cy="2719"/>
            </a:xfrm>
            <a:custGeom>
              <a:avLst/>
              <a:gdLst/>
              <a:ahLst/>
              <a:cxnLst/>
              <a:rect l="l" t="t" r="r" b="b"/>
              <a:pathLst>
                <a:path w="9233" h="139" fill="none" extrusionOk="0">
                  <a:moveTo>
                    <a:pt x="9233" y="0"/>
                  </a:moveTo>
                  <a:lnTo>
                    <a:pt x="9233" y="0"/>
                  </a:lnTo>
                  <a:lnTo>
                    <a:pt x="6752" y="0"/>
                  </a:lnTo>
                  <a:lnTo>
                    <a:pt x="6752" y="0"/>
                  </a:lnTo>
                  <a:lnTo>
                    <a:pt x="0" y="0"/>
                  </a:lnTo>
                  <a:lnTo>
                    <a:pt x="0" y="0"/>
                  </a:lnTo>
                  <a:lnTo>
                    <a:pt x="0" y="138"/>
                  </a:lnTo>
                  <a:lnTo>
                    <a:pt x="0" y="138"/>
                  </a:lnTo>
                  <a:lnTo>
                    <a:pt x="597" y="138"/>
                  </a:lnTo>
                  <a:lnTo>
                    <a:pt x="597" y="138"/>
                  </a:lnTo>
                  <a:lnTo>
                    <a:pt x="6752" y="138"/>
                  </a:lnTo>
                  <a:lnTo>
                    <a:pt x="6752" y="138"/>
                  </a:lnTo>
                  <a:lnTo>
                    <a:pt x="9233" y="138"/>
                  </a:lnTo>
                  <a:lnTo>
                    <a:pt x="9233" y="138"/>
                  </a:lnTo>
                  <a:lnTo>
                    <a:pt x="923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47"/>
            <p:cNvSpPr/>
            <p:nvPr/>
          </p:nvSpPr>
          <p:spPr>
            <a:xfrm>
              <a:off x="8132514" y="951903"/>
              <a:ext cx="184220" cy="374720"/>
            </a:xfrm>
            <a:custGeom>
              <a:avLst/>
              <a:gdLst/>
              <a:ahLst/>
              <a:cxnLst/>
              <a:rect l="l" t="t" r="r" b="b"/>
              <a:pathLst>
                <a:path w="9417" h="19155" extrusionOk="0">
                  <a:moveTo>
                    <a:pt x="4823" y="0"/>
                  </a:moveTo>
                  <a:lnTo>
                    <a:pt x="4593" y="46"/>
                  </a:lnTo>
                  <a:lnTo>
                    <a:pt x="4364" y="92"/>
                  </a:lnTo>
                  <a:lnTo>
                    <a:pt x="4134" y="184"/>
                  </a:lnTo>
                  <a:lnTo>
                    <a:pt x="3904" y="276"/>
                  </a:lnTo>
                  <a:lnTo>
                    <a:pt x="3537" y="644"/>
                  </a:lnTo>
                  <a:lnTo>
                    <a:pt x="3169" y="1057"/>
                  </a:lnTo>
                  <a:lnTo>
                    <a:pt x="2848" y="1562"/>
                  </a:lnTo>
                  <a:lnTo>
                    <a:pt x="2572" y="2067"/>
                  </a:lnTo>
                  <a:lnTo>
                    <a:pt x="2021" y="3216"/>
                  </a:lnTo>
                  <a:lnTo>
                    <a:pt x="9095" y="3262"/>
                  </a:lnTo>
                  <a:lnTo>
                    <a:pt x="9095" y="3262"/>
                  </a:lnTo>
                  <a:lnTo>
                    <a:pt x="8819" y="3170"/>
                  </a:lnTo>
                  <a:lnTo>
                    <a:pt x="8590" y="3032"/>
                  </a:lnTo>
                  <a:lnTo>
                    <a:pt x="8314" y="2802"/>
                  </a:lnTo>
                  <a:lnTo>
                    <a:pt x="8130" y="2573"/>
                  </a:lnTo>
                  <a:lnTo>
                    <a:pt x="7671" y="2067"/>
                  </a:lnTo>
                  <a:lnTo>
                    <a:pt x="7258" y="1516"/>
                  </a:lnTo>
                  <a:lnTo>
                    <a:pt x="6798" y="919"/>
                  </a:lnTo>
                  <a:lnTo>
                    <a:pt x="6569" y="689"/>
                  </a:lnTo>
                  <a:lnTo>
                    <a:pt x="6293" y="460"/>
                  </a:lnTo>
                  <a:lnTo>
                    <a:pt x="5971" y="276"/>
                  </a:lnTo>
                  <a:lnTo>
                    <a:pt x="5650" y="138"/>
                  </a:lnTo>
                  <a:lnTo>
                    <a:pt x="5236" y="46"/>
                  </a:lnTo>
                  <a:lnTo>
                    <a:pt x="4823" y="0"/>
                  </a:lnTo>
                  <a:close/>
                  <a:moveTo>
                    <a:pt x="9325" y="3308"/>
                  </a:moveTo>
                  <a:lnTo>
                    <a:pt x="1929" y="3354"/>
                  </a:lnTo>
                  <a:lnTo>
                    <a:pt x="1562" y="4134"/>
                  </a:lnTo>
                  <a:lnTo>
                    <a:pt x="1332" y="4502"/>
                  </a:lnTo>
                  <a:lnTo>
                    <a:pt x="1102" y="4823"/>
                  </a:lnTo>
                  <a:lnTo>
                    <a:pt x="873" y="5099"/>
                  </a:lnTo>
                  <a:lnTo>
                    <a:pt x="643" y="5283"/>
                  </a:lnTo>
                  <a:lnTo>
                    <a:pt x="413" y="5467"/>
                  </a:lnTo>
                  <a:lnTo>
                    <a:pt x="138" y="5558"/>
                  </a:lnTo>
                  <a:lnTo>
                    <a:pt x="138" y="8590"/>
                  </a:lnTo>
                  <a:lnTo>
                    <a:pt x="9371" y="8636"/>
                  </a:lnTo>
                  <a:lnTo>
                    <a:pt x="9325" y="4134"/>
                  </a:lnTo>
                  <a:lnTo>
                    <a:pt x="9325" y="3308"/>
                  </a:lnTo>
                  <a:close/>
                  <a:moveTo>
                    <a:pt x="9371" y="8682"/>
                  </a:moveTo>
                  <a:lnTo>
                    <a:pt x="138" y="8728"/>
                  </a:lnTo>
                  <a:lnTo>
                    <a:pt x="92" y="13964"/>
                  </a:lnTo>
                  <a:lnTo>
                    <a:pt x="9371" y="14010"/>
                  </a:lnTo>
                  <a:lnTo>
                    <a:pt x="9371" y="8682"/>
                  </a:lnTo>
                  <a:close/>
                  <a:moveTo>
                    <a:pt x="9371" y="14056"/>
                  </a:moveTo>
                  <a:lnTo>
                    <a:pt x="92" y="14102"/>
                  </a:lnTo>
                  <a:lnTo>
                    <a:pt x="0" y="19155"/>
                  </a:lnTo>
                  <a:lnTo>
                    <a:pt x="9416" y="19155"/>
                  </a:lnTo>
                  <a:lnTo>
                    <a:pt x="9371" y="14056"/>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47"/>
            <p:cNvSpPr/>
            <p:nvPr/>
          </p:nvSpPr>
          <p:spPr>
            <a:xfrm>
              <a:off x="8132514" y="1226874"/>
              <a:ext cx="184220" cy="99749"/>
            </a:xfrm>
            <a:custGeom>
              <a:avLst/>
              <a:gdLst/>
              <a:ahLst/>
              <a:cxnLst/>
              <a:rect l="l" t="t" r="r" b="b"/>
              <a:pathLst>
                <a:path w="9417" h="5099" fill="none" extrusionOk="0">
                  <a:moveTo>
                    <a:pt x="9371" y="0"/>
                  </a:moveTo>
                  <a:lnTo>
                    <a:pt x="9371" y="0"/>
                  </a:lnTo>
                  <a:lnTo>
                    <a:pt x="92" y="46"/>
                  </a:lnTo>
                  <a:lnTo>
                    <a:pt x="92" y="46"/>
                  </a:lnTo>
                  <a:lnTo>
                    <a:pt x="0" y="5099"/>
                  </a:lnTo>
                  <a:lnTo>
                    <a:pt x="9416" y="5099"/>
                  </a:lnTo>
                  <a:lnTo>
                    <a:pt x="9416" y="5099"/>
                  </a:lnTo>
                  <a:lnTo>
                    <a:pt x="93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47"/>
            <p:cNvSpPr/>
            <p:nvPr/>
          </p:nvSpPr>
          <p:spPr>
            <a:xfrm>
              <a:off x="8134294" y="1121725"/>
              <a:ext cx="181540" cy="104268"/>
            </a:xfrm>
            <a:custGeom>
              <a:avLst/>
              <a:gdLst/>
              <a:ahLst/>
              <a:cxnLst/>
              <a:rect l="l" t="t" r="r" b="b"/>
              <a:pathLst>
                <a:path w="9280" h="5330" fill="none" extrusionOk="0">
                  <a:moveTo>
                    <a:pt x="9280" y="1"/>
                  </a:moveTo>
                  <a:lnTo>
                    <a:pt x="9280" y="1"/>
                  </a:lnTo>
                  <a:lnTo>
                    <a:pt x="47" y="47"/>
                  </a:lnTo>
                  <a:lnTo>
                    <a:pt x="47" y="47"/>
                  </a:lnTo>
                  <a:lnTo>
                    <a:pt x="1" y="5283"/>
                  </a:lnTo>
                  <a:lnTo>
                    <a:pt x="1" y="5283"/>
                  </a:lnTo>
                  <a:lnTo>
                    <a:pt x="9280" y="5329"/>
                  </a:lnTo>
                  <a:lnTo>
                    <a:pt x="9280" y="5329"/>
                  </a:lnTo>
                  <a:lnTo>
                    <a:pt x="928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47"/>
            <p:cNvSpPr/>
            <p:nvPr/>
          </p:nvSpPr>
          <p:spPr>
            <a:xfrm>
              <a:off x="8135194" y="1016596"/>
              <a:ext cx="180640" cy="104249"/>
            </a:xfrm>
            <a:custGeom>
              <a:avLst/>
              <a:gdLst/>
              <a:ahLst/>
              <a:cxnLst/>
              <a:rect l="l" t="t" r="r" b="b"/>
              <a:pathLst>
                <a:path w="9234" h="5329" fill="none" extrusionOk="0">
                  <a:moveTo>
                    <a:pt x="9188" y="1"/>
                  </a:moveTo>
                  <a:lnTo>
                    <a:pt x="9188" y="1"/>
                  </a:lnTo>
                  <a:lnTo>
                    <a:pt x="1792" y="47"/>
                  </a:lnTo>
                  <a:lnTo>
                    <a:pt x="1792" y="47"/>
                  </a:lnTo>
                  <a:lnTo>
                    <a:pt x="1425" y="827"/>
                  </a:lnTo>
                  <a:lnTo>
                    <a:pt x="1195" y="1195"/>
                  </a:lnTo>
                  <a:lnTo>
                    <a:pt x="965" y="1516"/>
                  </a:lnTo>
                  <a:lnTo>
                    <a:pt x="736" y="1792"/>
                  </a:lnTo>
                  <a:lnTo>
                    <a:pt x="506" y="1976"/>
                  </a:lnTo>
                  <a:lnTo>
                    <a:pt x="276" y="2160"/>
                  </a:lnTo>
                  <a:lnTo>
                    <a:pt x="1" y="2251"/>
                  </a:lnTo>
                  <a:lnTo>
                    <a:pt x="1" y="2251"/>
                  </a:lnTo>
                  <a:lnTo>
                    <a:pt x="1" y="5283"/>
                  </a:lnTo>
                  <a:lnTo>
                    <a:pt x="1" y="5283"/>
                  </a:lnTo>
                  <a:lnTo>
                    <a:pt x="9234" y="5329"/>
                  </a:lnTo>
                  <a:lnTo>
                    <a:pt x="9234" y="5329"/>
                  </a:lnTo>
                  <a:lnTo>
                    <a:pt x="9188" y="827"/>
                  </a:lnTo>
                  <a:lnTo>
                    <a:pt x="9188" y="827"/>
                  </a:lnTo>
                  <a:lnTo>
                    <a:pt x="918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47"/>
            <p:cNvSpPr/>
            <p:nvPr/>
          </p:nvSpPr>
          <p:spPr>
            <a:xfrm>
              <a:off x="8172050" y="951903"/>
              <a:ext cx="138385" cy="63813"/>
            </a:xfrm>
            <a:custGeom>
              <a:avLst/>
              <a:gdLst/>
              <a:ahLst/>
              <a:cxnLst/>
              <a:rect l="l" t="t" r="r" b="b"/>
              <a:pathLst>
                <a:path w="7074" h="3262" fill="none" extrusionOk="0">
                  <a:moveTo>
                    <a:pt x="2802" y="0"/>
                  </a:moveTo>
                  <a:lnTo>
                    <a:pt x="2802" y="0"/>
                  </a:lnTo>
                  <a:lnTo>
                    <a:pt x="2572" y="46"/>
                  </a:lnTo>
                  <a:lnTo>
                    <a:pt x="2343" y="92"/>
                  </a:lnTo>
                  <a:lnTo>
                    <a:pt x="2113" y="184"/>
                  </a:lnTo>
                  <a:lnTo>
                    <a:pt x="1883" y="276"/>
                  </a:lnTo>
                  <a:lnTo>
                    <a:pt x="1516" y="644"/>
                  </a:lnTo>
                  <a:lnTo>
                    <a:pt x="1148" y="1057"/>
                  </a:lnTo>
                  <a:lnTo>
                    <a:pt x="827" y="1562"/>
                  </a:lnTo>
                  <a:lnTo>
                    <a:pt x="551" y="2067"/>
                  </a:lnTo>
                  <a:lnTo>
                    <a:pt x="0" y="3216"/>
                  </a:lnTo>
                  <a:lnTo>
                    <a:pt x="0" y="3216"/>
                  </a:lnTo>
                  <a:lnTo>
                    <a:pt x="7074" y="3262"/>
                  </a:lnTo>
                  <a:lnTo>
                    <a:pt x="7074" y="3262"/>
                  </a:lnTo>
                  <a:lnTo>
                    <a:pt x="6798" y="3170"/>
                  </a:lnTo>
                  <a:lnTo>
                    <a:pt x="6569" y="3032"/>
                  </a:lnTo>
                  <a:lnTo>
                    <a:pt x="6293" y="2802"/>
                  </a:lnTo>
                  <a:lnTo>
                    <a:pt x="6109" y="2573"/>
                  </a:lnTo>
                  <a:lnTo>
                    <a:pt x="5650" y="2067"/>
                  </a:lnTo>
                  <a:lnTo>
                    <a:pt x="5237" y="1516"/>
                  </a:lnTo>
                  <a:lnTo>
                    <a:pt x="4777" y="919"/>
                  </a:lnTo>
                  <a:lnTo>
                    <a:pt x="4548" y="689"/>
                  </a:lnTo>
                  <a:lnTo>
                    <a:pt x="4272" y="460"/>
                  </a:lnTo>
                  <a:lnTo>
                    <a:pt x="3950" y="276"/>
                  </a:lnTo>
                  <a:lnTo>
                    <a:pt x="3629" y="138"/>
                  </a:lnTo>
                  <a:lnTo>
                    <a:pt x="3215" y="46"/>
                  </a:lnTo>
                  <a:lnTo>
                    <a:pt x="28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7"/>
            <p:cNvSpPr/>
            <p:nvPr/>
          </p:nvSpPr>
          <p:spPr>
            <a:xfrm>
              <a:off x="8170250" y="1014796"/>
              <a:ext cx="144684" cy="2719"/>
            </a:xfrm>
            <a:custGeom>
              <a:avLst/>
              <a:gdLst/>
              <a:ahLst/>
              <a:cxnLst/>
              <a:rect l="l" t="t" r="r" b="b"/>
              <a:pathLst>
                <a:path w="7396" h="139" extrusionOk="0">
                  <a:moveTo>
                    <a:pt x="92" y="1"/>
                  </a:moveTo>
                  <a:lnTo>
                    <a:pt x="0" y="139"/>
                  </a:lnTo>
                  <a:lnTo>
                    <a:pt x="7396" y="93"/>
                  </a:lnTo>
                  <a:lnTo>
                    <a:pt x="7166" y="47"/>
                  </a:lnTo>
                  <a:lnTo>
                    <a:pt x="92"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7"/>
            <p:cNvSpPr/>
            <p:nvPr/>
          </p:nvSpPr>
          <p:spPr>
            <a:xfrm>
              <a:off x="8170250" y="1014796"/>
              <a:ext cx="144684" cy="2719"/>
            </a:xfrm>
            <a:custGeom>
              <a:avLst/>
              <a:gdLst/>
              <a:ahLst/>
              <a:cxnLst/>
              <a:rect l="l" t="t" r="r" b="b"/>
              <a:pathLst>
                <a:path w="7396" h="139" fill="none" extrusionOk="0">
                  <a:moveTo>
                    <a:pt x="92" y="1"/>
                  </a:moveTo>
                  <a:lnTo>
                    <a:pt x="92" y="1"/>
                  </a:lnTo>
                  <a:lnTo>
                    <a:pt x="0" y="139"/>
                  </a:lnTo>
                  <a:lnTo>
                    <a:pt x="0" y="139"/>
                  </a:lnTo>
                  <a:lnTo>
                    <a:pt x="7396" y="93"/>
                  </a:lnTo>
                  <a:lnTo>
                    <a:pt x="7396" y="93"/>
                  </a:lnTo>
                  <a:lnTo>
                    <a:pt x="7396" y="93"/>
                  </a:lnTo>
                  <a:lnTo>
                    <a:pt x="7396" y="93"/>
                  </a:lnTo>
                  <a:lnTo>
                    <a:pt x="7166" y="47"/>
                  </a:lnTo>
                  <a:lnTo>
                    <a:pt x="7166" y="47"/>
                  </a:lnTo>
                  <a:lnTo>
                    <a:pt x="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7"/>
            <p:cNvSpPr/>
            <p:nvPr/>
          </p:nvSpPr>
          <p:spPr>
            <a:xfrm>
              <a:off x="8135194" y="1119945"/>
              <a:ext cx="180640" cy="2700"/>
            </a:xfrm>
            <a:custGeom>
              <a:avLst/>
              <a:gdLst/>
              <a:ahLst/>
              <a:cxnLst/>
              <a:rect l="l" t="t" r="r" b="b"/>
              <a:pathLst>
                <a:path w="9234" h="138" extrusionOk="0">
                  <a:moveTo>
                    <a:pt x="1" y="0"/>
                  </a:moveTo>
                  <a:lnTo>
                    <a:pt x="1" y="138"/>
                  </a:lnTo>
                  <a:lnTo>
                    <a:pt x="9234" y="92"/>
                  </a:lnTo>
                  <a:lnTo>
                    <a:pt x="9234" y="46"/>
                  </a:lnTo>
                  <a:lnTo>
                    <a:pt x="1"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47"/>
            <p:cNvSpPr/>
            <p:nvPr/>
          </p:nvSpPr>
          <p:spPr>
            <a:xfrm>
              <a:off x="8135194" y="1119945"/>
              <a:ext cx="180640" cy="2700"/>
            </a:xfrm>
            <a:custGeom>
              <a:avLst/>
              <a:gdLst/>
              <a:ahLst/>
              <a:cxnLst/>
              <a:rect l="l" t="t" r="r" b="b"/>
              <a:pathLst>
                <a:path w="9234" h="138" fill="none" extrusionOk="0">
                  <a:moveTo>
                    <a:pt x="1" y="0"/>
                  </a:moveTo>
                  <a:lnTo>
                    <a:pt x="1" y="0"/>
                  </a:lnTo>
                  <a:lnTo>
                    <a:pt x="1" y="138"/>
                  </a:lnTo>
                  <a:lnTo>
                    <a:pt x="1" y="138"/>
                  </a:lnTo>
                  <a:lnTo>
                    <a:pt x="9234" y="92"/>
                  </a:lnTo>
                  <a:lnTo>
                    <a:pt x="9234" y="92"/>
                  </a:lnTo>
                  <a:lnTo>
                    <a:pt x="9234" y="46"/>
                  </a:lnTo>
                  <a:lnTo>
                    <a:pt x="9234" y="4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47"/>
            <p:cNvSpPr/>
            <p:nvPr/>
          </p:nvSpPr>
          <p:spPr>
            <a:xfrm>
              <a:off x="8134294" y="1225074"/>
              <a:ext cx="181540" cy="2719"/>
            </a:xfrm>
            <a:custGeom>
              <a:avLst/>
              <a:gdLst/>
              <a:ahLst/>
              <a:cxnLst/>
              <a:rect l="l" t="t" r="r" b="b"/>
              <a:pathLst>
                <a:path w="9280" h="139" extrusionOk="0">
                  <a:moveTo>
                    <a:pt x="1" y="0"/>
                  </a:moveTo>
                  <a:lnTo>
                    <a:pt x="1" y="138"/>
                  </a:lnTo>
                  <a:lnTo>
                    <a:pt x="9280" y="92"/>
                  </a:lnTo>
                  <a:lnTo>
                    <a:pt x="9280" y="46"/>
                  </a:lnTo>
                  <a:lnTo>
                    <a:pt x="1"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47"/>
            <p:cNvSpPr/>
            <p:nvPr/>
          </p:nvSpPr>
          <p:spPr>
            <a:xfrm>
              <a:off x="8134294" y="1225074"/>
              <a:ext cx="181540" cy="2719"/>
            </a:xfrm>
            <a:custGeom>
              <a:avLst/>
              <a:gdLst/>
              <a:ahLst/>
              <a:cxnLst/>
              <a:rect l="l" t="t" r="r" b="b"/>
              <a:pathLst>
                <a:path w="9280" h="139" fill="none" extrusionOk="0">
                  <a:moveTo>
                    <a:pt x="1" y="0"/>
                  </a:moveTo>
                  <a:lnTo>
                    <a:pt x="1" y="0"/>
                  </a:lnTo>
                  <a:lnTo>
                    <a:pt x="1" y="138"/>
                  </a:lnTo>
                  <a:lnTo>
                    <a:pt x="1" y="138"/>
                  </a:lnTo>
                  <a:lnTo>
                    <a:pt x="9280" y="92"/>
                  </a:lnTo>
                  <a:lnTo>
                    <a:pt x="9280" y="92"/>
                  </a:lnTo>
                  <a:lnTo>
                    <a:pt x="9280" y="46"/>
                  </a:lnTo>
                  <a:lnTo>
                    <a:pt x="9280" y="4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47"/>
            <p:cNvSpPr/>
            <p:nvPr/>
          </p:nvSpPr>
          <p:spPr>
            <a:xfrm>
              <a:off x="7392973" y="984259"/>
              <a:ext cx="372040" cy="342363"/>
            </a:xfrm>
            <a:custGeom>
              <a:avLst/>
              <a:gdLst/>
              <a:ahLst/>
              <a:cxnLst/>
              <a:rect l="l" t="t" r="r" b="b"/>
              <a:pathLst>
                <a:path w="19018" h="17501" extrusionOk="0">
                  <a:moveTo>
                    <a:pt x="14194" y="0"/>
                  </a:moveTo>
                  <a:lnTo>
                    <a:pt x="13873" y="46"/>
                  </a:lnTo>
                  <a:lnTo>
                    <a:pt x="13597" y="138"/>
                  </a:lnTo>
                  <a:lnTo>
                    <a:pt x="13367" y="276"/>
                  </a:lnTo>
                  <a:lnTo>
                    <a:pt x="13138" y="459"/>
                  </a:lnTo>
                  <a:lnTo>
                    <a:pt x="12908" y="689"/>
                  </a:lnTo>
                  <a:lnTo>
                    <a:pt x="12724" y="965"/>
                  </a:lnTo>
                  <a:lnTo>
                    <a:pt x="12357" y="1608"/>
                  </a:lnTo>
                  <a:lnTo>
                    <a:pt x="16675" y="1562"/>
                  </a:lnTo>
                  <a:lnTo>
                    <a:pt x="16261" y="1011"/>
                  </a:lnTo>
                  <a:lnTo>
                    <a:pt x="15986" y="735"/>
                  </a:lnTo>
                  <a:lnTo>
                    <a:pt x="15756" y="505"/>
                  </a:lnTo>
                  <a:lnTo>
                    <a:pt x="15434" y="322"/>
                  </a:lnTo>
                  <a:lnTo>
                    <a:pt x="15113" y="138"/>
                  </a:lnTo>
                  <a:lnTo>
                    <a:pt x="14699" y="46"/>
                  </a:lnTo>
                  <a:lnTo>
                    <a:pt x="14194" y="0"/>
                  </a:lnTo>
                  <a:close/>
                  <a:moveTo>
                    <a:pt x="4732" y="3032"/>
                  </a:moveTo>
                  <a:lnTo>
                    <a:pt x="4456" y="3124"/>
                  </a:lnTo>
                  <a:lnTo>
                    <a:pt x="4227" y="3261"/>
                  </a:lnTo>
                  <a:lnTo>
                    <a:pt x="3951" y="3399"/>
                  </a:lnTo>
                  <a:lnTo>
                    <a:pt x="3721" y="3629"/>
                  </a:lnTo>
                  <a:lnTo>
                    <a:pt x="3492" y="3858"/>
                  </a:lnTo>
                  <a:lnTo>
                    <a:pt x="3078" y="4410"/>
                  </a:lnTo>
                  <a:lnTo>
                    <a:pt x="2665" y="5007"/>
                  </a:lnTo>
                  <a:lnTo>
                    <a:pt x="2297" y="5696"/>
                  </a:lnTo>
                  <a:lnTo>
                    <a:pt x="1562" y="6982"/>
                  </a:lnTo>
                  <a:lnTo>
                    <a:pt x="9279" y="6982"/>
                  </a:lnTo>
                  <a:lnTo>
                    <a:pt x="8958" y="6844"/>
                  </a:lnTo>
                  <a:lnTo>
                    <a:pt x="8682" y="6660"/>
                  </a:lnTo>
                  <a:lnTo>
                    <a:pt x="8452" y="6431"/>
                  </a:lnTo>
                  <a:lnTo>
                    <a:pt x="8223" y="6155"/>
                  </a:lnTo>
                  <a:lnTo>
                    <a:pt x="7763" y="5558"/>
                  </a:lnTo>
                  <a:lnTo>
                    <a:pt x="7350" y="4823"/>
                  </a:lnTo>
                  <a:lnTo>
                    <a:pt x="6891" y="4180"/>
                  </a:lnTo>
                  <a:lnTo>
                    <a:pt x="6661" y="3858"/>
                  </a:lnTo>
                  <a:lnTo>
                    <a:pt x="6385" y="3583"/>
                  </a:lnTo>
                  <a:lnTo>
                    <a:pt x="6110" y="3353"/>
                  </a:lnTo>
                  <a:lnTo>
                    <a:pt x="5788" y="3169"/>
                  </a:lnTo>
                  <a:lnTo>
                    <a:pt x="5421" y="3078"/>
                  </a:lnTo>
                  <a:lnTo>
                    <a:pt x="5007" y="3032"/>
                  </a:lnTo>
                  <a:close/>
                  <a:moveTo>
                    <a:pt x="12311" y="1700"/>
                  </a:moveTo>
                  <a:lnTo>
                    <a:pt x="11989" y="2480"/>
                  </a:lnTo>
                  <a:lnTo>
                    <a:pt x="11714" y="3307"/>
                  </a:lnTo>
                  <a:lnTo>
                    <a:pt x="11162" y="4915"/>
                  </a:lnTo>
                  <a:lnTo>
                    <a:pt x="10887" y="5650"/>
                  </a:lnTo>
                  <a:lnTo>
                    <a:pt x="10611" y="6247"/>
                  </a:lnTo>
                  <a:lnTo>
                    <a:pt x="10428" y="6523"/>
                  </a:lnTo>
                  <a:lnTo>
                    <a:pt x="10244" y="6706"/>
                  </a:lnTo>
                  <a:lnTo>
                    <a:pt x="10060" y="6844"/>
                  </a:lnTo>
                  <a:lnTo>
                    <a:pt x="9876" y="6982"/>
                  </a:lnTo>
                  <a:lnTo>
                    <a:pt x="18971" y="6936"/>
                  </a:lnTo>
                  <a:lnTo>
                    <a:pt x="18925" y="2848"/>
                  </a:lnTo>
                  <a:lnTo>
                    <a:pt x="18558" y="2802"/>
                  </a:lnTo>
                  <a:lnTo>
                    <a:pt x="18190" y="2756"/>
                  </a:lnTo>
                  <a:lnTo>
                    <a:pt x="17869" y="2618"/>
                  </a:lnTo>
                  <a:lnTo>
                    <a:pt x="17593" y="2480"/>
                  </a:lnTo>
                  <a:lnTo>
                    <a:pt x="17364" y="2343"/>
                  </a:lnTo>
                  <a:lnTo>
                    <a:pt x="17134" y="2159"/>
                  </a:lnTo>
                  <a:lnTo>
                    <a:pt x="16766" y="1700"/>
                  </a:lnTo>
                  <a:close/>
                  <a:moveTo>
                    <a:pt x="1562" y="7028"/>
                  </a:moveTo>
                  <a:lnTo>
                    <a:pt x="1195" y="7625"/>
                  </a:lnTo>
                  <a:lnTo>
                    <a:pt x="827" y="8084"/>
                  </a:lnTo>
                  <a:lnTo>
                    <a:pt x="644" y="8222"/>
                  </a:lnTo>
                  <a:lnTo>
                    <a:pt x="414" y="8360"/>
                  </a:lnTo>
                  <a:lnTo>
                    <a:pt x="230" y="8452"/>
                  </a:lnTo>
                  <a:lnTo>
                    <a:pt x="1" y="8498"/>
                  </a:lnTo>
                  <a:lnTo>
                    <a:pt x="1" y="12356"/>
                  </a:lnTo>
                  <a:lnTo>
                    <a:pt x="9555" y="12356"/>
                  </a:lnTo>
                  <a:lnTo>
                    <a:pt x="9509" y="7074"/>
                  </a:lnTo>
                  <a:lnTo>
                    <a:pt x="1562" y="7028"/>
                  </a:lnTo>
                  <a:close/>
                  <a:moveTo>
                    <a:pt x="9693" y="7074"/>
                  </a:moveTo>
                  <a:lnTo>
                    <a:pt x="9693" y="12356"/>
                  </a:lnTo>
                  <a:lnTo>
                    <a:pt x="18971" y="12310"/>
                  </a:lnTo>
                  <a:lnTo>
                    <a:pt x="18971" y="7074"/>
                  </a:lnTo>
                  <a:close/>
                  <a:moveTo>
                    <a:pt x="1" y="12402"/>
                  </a:moveTo>
                  <a:lnTo>
                    <a:pt x="1" y="17501"/>
                  </a:lnTo>
                  <a:lnTo>
                    <a:pt x="9601" y="17501"/>
                  </a:lnTo>
                  <a:lnTo>
                    <a:pt x="9555" y="12448"/>
                  </a:lnTo>
                  <a:lnTo>
                    <a:pt x="1" y="12402"/>
                  </a:lnTo>
                  <a:close/>
                  <a:moveTo>
                    <a:pt x="9693" y="12448"/>
                  </a:moveTo>
                  <a:lnTo>
                    <a:pt x="9601" y="17501"/>
                  </a:lnTo>
                  <a:lnTo>
                    <a:pt x="19017" y="17501"/>
                  </a:lnTo>
                  <a:lnTo>
                    <a:pt x="18971" y="12448"/>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47"/>
            <p:cNvSpPr/>
            <p:nvPr/>
          </p:nvSpPr>
          <p:spPr>
            <a:xfrm>
              <a:off x="7580773" y="1227773"/>
              <a:ext cx="184240" cy="98849"/>
            </a:xfrm>
            <a:custGeom>
              <a:avLst/>
              <a:gdLst/>
              <a:ahLst/>
              <a:cxnLst/>
              <a:rect l="l" t="t" r="r" b="b"/>
              <a:pathLst>
                <a:path w="9418" h="5053" fill="none" extrusionOk="0">
                  <a:moveTo>
                    <a:pt x="93" y="0"/>
                  </a:moveTo>
                  <a:lnTo>
                    <a:pt x="93" y="0"/>
                  </a:lnTo>
                  <a:lnTo>
                    <a:pt x="1" y="5053"/>
                  </a:lnTo>
                  <a:lnTo>
                    <a:pt x="9417" y="5053"/>
                  </a:lnTo>
                  <a:lnTo>
                    <a:pt x="9417" y="5053"/>
                  </a:lnTo>
                  <a:lnTo>
                    <a:pt x="9371" y="0"/>
                  </a:lnTo>
                  <a:lnTo>
                    <a:pt x="9371" y="0"/>
                  </a:lnTo>
                  <a:lnTo>
                    <a:pt x="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47"/>
            <p:cNvSpPr/>
            <p:nvPr/>
          </p:nvSpPr>
          <p:spPr>
            <a:xfrm>
              <a:off x="7392973" y="1226874"/>
              <a:ext cx="187820" cy="99749"/>
            </a:xfrm>
            <a:custGeom>
              <a:avLst/>
              <a:gdLst/>
              <a:ahLst/>
              <a:cxnLst/>
              <a:rect l="l" t="t" r="r" b="b"/>
              <a:pathLst>
                <a:path w="9601" h="5099" fill="none" extrusionOk="0">
                  <a:moveTo>
                    <a:pt x="1" y="0"/>
                  </a:moveTo>
                  <a:lnTo>
                    <a:pt x="1" y="5099"/>
                  </a:lnTo>
                  <a:lnTo>
                    <a:pt x="9601" y="5099"/>
                  </a:lnTo>
                  <a:lnTo>
                    <a:pt x="9601" y="5099"/>
                  </a:lnTo>
                  <a:lnTo>
                    <a:pt x="9555" y="46"/>
                  </a:lnTo>
                  <a:lnTo>
                    <a:pt x="9555" y="4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47"/>
            <p:cNvSpPr/>
            <p:nvPr/>
          </p:nvSpPr>
          <p:spPr>
            <a:xfrm>
              <a:off x="7582573" y="1122625"/>
              <a:ext cx="181540" cy="103368"/>
            </a:xfrm>
            <a:custGeom>
              <a:avLst/>
              <a:gdLst/>
              <a:ahLst/>
              <a:cxnLst/>
              <a:rect l="l" t="t" r="r" b="b"/>
              <a:pathLst>
                <a:path w="9280" h="5284" fill="none" extrusionOk="0">
                  <a:moveTo>
                    <a:pt x="1" y="1"/>
                  </a:moveTo>
                  <a:lnTo>
                    <a:pt x="1" y="1"/>
                  </a:lnTo>
                  <a:lnTo>
                    <a:pt x="1" y="5283"/>
                  </a:lnTo>
                  <a:lnTo>
                    <a:pt x="1" y="5283"/>
                  </a:lnTo>
                  <a:lnTo>
                    <a:pt x="9279" y="5237"/>
                  </a:lnTo>
                  <a:lnTo>
                    <a:pt x="9279" y="5237"/>
                  </a:lnTo>
                  <a:lnTo>
                    <a:pt x="9279" y="1"/>
                  </a:lnTo>
                  <a:lnTo>
                    <a:pt x="927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47"/>
            <p:cNvSpPr/>
            <p:nvPr/>
          </p:nvSpPr>
          <p:spPr>
            <a:xfrm>
              <a:off x="7392973" y="1121725"/>
              <a:ext cx="186920" cy="104268"/>
            </a:xfrm>
            <a:custGeom>
              <a:avLst/>
              <a:gdLst/>
              <a:ahLst/>
              <a:cxnLst/>
              <a:rect l="l" t="t" r="r" b="b"/>
              <a:pathLst>
                <a:path w="9555" h="5330" fill="none" extrusionOk="0">
                  <a:moveTo>
                    <a:pt x="1562" y="1"/>
                  </a:moveTo>
                  <a:lnTo>
                    <a:pt x="1562" y="1"/>
                  </a:lnTo>
                  <a:lnTo>
                    <a:pt x="1195" y="598"/>
                  </a:lnTo>
                  <a:lnTo>
                    <a:pt x="827" y="1057"/>
                  </a:lnTo>
                  <a:lnTo>
                    <a:pt x="644" y="1195"/>
                  </a:lnTo>
                  <a:lnTo>
                    <a:pt x="414" y="1333"/>
                  </a:lnTo>
                  <a:lnTo>
                    <a:pt x="230" y="1425"/>
                  </a:lnTo>
                  <a:lnTo>
                    <a:pt x="1" y="1471"/>
                  </a:lnTo>
                  <a:lnTo>
                    <a:pt x="1" y="5329"/>
                  </a:lnTo>
                  <a:lnTo>
                    <a:pt x="1" y="5329"/>
                  </a:lnTo>
                  <a:lnTo>
                    <a:pt x="9555" y="5329"/>
                  </a:lnTo>
                  <a:lnTo>
                    <a:pt x="9555" y="5329"/>
                  </a:lnTo>
                  <a:lnTo>
                    <a:pt x="9509" y="47"/>
                  </a:lnTo>
                  <a:lnTo>
                    <a:pt x="9509" y="47"/>
                  </a:lnTo>
                  <a:lnTo>
                    <a:pt x="15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47"/>
            <p:cNvSpPr/>
            <p:nvPr/>
          </p:nvSpPr>
          <p:spPr>
            <a:xfrm>
              <a:off x="7423530" y="1043553"/>
              <a:ext cx="150983" cy="77291"/>
            </a:xfrm>
            <a:custGeom>
              <a:avLst/>
              <a:gdLst/>
              <a:ahLst/>
              <a:cxnLst/>
              <a:rect l="l" t="t" r="r" b="b"/>
              <a:pathLst>
                <a:path w="7718" h="3951" fill="none" extrusionOk="0">
                  <a:moveTo>
                    <a:pt x="3445" y="1"/>
                  </a:moveTo>
                  <a:lnTo>
                    <a:pt x="3445" y="1"/>
                  </a:lnTo>
                  <a:lnTo>
                    <a:pt x="3170" y="1"/>
                  </a:lnTo>
                  <a:lnTo>
                    <a:pt x="2894" y="93"/>
                  </a:lnTo>
                  <a:lnTo>
                    <a:pt x="2665" y="230"/>
                  </a:lnTo>
                  <a:lnTo>
                    <a:pt x="2389" y="368"/>
                  </a:lnTo>
                  <a:lnTo>
                    <a:pt x="2159" y="598"/>
                  </a:lnTo>
                  <a:lnTo>
                    <a:pt x="1930" y="827"/>
                  </a:lnTo>
                  <a:lnTo>
                    <a:pt x="1516" y="1379"/>
                  </a:lnTo>
                  <a:lnTo>
                    <a:pt x="1103" y="1976"/>
                  </a:lnTo>
                  <a:lnTo>
                    <a:pt x="735" y="2665"/>
                  </a:lnTo>
                  <a:lnTo>
                    <a:pt x="0" y="3951"/>
                  </a:lnTo>
                  <a:lnTo>
                    <a:pt x="0" y="3951"/>
                  </a:lnTo>
                  <a:lnTo>
                    <a:pt x="7717" y="3951"/>
                  </a:lnTo>
                  <a:lnTo>
                    <a:pt x="7717" y="3951"/>
                  </a:lnTo>
                  <a:lnTo>
                    <a:pt x="7396" y="3813"/>
                  </a:lnTo>
                  <a:lnTo>
                    <a:pt x="7120" y="3629"/>
                  </a:lnTo>
                  <a:lnTo>
                    <a:pt x="6890" y="3400"/>
                  </a:lnTo>
                  <a:lnTo>
                    <a:pt x="6661" y="3124"/>
                  </a:lnTo>
                  <a:lnTo>
                    <a:pt x="6201" y="2527"/>
                  </a:lnTo>
                  <a:lnTo>
                    <a:pt x="5788" y="1792"/>
                  </a:lnTo>
                  <a:lnTo>
                    <a:pt x="5329" y="1149"/>
                  </a:lnTo>
                  <a:lnTo>
                    <a:pt x="5099" y="827"/>
                  </a:lnTo>
                  <a:lnTo>
                    <a:pt x="4823" y="552"/>
                  </a:lnTo>
                  <a:lnTo>
                    <a:pt x="4548" y="322"/>
                  </a:lnTo>
                  <a:lnTo>
                    <a:pt x="4226" y="138"/>
                  </a:lnTo>
                  <a:lnTo>
                    <a:pt x="3859" y="47"/>
                  </a:lnTo>
                  <a:lnTo>
                    <a:pt x="34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47"/>
            <p:cNvSpPr/>
            <p:nvPr/>
          </p:nvSpPr>
          <p:spPr>
            <a:xfrm>
              <a:off x="7586172" y="1017496"/>
              <a:ext cx="177940" cy="103349"/>
            </a:xfrm>
            <a:custGeom>
              <a:avLst/>
              <a:gdLst/>
              <a:ahLst/>
              <a:cxnLst/>
              <a:rect l="l" t="t" r="r" b="b"/>
              <a:pathLst>
                <a:path w="9096" h="5283" fill="none" extrusionOk="0">
                  <a:moveTo>
                    <a:pt x="2435" y="1"/>
                  </a:moveTo>
                  <a:lnTo>
                    <a:pt x="2435" y="1"/>
                  </a:lnTo>
                  <a:lnTo>
                    <a:pt x="2113" y="781"/>
                  </a:lnTo>
                  <a:lnTo>
                    <a:pt x="1838" y="1608"/>
                  </a:lnTo>
                  <a:lnTo>
                    <a:pt x="1286" y="3216"/>
                  </a:lnTo>
                  <a:lnTo>
                    <a:pt x="1011" y="3951"/>
                  </a:lnTo>
                  <a:lnTo>
                    <a:pt x="735" y="4548"/>
                  </a:lnTo>
                  <a:lnTo>
                    <a:pt x="552" y="4824"/>
                  </a:lnTo>
                  <a:lnTo>
                    <a:pt x="368" y="5007"/>
                  </a:lnTo>
                  <a:lnTo>
                    <a:pt x="184" y="5145"/>
                  </a:lnTo>
                  <a:lnTo>
                    <a:pt x="0" y="5283"/>
                  </a:lnTo>
                  <a:lnTo>
                    <a:pt x="0" y="5283"/>
                  </a:lnTo>
                  <a:lnTo>
                    <a:pt x="9095" y="5237"/>
                  </a:lnTo>
                  <a:lnTo>
                    <a:pt x="9095" y="5237"/>
                  </a:lnTo>
                  <a:lnTo>
                    <a:pt x="9049" y="1149"/>
                  </a:lnTo>
                  <a:lnTo>
                    <a:pt x="9049" y="1149"/>
                  </a:lnTo>
                  <a:lnTo>
                    <a:pt x="8682" y="1103"/>
                  </a:lnTo>
                  <a:lnTo>
                    <a:pt x="8314" y="1057"/>
                  </a:lnTo>
                  <a:lnTo>
                    <a:pt x="7993" y="919"/>
                  </a:lnTo>
                  <a:lnTo>
                    <a:pt x="7717" y="781"/>
                  </a:lnTo>
                  <a:lnTo>
                    <a:pt x="7488" y="644"/>
                  </a:lnTo>
                  <a:lnTo>
                    <a:pt x="7258" y="460"/>
                  </a:lnTo>
                  <a:lnTo>
                    <a:pt x="6890" y="1"/>
                  </a:lnTo>
                  <a:lnTo>
                    <a:pt x="6890" y="1"/>
                  </a:lnTo>
                  <a:lnTo>
                    <a:pt x="24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47"/>
            <p:cNvSpPr/>
            <p:nvPr/>
          </p:nvSpPr>
          <p:spPr>
            <a:xfrm>
              <a:off x="7634687" y="984259"/>
              <a:ext cx="84490" cy="31457"/>
            </a:xfrm>
            <a:custGeom>
              <a:avLst/>
              <a:gdLst/>
              <a:ahLst/>
              <a:cxnLst/>
              <a:rect l="l" t="t" r="r" b="b"/>
              <a:pathLst>
                <a:path w="4319" h="1608" fill="none" extrusionOk="0">
                  <a:moveTo>
                    <a:pt x="1838" y="0"/>
                  </a:moveTo>
                  <a:lnTo>
                    <a:pt x="1838" y="0"/>
                  </a:lnTo>
                  <a:lnTo>
                    <a:pt x="1517" y="46"/>
                  </a:lnTo>
                  <a:lnTo>
                    <a:pt x="1241" y="138"/>
                  </a:lnTo>
                  <a:lnTo>
                    <a:pt x="1011" y="276"/>
                  </a:lnTo>
                  <a:lnTo>
                    <a:pt x="782" y="459"/>
                  </a:lnTo>
                  <a:lnTo>
                    <a:pt x="552" y="689"/>
                  </a:lnTo>
                  <a:lnTo>
                    <a:pt x="368" y="965"/>
                  </a:lnTo>
                  <a:lnTo>
                    <a:pt x="1" y="1608"/>
                  </a:lnTo>
                  <a:lnTo>
                    <a:pt x="1" y="1608"/>
                  </a:lnTo>
                  <a:lnTo>
                    <a:pt x="4319" y="1562"/>
                  </a:lnTo>
                  <a:lnTo>
                    <a:pt x="4319" y="1562"/>
                  </a:lnTo>
                  <a:lnTo>
                    <a:pt x="3905" y="1011"/>
                  </a:lnTo>
                  <a:lnTo>
                    <a:pt x="3630" y="735"/>
                  </a:lnTo>
                  <a:lnTo>
                    <a:pt x="3400" y="505"/>
                  </a:lnTo>
                  <a:lnTo>
                    <a:pt x="3078" y="322"/>
                  </a:lnTo>
                  <a:lnTo>
                    <a:pt x="2757" y="138"/>
                  </a:lnTo>
                  <a:lnTo>
                    <a:pt x="2343" y="46"/>
                  </a:lnTo>
                  <a:lnTo>
                    <a:pt x="18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47"/>
            <p:cNvSpPr/>
            <p:nvPr/>
          </p:nvSpPr>
          <p:spPr>
            <a:xfrm>
              <a:off x="7633787" y="1014796"/>
              <a:ext cx="87190" cy="2719"/>
            </a:xfrm>
            <a:custGeom>
              <a:avLst/>
              <a:gdLst/>
              <a:ahLst/>
              <a:cxnLst/>
              <a:rect l="l" t="t" r="r" b="b"/>
              <a:pathLst>
                <a:path w="4457" h="139" extrusionOk="0">
                  <a:moveTo>
                    <a:pt x="4365" y="1"/>
                  </a:moveTo>
                  <a:lnTo>
                    <a:pt x="47" y="47"/>
                  </a:lnTo>
                  <a:lnTo>
                    <a:pt x="1" y="139"/>
                  </a:lnTo>
                  <a:lnTo>
                    <a:pt x="4456" y="139"/>
                  </a:lnTo>
                  <a:lnTo>
                    <a:pt x="4365"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47"/>
            <p:cNvSpPr/>
            <p:nvPr/>
          </p:nvSpPr>
          <p:spPr>
            <a:xfrm>
              <a:off x="7633787" y="1014796"/>
              <a:ext cx="87190" cy="2719"/>
            </a:xfrm>
            <a:custGeom>
              <a:avLst/>
              <a:gdLst/>
              <a:ahLst/>
              <a:cxnLst/>
              <a:rect l="l" t="t" r="r" b="b"/>
              <a:pathLst>
                <a:path w="4457" h="139" fill="none" extrusionOk="0">
                  <a:moveTo>
                    <a:pt x="4365" y="1"/>
                  </a:moveTo>
                  <a:lnTo>
                    <a:pt x="4365" y="1"/>
                  </a:lnTo>
                  <a:lnTo>
                    <a:pt x="47" y="47"/>
                  </a:lnTo>
                  <a:lnTo>
                    <a:pt x="47" y="47"/>
                  </a:lnTo>
                  <a:lnTo>
                    <a:pt x="1" y="139"/>
                  </a:lnTo>
                  <a:lnTo>
                    <a:pt x="1" y="139"/>
                  </a:lnTo>
                  <a:lnTo>
                    <a:pt x="4456" y="139"/>
                  </a:lnTo>
                  <a:lnTo>
                    <a:pt x="4456" y="139"/>
                  </a:lnTo>
                  <a:lnTo>
                    <a:pt x="43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47"/>
            <p:cNvSpPr/>
            <p:nvPr/>
          </p:nvSpPr>
          <p:spPr>
            <a:xfrm>
              <a:off x="7423530" y="1119945"/>
              <a:ext cx="340583" cy="2700"/>
            </a:xfrm>
            <a:custGeom>
              <a:avLst/>
              <a:gdLst/>
              <a:ahLst/>
              <a:cxnLst/>
              <a:rect l="l" t="t" r="r" b="b"/>
              <a:pathLst>
                <a:path w="17410" h="138" extrusionOk="0">
                  <a:moveTo>
                    <a:pt x="0" y="46"/>
                  </a:moveTo>
                  <a:lnTo>
                    <a:pt x="0" y="92"/>
                  </a:lnTo>
                  <a:lnTo>
                    <a:pt x="7947" y="138"/>
                  </a:lnTo>
                  <a:lnTo>
                    <a:pt x="7947" y="92"/>
                  </a:lnTo>
                  <a:lnTo>
                    <a:pt x="7717" y="46"/>
                  </a:lnTo>
                  <a:close/>
                  <a:moveTo>
                    <a:pt x="17409" y="0"/>
                  </a:moveTo>
                  <a:lnTo>
                    <a:pt x="8314" y="46"/>
                  </a:lnTo>
                  <a:lnTo>
                    <a:pt x="8131" y="46"/>
                  </a:lnTo>
                  <a:lnTo>
                    <a:pt x="8131" y="138"/>
                  </a:lnTo>
                  <a:lnTo>
                    <a:pt x="17409" y="138"/>
                  </a:lnTo>
                  <a:lnTo>
                    <a:pt x="17409"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47"/>
            <p:cNvSpPr/>
            <p:nvPr/>
          </p:nvSpPr>
          <p:spPr>
            <a:xfrm>
              <a:off x="7423530" y="1120825"/>
              <a:ext cx="155463" cy="1819"/>
            </a:xfrm>
            <a:custGeom>
              <a:avLst/>
              <a:gdLst/>
              <a:ahLst/>
              <a:cxnLst/>
              <a:rect l="l" t="t" r="r" b="b"/>
              <a:pathLst>
                <a:path w="7947" h="93" fill="none" extrusionOk="0">
                  <a:moveTo>
                    <a:pt x="7717" y="1"/>
                  </a:moveTo>
                  <a:lnTo>
                    <a:pt x="7717" y="1"/>
                  </a:lnTo>
                  <a:lnTo>
                    <a:pt x="0" y="1"/>
                  </a:lnTo>
                  <a:lnTo>
                    <a:pt x="0" y="1"/>
                  </a:lnTo>
                  <a:lnTo>
                    <a:pt x="0" y="47"/>
                  </a:lnTo>
                  <a:lnTo>
                    <a:pt x="0" y="47"/>
                  </a:lnTo>
                  <a:lnTo>
                    <a:pt x="7947" y="93"/>
                  </a:lnTo>
                  <a:lnTo>
                    <a:pt x="7947" y="93"/>
                  </a:lnTo>
                  <a:lnTo>
                    <a:pt x="7947" y="47"/>
                  </a:lnTo>
                  <a:lnTo>
                    <a:pt x="7947" y="47"/>
                  </a:lnTo>
                  <a:lnTo>
                    <a:pt x="77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47"/>
            <p:cNvSpPr/>
            <p:nvPr/>
          </p:nvSpPr>
          <p:spPr>
            <a:xfrm>
              <a:off x="7582573" y="1119945"/>
              <a:ext cx="181540" cy="2700"/>
            </a:xfrm>
            <a:custGeom>
              <a:avLst/>
              <a:gdLst/>
              <a:ahLst/>
              <a:cxnLst/>
              <a:rect l="l" t="t" r="r" b="b"/>
              <a:pathLst>
                <a:path w="9280" h="138" fill="none" extrusionOk="0">
                  <a:moveTo>
                    <a:pt x="9279" y="0"/>
                  </a:moveTo>
                  <a:lnTo>
                    <a:pt x="9279" y="0"/>
                  </a:lnTo>
                  <a:lnTo>
                    <a:pt x="184" y="46"/>
                  </a:lnTo>
                  <a:lnTo>
                    <a:pt x="184" y="46"/>
                  </a:lnTo>
                  <a:lnTo>
                    <a:pt x="1" y="46"/>
                  </a:lnTo>
                  <a:lnTo>
                    <a:pt x="1" y="46"/>
                  </a:lnTo>
                  <a:lnTo>
                    <a:pt x="1" y="138"/>
                  </a:lnTo>
                  <a:lnTo>
                    <a:pt x="1" y="138"/>
                  </a:lnTo>
                  <a:lnTo>
                    <a:pt x="9279" y="138"/>
                  </a:lnTo>
                  <a:lnTo>
                    <a:pt x="9279" y="138"/>
                  </a:lnTo>
                  <a:lnTo>
                    <a:pt x="92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47"/>
            <p:cNvSpPr/>
            <p:nvPr/>
          </p:nvSpPr>
          <p:spPr>
            <a:xfrm>
              <a:off x="7392973" y="1225074"/>
              <a:ext cx="371140" cy="2719"/>
            </a:xfrm>
            <a:custGeom>
              <a:avLst/>
              <a:gdLst/>
              <a:ahLst/>
              <a:cxnLst/>
              <a:rect l="l" t="t" r="r" b="b"/>
              <a:pathLst>
                <a:path w="18972" h="139" extrusionOk="0">
                  <a:moveTo>
                    <a:pt x="1" y="46"/>
                  </a:moveTo>
                  <a:lnTo>
                    <a:pt x="1" y="92"/>
                  </a:lnTo>
                  <a:lnTo>
                    <a:pt x="9555" y="138"/>
                  </a:lnTo>
                  <a:lnTo>
                    <a:pt x="9555" y="46"/>
                  </a:lnTo>
                  <a:close/>
                  <a:moveTo>
                    <a:pt x="18971" y="0"/>
                  </a:moveTo>
                  <a:lnTo>
                    <a:pt x="9693" y="46"/>
                  </a:lnTo>
                  <a:lnTo>
                    <a:pt x="9693" y="138"/>
                  </a:lnTo>
                  <a:lnTo>
                    <a:pt x="18971" y="138"/>
                  </a:lnTo>
                  <a:lnTo>
                    <a:pt x="18971"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47"/>
            <p:cNvSpPr/>
            <p:nvPr/>
          </p:nvSpPr>
          <p:spPr>
            <a:xfrm>
              <a:off x="7392973" y="1225974"/>
              <a:ext cx="186920" cy="1819"/>
            </a:xfrm>
            <a:custGeom>
              <a:avLst/>
              <a:gdLst/>
              <a:ahLst/>
              <a:cxnLst/>
              <a:rect l="l" t="t" r="r" b="b"/>
              <a:pathLst>
                <a:path w="9555" h="93" fill="none" extrusionOk="0">
                  <a:moveTo>
                    <a:pt x="9555" y="0"/>
                  </a:moveTo>
                  <a:lnTo>
                    <a:pt x="9555" y="0"/>
                  </a:lnTo>
                  <a:lnTo>
                    <a:pt x="1" y="0"/>
                  </a:lnTo>
                  <a:lnTo>
                    <a:pt x="1" y="46"/>
                  </a:lnTo>
                  <a:lnTo>
                    <a:pt x="1" y="46"/>
                  </a:lnTo>
                  <a:lnTo>
                    <a:pt x="9555" y="92"/>
                  </a:lnTo>
                  <a:lnTo>
                    <a:pt x="9555" y="92"/>
                  </a:lnTo>
                  <a:lnTo>
                    <a:pt x="955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47"/>
            <p:cNvSpPr/>
            <p:nvPr/>
          </p:nvSpPr>
          <p:spPr>
            <a:xfrm>
              <a:off x="7582573" y="1225074"/>
              <a:ext cx="181540" cy="2719"/>
            </a:xfrm>
            <a:custGeom>
              <a:avLst/>
              <a:gdLst/>
              <a:ahLst/>
              <a:cxnLst/>
              <a:rect l="l" t="t" r="r" b="b"/>
              <a:pathLst>
                <a:path w="9280" h="139" fill="none" extrusionOk="0">
                  <a:moveTo>
                    <a:pt x="9279" y="0"/>
                  </a:moveTo>
                  <a:lnTo>
                    <a:pt x="9279" y="0"/>
                  </a:lnTo>
                  <a:lnTo>
                    <a:pt x="1" y="46"/>
                  </a:lnTo>
                  <a:lnTo>
                    <a:pt x="1" y="46"/>
                  </a:lnTo>
                  <a:lnTo>
                    <a:pt x="1" y="138"/>
                  </a:lnTo>
                  <a:lnTo>
                    <a:pt x="1" y="138"/>
                  </a:lnTo>
                  <a:lnTo>
                    <a:pt x="9279" y="138"/>
                  </a:lnTo>
                  <a:lnTo>
                    <a:pt x="9279" y="138"/>
                  </a:lnTo>
                  <a:lnTo>
                    <a:pt x="927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47"/>
            <p:cNvSpPr/>
            <p:nvPr/>
          </p:nvSpPr>
          <p:spPr>
            <a:xfrm>
              <a:off x="7578973" y="1120825"/>
              <a:ext cx="3619" cy="205798"/>
            </a:xfrm>
            <a:custGeom>
              <a:avLst/>
              <a:gdLst/>
              <a:ahLst/>
              <a:cxnLst/>
              <a:rect l="l" t="t" r="r" b="b"/>
              <a:pathLst>
                <a:path w="185" h="10520" extrusionOk="0">
                  <a:moveTo>
                    <a:pt x="185" y="1"/>
                  </a:moveTo>
                  <a:lnTo>
                    <a:pt x="93" y="47"/>
                  </a:lnTo>
                  <a:lnTo>
                    <a:pt x="1" y="47"/>
                  </a:lnTo>
                  <a:lnTo>
                    <a:pt x="1" y="93"/>
                  </a:lnTo>
                  <a:lnTo>
                    <a:pt x="47" y="5375"/>
                  </a:lnTo>
                  <a:lnTo>
                    <a:pt x="47" y="5467"/>
                  </a:lnTo>
                  <a:lnTo>
                    <a:pt x="93" y="10520"/>
                  </a:lnTo>
                  <a:lnTo>
                    <a:pt x="185" y="5467"/>
                  </a:lnTo>
                  <a:lnTo>
                    <a:pt x="185" y="5375"/>
                  </a:lnTo>
                  <a:lnTo>
                    <a:pt x="185" y="93"/>
                  </a:lnTo>
                  <a:lnTo>
                    <a:pt x="185"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47"/>
            <p:cNvSpPr/>
            <p:nvPr/>
          </p:nvSpPr>
          <p:spPr>
            <a:xfrm>
              <a:off x="7578973" y="1120825"/>
              <a:ext cx="3619" cy="205798"/>
            </a:xfrm>
            <a:custGeom>
              <a:avLst/>
              <a:gdLst/>
              <a:ahLst/>
              <a:cxnLst/>
              <a:rect l="l" t="t" r="r" b="b"/>
              <a:pathLst>
                <a:path w="185" h="10520" fill="none" extrusionOk="0">
                  <a:moveTo>
                    <a:pt x="185" y="1"/>
                  </a:moveTo>
                  <a:lnTo>
                    <a:pt x="185" y="1"/>
                  </a:lnTo>
                  <a:lnTo>
                    <a:pt x="93" y="47"/>
                  </a:lnTo>
                  <a:lnTo>
                    <a:pt x="93" y="47"/>
                  </a:lnTo>
                  <a:lnTo>
                    <a:pt x="1" y="47"/>
                  </a:lnTo>
                  <a:lnTo>
                    <a:pt x="1" y="47"/>
                  </a:lnTo>
                  <a:lnTo>
                    <a:pt x="1" y="93"/>
                  </a:lnTo>
                  <a:lnTo>
                    <a:pt x="1" y="93"/>
                  </a:lnTo>
                  <a:lnTo>
                    <a:pt x="47" y="5375"/>
                  </a:lnTo>
                  <a:lnTo>
                    <a:pt x="47" y="5375"/>
                  </a:lnTo>
                  <a:lnTo>
                    <a:pt x="47" y="5467"/>
                  </a:lnTo>
                  <a:lnTo>
                    <a:pt x="47" y="5467"/>
                  </a:lnTo>
                  <a:lnTo>
                    <a:pt x="93" y="10520"/>
                  </a:lnTo>
                  <a:lnTo>
                    <a:pt x="93" y="10520"/>
                  </a:lnTo>
                  <a:lnTo>
                    <a:pt x="93" y="10520"/>
                  </a:lnTo>
                  <a:lnTo>
                    <a:pt x="185" y="5467"/>
                  </a:lnTo>
                  <a:lnTo>
                    <a:pt x="185" y="5467"/>
                  </a:lnTo>
                  <a:lnTo>
                    <a:pt x="185" y="5375"/>
                  </a:lnTo>
                  <a:lnTo>
                    <a:pt x="185" y="5375"/>
                  </a:lnTo>
                  <a:lnTo>
                    <a:pt x="185" y="93"/>
                  </a:lnTo>
                  <a:lnTo>
                    <a:pt x="185" y="93"/>
                  </a:lnTo>
                  <a:lnTo>
                    <a:pt x="18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47"/>
            <p:cNvSpPr/>
            <p:nvPr/>
          </p:nvSpPr>
          <p:spPr>
            <a:xfrm>
              <a:off x="7949194" y="1032774"/>
              <a:ext cx="183340" cy="293848"/>
            </a:xfrm>
            <a:custGeom>
              <a:avLst/>
              <a:gdLst/>
              <a:ahLst/>
              <a:cxnLst/>
              <a:rect l="l" t="t" r="r" b="b"/>
              <a:pathLst>
                <a:path w="9372" h="15021" extrusionOk="0">
                  <a:moveTo>
                    <a:pt x="4548" y="0"/>
                  </a:moveTo>
                  <a:lnTo>
                    <a:pt x="4135" y="92"/>
                  </a:lnTo>
                  <a:lnTo>
                    <a:pt x="3813" y="230"/>
                  </a:lnTo>
                  <a:lnTo>
                    <a:pt x="3492" y="414"/>
                  </a:lnTo>
                  <a:lnTo>
                    <a:pt x="3170" y="644"/>
                  </a:lnTo>
                  <a:lnTo>
                    <a:pt x="2894" y="873"/>
                  </a:lnTo>
                  <a:lnTo>
                    <a:pt x="2343" y="1378"/>
                  </a:lnTo>
                  <a:lnTo>
                    <a:pt x="1838" y="1884"/>
                  </a:lnTo>
                  <a:lnTo>
                    <a:pt x="1287" y="2343"/>
                  </a:lnTo>
                  <a:lnTo>
                    <a:pt x="1011" y="2573"/>
                  </a:lnTo>
                  <a:lnTo>
                    <a:pt x="736" y="2711"/>
                  </a:lnTo>
                  <a:lnTo>
                    <a:pt x="414" y="2802"/>
                  </a:lnTo>
                  <a:lnTo>
                    <a:pt x="92" y="2848"/>
                  </a:lnTo>
                  <a:lnTo>
                    <a:pt x="92" y="4456"/>
                  </a:lnTo>
                  <a:lnTo>
                    <a:pt x="9325" y="4456"/>
                  </a:lnTo>
                  <a:lnTo>
                    <a:pt x="9325" y="1424"/>
                  </a:lnTo>
                  <a:lnTo>
                    <a:pt x="8958" y="1378"/>
                  </a:lnTo>
                  <a:lnTo>
                    <a:pt x="8636" y="1333"/>
                  </a:lnTo>
                  <a:lnTo>
                    <a:pt x="7993" y="1195"/>
                  </a:lnTo>
                  <a:lnTo>
                    <a:pt x="7442" y="965"/>
                  </a:lnTo>
                  <a:lnTo>
                    <a:pt x="6937" y="689"/>
                  </a:lnTo>
                  <a:lnTo>
                    <a:pt x="6477" y="414"/>
                  </a:lnTo>
                  <a:lnTo>
                    <a:pt x="5972" y="184"/>
                  </a:lnTo>
                  <a:lnTo>
                    <a:pt x="5467" y="46"/>
                  </a:lnTo>
                  <a:lnTo>
                    <a:pt x="5191" y="0"/>
                  </a:lnTo>
                  <a:close/>
                  <a:moveTo>
                    <a:pt x="92" y="4594"/>
                  </a:moveTo>
                  <a:lnTo>
                    <a:pt x="47" y="9830"/>
                  </a:lnTo>
                  <a:lnTo>
                    <a:pt x="9325" y="9830"/>
                  </a:lnTo>
                  <a:lnTo>
                    <a:pt x="9325" y="4594"/>
                  </a:lnTo>
                  <a:close/>
                  <a:moveTo>
                    <a:pt x="47" y="9968"/>
                  </a:moveTo>
                  <a:lnTo>
                    <a:pt x="1" y="15021"/>
                  </a:lnTo>
                  <a:lnTo>
                    <a:pt x="9371" y="15021"/>
                  </a:lnTo>
                  <a:lnTo>
                    <a:pt x="9325" y="9968"/>
                  </a:lnTo>
                  <a:close/>
                </a:path>
              </a:pathLst>
            </a:custGeom>
            <a:solidFill>
              <a:srgbClr val="CD8B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47"/>
            <p:cNvSpPr/>
            <p:nvPr/>
          </p:nvSpPr>
          <p:spPr>
            <a:xfrm>
              <a:off x="7949194" y="1227773"/>
              <a:ext cx="183340" cy="98849"/>
            </a:xfrm>
            <a:custGeom>
              <a:avLst/>
              <a:gdLst/>
              <a:ahLst/>
              <a:cxnLst/>
              <a:rect l="l" t="t" r="r" b="b"/>
              <a:pathLst>
                <a:path w="9372" h="5053" fill="none" extrusionOk="0">
                  <a:moveTo>
                    <a:pt x="9325" y="0"/>
                  </a:moveTo>
                  <a:lnTo>
                    <a:pt x="9325" y="0"/>
                  </a:lnTo>
                  <a:lnTo>
                    <a:pt x="47" y="0"/>
                  </a:lnTo>
                  <a:lnTo>
                    <a:pt x="47" y="0"/>
                  </a:lnTo>
                  <a:lnTo>
                    <a:pt x="1" y="5053"/>
                  </a:lnTo>
                  <a:lnTo>
                    <a:pt x="9371" y="5053"/>
                  </a:lnTo>
                  <a:lnTo>
                    <a:pt x="9371" y="5053"/>
                  </a:lnTo>
                  <a:lnTo>
                    <a:pt x="93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47"/>
            <p:cNvSpPr/>
            <p:nvPr/>
          </p:nvSpPr>
          <p:spPr>
            <a:xfrm>
              <a:off x="7950094" y="1122625"/>
              <a:ext cx="181540" cy="102468"/>
            </a:xfrm>
            <a:custGeom>
              <a:avLst/>
              <a:gdLst/>
              <a:ahLst/>
              <a:cxnLst/>
              <a:rect l="l" t="t" r="r" b="b"/>
              <a:pathLst>
                <a:path w="9280" h="5238" fill="none" extrusionOk="0">
                  <a:moveTo>
                    <a:pt x="9279" y="1"/>
                  </a:moveTo>
                  <a:lnTo>
                    <a:pt x="9279" y="1"/>
                  </a:lnTo>
                  <a:lnTo>
                    <a:pt x="46" y="1"/>
                  </a:lnTo>
                  <a:lnTo>
                    <a:pt x="46" y="1"/>
                  </a:lnTo>
                  <a:lnTo>
                    <a:pt x="1" y="5237"/>
                  </a:lnTo>
                  <a:lnTo>
                    <a:pt x="1" y="5237"/>
                  </a:lnTo>
                  <a:lnTo>
                    <a:pt x="4180" y="5237"/>
                  </a:lnTo>
                  <a:lnTo>
                    <a:pt x="4180" y="5237"/>
                  </a:lnTo>
                  <a:lnTo>
                    <a:pt x="9279" y="5237"/>
                  </a:lnTo>
                  <a:lnTo>
                    <a:pt x="9279" y="5237"/>
                  </a:lnTo>
                  <a:lnTo>
                    <a:pt x="92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47"/>
            <p:cNvSpPr/>
            <p:nvPr/>
          </p:nvSpPr>
          <p:spPr>
            <a:xfrm>
              <a:off x="7950993" y="1032774"/>
              <a:ext cx="180640" cy="87190"/>
            </a:xfrm>
            <a:custGeom>
              <a:avLst/>
              <a:gdLst/>
              <a:ahLst/>
              <a:cxnLst/>
              <a:rect l="l" t="t" r="r" b="b"/>
              <a:pathLst>
                <a:path w="9234" h="4457" fill="none" extrusionOk="0">
                  <a:moveTo>
                    <a:pt x="4823" y="0"/>
                  </a:moveTo>
                  <a:lnTo>
                    <a:pt x="4823" y="0"/>
                  </a:lnTo>
                  <a:lnTo>
                    <a:pt x="4456" y="0"/>
                  </a:lnTo>
                  <a:lnTo>
                    <a:pt x="4043" y="92"/>
                  </a:lnTo>
                  <a:lnTo>
                    <a:pt x="3721" y="230"/>
                  </a:lnTo>
                  <a:lnTo>
                    <a:pt x="3400" y="414"/>
                  </a:lnTo>
                  <a:lnTo>
                    <a:pt x="3078" y="644"/>
                  </a:lnTo>
                  <a:lnTo>
                    <a:pt x="2802" y="873"/>
                  </a:lnTo>
                  <a:lnTo>
                    <a:pt x="2251" y="1378"/>
                  </a:lnTo>
                  <a:lnTo>
                    <a:pt x="1746" y="1884"/>
                  </a:lnTo>
                  <a:lnTo>
                    <a:pt x="1195" y="2343"/>
                  </a:lnTo>
                  <a:lnTo>
                    <a:pt x="919" y="2573"/>
                  </a:lnTo>
                  <a:lnTo>
                    <a:pt x="644" y="2711"/>
                  </a:lnTo>
                  <a:lnTo>
                    <a:pt x="322" y="2802"/>
                  </a:lnTo>
                  <a:lnTo>
                    <a:pt x="0" y="2848"/>
                  </a:lnTo>
                  <a:lnTo>
                    <a:pt x="0" y="2848"/>
                  </a:lnTo>
                  <a:lnTo>
                    <a:pt x="0" y="4456"/>
                  </a:lnTo>
                  <a:lnTo>
                    <a:pt x="0" y="4456"/>
                  </a:lnTo>
                  <a:lnTo>
                    <a:pt x="4134" y="4456"/>
                  </a:lnTo>
                  <a:lnTo>
                    <a:pt x="4134" y="4456"/>
                  </a:lnTo>
                  <a:lnTo>
                    <a:pt x="9233" y="4456"/>
                  </a:lnTo>
                  <a:lnTo>
                    <a:pt x="9233" y="4456"/>
                  </a:lnTo>
                  <a:lnTo>
                    <a:pt x="9233" y="1424"/>
                  </a:lnTo>
                  <a:lnTo>
                    <a:pt x="9233" y="1424"/>
                  </a:lnTo>
                  <a:lnTo>
                    <a:pt x="8866" y="1378"/>
                  </a:lnTo>
                  <a:lnTo>
                    <a:pt x="8544" y="1333"/>
                  </a:lnTo>
                  <a:lnTo>
                    <a:pt x="7901" y="1195"/>
                  </a:lnTo>
                  <a:lnTo>
                    <a:pt x="7350" y="965"/>
                  </a:lnTo>
                  <a:lnTo>
                    <a:pt x="6845" y="689"/>
                  </a:lnTo>
                  <a:lnTo>
                    <a:pt x="6385" y="414"/>
                  </a:lnTo>
                  <a:lnTo>
                    <a:pt x="5880" y="184"/>
                  </a:lnTo>
                  <a:lnTo>
                    <a:pt x="5375" y="46"/>
                  </a:lnTo>
                  <a:lnTo>
                    <a:pt x="5099" y="0"/>
                  </a:lnTo>
                  <a:lnTo>
                    <a:pt x="48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47"/>
            <p:cNvSpPr/>
            <p:nvPr/>
          </p:nvSpPr>
          <p:spPr>
            <a:xfrm>
              <a:off x="7950993" y="1119945"/>
              <a:ext cx="180640" cy="2700"/>
            </a:xfrm>
            <a:custGeom>
              <a:avLst/>
              <a:gdLst/>
              <a:ahLst/>
              <a:cxnLst/>
              <a:rect l="l" t="t" r="r" b="b"/>
              <a:pathLst>
                <a:path w="9234" h="138" extrusionOk="0">
                  <a:moveTo>
                    <a:pt x="0" y="0"/>
                  </a:moveTo>
                  <a:lnTo>
                    <a:pt x="0" y="138"/>
                  </a:lnTo>
                  <a:lnTo>
                    <a:pt x="9233" y="138"/>
                  </a:lnTo>
                  <a:lnTo>
                    <a:pt x="9233"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47"/>
            <p:cNvSpPr/>
            <p:nvPr/>
          </p:nvSpPr>
          <p:spPr>
            <a:xfrm>
              <a:off x="7950993" y="1119945"/>
              <a:ext cx="180640" cy="2700"/>
            </a:xfrm>
            <a:custGeom>
              <a:avLst/>
              <a:gdLst/>
              <a:ahLst/>
              <a:cxnLst/>
              <a:rect l="l" t="t" r="r" b="b"/>
              <a:pathLst>
                <a:path w="9234" h="138" fill="none" extrusionOk="0">
                  <a:moveTo>
                    <a:pt x="4134" y="0"/>
                  </a:moveTo>
                  <a:lnTo>
                    <a:pt x="4134" y="0"/>
                  </a:lnTo>
                  <a:lnTo>
                    <a:pt x="0" y="0"/>
                  </a:lnTo>
                  <a:lnTo>
                    <a:pt x="0" y="0"/>
                  </a:lnTo>
                  <a:lnTo>
                    <a:pt x="0" y="138"/>
                  </a:lnTo>
                  <a:lnTo>
                    <a:pt x="0" y="138"/>
                  </a:lnTo>
                  <a:lnTo>
                    <a:pt x="9233" y="138"/>
                  </a:lnTo>
                  <a:lnTo>
                    <a:pt x="9233" y="138"/>
                  </a:lnTo>
                  <a:lnTo>
                    <a:pt x="9233" y="0"/>
                  </a:lnTo>
                  <a:lnTo>
                    <a:pt x="9233" y="0"/>
                  </a:lnTo>
                  <a:lnTo>
                    <a:pt x="41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47"/>
            <p:cNvSpPr/>
            <p:nvPr/>
          </p:nvSpPr>
          <p:spPr>
            <a:xfrm>
              <a:off x="7950094" y="1225074"/>
              <a:ext cx="181540" cy="2719"/>
            </a:xfrm>
            <a:custGeom>
              <a:avLst/>
              <a:gdLst/>
              <a:ahLst/>
              <a:cxnLst/>
              <a:rect l="l" t="t" r="r" b="b"/>
              <a:pathLst>
                <a:path w="9280" h="139" extrusionOk="0">
                  <a:moveTo>
                    <a:pt x="1" y="0"/>
                  </a:moveTo>
                  <a:lnTo>
                    <a:pt x="1" y="138"/>
                  </a:lnTo>
                  <a:lnTo>
                    <a:pt x="9279" y="138"/>
                  </a:lnTo>
                  <a:lnTo>
                    <a:pt x="9279"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47"/>
            <p:cNvSpPr/>
            <p:nvPr/>
          </p:nvSpPr>
          <p:spPr>
            <a:xfrm>
              <a:off x="7950094" y="1225074"/>
              <a:ext cx="181540" cy="2719"/>
            </a:xfrm>
            <a:custGeom>
              <a:avLst/>
              <a:gdLst/>
              <a:ahLst/>
              <a:cxnLst/>
              <a:rect l="l" t="t" r="r" b="b"/>
              <a:pathLst>
                <a:path w="9280" h="139" fill="none" extrusionOk="0">
                  <a:moveTo>
                    <a:pt x="4180" y="0"/>
                  </a:moveTo>
                  <a:lnTo>
                    <a:pt x="4180" y="0"/>
                  </a:lnTo>
                  <a:lnTo>
                    <a:pt x="1" y="0"/>
                  </a:lnTo>
                  <a:lnTo>
                    <a:pt x="1" y="0"/>
                  </a:lnTo>
                  <a:lnTo>
                    <a:pt x="1" y="138"/>
                  </a:lnTo>
                  <a:lnTo>
                    <a:pt x="1" y="138"/>
                  </a:lnTo>
                  <a:lnTo>
                    <a:pt x="9279" y="138"/>
                  </a:lnTo>
                  <a:lnTo>
                    <a:pt x="9279" y="138"/>
                  </a:lnTo>
                  <a:lnTo>
                    <a:pt x="9279" y="0"/>
                  </a:lnTo>
                  <a:lnTo>
                    <a:pt x="9279" y="0"/>
                  </a:lnTo>
                  <a:lnTo>
                    <a:pt x="418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47"/>
            <p:cNvSpPr/>
            <p:nvPr/>
          </p:nvSpPr>
          <p:spPr>
            <a:xfrm>
              <a:off x="7763193" y="1039954"/>
              <a:ext cx="4499" cy="286669"/>
            </a:xfrm>
            <a:custGeom>
              <a:avLst/>
              <a:gdLst/>
              <a:ahLst/>
              <a:cxnLst/>
              <a:rect l="l" t="t" r="r" b="b"/>
              <a:pathLst>
                <a:path w="230" h="14654" extrusionOk="0">
                  <a:moveTo>
                    <a:pt x="0" y="1"/>
                  </a:moveTo>
                  <a:lnTo>
                    <a:pt x="46" y="4089"/>
                  </a:lnTo>
                  <a:lnTo>
                    <a:pt x="46" y="4227"/>
                  </a:lnTo>
                  <a:lnTo>
                    <a:pt x="46" y="9463"/>
                  </a:lnTo>
                  <a:lnTo>
                    <a:pt x="46" y="9601"/>
                  </a:lnTo>
                  <a:lnTo>
                    <a:pt x="92" y="14654"/>
                  </a:lnTo>
                  <a:lnTo>
                    <a:pt x="184" y="9601"/>
                  </a:lnTo>
                  <a:lnTo>
                    <a:pt x="184" y="9463"/>
                  </a:lnTo>
                  <a:lnTo>
                    <a:pt x="230" y="4227"/>
                  </a:lnTo>
                  <a:lnTo>
                    <a:pt x="230" y="4089"/>
                  </a:lnTo>
                  <a:lnTo>
                    <a:pt x="184"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47"/>
            <p:cNvSpPr/>
            <p:nvPr/>
          </p:nvSpPr>
          <p:spPr>
            <a:xfrm>
              <a:off x="7763193" y="1039954"/>
              <a:ext cx="4499" cy="286669"/>
            </a:xfrm>
            <a:custGeom>
              <a:avLst/>
              <a:gdLst/>
              <a:ahLst/>
              <a:cxnLst/>
              <a:rect l="l" t="t" r="r" b="b"/>
              <a:pathLst>
                <a:path w="230" h="14654" fill="none" extrusionOk="0">
                  <a:moveTo>
                    <a:pt x="184" y="1"/>
                  </a:moveTo>
                  <a:lnTo>
                    <a:pt x="184" y="1"/>
                  </a:lnTo>
                  <a:lnTo>
                    <a:pt x="92" y="1"/>
                  </a:lnTo>
                  <a:lnTo>
                    <a:pt x="92" y="1"/>
                  </a:lnTo>
                  <a:lnTo>
                    <a:pt x="0" y="1"/>
                  </a:lnTo>
                  <a:lnTo>
                    <a:pt x="0" y="1"/>
                  </a:lnTo>
                  <a:lnTo>
                    <a:pt x="46" y="4089"/>
                  </a:lnTo>
                  <a:lnTo>
                    <a:pt x="46" y="4089"/>
                  </a:lnTo>
                  <a:lnTo>
                    <a:pt x="46" y="4227"/>
                  </a:lnTo>
                  <a:lnTo>
                    <a:pt x="46" y="4227"/>
                  </a:lnTo>
                  <a:lnTo>
                    <a:pt x="46" y="9463"/>
                  </a:lnTo>
                  <a:lnTo>
                    <a:pt x="46" y="9463"/>
                  </a:lnTo>
                  <a:lnTo>
                    <a:pt x="46" y="9601"/>
                  </a:lnTo>
                  <a:lnTo>
                    <a:pt x="46" y="9601"/>
                  </a:lnTo>
                  <a:lnTo>
                    <a:pt x="92" y="14654"/>
                  </a:lnTo>
                  <a:lnTo>
                    <a:pt x="92" y="14654"/>
                  </a:lnTo>
                  <a:lnTo>
                    <a:pt x="92" y="14654"/>
                  </a:lnTo>
                  <a:lnTo>
                    <a:pt x="184" y="9601"/>
                  </a:lnTo>
                  <a:lnTo>
                    <a:pt x="184" y="9601"/>
                  </a:lnTo>
                  <a:lnTo>
                    <a:pt x="184" y="9463"/>
                  </a:lnTo>
                  <a:lnTo>
                    <a:pt x="184" y="9463"/>
                  </a:lnTo>
                  <a:lnTo>
                    <a:pt x="230" y="4227"/>
                  </a:lnTo>
                  <a:lnTo>
                    <a:pt x="230" y="4227"/>
                  </a:lnTo>
                  <a:lnTo>
                    <a:pt x="230" y="4089"/>
                  </a:lnTo>
                  <a:lnTo>
                    <a:pt x="230" y="4089"/>
                  </a:lnTo>
                  <a:lnTo>
                    <a:pt x="1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47"/>
            <p:cNvSpPr/>
            <p:nvPr/>
          </p:nvSpPr>
          <p:spPr>
            <a:xfrm>
              <a:off x="7947394" y="1088488"/>
              <a:ext cx="3619" cy="238134"/>
            </a:xfrm>
            <a:custGeom>
              <a:avLst/>
              <a:gdLst/>
              <a:ahLst/>
              <a:cxnLst/>
              <a:rect l="l" t="t" r="r" b="b"/>
              <a:pathLst>
                <a:path w="185" h="12173" extrusionOk="0">
                  <a:moveTo>
                    <a:pt x="1" y="0"/>
                  </a:moveTo>
                  <a:lnTo>
                    <a:pt x="1" y="1608"/>
                  </a:lnTo>
                  <a:lnTo>
                    <a:pt x="1" y="1746"/>
                  </a:lnTo>
                  <a:lnTo>
                    <a:pt x="1" y="6982"/>
                  </a:lnTo>
                  <a:lnTo>
                    <a:pt x="1" y="7120"/>
                  </a:lnTo>
                  <a:lnTo>
                    <a:pt x="93" y="12173"/>
                  </a:lnTo>
                  <a:lnTo>
                    <a:pt x="139" y="7120"/>
                  </a:lnTo>
                  <a:lnTo>
                    <a:pt x="139" y="6982"/>
                  </a:lnTo>
                  <a:lnTo>
                    <a:pt x="184" y="1746"/>
                  </a:lnTo>
                  <a:lnTo>
                    <a:pt x="184" y="1608"/>
                  </a:lnTo>
                  <a:lnTo>
                    <a:pt x="184"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47"/>
            <p:cNvSpPr/>
            <p:nvPr/>
          </p:nvSpPr>
          <p:spPr>
            <a:xfrm>
              <a:off x="7947394" y="1088488"/>
              <a:ext cx="3619" cy="238134"/>
            </a:xfrm>
            <a:custGeom>
              <a:avLst/>
              <a:gdLst/>
              <a:ahLst/>
              <a:cxnLst/>
              <a:rect l="l" t="t" r="r" b="b"/>
              <a:pathLst>
                <a:path w="185" h="12173" fill="none" extrusionOk="0">
                  <a:moveTo>
                    <a:pt x="184" y="0"/>
                  </a:moveTo>
                  <a:lnTo>
                    <a:pt x="184" y="0"/>
                  </a:lnTo>
                  <a:lnTo>
                    <a:pt x="93" y="0"/>
                  </a:lnTo>
                  <a:lnTo>
                    <a:pt x="93" y="0"/>
                  </a:lnTo>
                  <a:lnTo>
                    <a:pt x="1" y="0"/>
                  </a:lnTo>
                  <a:lnTo>
                    <a:pt x="1" y="0"/>
                  </a:lnTo>
                  <a:lnTo>
                    <a:pt x="1" y="1608"/>
                  </a:lnTo>
                  <a:lnTo>
                    <a:pt x="1" y="1608"/>
                  </a:lnTo>
                  <a:lnTo>
                    <a:pt x="1" y="1746"/>
                  </a:lnTo>
                  <a:lnTo>
                    <a:pt x="1" y="1746"/>
                  </a:lnTo>
                  <a:lnTo>
                    <a:pt x="1" y="6982"/>
                  </a:lnTo>
                  <a:lnTo>
                    <a:pt x="1" y="6982"/>
                  </a:lnTo>
                  <a:lnTo>
                    <a:pt x="1" y="7120"/>
                  </a:lnTo>
                  <a:lnTo>
                    <a:pt x="1" y="7120"/>
                  </a:lnTo>
                  <a:lnTo>
                    <a:pt x="93" y="12173"/>
                  </a:lnTo>
                  <a:lnTo>
                    <a:pt x="93" y="12173"/>
                  </a:lnTo>
                  <a:lnTo>
                    <a:pt x="93" y="12173"/>
                  </a:lnTo>
                  <a:lnTo>
                    <a:pt x="139" y="7120"/>
                  </a:lnTo>
                  <a:lnTo>
                    <a:pt x="139" y="7120"/>
                  </a:lnTo>
                  <a:lnTo>
                    <a:pt x="139" y="6982"/>
                  </a:lnTo>
                  <a:lnTo>
                    <a:pt x="139" y="6982"/>
                  </a:lnTo>
                  <a:lnTo>
                    <a:pt x="184" y="1746"/>
                  </a:lnTo>
                  <a:lnTo>
                    <a:pt x="184" y="1746"/>
                  </a:lnTo>
                  <a:lnTo>
                    <a:pt x="184" y="1608"/>
                  </a:lnTo>
                  <a:lnTo>
                    <a:pt x="184" y="1608"/>
                  </a:lnTo>
                  <a:lnTo>
                    <a:pt x="1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47"/>
            <p:cNvSpPr/>
            <p:nvPr/>
          </p:nvSpPr>
          <p:spPr>
            <a:xfrm>
              <a:off x="8131614" y="1060631"/>
              <a:ext cx="3599" cy="265991"/>
            </a:xfrm>
            <a:custGeom>
              <a:avLst/>
              <a:gdLst/>
              <a:ahLst/>
              <a:cxnLst/>
              <a:rect l="l" t="t" r="r" b="b"/>
              <a:pathLst>
                <a:path w="184" h="13597" extrusionOk="0">
                  <a:moveTo>
                    <a:pt x="0" y="0"/>
                  </a:moveTo>
                  <a:lnTo>
                    <a:pt x="0" y="3032"/>
                  </a:lnTo>
                  <a:lnTo>
                    <a:pt x="0" y="3170"/>
                  </a:lnTo>
                  <a:lnTo>
                    <a:pt x="0" y="8406"/>
                  </a:lnTo>
                  <a:lnTo>
                    <a:pt x="0" y="8544"/>
                  </a:lnTo>
                  <a:lnTo>
                    <a:pt x="46" y="13597"/>
                  </a:lnTo>
                  <a:lnTo>
                    <a:pt x="138" y="8544"/>
                  </a:lnTo>
                  <a:lnTo>
                    <a:pt x="138" y="8406"/>
                  </a:lnTo>
                  <a:lnTo>
                    <a:pt x="184" y="3170"/>
                  </a:lnTo>
                  <a:lnTo>
                    <a:pt x="184" y="3032"/>
                  </a:lnTo>
                  <a:lnTo>
                    <a:pt x="184" y="0"/>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47"/>
            <p:cNvSpPr/>
            <p:nvPr/>
          </p:nvSpPr>
          <p:spPr>
            <a:xfrm>
              <a:off x="8131614" y="1060631"/>
              <a:ext cx="3599" cy="265991"/>
            </a:xfrm>
            <a:custGeom>
              <a:avLst/>
              <a:gdLst/>
              <a:ahLst/>
              <a:cxnLst/>
              <a:rect l="l" t="t" r="r" b="b"/>
              <a:pathLst>
                <a:path w="184" h="13597" fill="none" extrusionOk="0">
                  <a:moveTo>
                    <a:pt x="184" y="0"/>
                  </a:moveTo>
                  <a:lnTo>
                    <a:pt x="184" y="0"/>
                  </a:lnTo>
                  <a:lnTo>
                    <a:pt x="0" y="0"/>
                  </a:lnTo>
                  <a:lnTo>
                    <a:pt x="0" y="0"/>
                  </a:lnTo>
                  <a:lnTo>
                    <a:pt x="0" y="0"/>
                  </a:lnTo>
                  <a:lnTo>
                    <a:pt x="0" y="0"/>
                  </a:lnTo>
                  <a:lnTo>
                    <a:pt x="0" y="3032"/>
                  </a:lnTo>
                  <a:lnTo>
                    <a:pt x="0" y="3032"/>
                  </a:lnTo>
                  <a:lnTo>
                    <a:pt x="0" y="3170"/>
                  </a:lnTo>
                  <a:lnTo>
                    <a:pt x="0" y="3170"/>
                  </a:lnTo>
                  <a:lnTo>
                    <a:pt x="0" y="8406"/>
                  </a:lnTo>
                  <a:lnTo>
                    <a:pt x="0" y="8406"/>
                  </a:lnTo>
                  <a:lnTo>
                    <a:pt x="0" y="8544"/>
                  </a:lnTo>
                  <a:lnTo>
                    <a:pt x="0" y="8544"/>
                  </a:lnTo>
                  <a:lnTo>
                    <a:pt x="46" y="13597"/>
                  </a:lnTo>
                  <a:lnTo>
                    <a:pt x="46" y="13597"/>
                  </a:lnTo>
                  <a:lnTo>
                    <a:pt x="46" y="13597"/>
                  </a:lnTo>
                  <a:lnTo>
                    <a:pt x="138" y="8544"/>
                  </a:lnTo>
                  <a:lnTo>
                    <a:pt x="138" y="8544"/>
                  </a:lnTo>
                  <a:lnTo>
                    <a:pt x="138" y="8406"/>
                  </a:lnTo>
                  <a:lnTo>
                    <a:pt x="138" y="8406"/>
                  </a:lnTo>
                  <a:lnTo>
                    <a:pt x="184" y="3170"/>
                  </a:lnTo>
                  <a:lnTo>
                    <a:pt x="184" y="3170"/>
                  </a:lnTo>
                  <a:lnTo>
                    <a:pt x="184" y="3032"/>
                  </a:lnTo>
                  <a:lnTo>
                    <a:pt x="184" y="3032"/>
                  </a:lnTo>
                  <a:lnTo>
                    <a:pt x="1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47"/>
            <p:cNvSpPr/>
            <p:nvPr/>
          </p:nvSpPr>
          <p:spPr>
            <a:xfrm>
              <a:off x="8314915" y="1015696"/>
              <a:ext cx="4519" cy="310926"/>
            </a:xfrm>
            <a:custGeom>
              <a:avLst/>
              <a:gdLst/>
              <a:ahLst/>
              <a:cxnLst/>
              <a:rect l="l" t="t" r="r" b="b"/>
              <a:pathLst>
                <a:path w="231" h="15894" extrusionOk="0">
                  <a:moveTo>
                    <a:pt x="184" y="1"/>
                  </a:moveTo>
                  <a:lnTo>
                    <a:pt x="92" y="47"/>
                  </a:lnTo>
                  <a:lnTo>
                    <a:pt x="1" y="47"/>
                  </a:lnTo>
                  <a:lnTo>
                    <a:pt x="1" y="873"/>
                  </a:lnTo>
                  <a:lnTo>
                    <a:pt x="47" y="5375"/>
                  </a:lnTo>
                  <a:lnTo>
                    <a:pt x="47" y="5421"/>
                  </a:lnTo>
                  <a:lnTo>
                    <a:pt x="47" y="10749"/>
                  </a:lnTo>
                  <a:lnTo>
                    <a:pt x="47" y="10795"/>
                  </a:lnTo>
                  <a:lnTo>
                    <a:pt x="92" y="15894"/>
                  </a:lnTo>
                  <a:lnTo>
                    <a:pt x="184" y="10795"/>
                  </a:lnTo>
                  <a:lnTo>
                    <a:pt x="184" y="10749"/>
                  </a:lnTo>
                  <a:lnTo>
                    <a:pt x="230" y="5421"/>
                  </a:lnTo>
                  <a:lnTo>
                    <a:pt x="230" y="5375"/>
                  </a:lnTo>
                  <a:lnTo>
                    <a:pt x="184" y="873"/>
                  </a:lnTo>
                  <a:lnTo>
                    <a:pt x="184" y="47"/>
                  </a:lnTo>
                  <a:lnTo>
                    <a:pt x="184" y="1"/>
                  </a:lnTo>
                  <a:close/>
                </a:path>
              </a:pathLst>
            </a:custGeom>
            <a:solidFill>
              <a:srgbClr val="AB6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47"/>
            <p:cNvSpPr/>
            <p:nvPr/>
          </p:nvSpPr>
          <p:spPr>
            <a:xfrm>
              <a:off x="8314915" y="1015696"/>
              <a:ext cx="4519" cy="310926"/>
            </a:xfrm>
            <a:custGeom>
              <a:avLst/>
              <a:gdLst/>
              <a:ahLst/>
              <a:cxnLst/>
              <a:rect l="l" t="t" r="r" b="b"/>
              <a:pathLst>
                <a:path w="231" h="15894" fill="none" extrusionOk="0">
                  <a:moveTo>
                    <a:pt x="184" y="1"/>
                  </a:moveTo>
                  <a:lnTo>
                    <a:pt x="184" y="1"/>
                  </a:lnTo>
                  <a:lnTo>
                    <a:pt x="92" y="47"/>
                  </a:lnTo>
                  <a:lnTo>
                    <a:pt x="92" y="47"/>
                  </a:lnTo>
                  <a:lnTo>
                    <a:pt x="1" y="47"/>
                  </a:lnTo>
                  <a:lnTo>
                    <a:pt x="1" y="47"/>
                  </a:lnTo>
                  <a:lnTo>
                    <a:pt x="1" y="47"/>
                  </a:lnTo>
                  <a:lnTo>
                    <a:pt x="1" y="47"/>
                  </a:lnTo>
                  <a:lnTo>
                    <a:pt x="1" y="873"/>
                  </a:lnTo>
                  <a:lnTo>
                    <a:pt x="1" y="873"/>
                  </a:lnTo>
                  <a:lnTo>
                    <a:pt x="47" y="5375"/>
                  </a:lnTo>
                  <a:lnTo>
                    <a:pt x="47" y="5375"/>
                  </a:lnTo>
                  <a:lnTo>
                    <a:pt x="47" y="5421"/>
                  </a:lnTo>
                  <a:lnTo>
                    <a:pt x="47" y="5421"/>
                  </a:lnTo>
                  <a:lnTo>
                    <a:pt x="47" y="10749"/>
                  </a:lnTo>
                  <a:lnTo>
                    <a:pt x="47" y="10749"/>
                  </a:lnTo>
                  <a:lnTo>
                    <a:pt x="47" y="10795"/>
                  </a:lnTo>
                  <a:lnTo>
                    <a:pt x="47" y="10795"/>
                  </a:lnTo>
                  <a:lnTo>
                    <a:pt x="92" y="15894"/>
                  </a:lnTo>
                  <a:lnTo>
                    <a:pt x="92" y="15894"/>
                  </a:lnTo>
                  <a:lnTo>
                    <a:pt x="92" y="15894"/>
                  </a:lnTo>
                  <a:lnTo>
                    <a:pt x="184" y="10795"/>
                  </a:lnTo>
                  <a:lnTo>
                    <a:pt x="184" y="10795"/>
                  </a:lnTo>
                  <a:lnTo>
                    <a:pt x="184" y="10749"/>
                  </a:lnTo>
                  <a:lnTo>
                    <a:pt x="184" y="10749"/>
                  </a:lnTo>
                  <a:lnTo>
                    <a:pt x="230" y="5421"/>
                  </a:lnTo>
                  <a:lnTo>
                    <a:pt x="230" y="5421"/>
                  </a:lnTo>
                  <a:lnTo>
                    <a:pt x="230" y="5375"/>
                  </a:lnTo>
                  <a:lnTo>
                    <a:pt x="230" y="5375"/>
                  </a:lnTo>
                  <a:lnTo>
                    <a:pt x="184" y="873"/>
                  </a:lnTo>
                  <a:lnTo>
                    <a:pt x="184" y="873"/>
                  </a:lnTo>
                  <a:lnTo>
                    <a:pt x="184" y="47"/>
                  </a:lnTo>
                  <a:lnTo>
                    <a:pt x="184" y="47"/>
                  </a:lnTo>
                  <a:lnTo>
                    <a:pt x="1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47"/>
            <p:cNvSpPr/>
            <p:nvPr/>
          </p:nvSpPr>
          <p:spPr>
            <a:xfrm>
              <a:off x="7392973" y="906068"/>
              <a:ext cx="1036989" cy="248933"/>
            </a:xfrm>
            <a:custGeom>
              <a:avLst/>
              <a:gdLst/>
              <a:ahLst/>
              <a:cxnLst/>
              <a:rect l="l" t="t" r="r" b="b"/>
              <a:pathLst>
                <a:path w="53009" h="12725" extrusionOk="0">
                  <a:moveTo>
                    <a:pt x="23335" y="1"/>
                  </a:moveTo>
                  <a:lnTo>
                    <a:pt x="23059" y="93"/>
                  </a:lnTo>
                  <a:lnTo>
                    <a:pt x="22784" y="185"/>
                  </a:lnTo>
                  <a:lnTo>
                    <a:pt x="22554" y="322"/>
                  </a:lnTo>
                  <a:lnTo>
                    <a:pt x="22324" y="460"/>
                  </a:lnTo>
                  <a:lnTo>
                    <a:pt x="22141" y="644"/>
                  </a:lnTo>
                  <a:lnTo>
                    <a:pt x="21957" y="874"/>
                  </a:lnTo>
                  <a:lnTo>
                    <a:pt x="21773" y="1103"/>
                  </a:lnTo>
                  <a:lnTo>
                    <a:pt x="21498" y="1654"/>
                  </a:lnTo>
                  <a:lnTo>
                    <a:pt x="21268" y="2252"/>
                  </a:lnTo>
                  <a:lnTo>
                    <a:pt x="20900" y="3538"/>
                  </a:lnTo>
                  <a:lnTo>
                    <a:pt x="20579" y="4640"/>
                  </a:lnTo>
                  <a:lnTo>
                    <a:pt x="20395" y="5191"/>
                  </a:lnTo>
                  <a:lnTo>
                    <a:pt x="20211" y="5651"/>
                  </a:lnTo>
                  <a:lnTo>
                    <a:pt x="19982" y="6018"/>
                  </a:lnTo>
                  <a:lnTo>
                    <a:pt x="19706" y="6340"/>
                  </a:lnTo>
                  <a:lnTo>
                    <a:pt x="19522" y="6432"/>
                  </a:lnTo>
                  <a:lnTo>
                    <a:pt x="19385" y="6523"/>
                  </a:lnTo>
                  <a:lnTo>
                    <a:pt x="19201" y="6569"/>
                  </a:lnTo>
                  <a:lnTo>
                    <a:pt x="18604" y="6569"/>
                  </a:lnTo>
                  <a:lnTo>
                    <a:pt x="18236" y="6477"/>
                  </a:lnTo>
                  <a:lnTo>
                    <a:pt x="17961" y="6386"/>
                  </a:lnTo>
                  <a:lnTo>
                    <a:pt x="17685" y="6202"/>
                  </a:lnTo>
                  <a:lnTo>
                    <a:pt x="17455" y="6018"/>
                  </a:lnTo>
                  <a:lnTo>
                    <a:pt x="17272" y="5788"/>
                  </a:lnTo>
                  <a:lnTo>
                    <a:pt x="16858" y="5283"/>
                  </a:lnTo>
                  <a:lnTo>
                    <a:pt x="16445" y="4732"/>
                  </a:lnTo>
                  <a:lnTo>
                    <a:pt x="16169" y="4502"/>
                  </a:lnTo>
                  <a:lnTo>
                    <a:pt x="15894" y="4227"/>
                  </a:lnTo>
                  <a:lnTo>
                    <a:pt x="15572" y="4043"/>
                  </a:lnTo>
                  <a:lnTo>
                    <a:pt x="15159" y="3905"/>
                  </a:lnTo>
                  <a:lnTo>
                    <a:pt x="14699" y="3767"/>
                  </a:lnTo>
                  <a:lnTo>
                    <a:pt x="13873" y="3767"/>
                  </a:lnTo>
                  <a:lnTo>
                    <a:pt x="13597" y="3859"/>
                  </a:lnTo>
                  <a:lnTo>
                    <a:pt x="13321" y="3951"/>
                  </a:lnTo>
                  <a:lnTo>
                    <a:pt x="13092" y="4089"/>
                  </a:lnTo>
                  <a:lnTo>
                    <a:pt x="12862" y="4273"/>
                  </a:lnTo>
                  <a:lnTo>
                    <a:pt x="12632" y="4502"/>
                  </a:lnTo>
                  <a:lnTo>
                    <a:pt x="12449" y="4778"/>
                  </a:lnTo>
                  <a:lnTo>
                    <a:pt x="12265" y="5054"/>
                  </a:lnTo>
                  <a:lnTo>
                    <a:pt x="11943" y="5651"/>
                  </a:lnTo>
                  <a:lnTo>
                    <a:pt x="11668" y="6340"/>
                  </a:lnTo>
                  <a:lnTo>
                    <a:pt x="11162" y="7855"/>
                  </a:lnTo>
                  <a:lnTo>
                    <a:pt x="10841" y="8820"/>
                  </a:lnTo>
                  <a:lnTo>
                    <a:pt x="10473" y="9739"/>
                  </a:lnTo>
                  <a:lnTo>
                    <a:pt x="10244" y="10152"/>
                  </a:lnTo>
                  <a:lnTo>
                    <a:pt x="10060" y="10474"/>
                  </a:lnTo>
                  <a:lnTo>
                    <a:pt x="9830" y="10657"/>
                  </a:lnTo>
                  <a:lnTo>
                    <a:pt x="9739" y="10703"/>
                  </a:lnTo>
                  <a:lnTo>
                    <a:pt x="9601" y="10749"/>
                  </a:lnTo>
                  <a:lnTo>
                    <a:pt x="9371" y="10703"/>
                  </a:lnTo>
                  <a:lnTo>
                    <a:pt x="9141" y="10612"/>
                  </a:lnTo>
                  <a:lnTo>
                    <a:pt x="8912" y="10428"/>
                  </a:lnTo>
                  <a:lnTo>
                    <a:pt x="8682" y="10198"/>
                  </a:lnTo>
                  <a:lnTo>
                    <a:pt x="8269" y="9647"/>
                  </a:lnTo>
                  <a:lnTo>
                    <a:pt x="7855" y="9050"/>
                  </a:lnTo>
                  <a:lnTo>
                    <a:pt x="7350" y="8223"/>
                  </a:lnTo>
                  <a:lnTo>
                    <a:pt x="7074" y="7855"/>
                  </a:lnTo>
                  <a:lnTo>
                    <a:pt x="6799" y="7488"/>
                  </a:lnTo>
                  <a:lnTo>
                    <a:pt x="6431" y="7212"/>
                  </a:lnTo>
                  <a:lnTo>
                    <a:pt x="6018" y="6983"/>
                  </a:lnTo>
                  <a:lnTo>
                    <a:pt x="5559" y="6799"/>
                  </a:lnTo>
                  <a:lnTo>
                    <a:pt x="5283" y="6753"/>
                  </a:lnTo>
                  <a:lnTo>
                    <a:pt x="5007" y="6753"/>
                  </a:lnTo>
                  <a:lnTo>
                    <a:pt x="4732" y="6799"/>
                  </a:lnTo>
                  <a:lnTo>
                    <a:pt x="4456" y="6845"/>
                  </a:lnTo>
                  <a:lnTo>
                    <a:pt x="4227" y="6937"/>
                  </a:lnTo>
                  <a:lnTo>
                    <a:pt x="3997" y="7029"/>
                  </a:lnTo>
                  <a:lnTo>
                    <a:pt x="3767" y="7212"/>
                  </a:lnTo>
                  <a:lnTo>
                    <a:pt x="3538" y="7396"/>
                  </a:lnTo>
                  <a:lnTo>
                    <a:pt x="3124" y="7810"/>
                  </a:lnTo>
                  <a:lnTo>
                    <a:pt x="2757" y="8269"/>
                  </a:lnTo>
                  <a:lnTo>
                    <a:pt x="2389" y="8820"/>
                  </a:lnTo>
                  <a:lnTo>
                    <a:pt x="1746" y="10014"/>
                  </a:lnTo>
                  <a:lnTo>
                    <a:pt x="1333" y="10749"/>
                  </a:lnTo>
                  <a:lnTo>
                    <a:pt x="873" y="11484"/>
                  </a:lnTo>
                  <a:lnTo>
                    <a:pt x="644" y="11760"/>
                  </a:lnTo>
                  <a:lnTo>
                    <a:pt x="460" y="11990"/>
                  </a:lnTo>
                  <a:lnTo>
                    <a:pt x="230" y="12173"/>
                  </a:lnTo>
                  <a:lnTo>
                    <a:pt x="1" y="12219"/>
                  </a:lnTo>
                  <a:lnTo>
                    <a:pt x="1" y="12724"/>
                  </a:lnTo>
                  <a:lnTo>
                    <a:pt x="368" y="12679"/>
                  </a:lnTo>
                  <a:lnTo>
                    <a:pt x="736" y="12541"/>
                  </a:lnTo>
                  <a:lnTo>
                    <a:pt x="1011" y="12311"/>
                  </a:lnTo>
                  <a:lnTo>
                    <a:pt x="1287" y="12035"/>
                  </a:lnTo>
                  <a:lnTo>
                    <a:pt x="1562" y="11668"/>
                  </a:lnTo>
                  <a:lnTo>
                    <a:pt x="1838" y="11255"/>
                  </a:lnTo>
                  <a:lnTo>
                    <a:pt x="2389" y="10290"/>
                  </a:lnTo>
                  <a:lnTo>
                    <a:pt x="2940" y="9279"/>
                  </a:lnTo>
                  <a:lnTo>
                    <a:pt x="3262" y="8774"/>
                  </a:lnTo>
                  <a:lnTo>
                    <a:pt x="3583" y="8361"/>
                  </a:lnTo>
                  <a:lnTo>
                    <a:pt x="3951" y="7947"/>
                  </a:lnTo>
                  <a:lnTo>
                    <a:pt x="4272" y="7626"/>
                  </a:lnTo>
                  <a:lnTo>
                    <a:pt x="4640" y="7442"/>
                  </a:lnTo>
                  <a:lnTo>
                    <a:pt x="4824" y="7396"/>
                  </a:lnTo>
                  <a:lnTo>
                    <a:pt x="5007" y="7350"/>
                  </a:lnTo>
                  <a:lnTo>
                    <a:pt x="5375" y="7396"/>
                  </a:lnTo>
                  <a:lnTo>
                    <a:pt x="5696" y="7534"/>
                  </a:lnTo>
                  <a:lnTo>
                    <a:pt x="5972" y="7718"/>
                  </a:lnTo>
                  <a:lnTo>
                    <a:pt x="6248" y="7993"/>
                  </a:lnTo>
                  <a:lnTo>
                    <a:pt x="6477" y="8269"/>
                  </a:lnTo>
                  <a:lnTo>
                    <a:pt x="6707" y="8636"/>
                  </a:lnTo>
                  <a:lnTo>
                    <a:pt x="7166" y="9325"/>
                  </a:lnTo>
                  <a:lnTo>
                    <a:pt x="7626" y="10106"/>
                  </a:lnTo>
                  <a:lnTo>
                    <a:pt x="7901" y="10428"/>
                  </a:lnTo>
                  <a:lnTo>
                    <a:pt x="8177" y="10749"/>
                  </a:lnTo>
                  <a:lnTo>
                    <a:pt x="8452" y="10979"/>
                  </a:lnTo>
                  <a:lnTo>
                    <a:pt x="8774" y="11163"/>
                  </a:lnTo>
                  <a:lnTo>
                    <a:pt x="9141" y="11301"/>
                  </a:lnTo>
                  <a:lnTo>
                    <a:pt x="9601" y="11346"/>
                  </a:lnTo>
                  <a:lnTo>
                    <a:pt x="9830" y="11346"/>
                  </a:lnTo>
                  <a:lnTo>
                    <a:pt x="10014" y="11301"/>
                  </a:lnTo>
                  <a:lnTo>
                    <a:pt x="10198" y="11209"/>
                  </a:lnTo>
                  <a:lnTo>
                    <a:pt x="10382" y="11117"/>
                  </a:lnTo>
                  <a:lnTo>
                    <a:pt x="10519" y="10979"/>
                  </a:lnTo>
                  <a:lnTo>
                    <a:pt x="10703" y="10795"/>
                  </a:lnTo>
                  <a:lnTo>
                    <a:pt x="10979" y="10382"/>
                  </a:lnTo>
                  <a:lnTo>
                    <a:pt x="11208" y="9923"/>
                  </a:lnTo>
                  <a:lnTo>
                    <a:pt x="11438" y="9325"/>
                  </a:lnTo>
                  <a:lnTo>
                    <a:pt x="11852" y="8039"/>
                  </a:lnTo>
                  <a:lnTo>
                    <a:pt x="12311" y="6753"/>
                  </a:lnTo>
                  <a:lnTo>
                    <a:pt x="12541" y="6156"/>
                  </a:lnTo>
                  <a:lnTo>
                    <a:pt x="12816" y="5605"/>
                  </a:lnTo>
                  <a:lnTo>
                    <a:pt x="13092" y="5099"/>
                  </a:lnTo>
                  <a:lnTo>
                    <a:pt x="13413" y="4686"/>
                  </a:lnTo>
                  <a:lnTo>
                    <a:pt x="13597" y="4548"/>
                  </a:lnTo>
                  <a:lnTo>
                    <a:pt x="13781" y="4456"/>
                  </a:lnTo>
                  <a:lnTo>
                    <a:pt x="13964" y="4365"/>
                  </a:lnTo>
                  <a:lnTo>
                    <a:pt x="14562" y="4365"/>
                  </a:lnTo>
                  <a:lnTo>
                    <a:pt x="14883" y="4456"/>
                  </a:lnTo>
                  <a:lnTo>
                    <a:pt x="15159" y="4548"/>
                  </a:lnTo>
                  <a:lnTo>
                    <a:pt x="15388" y="4732"/>
                  </a:lnTo>
                  <a:lnTo>
                    <a:pt x="15572" y="4916"/>
                  </a:lnTo>
                  <a:lnTo>
                    <a:pt x="15802" y="5099"/>
                  </a:lnTo>
                  <a:lnTo>
                    <a:pt x="16169" y="5605"/>
                  </a:lnTo>
                  <a:lnTo>
                    <a:pt x="16629" y="6156"/>
                  </a:lnTo>
                  <a:lnTo>
                    <a:pt x="16858" y="6432"/>
                  </a:lnTo>
                  <a:lnTo>
                    <a:pt x="17180" y="6661"/>
                  </a:lnTo>
                  <a:lnTo>
                    <a:pt x="17501" y="6891"/>
                  </a:lnTo>
                  <a:lnTo>
                    <a:pt x="17915" y="7029"/>
                  </a:lnTo>
                  <a:lnTo>
                    <a:pt x="18420" y="7166"/>
                  </a:lnTo>
                  <a:lnTo>
                    <a:pt x="18971" y="7212"/>
                  </a:lnTo>
                  <a:lnTo>
                    <a:pt x="19293" y="7166"/>
                  </a:lnTo>
                  <a:lnTo>
                    <a:pt x="19568" y="7121"/>
                  </a:lnTo>
                  <a:lnTo>
                    <a:pt x="19798" y="7029"/>
                  </a:lnTo>
                  <a:lnTo>
                    <a:pt x="20028" y="6891"/>
                  </a:lnTo>
                  <a:lnTo>
                    <a:pt x="20257" y="6753"/>
                  </a:lnTo>
                  <a:lnTo>
                    <a:pt x="20441" y="6569"/>
                  </a:lnTo>
                  <a:lnTo>
                    <a:pt x="20763" y="6110"/>
                  </a:lnTo>
                  <a:lnTo>
                    <a:pt x="21038" y="5605"/>
                  </a:lnTo>
                  <a:lnTo>
                    <a:pt x="21222" y="5008"/>
                  </a:lnTo>
                  <a:lnTo>
                    <a:pt x="21635" y="3721"/>
                  </a:lnTo>
                  <a:lnTo>
                    <a:pt x="21957" y="2619"/>
                  </a:lnTo>
                  <a:lnTo>
                    <a:pt x="22141" y="2068"/>
                  </a:lnTo>
                  <a:lnTo>
                    <a:pt x="22370" y="1608"/>
                  </a:lnTo>
                  <a:lnTo>
                    <a:pt x="22600" y="1195"/>
                  </a:lnTo>
                  <a:lnTo>
                    <a:pt x="22922" y="874"/>
                  </a:lnTo>
                  <a:lnTo>
                    <a:pt x="23059" y="736"/>
                  </a:lnTo>
                  <a:lnTo>
                    <a:pt x="23243" y="644"/>
                  </a:lnTo>
                  <a:lnTo>
                    <a:pt x="23427" y="598"/>
                  </a:lnTo>
                  <a:lnTo>
                    <a:pt x="23840" y="598"/>
                  </a:lnTo>
                  <a:lnTo>
                    <a:pt x="24024" y="690"/>
                  </a:lnTo>
                  <a:lnTo>
                    <a:pt x="24208" y="828"/>
                  </a:lnTo>
                  <a:lnTo>
                    <a:pt x="24345" y="965"/>
                  </a:lnTo>
                  <a:lnTo>
                    <a:pt x="24529" y="1195"/>
                  </a:lnTo>
                  <a:lnTo>
                    <a:pt x="24667" y="1425"/>
                  </a:lnTo>
                  <a:lnTo>
                    <a:pt x="24897" y="1976"/>
                  </a:lnTo>
                  <a:lnTo>
                    <a:pt x="25080" y="2665"/>
                  </a:lnTo>
                  <a:lnTo>
                    <a:pt x="25264" y="3354"/>
                  </a:lnTo>
                  <a:lnTo>
                    <a:pt x="25586" y="4824"/>
                  </a:lnTo>
                  <a:lnTo>
                    <a:pt x="25769" y="5743"/>
                  </a:lnTo>
                  <a:lnTo>
                    <a:pt x="25953" y="6615"/>
                  </a:lnTo>
                  <a:lnTo>
                    <a:pt x="26229" y="7442"/>
                  </a:lnTo>
                  <a:lnTo>
                    <a:pt x="26504" y="8177"/>
                  </a:lnTo>
                  <a:lnTo>
                    <a:pt x="26642" y="8499"/>
                  </a:lnTo>
                  <a:lnTo>
                    <a:pt x="26826" y="8774"/>
                  </a:lnTo>
                  <a:lnTo>
                    <a:pt x="27010" y="9050"/>
                  </a:lnTo>
                  <a:lnTo>
                    <a:pt x="27239" y="9279"/>
                  </a:lnTo>
                  <a:lnTo>
                    <a:pt x="27515" y="9417"/>
                  </a:lnTo>
                  <a:lnTo>
                    <a:pt x="27791" y="9555"/>
                  </a:lnTo>
                  <a:lnTo>
                    <a:pt x="28066" y="9647"/>
                  </a:lnTo>
                  <a:lnTo>
                    <a:pt x="28801" y="9647"/>
                  </a:lnTo>
                  <a:lnTo>
                    <a:pt x="29169" y="9555"/>
                  </a:lnTo>
                  <a:lnTo>
                    <a:pt x="29536" y="9371"/>
                  </a:lnTo>
                  <a:lnTo>
                    <a:pt x="29812" y="9188"/>
                  </a:lnTo>
                  <a:lnTo>
                    <a:pt x="30133" y="8958"/>
                  </a:lnTo>
                  <a:lnTo>
                    <a:pt x="30409" y="8728"/>
                  </a:lnTo>
                  <a:lnTo>
                    <a:pt x="30960" y="8223"/>
                  </a:lnTo>
                  <a:lnTo>
                    <a:pt x="31465" y="7672"/>
                  </a:lnTo>
                  <a:lnTo>
                    <a:pt x="31741" y="7442"/>
                  </a:lnTo>
                  <a:lnTo>
                    <a:pt x="32016" y="7212"/>
                  </a:lnTo>
                  <a:lnTo>
                    <a:pt x="32338" y="7029"/>
                  </a:lnTo>
                  <a:lnTo>
                    <a:pt x="32659" y="6891"/>
                  </a:lnTo>
                  <a:lnTo>
                    <a:pt x="32981" y="6799"/>
                  </a:lnTo>
                  <a:lnTo>
                    <a:pt x="33348" y="6799"/>
                  </a:lnTo>
                  <a:lnTo>
                    <a:pt x="33808" y="6845"/>
                  </a:lnTo>
                  <a:lnTo>
                    <a:pt x="34221" y="6983"/>
                  </a:lnTo>
                  <a:lnTo>
                    <a:pt x="34635" y="7166"/>
                  </a:lnTo>
                  <a:lnTo>
                    <a:pt x="35002" y="7396"/>
                  </a:lnTo>
                  <a:lnTo>
                    <a:pt x="35645" y="7718"/>
                  </a:lnTo>
                  <a:lnTo>
                    <a:pt x="36334" y="7993"/>
                  </a:lnTo>
                  <a:lnTo>
                    <a:pt x="37023" y="8131"/>
                  </a:lnTo>
                  <a:lnTo>
                    <a:pt x="37758" y="8223"/>
                  </a:lnTo>
                  <a:lnTo>
                    <a:pt x="37988" y="8223"/>
                  </a:lnTo>
                  <a:lnTo>
                    <a:pt x="38172" y="8177"/>
                  </a:lnTo>
                  <a:lnTo>
                    <a:pt x="38355" y="8085"/>
                  </a:lnTo>
                  <a:lnTo>
                    <a:pt x="38539" y="7993"/>
                  </a:lnTo>
                  <a:lnTo>
                    <a:pt x="38906" y="7764"/>
                  </a:lnTo>
                  <a:lnTo>
                    <a:pt x="39182" y="7396"/>
                  </a:lnTo>
                  <a:lnTo>
                    <a:pt x="39504" y="6983"/>
                  </a:lnTo>
                  <a:lnTo>
                    <a:pt x="39733" y="6523"/>
                  </a:lnTo>
                  <a:lnTo>
                    <a:pt x="40284" y="5467"/>
                  </a:lnTo>
                  <a:lnTo>
                    <a:pt x="40744" y="4502"/>
                  </a:lnTo>
                  <a:lnTo>
                    <a:pt x="41019" y="3997"/>
                  </a:lnTo>
                  <a:lnTo>
                    <a:pt x="41295" y="3584"/>
                  </a:lnTo>
                  <a:lnTo>
                    <a:pt x="41571" y="3216"/>
                  </a:lnTo>
                  <a:lnTo>
                    <a:pt x="41892" y="2941"/>
                  </a:lnTo>
                  <a:lnTo>
                    <a:pt x="42076" y="2803"/>
                  </a:lnTo>
                  <a:lnTo>
                    <a:pt x="42260" y="2757"/>
                  </a:lnTo>
                  <a:lnTo>
                    <a:pt x="42443" y="2711"/>
                  </a:lnTo>
                  <a:lnTo>
                    <a:pt x="42627" y="2665"/>
                  </a:lnTo>
                  <a:lnTo>
                    <a:pt x="43040" y="2711"/>
                  </a:lnTo>
                  <a:lnTo>
                    <a:pt x="43362" y="2803"/>
                  </a:lnTo>
                  <a:lnTo>
                    <a:pt x="43684" y="2987"/>
                  </a:lnTo>
                  <a:lnTo>
                    <a:pt x="44005" y="3216"/>
                  </a:lnTo>
                  <a:lnTo>
                    <a:pt x="44281" y="3492"/>
                  </a:lnTo>
                  <a:lnTo>
                    <a:pt x="44510" y="3767"/>
                  </a:lnTo>
                  <a:lnTo>
                    <a:pt x="44970" y="4365"/>
                  </a:lnTo>
                  <a:lnTo>
                    <a:pt x="45429" y="4962"/>
                  </a:lnTo>
                  <a:lnTo>
                    <a:pt x="45659" y="5191"/>
                  </a:lnTo>
                  <a:lnTo>
                    <a:pt x="45934" y="5467"/>
                  </a:lnTo>
                  <a:lnTo>
                    <a:pt x="46210" y="5651"/>
                  </a:lnTo>
                  <a:lnTo>
                    <a:pt x="46531" y="5788"/>
                  </a:lnTo>
                  <a:lnTo>
                    <a:pt x="46853" y="5880"/>
                  </a:lnTo>
                  <a:lnTo>
                    <a:pt x="47220" y="5926"/>
                  </a:lnTo>
                  <a:lnTo>
                    <a:pt x="47588" y="5880"/>
                  </a:lnTo>
                  <a:lnTo>
                    <a:pt x="47909" y="5743"/>
                  </a:lnTo>
                  <a:lnTo>
                    <a:pt x="48231" y="5559"/>
                  </a:lnTo>
                  <a:lnTo>
                    <a:pt x="48507" y="5283"/>
                  </a:lnTo>
                  <a:lnTo>
                    <a:pt x="48736" y="4962"/>
                  </a:lnTo>
                  <a:lnTo>
                    <a:pt x="49012" y="4548"/>
                  </a:lnTo>
                  <a:lnTo>
                    <a:pt x="49563" y="3676"/>
                  </a:lnTo>
                  <a:lnTo>
                    <a:pt x="50206" y="2573"/>
                  </a:lnTo>
                  <a:lnTo>
                    <a:pt x="50574" y="2022"/>
                  </a:lnTo>
                  <a:lnTo>
                    <a:pt x="50987" y="1563"/>
                  </a:lnTo>
                  <a:lnTo>
                    <a:pt x="51400" y="1149"/>
                  </a:lnTo>
                  <a:lnTo>
                    <a:pt x="51676" y="965"/>
                  </a:lnTo>
                  <a:lnTo>
                    <a:pt x="51906" y="828"/>
                  </a:lnTo>
                  <a:lnTo>
                    <a:pt x="52181" y="690"/>
                  </a:lnTo>
                  <a:lnTo>
                    <a:pt x="52457" y="598"/>
                  </a:lnTo>
                  <a:lnTo>
                    <a:pt x="52733" y="552"/>
                  </a:lnTo>
                  <a:lnTo>
                    <a:pt x="53008" y="552"/>
                  </a:lnTo>
                  <a:lnTo>
                    <a:pt x="53008" y="1"/>
                  </a:lnTo>
                  <a:lnTo>
                    <a:pt x="52641" y="47"/>
                  </a:lnTo>
                  <a:lnTo>
                    <a:pt x="52273" y="93"/>
                  </a:lnTo>
                  <a:lnTo>
                    <a:pt x="51906" y="185"/>
                  </a:lnTo>
                  <a:lnTo>
                    <a:pt x="51584" y="322"/>
                  </a:lnTo>
                  <a:lnTo>
                    <a:pt x="51263" y="506"/>
                  </a:lnTo>
                  <a:lnTo>
                    <a:pt x="50987" y="690"/>
                  </a:lnTo>
                  <a:lnTo>
                    <a:pt x="50711" y="919"/>
                  </a:lnTo>
                  <a:lnTo>
                    <a:pt x="50482" y="1149"/>
                  </a:lnTo>
                  <a:lnTo>
                    <a:pt x="49976" y="1700"/>
                  </a:lnTo>
                  <a:lnTo>
                    <a:pt x="49563" y="2252"/>
                  </a:lnTo>
                  <a:lnTo>
                    <a:pt x="49196" y="2849"/>
                  </a:lnTo>
                  <a:lnTo>
                    <a:pt x="48874" y="3446"/>
                  </a:lnTo>
                  <a:lnTo>
                    <a:pt x="48461" y="4135"/>
                  </a:lnTo>
                  <a:lnTo>
                    <a:pt x="48047" y="4778"/>
                  </a:lnTo>
                  <a:lnTo>
                    <a:pt x="47818" y="5008"/>
                  </a:lnTo>
                  <a:lnTo>
                    <a:pt x="47634" y="5191"/>
                  </a:lnTo>
                  <a:lnTo>
                    <a:pt x="47404" y="5329"/>
                  </a:lnTo>
                  <a:lnTo>
                    <a:pt x="47220" y="5375"/>
                  </a:lnTo>
                  <a:lnTo>
                    <a:pt x="46991" y="5375"/>
                  </a:lnTo>
                  <a:lnTo>
                    <a:pt x="46761" y="5283"/>
                  </a:lnTo>
                  <a:lnTo>
                    <a:pt x="46577" y="5145"/>
                  </a:lnTo>
                  <a:lnTo>
                    <a:pt x="46394" y="4962"/>
                  </a:lnTo>
                  <a:lnTo>
                    <a:pt x="46026" y="4548"/>
                  </a:lnTo>
                  <a:lnTo>
                    <a:pt x="45659" y="4089"/>
                  </a:lnTo>
                  <a:lnTo>
                    <a:pt x="45108" y="3400"/>
                  </a:lnTo>
                  <a:lnTo>
                    <a:pt x="44786" y="3032"/>
                  </a:lnTo>
                  <a:lnTo>
                    <a:pt x="44464" y="2757"/>
                  </a:lnTo>
                  <a:lnTo>
                    <a:pt x="44097" y="2481"/>
                  </a:lnTo>
                  <a:lnTo>
                    <a:pt x="43684" y="2298"/>
                  </a:lnTo>
                  <a:lnTo>
                    <a:pt x="43178" y="2160"/>
                  </a:lnTo>
                  <a:lnTo>
                    <a:pt x="42627" y="2114"/>
                  </a:lnTo>
                  <a:lnTo>
                    <a:pt x="42351" y="2114"/>
                  </a:lnTo>
                  <a:lnTo>
                    <a:pt x="42076" y="2160"/>
                  </a:lnTo>
                  <a:lnTo>
                    <a:pt x="41846" y="2252"/>
                  </a:lnTo>
                  <a:lnTo>
                    <a:pt x="41617" y="2389"/>
                  </a:lnTo>
                  <a:lnTo>
                    <a:pt x="41387" y="2527"/>
                  </a:lnTo>
                  <a:lnTo>
                    <a:pt x="41157" y="2665"/>
                  </a:lnTo>
                  <a:lnTo>
                    <a:pt x="40790" y="3078"/>
                  </a:lnTo>
                  <a:lnTo>
                    <a:pt x="40468" y="3584"/>
                  </a:lnTo>
                  <a:lnTo>
                    <a:pt x="40147" y="4089"/>
                  </a:lnTo>
                  <a:lnTo>
                    <a:pt x="39550" y="5237"/>
                  </a:lnTo>
                  <a:lnTo>
                    <a:pt x="39182" y="6064"/>
                  </a:lnTo>
                  <a:lnTo>
                    <a:pt x="38723" y="6845"/>
                  </a:lnTo>
                  <a:lnTo>
                    <a:pt x="38493" y="7166"/>
                  </a:lnTo>
                  <a:lnTo>
                    <a:pt x="38263" y="7396"/>
                  </a:lnTo>
                  <a:lnTo>
                    <a:pt x="37988" y="7580"/>
                  </a:lnTo>
                  <a:lnTo>
                    <a:pt x="37850" y="7626"/>
                  </a:lnTo>
                  <a:lnTo>
                    <a:pt x="37758" y="7626"/>
                  </a:lnTo>
                  <a:lnTo>
                    <a:pt x="37161" y="7580"/>
                  </a:lnTo>
                  <a:lnTo>
                    <a:pt x="36564" y="7396"/>
                  </a:lnTo>
                  <a:lnTo>
                    <a:pt x="36013" y="7212"/>
                  </a:lnTo>
                  <a:lnTo>
                    <a:pt x="35461" y="6891"/>
                  </a:lnTo>
                  <a:lnTo>
                    <a:pt x="35002" y="6615"/>
                  </a:lnTo>
                  <a:lnTo>
                    <a:pt x="34451" y="6386"/>
                  </a:lnTo>
                  <a:lnTo>
                    <a:pt x="33946" y="6248"/>
                  </a:lnTo>
                  <a:lnTo>
                    <a:pt x="33348" y="6202"/>
                  </a:lnTo>
                  <a:lnTo>
                    <a:pt x="32889" y="6248"/>
                  </a:lnTo>
                  <a:lnTo>
                    <a:pt x="32430" y="6340"/>
                  </a:lnTo>
                  <a:lnTo>
                    <a:pt x="32016" y="6523"/>
                  </a:lnTo>
                  <a:lnTo>
                    <a:pt x="31603" y="6707"/>
                  </a:lnTo>
                  <a:lnTo>
                    <a:pt x="31281" y="6983"/>
                  </a:lnTo>
                  <a:lnTo>
                    <a:pt x="30960" y="7258"/>
                  </a:lnTo>
                  <a:lnTo>
                    <a:pt x="30363" y="7855"/>
                  </a:lnTo>
                  <a:lnTo>
                    <a:pt x="29903" y="8315"/>
                  </a:lnTo>
                  <a:lnTo>
                    <a:pt x="29444" y="8682"/>
                  </a:lnTo>
                  <a:lnTo>
                    <a:pt x="29169" y="8866"/>
                  </a:lnTo>
                  <a:lnTo>
                    <a:pt x="28939" y="8958"/>
                  </a:lnTo>
                  <a:lnTo>
                    <a:pt x="28663" y="9050"/>
                  </a:lnTo>
                  <a:lnTo>
                    <a:pt x="28434" y="9096"/>
                  </a:lnTo>
                  <a:lnTo>
                    <a:pt x="28204" y="9050"/>
                  </a:lnTo>
                  <a:lnTo>
                    <a:pt x="28020" y="8958"/>
                  </a:lnTo>
                  <a:lnTo>
                    <a:pt x="27791" y="8820"/>
                  </a:lnTo>
                  <a:lnTo>
                    <a:pt x="27653" y="8682"/>
                  </a:lnTo>
                  <a:lnTo>
                    <a:pt x="27469" y="8453"/>
                  </a:lnTo>
                  <a:lnTo>
                    <a:pt x="27331" y="8223"/>
                  </a:lnTo>
                  <a:lnTo>
                    <a:pt x="27056" y="7626"/>
                  </a:lnTo>
                  <a:lnTo>
                    <a:pt x="26872" y="6937"/>
                  </a:lnTo>
                  <a:lnTo>
                    <a:pt x="26642" y="6202"/>
                  </a:lnTo>
                  <a:lnTo>
                    <a:pt x="26321" y="4686"/>
                  </a:lnTo>
                  <a:lnTo>
                    <a:pt x="25953" y="2941"/>
                  </a:lnTo>
                  <a:lnTo>
                    <a:pt x="25769" y="2160"/>
                  </a:lnTo>
                  <a:lnTo>
                    <a:pt x="25494" y="1425"/>
                  </a:lnTo>
                  <a:lnTo>
                    <a:pt x="25310" y="1103"/>
                  </a:lnTo>
                  <a:lnTo>
                    <a:pt x="25172" y="828"/>
                  </a:lnTo>
                  <a:lnTo>
                    <a:pt x="24989" y="598"/>
                  </a:lnTo>
                  <a:lnTo>
                    <a:pt x="24759" y="368"/>
                  </a:lnTo>
                  <a:lnTo>
                    <a:pt x="24529" y="230"/>
                  </a:lnTo>
                  <a:lnTo>
                    <a:pt x="24254" y="93"/>
                  </a:lnTo>
                  <a:lnTo>
                    <a:pt x="23978"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47"/>
            <p:cNvSpPr/>
            <p:nvPr/>
          </p:nvSpPr>
          <p:spPr>
            <a:xfrm>
              <a:off x="7390273" y="744325"/>
              <a:ext cx="1040588" cy="584997"/>
            </a:xfrm>
            <a:custGeom>
              <a:avLst/>
              <a:gdLst/>
              <a:ahLst/>
              <a:cxnLst/>
              <a:rect l="l" t="t" r="r" b="b"/>
              <a:pathLst>
                <a:path w="53193" h="29904" extrusionOk="0">
                  <a:moveTo>
                    <a:pt x="139" y="1"/>
                  </a:moveTo>
                  <a:lnTo>
                    <a:pt x="93" y="7442"/>
                  </a:lnTo>
                  <a:lnTo>
                    <a:pt x="47" y="14883"/>
                  </a:lnTo>
                  <a:lnTo>
                    <a:pt x="1" y="29766"/>
                  </a:lnTo>
                  <a:lnTo>
                    <a:pt x="1" y="29904"/>
                  </a:lnTo>
                  <a:lnTo>
                    <a:pt x="139" y="29904"/>
                  </a:lnTo>
                  <a:lnTo>
                    <a:pt x="26688" y="29858"/>
                  </a:lnTo>
                  <a:lnTo>
                    <a:pt x="39917" y="29812"/>
                  </a:lnTo>
                  <a:lnTo>
                    <a:pt x="53192" y="29766"/>
                  </a:lnTo>
                  <a:lnTo>
                    <a:pt x="39917" y="29674"/>
                  </a:lnTo>
                  <a:lnTo>
                    <a:pt x="322" y="29674"/>
                  </a:lnTo>
                  <a:lnTo>
                    <a:pt x="276" y="14883"/>
                  </a:lnTo>
                  <a:lnTo>
                    <a:pt x="230" y="7442"/>
                  </a:lnTo>
                  <a:lnTo>
                    <a:pt x="139"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47"/>
            <p:cNvSpPr/>
            <p:nvPr/>
          </p:nvSpPr>
          <p:spPr>
            <a:xfrm>
              <a:off x="7239313" y="1608777"/>
              <a:ext cx="1245447" cy="686526"/>
            </a:xfrm>
            <a:custGeom>
              <a:avLst/>
              <a:gdLst/>
              <a:ahLst/>
              <a:cxnLst/>
              <a:rect l="l" t="t" r="r" b="b"/>
              <a:pathLst>
                <a:path w="63665" h="35094" extrusionOk="0">
                  <a:moveTo>
                    <a:pt x="1" y="1"/>
                  </a:moveTo>
                  <a:lnTo>
                    <a:pt x="1" y="35094"/>
                  </a:lnTo>
                  <a:lnTo>
                    <a:pt x="63665" y="35094"/>
                  </a:lnTo>
                  <a:lnTo>
                    <a:pt x="6366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47"/>
            <p:cNvSpPr/>
            <p:nvPr/>
          </p:nvSpPr>
          <p:spPr>
            <a:xfrm>
              <a:off x="7427113" y="1695948"/>
              <a:ext cx="985774" cy="59313"/>
            </a:xfrm>
            <a:custGeom>
              <a:avLst/>
              <a:gdLst/>
              <a:ahLst/>
              <a:cxnLst/>
              <a:rect l="l" t="t" r="r" b="b"/>
              <a:pathLst>
                <a:path w="50391" h="3032" extrusionOk="0">
                  <a:moveTo>
                    <a:pt x="1" y="0"/>
                  </a:moveTo>
                  <a:lnTo>
                    <a:pt x="1" y="3032"/>
                  </a:lnTo>
                  <a:lnTo>
                    <a:pt x="50390" y="3032"/>
                  </a:lnTo>
                  <a:lnTo>
                    <a:pt x="50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47"/>
            <p:cNvSpPr/>
            <p:nvPr/>
          </p:nvSpPr>
          <p:spPr>
            <a:xfrm>
              <a:off x="7427113" y="1695948"/>
              <a:ext cx="682047" cy="59313"/>
            </a:xfrm>
            <a:custGeom>
              <a:avLst/>
              <a:gdLst/>
              <a:ahLst/>
              <a:cxnLst/>
              <a:rect l="l" t="t" r="r" b="b"/>
              <a:pathLst>
                <a:path w="34865" h="3032" extrusionOk="0">
                  <a:moveTo>
                    <a:pt x="1" y="0"/>
                  </a:moveTo>
                  <a:lnTo>
                    <a:pt x="1" y="3032"/>
                  </a:lnTo>
                  <a:lnTo>
                    <a:pt x="34865" y="3032"/>
                  </a:lnTo>
                  <a:lnTo>
                    <a:pt x="3486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47"/>
            <p:cNvSpPr/>
            <p:nvPr/>
          </p:nvSpPr>
          <p:spPr>
            <a:xfrm>
              <a:off x="7427113" y="1809156"/>
              <a:ext cx="985774" cy="59333"/>
            </a:xfrm>
            <a:custGeom>
              <a:avLst/>
              <a:gdLst/>
              <a:ahLst/>
              <a:cxnLst/>
              <a:rect l="l" t="t" r="r" b="b"/>
              <a:pathLst>
                <a:path w="50391" h="3033" extrusionOk="0">
                  <a:moveTo>
                    <a:pt x="1" y="1"/>
                  </a:moveTo>
                  <a:lnTo>
                    <a:pt x="1" y="3032"/>
                  </a:lnTo>
                  <a:lnTo>
                    <a:pt x="50390" y="3032"/>
                  </a:lnTo>
                  <a:lnTo>
                    <a:pt x="50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47"/>
            <p:cNvSpPr/>
            <p:nvPr/>
          </p:nvSpPr>
          <p:spPr>
            <a:xfrm>
              <a:off x="7427113" y="1809156"/>
              <a:ext cx="885125" cy="59333"/>
            </a:xfrm>
            <a:custGeom>
              <a:avLst/>
              <a:gdLst/>
              <a:ahLst/>
              <a:cxnLst/>
              <a:rect l="l" t="t" r="r" b="b"/>
              <a:pathLst>
                <a:path w="45246" h="3033" extrusionOk="0">
                  <a:moveTo>
                    <a:pt x="1" y="1"/>
                  </a:moveTo>
                  <a:lnTo>
                    <a:pt x="1" y="3032"/>
                  </a:lnTo>
                  <a:lnTo>
                    <a:pt x="45246" y="3032"/>
                  </a:lnTo>
                  <a:lnTo>
                    <a:pt x="45246"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47"/>
            <p:cNvSpPr/>
            <p:nvPr/>
          </p:nvSpPr>
          <p:spPr>
            <a:xfrm>
              <a:off x="7427113" y="1922384"/>
              <a:ext cx="985774" cy="59333"/>
            </a:xfrm>
            <a:custGeom>
              <a:avLst/>
              <a:gdLst/>
              <a:ahLst/>
              <a:cxnLst/>
              <a:rect l="l" t="t" r="r" b="b"/>
              <a:pathLst>
                <a:path w="50391" h="3033" extrusionOk="0">
                  <a:moveTo>
                    <a:pt x="1" y="0"/>
                  </a:moveTo>
                  <a:lnTo>
                    <a:pt x="1" y="3032"/>
                  </a:lnTo>
                  <a:lnTo>
                    <a:pt x="50390" y="3032"/>
                  </a:lnTo>
                  <a:lnTo>
                    <a:pt x="50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47"/>
            <p:cNvSpPr/>
            <p:nvPr/>
          </p:nvSpPr>
          <p:spPr>
            <a:xfrm>
              <a:off x="7427113" y="1922384"/>
              <a:ext cx="628132" cy="59333"/>
            </a:xfrm>
            <a:custGeom>
              <a:avLst/>
              <a:gdLst/>
              <a:ahLst/>
              <a:cxnLst/>
              <a:rect l="l" t="t" r="r" b="b"/>
              <a:pathLst>
                <a:path w="32109" h="3033" extrusionOk="0">
                  <a:moveTo>
                    <a:pt x="1" y="0"/>
                  </a:moveTo>
                  <a:lnTo>
                    <a:pt x="1" y="3032"/>
                  </a:lnTo>
                  <a:lnTo>
                    <a:pt x="32109" y="3032"/>
                  </a:lnTo>
                  <a:lnTo>
                    <a:pt x="3210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47"/>
            <p:cNvSpPr/>
            <p:nvPr/>
          </p:nvSpPr>
          <p:spPr>
            <a:xfrm>
              <a:off x="7427113" y="2035611"/>
              <a:ext cx="985774" cy="59313"/>
            </a:xfrm>
            <a:custGeom>
              <a:avLst/>
              <a:gdLst/>
              <a:ahLst/>
              <a:cxnLst/>
              <a:rect l="l" t="t" r="r" b="b"/>
              <a:pathLst>
                <a:path w="50391" h="3032" extrusionOk="0">
                  <a:moveTo>
                    <a:pt x="1" y="0"/>
                  </a:moveTo>
                  <a:lnTo>
                    <a:pt x="1" y="3032"/>
                  </a:lnTo>
                  <a:lnTo>
                    <a:pt x="50390" y="3032"/>
                  </a:lnTo>
                  <a:lnTo>
                    <a:pt x="503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47"/>
            <p:cNvSpPr/>
            <p:nvPr/>
          </p:nvSpPr>
          <p:spPr>
            <a:xfrm>
              <a:off x="7427113" y="2035611"/>
              <a:ext cx="725182" cy="59313"/>
            </a:xfrm>
            <a:custGeom>
              <a:avLst/>
              <a:gdLst/>
              <a:ahLst/>
              <a:cxnLst/>
              <a:rect l="l" t="t" r="r" b="b"/>
              <a:pathLst>
                <a:path w="37070" h="3032" extrusionOk="0">
                  <a:moveTo>
                    <a:pt x="1" y="0"/>
                  </a:moveTo>
                  <a:lnTo>
                    <a:pt x="1" y="3032"/>
                  </a:lnTo>
                  <a:lnTo>
                    <a:pt x="37069" y="3032"/>
                  </a:lnTo>
                  <a:lnTo>
                    <a:pt x="37069"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47"/>
            <p:cNvSpPr/>
            <p:nvPr/>
          </p:nvSpPr>
          <p:spPr>
            <a:xfrm>
              <a:off x="7427113" y="2149719"/>
              <a:ext cx="985774" cy="59333"/>
            </a:xfrm>
            <a:custGeom>
              <a:avLst/>
              <a:gdLst/>
              <a:ahLst/>
              <a:cxnLst/>
              <a:rect l="l" t="t" r="r" b="b"/>
              <a:pathLst>
                <a:path w="50391" h="3033" extrusionOk="0">
                  <a:moveTo>
                    <a:pt x="1" y="1"/>
                  </a:moveTo>
                  <a:lnTo>
                    <a:pt x="1" y="3032"/>
                  </a:lnTo>
                  <a:lnTo>
                    <a:pt x="50390" y="3032"/>
                  </a:lnTo>
                  <a:lnTo>
                    <a:pt x="503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47"/>
            <p:cNvSpPr/>
            <p:nvPr/>
          </p:nvSpPr>
          <p:spPr>
            <a:xfrm>
              <a:off x="7427113" y="2149719"/>
              <a:ext cx="471789" cy="59333"/>
            </a:xfrm>
            <a:custGeom>
              <a:avLst/>
              <a:gdLst/>
              <a:ahLst/>
              <a:cxnLst/>
              <a:rect l="l" t="t" r="r" b="b"/>
              <a:pathLst>
                <a:path w="24117" h="3033" extrusionOk="0">
                  <a:moveTo>
                    <a:pt x="1" y="1"/>
                  </a:moveTo>
                  <a:lnTo>
                    <a:pt x="1" y="3032"/>
                  </a:lnTo>
                  <a:lnTo>
                    <a:pt x="24116" y="3032"/>
                  </a:lnTo>
                  <a:lnTo>
                    <a:pt x="2411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47"/>
            <p:cNvSpPr/>
            <p:nvPr/>
          </p:nvSpPr>
          <p:spPr>
            <a:xfrm>
              <a:off x="7323784" y="1916084"/>
              <a:ext cx="71912" cy="71912"/>
            </a:xfrm>
            <a:custGeom>
              <a:avLst/>
              <a:gdLst/>
              <a:ahLst/>
              <a:cxnLst/>
              <a:rect l="l" t="t" r="r" b="b"/>
              <a:pathLst>
                <a:path w="3676" h="3676" extrusionOk="0">
                  <a:moveTo>
                    <a:pt x="1" y="1"/>
                  </a:moveTo>
                  <a:lnTo>
                    <a:pt x="1" y="3676"/>
                  </a:lnTo>
                  <a:lnTo>
                    <a:pt x="3675" y="3676"/>
                  </a:lnTo>
                  <a:lnTo>
                    <a:pt x="36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47"/>
            <p:cNvSpPr/>
            <p:nvPr/>
          </p:nvSpPr>
          <p:spPr>
            <a:xfrm>
              <a:off x="7343562" y="1925983"/>
              <a:ext cx="32356" cy="62013"/>
            </a:xfrm>
            <a:custGeom>
              <a:avLst/>
              <a:gdLst/>
              <a:ahLst/>
              <a:cxnLst/>
              <a:rect l="l" t="t" r="r" b="b"/>
              <a:pathLst>
                <a:path w="1654" h="3170" extrusionOk="0">
                  <a:moveTo>
                    <a:pt x="1011" y="0"/>
                  </a:moveTo>
                  <a:lnTo>
                    <a:pt x="827" y="92"/>
                  </a:lnTo>
                  <a:lnTo>
                    <a:pt x="643" y="230"/>
                  </a:lnTo>
                  <a:lnTo>
                    <a:pt x="551" y="414"/>
                  </a:lnTo>
                  <a:lnTo>
                    <a:pt x="505" y="597"/>
                  </a:lnTo>
                  <a:lnTo>
                    <a:pt x="505" y="1057"/>
                  </a:lnTo>
                  <a:lnTo>
                    <a:pt x="505" y="1148"/>
                  </a:lnTo>
                  <a:lnTo>
                    <a:pt x="0" y="1148"/>
                  </a:lnTo>
                  <a:lnTo>
                    <a:pt x="0" y="1746"/>
                  </a:lnTo>
                  <a:lnTo>
                    <a:pt x="505" y="1746"/>
                  </a:lnTo>
                  <a:lnTo>
                    <a:pt x="505" y="3170"/>
                  </a:lnTo>
                  <a:lnTo>
                    <a:pt x="1103" y="3170"/>
                  </a:lnTo>
                  <a:lnTo>
                    <a:pt x="1103" y="1746"/>
                  </a:lnTo>
                  <a:lnTo>
                    <a:pt x="1516" y="1746"/>
                  </a:lnTo>
                  <a:lnTo>
                    <a:pt x="1608" y="1700"/>
                  </a:lnTo>
                  <a:lnTo>
                    <a:pt x="1654" y="1424"/>
                  </a:lnTo>
                  <a:lnTo>
                    <a:pt x="1654" y="1148"/>
                  </a:lnTo>
                  <a:lnTo>
                    <a:pt x="1103" y="1148"/>
                  </a:lnTo>
                  <a:lnTo>
                    <a:pt x="1103" y="735"/>
                  </a:lnTo>
                  <a:lnTo>
                    <a:pt x="1148" y="597"/>
                  </a:lnTo>
                  <a:lnTo>
                    <a:pt x="1240" y="551"/>
                  </a:lnTo>
                  <a:lnTo>
                    <a:pt x="1654" y="551"/>
                  </a:lnTo>
                  <a:lnTo>
                    <a:pt x="16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47"/>
            <p:cNvSpPr/>
            <p:nvPr/>
          </p:nvSpPr>
          <p:spPr>
            <a:xfrm>
              <a:off x="7323784" y="2029312"/>
              <a:ext cx="71912" cy="72812"/>
            </a:xfrm>
            <a:custGeom>
              <a:avLst/>
              <a:gdLst/>
              <a:ahLst/>
              <a:cxnLst/>
              <a:rect l="l" t="t" r="r" b="b"/>
              <a:pathLst>
                <a:path w="3676" h="3722" extrusionOk="0">
                  <a:moveTo>
                    <a:pt x="1" y="1"/>
                  </a:moveTo>
                  <a:lnTo>
                    <a:pt x="1" y="3721"/>
                  </a:lnTo>
                  <a:lnTo>
                    <a:pt x="3675" y="3721"/>
                  </a:lnTo>
                  <a:lnTo>
                    <a:pt x="3675"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47"/>
            <p:cNvSpPr/>
            <p:nvPr/>
          </p:nvSpPr>
          <p:spPr>
            <a:xfrm>
              <a:off x="7331863" y="2047290"/>
              <a:ext cx="36875" cy="36856"/>
            </a:xfrm>
            <a:custGeom>
              <a:avLst/>
              <a:gdLst/>
              <a:ahLst/>
              <a:cxnLst/>
              <a:rect l="l" t="t" r="r" b="b"/>
              <a:pathLst>
                <a:path w="1885" h="1884" extrusionOk="0">
                  <a:moveTo>
                    <a:pt x="782" y="0"/>
                  </a:moveTo>
                  <a:lnTo>
                    <a:pt x="506" y="92"/>
                  </a:lnTo>
                  <a:lnTo>
                    <a:pt x="277" y="276"/>
                  </a:lnTo>
                  <a:lnTo>
                    <a:pt x="93" y="505"/>
                  </a:lnTo>
                  <a:lnTo>
                    <a:pt x="1" y="735"/>
                  </a:lnTo>
                  <a:lnTo>
                    <a:pt x="1" y="1057"/>
                  </a:lnTo>
                  <a:lnTo>
                    <a:pt x="47" y="1240"/>
                  </a:lnTo>
                  <a:lnTo>
                    <a:pt x="93" y="1378"/>
                  </a:lnTo>
                  <a:lnTo>
                    <a:pt x="231" y="1562"/>
                  </a:lnTo>
                  <a:lnTo>
                    <a:pt x="323" y="1700"/>
                  </a:lnTo>
                  <a:lnTo>
                    <a:pt x="506" y="1792"/>
                  </a:lnTo>
                  <a:lnTo>
                    <a:pt x="644" y="1838"/>
                  </a:lnTo>
                  <a:lnTo>
                    <a:pt x="828" y="1884"/>
                  </a:lnTo>
                  <a:lnTo>
                    <a:pt x="1195" y="1884"/>
                  </a:lnTo>
                  <a:lnTo>
                    <a:pt x="1379" y="1792"/>
                  </a:lnTo>
                  <a:lnTo>
                    <a:pt x="1517" y="1746"/>
                  </a:lnTo>
                  <a:lnTo>
                    <a:pt x="1655" y="1608"/>
                  </a:lnTo>
                  <a:lnTo>
                    <a:pt x="1746" y="1470"/>
                  </a:lnTo>
                  <a:lnTo>
                    <a:pt x="1792" y="1332"/>
                  </a:lnTo>
                  <a:lnTo>
                    <a:pt x="1884" y="1194"/>
                  </a:lnTo>
                  <a:lnTo>
                    <a:pt x="1884" y="1011"/>
                  </a:lnTo>
                  <a:lnTo>
                    <a:pt x="1884" y="827"/>
                  </a:lnTo>
                  <a:lnTo>
                    <a:pt x="966" y="827"/>
                  </a:lnTo>
                  <a:lnTo>
                    <a:pt x="966" y="1149"/>
                  </a:lnTo>
                  <a:lnTo>
                    <a:pt x="1471" y="1149"/>
                  </a:lnTo>
                  <a:lnTo>
                    <a:pt x="1379" y="1332"/>
                  </a:lnTo>
                  <a:lnTo>
                    <a:pt x="1241" y="1470"/>
                  </a:lnTo>
                  <a:lnTo>
                    <a:pt x="1057" y="1562"/>
                  </a:lnTo>
                  <a:lnTo>
                    <a:pt x="828" y="1516"/>
                  </a:lnTo>
                  <a:lnTo>
                    <a:pt x="598" y="1424"/>
                  </a:lnTo>
                  <a:lnTo>
                    <a:pt x="460" y="1286"/>
                  </a:lnTo>
                  <a:lnTo>
                    <a:pt x="368" y="1057"/>
                  </a:lnTo>
                  <a:lnTo>
                    <a:pt x="368" y="827"/>
                  </a:lnTo>
                  <a:lnTo>
                    <a:pt x="460" y="597"/>
                  </a:lnTo>
                  <a:lnTo>
                    <a:pt x="644" y="460"/>
                  </a:lnTo>
                  <a:lnTo>
                    <a:pt x="828" y="368"/>
                  </a:lnTo>
                  <a:lnTo>
                    <a:pt x="1057" y="368"/>
                  </a:lnTo>
                  <a:lnTo>
                    <a:pt x="1287" y="460"/>
                  </a:lnTo>
                  <a:lnTo>
                    <a:pt x="1379" y="460"/>
                  </a:lnTo>
                  <a:lnTo>
                    <a:pt x="1609" y="230"/>
                  </a:lnTo>
                  <a:lnTo>
                    <a:pt x="1333" y="92"/>
                  </a:lnTo>
                  <a:lnTo>
                    <a:pt x="10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47"/>
            <p:cNvSpPr/>
            <p:nvPr/>
          </p:nvSpPr>
          <p:spPr>
            <a:xfrm>
              <a:off x="7372318" y="2058069"/>
              <a:ext cx="16178" cy="15298"/>
            </a:xfrm>
            <a:custGeom>
              <a:avLst/>
              <a:gdLst/>
              <a:ahLst/>
              <a:cxnLst/>
              <a:rect l="l" t="t" r="r" b="b"/>
              <a:pathLst>
                <a:path w="827" h="782" extrusionOk="0">
                  <a:moveTo>
                    <a:pt x="276" y="0"/>
                  </a:moveTo>
                  <a:lnTo>
                    <a:pt x="276" y="276"/>
                  </a:lnTo>
                  <a:lnTo>
                    <a:pt x="0" y="276"/>
                  </a:lnTo>
                  <a:lnTo>
                    <a:pt x="0" y="552"/>
                  </a:lnTo>
                  <a:lnTo>
                    <a:pt x="276" y="552"/>
                  </a:lnTo>
                  <a:lnTo>
                    <a:pt x="276" y="781"/>
                  </a:lnTo>
                  <a:lnTo>
                    <a:pt x="551" y="781"/>
                  </a:lnTo>
                  <a:lnTo>
                    <a:pt x="551" y="506"/>
                  </a:lnTo>
                  <a:lnTo>
                    <a:pt x="827" y="506"/>
                  </a:lnTo>
                  <a:lnTo>
                    <a:pt x="827" y="460"/>
                  </a:lnTo>
                  <a:lnTo>
                    <a:pt x="827" y="230"/>
                  </a:lnTo>
                  <a:lnTo>
                    <a:pt x="551" y="230"/>
                  </a:lnTo>
                  <a:lnTo>
                    <a:pt x="5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47"/>
            <p:cNvSpPr/>
            <p:nvPr/>
          </p:nvSpPr>
          <p:spPr>
            <a:xfrm>
              <a:off x="7323784" y="2143440"/>
              <a:ext cx="71912" cy="71892"/>
            </a:xfrm>
            <a:custGeom>
              <a:avLst/>
              <a:gdLst/>
              <a:ahLst/>
              <a:cxnLst/>
              <a:rect l="l" t="t" r="r" b="b"/>
              <a:pathLst>
                <a:path w="3676" h="3675" extrusionOk="0">
                  <a:moveTo>
                    <a:pt x="1" y="0"/>
                  </a:moveTo>
                  <a:lnTo>
                    <a:pt x="1" y="3675"/>
                  </a:lnTo>
                  <a:lnTo>
                    <a:pt x="3675" y="3675"/>
                  </a:lnTo>
                  <a:lnTo>
                    <a:pt x="367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47"/>
            <p:cNvSpPr/>
            <p:nvPr/>
          </p:nvSpPr>
          <p:spPr>
            <a:xfrm>
              <a:off x="7332763" y="2156918"/>
              <a:ext cx="54834" cy="44035"/>
            </a:xfrm>
            <a:custGeom>
              <a:avLst/>
              <a:gdLst/>
              <a:ahLst/>
              <a:cxnLst/>
              <a:rect l="l" t="t" r="r" b="b"/>
              <a:pathLst>
                <a:path w="2803" h="2251" extrusionOk="0">
                  <a:moveTo>
                    <a:pt x="1930" y="0"/>
                  </a:moveTo>
                  <a:lnTo>
                    <a:pt x="1700" y="46"/>
                  </a:lnTo>
                  <a:lnTo>
                    <a:pt x="1517" y="184"/>
                  </a:lnTo>
                  <a:lnTo>
                    <a:pt x="1379" y="368"/>
                  </a:lnTo>
                  <a:lnTo>
                    <a:pt x="1379" y="597"/>
                  </a:lnTo>
                  <a:lnTo>
                    <a:pt x="1379" y="735"/>
                  </a:lnTo>
                  <a:lnTo>
                    <a:pt x="1011" y="643"/>
                  </a:lnTo>
                  <a:lnTo>
                    <a:pt x="690" y="551"/>
                  </a:lnTo>
                  <a:lnTo>
                    <a:pt x="414" y="368"/>
                  </a:lnTo>
                  <a:lnTo>
                    <a:pt x="185" y="92"/>
                  </a:lnTo>
                  <a:lnTo>
                    <a:pt x="93" y="276"/>
                  </a:lnTo>
                  <a:lnTo>
                    <a:pt x="93" y="459"/>
                  </a:lnTo>
                  <a:lnTo>
                    <a:pt x="185" y="689"/>
                  </a:lnTo>
                  <a:lnTo>
                    <a:pt x="322" y="873"/>
                  </a:lnTo>
                  <a:lnTo>
                    <a:pt x="93" y="827"/>
                  </a:lnTo>
                  <a:lnTo>
                    <a:pt x="93" y="827"/>
                  </a:lnTo>
                  <a:lnTo>
                    <a:pt x="139" y="1011"/>
                  </a:lnTo>
                  <a:lnTo>
                    <a:pt x="231" y="1194"/>
                  </a:lnTo>
                  <a:lnTo>
                    <a:pt x="368" y="1332"/>
                  </a:lnTo>
                  <a:lnTo>
                    <a:pt x="506" y="1378"/>
                  </a:lnTo>
                  <a:lnTo>
                    <a:pt x="322" y="1378"/>
                  </a:lnTo>
                  <a:lnTo>
                    <a:pt x="368" y="1516"/>
                  </a:lnTo>
                  <a:lnTo>
                    <a:pt x="460" y="1654"/>
                  </a:lnTo>
                  <a:lnTo>
                    <a:pt x="598" y="1700"/>
                  </a:lnTo>
                  <a:lnTo>
                    <a:pt x="828" y="1792"/>
                  </a:lnTo>
                  <a:lnTo>
                    <a:pt x="644" y="1929"/>
                  </a:lnTo>
                  <a:lnTo>
                    <a:pt x="460" y="1975"/>
                  </a:lnTo>
                  <a:lnTo>
                    <a:pt x="231" y="2021"/>
                  </a:lnTo>
                  <a:lnTo>
                    <a:pt x="1" y="2067"/>
                  </a:lnTo>
                  <a:lnTo>
                    <a:pt x="47" y="2067"/>
                  </a:lnTo>
                  <a:lnTo>
                    <a:pt x="277" y="2159"/>
                  </a:lnTo>
                  <a:lnTo>
                    <a:pt x="506" y="2251"/>
                  </a:lnTo>
                  <a:lnTo>
                    <a:pt x="1011" y="2251"/>
                  </a:lnTo>
                  <a:lnTo>
                    <a:pt x="1333" y="2205"/>
                  </a:lnTo>
                  <a:lnTo>
                    <a:pt x="1609" y="2113"/>
                  </a:lnTo>
                  <a:lnTo>
                    <a:pt x="1884" y="1929"/>
                  </a:lnTo>
                  <a:lnTo>
                    <a:pt x="2114" y="1746"/>
                  </a:lnTo>
                  <a:lnTo>
                    <a:pt x="2298" y="1470"/>
                  </a:lnTo>
                  <a:lnTo>
                    <a:pt x="2389" y="1240"/>
                  </a:lnTo>
                  <a:lnTo>
                    <a:pt x="2481" y="919"/>
                  </a:lnTo>
                  <a:lnTo>
                    <a:pt x="2527" y="597"/>
                  </a:lnTo>
                  <a:lnTo>
                    <a:pt x="2527" y="551"/>
                  </a:lnTo>
                  <a:lnTo>
                    <a:pt x="2573" y="505"/>
                  </a:lnTo>
                  <a:lnTo>
                    <a:pt x="2803" y="276"/>
                  </a:lnTo>
                  <a:lnTo>
                    <a:pt x="2803" y="276"/>
                  </a:lnTo>
                  <a:lnTo>
                    <a:pt x="2527" y="368"/>
                  </a:lnTo>
                  <a:lnTo>
                    <a:pt x="2527" y="368"/>
                  </a:lnTo>
                  <a:lnTo>
                    <a:pt x="2665" y="230"/>
                  </a:lnTo>
                  <a:lnTo>
                    <a:pt x="2757" y="46"/>
                  </a:lnTo>
                  <a:lnTo>
                    <a:pt x="2481" y="184"/>
                  </a:lnTo>
                  <a:lnTo>
                    <a:pt x="2389" y="184"/>
                  </a:lnTo>
                  <a:lnTo>
                    <a:pt x="2344" y="138"/>
                  </a:lnTo>
                  <a:lnTo>
                    <a:pt x="2114" y="46"/>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47"/>
            <p:cNvSpPr/>
            <p:nvPr/>
          </p:nvSpPr>
          <p:spPr>
            <a:xfrm>
              <a:off x="7324684" y="1689648"/>
              <a:ext cx="71912" cy="71912"/>
            </a:xfrm>
            <a:custGeom>
              <a:avLst/>
              <a:gdLst/>
              <a:ahLst/>
              <a:cxnLst/>
              <a:rect l="l" t="t" r="r" b="b"/>
              <a:pathLst>
                <a:path w="3676" h="3676" extrusionOk="0">
                  <a:moveTo>
                    <a:pt x="1" y="1"/>
                  </a:moveTo>
                  <a:lnTo>
                    <a:pt x="1" y="3675"/>
                  </a:lnTo>
                  <a:lnTo>
                    <a:pt x="3675" y="3675"/>
                  </a:lnTo>
                  <a:lnTo>
                    <a:pt x="367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47"/>
            <p:cNvSpPr/>
            <p:nvPr/>
          </p:nvSpPr>
          <p:spPr>
            <a:xfrm>
              <a:off x="7333663" y="1698628"/>
              <a:ext cx="53034" cy="53034"/>
            </a:xfrm>
            <a:custGeom>
              <a:avLst/>
              <a:gdLst/>
              <a:ahLst/>
              <a:cxnLst/>
              <a:rect l="l" t="t" r="r" b="b"/>
              <a:pathLst>
                <a:path w="2711" h="2711" extrusionOk="0">
                  <a:moveTo>
                    <a:pt x="2114" y="231"/>
                  </a:moveTo>
                  <a:lnTo>
                    <a:pt x="2252" y="277"/>
                  </a:lnTo>
                  <a:lnTo>
                    <a:pt x="2343" y="322"/>
                  </a:lnTo>
                  <a:lnTo>
                    <a:pt x="2435" y="414"/>
                  </a:lnTo>
                  <a:lnTo>
                    <a:pt x="2481" y="552"/>
                  </a:lnTo>
                  <a:lnTo>
                    <a:pt x="2481" y="598"/>
                  </a:lnTo>
                  <a:lnTo>
                    <a:pt x="2481" y="1379"/>
                  </a:lnTo>
                  <a:lnTo>
                    <a:pt x="2481" y="2114"/>
                  </a:lnTo>
                  <a:lnTo>
                    <a:pt x="2481" y="2252"/>
                  </a:lnTo>
                  <a:lnTo>
                    <a:pt x="2435" y="2344"/>
                  </a:lnTo>
                  <a:lnTo>
                    <a:pt x="2298" y="2435"/>
                  </a:lnTo>
                  <a:lnTo>
                    <a:pt x="2206" y="2481"/>
                  </a:lnTo>
                  <a:lnTo>
                    <a:pt x="506" y="2481"/>
                  </a:lnTo>
                  <a:lnTo>
                    <a:pt x="368" y="2435"/>
                  </a:lnTo>
                  <a:lnTo>
                    <a:pt x="322" y="2344"/>
                  </a:lnTo>
                  <a:lnTo>
                    <a:pt x="276" y="2206"/>
                  </a:lnTo>
                  <a:lnTo>
                    <a:pt x="276" y="2114"/>
                  </a:lnTo>
                  <a:lnTo>
                    <a:pt x="276" y="598"/>
                  </a:lnTo>
                  <a:lnTo>
                    <a:pt x="276" y="460"/>
                  </a:lnTo>
                  <a:lnTo>
                    <a:pt x="322" y="368"/>
                  </a:lnTo>
                  <a:lnTo>
                    <a:pt x="414" y="277"/>
                  </a:lnTo>
                  <a:lnTo>
                    <a:pt x="552" y="231"/>
                  </a:lnTo>
                  <a:close/>
                  <a:moveTo>
                    <a:pt x="598" y="1"/>
                  </a:moveTo>
                  <a:lnTo>
                    <a:pt x="368" y="47"/>
                  </a:lnTo>
                  <a:lnTo>
                    <a:pt x="185" y="139"/>
                  </a:lnTo>
                  <a:lnTo>
                    <a:pt x="93" y="322"/>
                  </a:lnTo>
                  <a:lnTo>
                    <a:pt x="1" y="552"/>
                  </a:lnTo>
                  <a:lnTo>
                    <a:pt x="1" y="598"/>
                  </a:lnTo>
                  <a:lnTo>
                    <a:pt x="1" y="1379"/>
                  </a:lnTo>
                  <a:lnTo>
                    <a:pt x="1" y="2114"/>
                  </a:lnTo>
                  <a:lnTo>
                    <a:pt x="47" y="2344"/>
                  </a:lnTo>
                  <a:lnTo>
                    <a:pt x="139" y="2527"/>
                  </a:lnTo>
                  <a:lnTo>
                    <a:pt x="322" y="2665"/>
                  </a:lnTo>
                  <a:lnTo>
                    <a:pt x="552" y="2711"/>
                  </a:lnTo>
                  <a:lnTo>
                    <a:pt x="2343" y="2711"/>
                  </a:lnTo>
                  <a:lnTo>
                    <a:pt x="2527" y="2573"/>
                  </a:lnTo>
                  <a:lnTo>
                    <a:pt x="2665" y="2389"/>
                  </a:lnTo>
                  <a:lnTo>
                    <a:pt x="2711" y="2206"/>
                  </a:lnTo>
                  <a:lnTo>
                    <a:pt x="2711" y="2114"/>
                  </a:lnTo>
                  <a:lnTo>
                    <a:pt x="2711" y="598"/>
                  </a:lnTo>
                  <a:lnTo>
                    <a:pt x="2711" y="414"/>
                  </a:lnTo>
                  <a:lnTo>
                    <a:pt x="2573" y="185"/>
                  </a:lnTo>
                  <a:lnTo>
                    <a:pt x="2435" y="93"/>
                  </a:lnTo>
                  <a:lnTo>
                    <a:pt x="22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47"/>
            <p:cNvSpPr/>
            <p:nvPr/>
          </p:nvSpPr>
          <p:spPr>
            <a:xfrm>
              <a:off x="7346242" y="1711206"/>
              <a:ext cx="27877" cy="27877"/>
            </a:xfrm>
            <a:custGeom>
              <a:avLst/>
              <a:gdLst/>
              <a:ahLst/>
              <a:cxnLst/>
              <a:rect l="l" t="t" r="r" b="b"/>
              <a:pathLst>
                <a:path w="1425" h="1425" extrusionOk="0">
                  <a:moveTo>
                    <a:pt x="782" y="323"/>
                  </a:moveTo>
                  <a:lnTo>
                    <a:pt x="966" y="368"/>
                  </a:lnTo>
                  <a:lnTo>
                    <a:pt x="1057" y="460"/>
                  </a:lnTo>
                  <a:lnTo>
                    <a:pt x="1149" y="552"/>
                  </a:lnTo>
                  <a:lnTo>
                    <a:pt x="1195" y="736"/>
                  </a:lnTo>
                  <a:lnTo>
                    <a:pt x="1149" y="920"/>
                  </a:lnTo>
                  <a:lnTo>
                    <a:pt x="1057" y="1057"/>
                  </a:lnTo>
                  <a:lnTo>
                    <a:pt x="920" y="1149"/>
                  </a:lnTo>
                  <a:lnTo>
                    <a:pt x="736" y="1195"/>
                  </a:lnTo>
                  <a:lnTo>
                    <a:pt x="552" y="1149"/>
                  </a:lnTo>
                  <a:lnTo>
                    <a:pt x="414" y="1057"/>
                  </a:lnTo>
                  <a:lnTo>
                    <a:pt x="322" y="920"/>
                  </a:lnTo>
                  <a:lnTo>
                    <a:pt x="277" y="736"/>
                  </a:lnTo>
                  <a:lnTo>
                    <a:pt x="322" y="552"/>
                  </a:lnTo>
                  <a:lnTo>
                    <a:pt x="460" y="414"/>
                  </a:lnTo>
                  <a:lnTo>
                    <a:pt x="598" y="323"/>
                  </a:lnTo>
                  <a:close/>
                  <a:moveTo>
                    <a:pt x="736" y="1"/>
                  </a:moveTo>
                  <a:lnTo>
                    <a:pt x="598" y="47"/>
                  </a:lnTo>
                  <a:lnTo>
                    <a:pt x="460" y="47"/>
                  </a:lnTo>
                  <a:lnTo>
                    <a:pt x="231" y="185"/>
                  </a:lnTo>
                  <a:lnTo>
                    <a:pt x="47" y="414"/>
                  </a:lnTo>
                  <a:lnTo>
                    <a:pt x="1" y="552"/>
                  </a:lnTo>
                  <a:lnTo>
                    <a:pt x="1" y="690"/>
                  </a:lnTo>
                  <a:lnTo>
                    <a:pt x="1" y="828"/>
                  </a:lnTo>
                  <a:lnTo>
                    <a:pt x="47" y="966"/>
                  </a:lnTo>
                  <a:lnTo>
                    <a:pt x="185" y="1195"/>
                  </a:lnTo>
                  <a:lnTo>
                    <a:pt x="414" y="1379"/>
                  </a:lnTo>
                  <a:lnTo>
                    <a:pt x="552" y="1425"/>
                  </a:lnTo>
                  <a:lnTo>
                    <a:pt x="828" y="1425"/>
                  </a:lnTo>
                  <a:lnTo>
                    <a:pt x="966" y="1379"/>
                  </a:lnTo>
                  <a:lnTo>
                    <a:pt x="1195" y="1241"/>
                  </a:lnTo>
                  <a:lnTo>
                    <a:pt x="1333" y="1012"/>
                  </a:lnTo>
                  <a:lnTo>
                    <a:pt x="1379" y="874"/>
                  </a:lnTo>
                  <a:lnTo>
                    <a:pt x="1425" y="736"/>
                  </a:lnTo>
                  <a:lnTo>
                    <a:pt x="1425" y="552"/>
                  </a:lnTo>
                  <a:lnTo>
                    <a:pt x="1379" y="460"/>
                  </a:lnTo>
                  <a:lnTo>
                    <a:pt x="1195" y="231"/>
                  </a:lnTo>
                  <a:lnTo>
                    <a:pt x="1011" y="93"/>
                  </a:lnTo>
                  <a:lnTo>
                    <a:pt x="874" y="47"/>
                  </a:lnTo>
                  <a:lnTo>
                    <a:pt x="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47"/>
            <p:cNvSpPr/>
            <p:nvPr/>
          </p:nvSpPr>
          <p:spPr>
            <a:xfrm>
              <a:off x="7372318" y="1708526"/>
              <a:ext cx="6299" cy="5399"/>
            </a:xfrm>
            <a:custGeom>
              <a:avLst/>
              <a:gdLst/>
              <a:ahLst/>
              <a:cxnLst/>
              <a:rect l="l" t="t" r="r" b="b"/>
              <a:pathLst>
                <a:path w="322" h="276" extrusionOk="0">
                  <a:moveTo>
                    <a:pt x="46" y="0"/>
                  </a:moveTo>
                  <a:lnTo>
                    <a:pt x="0" y="138"/>
                  </a:lnTo>
                  <a:lnTo>
                    <a:pt x="46" y="230"/>
                  </a:lnTo>
                  <a:lnTo>
                    <a:pt x="138" y="276"/>
                  </a:lnTo>
                  <a:lnTo>
                    <a:pt x="276" y="230"/>
                  </a:lnTo>
                  <a:lnTo>
                    <a:pt x="322" y="138"/>
                  </a:lnTo>
                  <a:lnTo>
                    <a:pt x="276" y="46"/>
                  </a:lnTo>
                  <a:lnTo>
                    <a:pt x="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47"/>
            <p:cNvSpPr/>
            <p:nvPr/>
          </p:nvSpPr>
          <p:spPr>
            <a:xfrm>
              <a:off x="7323784" y="1801976"/>
              <a:ext cx="71912" cy="71892"/>
            </a:xfrm>
            <a:custGeom>
              <a:avLst/>
              <a:gdLst/>
              <a:ahLst/>
              <a:cxnLst/>
              <a:rect l="l" t="t" r="r" b="b"/>
              <a:pathLst>
                <a:path w="3676" h="3675" extrusionOk="0">
                  <a:moveTo>
                    <a:pt x="1" y="0"/>
                  </a:moveTo>
                  <a:lnTo>
                    <a:pt x="1" y="3675"/>
                  </a:lnTo>
                  <a:lnTo>
                    <a:pt x="3675" y="3675"/>
                  </a:lnTo>
                  <a:lnTo>
                    <a:pt x="3675"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47"/>
            <p:cNvSpPr/>
            <p:nvPr/>
          </p:nvSpPr>
          <p:spPr>
            <a:xfrm>
              <a:off x="7332763" y="1810956"/>
              <a:ext cx="53934" cy="53034"/>
            </a:xfrm>
            <a:custGeom>
              <a:avLst/>
              <a:gdLst/>
              <a:ahLst/>
              <a:cxnLst/>
              <a:rect l="l" t="t" r="r" b="b"/>
              <a:pathLst>
                <a:path w="2757" h="2711" extrusionOk="0">
                  <a:moveTo>
                    <a:pt x="1425" y="230"/>
                  </a:moveTo>
                  <a:lnTo>
                    <a:pt x="1655" y="276"/>
                  </a:lnTo>
                  <a:lnTo>
                    <a:pt x="1976" y="368"/>
                  </a:lnTo>
                  <a:lnTo>
                    <a:pt x="2206" y="552"/>
                  </a:lnTo>
                  <a:lnTo>
                    <a:pt x="2389" y="827"/>
                  </a:lnTo>
                  <a:lnTo>
                    <a:pt x="2527" y="1149"/>
                  </a:lnTo>
                  <a:lnTo>
                    <a:pt x="2527" y="1333"/>
                  </a:lnTo>
                  <a:lnTo>
                    <a:pt x="2481" y="1562"/>
                  </a:lnTo>
                  <a:lnTo>
                    <a:pt x="2435" y="1792"/>
                  </a:lnTo>
                  <a:lnTo>
                    <a:pt x="2298" y="1976"/>
                  </a:lnTo>
                  <a:lnTo>
                    <a:pt x="2160" y="2160"/>
                  </a:lnTo>
                  <a:lnTo>
                    <a:pt x="2022" y="2297"/>
                  </a:lnTo>
                  <a:lnTo>
                    <a:pt x="1838" y="2389"/>
                  </a:lnTo>
                  <a:lnTo>
                    <a:pt x="1609" y="2435"/>
                  </a:lnTo>
                  <a:lnTo>
                    <a:pt x="1379" y="2481"/>
                  </a:lnTo>
                  <a:lnTo>
                    <a:pt x="1103" y="2435"/>
                  </a:lnTo>
                  <a:lnTo>
                    <a:pt x="828" y="2343"/>
                  </a:lnTo>
                  <a:lnTo>
                    <a:pt x="690" y="2343"/>
                  </a:lnTo>
                  <a:lnTo>
                    <a:pt x="370" y="2423"/>
                  </a:lnTo>
                  <a:lnTo>
                    <a:pt x="370" y="2423"/>
                  </a:lnTo>
                  <a:lnTo>
                    <a:pt x="414" y="2068"/>
                  </a:lnTo>
                  <a:lnTo>
                    <a:pt x="414" y="1930"/>
                  </a:lnTo>
                  <a:lnTo>
                    <a:pt x="322" y="1746"/>
                  </a:lnTo>
                  <a:lnTo>
                    <a:pt x="277" y="1516"/>
                  </a:lnTo>
                  <a:lnTo>
                    <a:pt x="277" y="1333"/>
                  </a:lnTo>
                  <a:lnTo>
                    <a:pt x="277" y="1103"/>
                  </a:lnTo>
                  <a:lnTo>
                    <a:pt x="368" y="873"/>
                  </a:lnTo>
                  <a:lnTo>
                    <a:pt x="460" y="690"/>
                  </a:lnTo>
                  <a:lnTo>
                    <a:pt x="644" y="552"/>
                  </a:lnTo>
                  <a:lnTo>
                    <a:pt x="782" y="414"/>
                  </a:lnTo>
                  <a:lnTo>
                    <a:pt x="1011" y="322"/>
                  </a:lnTo>
                  <a:lnTo>
                    <a:pt x="1195" y="230"/>
                  </a:lnTo>
                  <a:close/>
                  <a:moveTo>
                    <a:pt x="1333" y="1"/>
                  </a:moveTo>
                  <a:lnTo>
                    <a:pt x="1057" y="47"/>
                  </a:lnTo>
                  <a:lnTo>
                    <a:pt x="828" y="138"/>
                  </a:lnTo>
                  <a:lnTo>
                    <a:pt x="598" y="276"/>
                  </a:lnTo>
                  <a:lnTo>
                    <a:pt x="368" y="460"/>
                  </a:lnTo>
                  <a:lnTo>
                    <a:pt x="231" y="690"/>
                  </a:lnTo>
                  <a:lnTo>
                    <a:pt x="139" y="919"/>
                  </a:lnTo>
                  <a:lnTo>
                    <a:pt x="47" y="1149"/>
                  </a:lnTo>
                  <a:lnTo>
                    <a:pt x="47" y="1425"/>
                  </a:lnTo>
                  <a:lnTo>
                    <a:pt x="93" y="1700"/>
                  </a:lnTo>
                  <a:lnTo>
                    <a:pt x="185" y="1976"/>
                  </a:lnTo>
                  <a:lnTo>
                    <a:pt x="185" y="2068"/>
                  </a:lnTo>
                  <a:lnTo>
                    <a:pt x="185" y="2114"/>
                  </a:lnTo>
                  <a:lnTo>
                    <a:pt x="1" y="2711"/>
                  </a:lnTo>
                  <a:lnTo>
                    <a:pt x="1" y="2711"/>
                  </a:lnTo>
                  <a:lnTo>
                    <a:pt x="690" y="2573"/>
                  </a:lnTo>
                  <a:lnTo>
                    <a:pt x="782" y="2573"/>
                  </a:lnTo>
                  <a:lnTo>
                    <a:pt x="1149" y="2665"/>
                  </a:lnTo>
                  <a:lnTo>
                    <a:pt x="1471" y="2711"/>
                  </a:lnTo>
                  <a:lnTo>
                    <a:pt x="1746" y="2665"/>
                  </a:lnTo>
                  <a:lnTo>
                    <a:pt x="1976" y="2573"/>
                  </a:lnTo>
                  <a:lnTo>
                    <a:pt x="2206" y="2435"/>
                  </a:lnTo>
                  <a:lnTo>
                    <a:pt x="2389" y="2297"/>
                  </a:lnTo>
                  <a:lnTo>
                    <a:pt x="2527" y="2114"/>
                  </a:lnTo>
                  <a:lnTo>
                    <a:pt x="2665" y="1884"/>
                  </a:lnTo>
                  <a:lnTo>
                    <a:pt x="2711" y="1654"/>
                  </a:lnTo>
                  <a:lnTo>
                    <a:pt x="2757" y="1379"/>
                  </a:lnTo>
                  <a:lnTo>
                    <a:pt x="2711" y="1057"/>
                  </a:lnTo>
                  <a:lnTo>
                    <a:pt x="2619" y="781"/>
                  </a:lnTo>
                  <a:lnTo>
                    <a:pt x="2481" y="552"/>
                  </a:lnTo>
                  <a:lnTo>
                    <a:pt x="2298" y="322"/>
                  </a:lnTo>
                  <a:lnTo>
                    <a:pt x="2068" y="184"/>
                  </a:lnTo>
                  <a:lnTo>
                    <a:pt x="1838" y="92"/>
                  </a:lnTo>
                  <a:lnTo>
                    <a:pt x="16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47"/>
            <p:cNvSpPr/>
            <p:nvPr/>
          </p:nvSpPr>
          <p:spPr>
            <a:xfrm>
              <a:off x="7347142" y="1825334"/>
              <a:ext cx="26977" cy="25177"/>
            </a:xfrm>
            <a:custGeom>
              <a:avLst/>
              <a:gdLst/>
              <a:ahLst/>
              <a:cxnLst/>
              <a:rect l="l" t="t" r="r" b="b"/>
              <a:pathLst>
                <a:path w="1379" h="1287" extrusionOk="0">
                  <a:moveTo>
                    <a:pt x="139" y="1"/>
                  </a:moveTo>
                  <a:lnTo>
                    <a:pt x="47" y="92"/>
                  </a:lnTo>
                  <a:lnTo>
                    <a:pt x="1" y="184"/>
                  </a:lnTo>
                  <a:lnTo>
                    <a:pt x="1" y="322"/>
                  </a:lnTo>
                  <a:lnTo>
                    <a:pt x="1" y="460"/>
                  </a:lnTo>
                  <a:lnTo>
                    <a:pt x="93" y="644"/>
                  </a:lnTo>
                  <a:lnTo>
                    <a:pt x="231" y="827"/>
                  </a:lnTo>
                  <a:lnTo>
                    <a:pt x="460" y="1011"/>
                  </a:lnTo>
                  <a:lnTo>
                    <a:pt x="644" y="1149"/>
                  </a:lnTo>
                  <a:lnTo>
                    <a:pt x="920" y="1241"/>
                  </a:lnTo>
                  <a:lnTo>
                    <a:pt x="1011" y="1287"/>
                  </a:lnTo>
                  <a:lnTo>
                    <a:pt x="1103" y="1241"/>
                  </a:lnTo>
                  <a:lnTo>
                    <a:pt x="1195" y="1241"/>
                  </a:lnTo>
                  <a:lnTo>
                    <a:pt x="1287" y="1149"/>
                  </a:lnTo>
                  <a:lnTo>
                    <a:pt x="1379" y="1057"/>
                  </a:lnTo>
                  <a:lnTo>
                    <a:pt x="1333" y="965"/>
                  </a:lnTo>
                  <a:lnTo>
                    <a:pt x="1241" y="873"/>
                  </a:lnTo>
                  <a:lnTo>
                    <a:pt x="1195" y="873"/>
                  </a:lnTo>
                  <a:lnTo>
                    <a:pt x="1103" y="827"/>
                  </a:lnTo>
                  <a:lnTo>
                    <a:pt x="1011" y="781"/>
                  </a:lnTo>
                  <a:lnTo>
                    <a:pt x="920" y="919"/>
                  </a:lnTo>
                  <a:lnTo>
                    <a:pt x="828" y="965"/>
                  </a:lnTo>
                  <a:lnTo>
                    <a:pt x="782" y="965"/>
                  </a:lnTo>
                  <a:lnTo>
                    <a:pt x="552" y="781"/>
                  </a:lnTo>
                  <a:lnTo>
                    <a:pt x="368" y="598"/>
                  </a:lnTo>
                  <a:lnTo>
                    <a:pt x="322" y="506"/>
                  </a:lnTo>
                  <a:lnTo>
                    <a:pt x="368" y="460"/>
                  </a:lnTo>
                  <a:lnTo>
                    <a:pt x="414" y="368"/>
                  </a:lnTo>
                  <a:lnTo>
                    <a:pt x="414" y="230"/>
                  </a:lnTo>
                  <a:lnTo>
                    <a:pt x="368" y="138"/>
                  </a:lnTo>
                  <a:lnTo>
                    <a:pt x="276" y="46"/>
                  </a:lnTo>
                  <a:lnTo>
                    <a:pt x="2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47"/>
            <p:cNvSpPr/>
            <p:nvPr/>
          </p:nvSpPr>
          <p:spPr>
            <a:xfrm>
              <a:off x="5829440" y="3817477"/>
              <a:ext cx="717103" cy="652390"/>
            </a:xfrm>
            <a:custGeom>
              <a:avLst/>
              <a:gdLst/>
              <a:ahLst/>
              <a:cxnLst/>
              <a:rect l="l" t="t" r="r" b="b"/>
              <a:pathLst>
                <a:path w="36657" h="33349" extrusionOk="0">
                  <a:moveTo>
                    <a:pt x="35048" y="0"/>
                  </a:moveTo>
                  <a:lnTo>
                    <a:pt x="13046" y="230"/>
                  </a:lnTo>
                  <a:lnTo>
                    <a:pt x="15205" y="17134"/>
                  </a:lnTo>
                  <a:lnTo>
                    <a:pt x="15205" y="17777"/>
                  </a:lnTo>
                  <a:lnTo>
                    <a:pt x="15343" y="21314"/>
                  </a:lnTo>
                  <a:lnTo>
                    <a:pt x="15343" y="21635"/>
                  </a:lnTo>
                  <a:lnTo>
                    <a:pt x="13368" y="22554"/>
                  </a:lnTo>
                  <a:lnTo>
                    <a:pt x="8912" y="24667"/>
                  </a:lnTo>
                  <a:lnTo>
                    <a:pt x="6478" y="25861"/>
                  </a:lnTo>
                  <a:lnTo>
                    <a:pt x="4273" y="26963"/>
                  </a:lnTo>
                  <a:lnTo>
                    <a:pt x="2527" y="27882"/>
                  </a:lnTo>
                  <a:lnTo>
                    <a:pt x="1930" y="28250"/>
                  </a:lnTo>
                  <a:lnTo>
                    <a:pt x="1563" y="28479"/>
                  </a:lnTo>
                  <a:lnTo>
                    <a:pt x="1333" y="28709"/>
                  </a:lnTo>
                  <a:lnTo>
                    <a:pt x="1103" y="28985"/>
                  </a:lnTo>
                  <a:lnTo>
                    <a:pt x="874" y="29260"/>
                  </a:lnTo>
                  <a:lnTo>
                    <a:pt x="690" y="29628"/>
                  </a:lnTo>
                  <a:lnTo>
                    <a:pt x="368" y="30363"/>
                  </a:lnTo>
                  <a:lnTo>
                    <a:pt x="139" y="31098"/>
                  </a:lnTo>
                  <a:lnTo>
                    <a:pt x="47" y="31465"/>
                  </a:lnTo>
                  <a:lnTo>
                    <a:pt x="1" y="31832"/>
                  </a:lnTo>
                  <a:lnTo>
                    <a:pt x="1" y="32154"/>
                  </a:lnTo>
                  <a:lnTo>
                    <a:pt x="1" y="32476"/>
                  </a:lnTo>
                  <a:lnTo>
                    <a:pt x="93" y="32751"/>
                  </a:lnTo>
                  <a:lnTo>
                    <a:pt x="185" y="32935"/>
                  </a:lnTo>
                  <a:lnTo>
                    <a:pt x="322" y="33119"/>
                  </a:lnTo>
                  <a:lnTo>
                    <a:pt x="506" y="33210"/>
                  </a:lnTo>
                  <a:lnTo>
                    <a:pt x="1103" y="33302"/>
                  </a:lnTo>
                  <a:lnTo>
                    <a:pt x="2298" y="33348"/>
                  </a:lnTo>
                  <a:lnTo>
                    <a:pt x="11852" y="33348"/>
                  </a:lnTo>
                  <a:lnTo>
                    <a:pt x="18145" y="33210"/>
                  </a:lnTo>
                  <a:lnTo>
                    <a:pt x="24392" y="33073"/>
                  </a:lnTo>
                  <a:lnTo>
                    <a:pt x="29950" y="32889"/>
                  </a:lnTo>
                  <a:lnTo>
                    <a:pt x="32200" y="32751"/>
                  </a:lnTo>
                  <a:lnTo>
                    <a:pt x="33992" y="32659"/>
                  </a:lnTo>
                  <a:lnTo>
                    <a:pt x="35232" y="32521"/>
                  </a:lnTo>
                  <a:lnTo>
                    <a:pt x="35600" y="32430"/>
                  </a:lnTo>
                  <a:lnTo>
                    <a:pt x="35829" y="32338"/>
                  </a:lnTo>
                  <a:lnTo>
                    <a:pt x="35921" y="32246"/>
                  </a:lnTo>
                  <a:lnTo>
                    <a:pt x="35967" y="32062"/>
                  </a:lnTo>
                  <a:lnTo>
                    <a:pt x="36105" y="31327"/>
                  </a:lnTo>
                  <a:lnTo>
                    <a:pt x="36243" y="30317"/>
                  </a:lnTo>
                  <a:lnTo>
                    <a:pt x="36335" y="28985"/>
                  </a:lnTo>
                  <a:lnTo>
                    <a:pt x="36518" y="25540"/>
                  </a:lnTo>
                  <a:lnTo>
                    <a:pt x="36610" y="21451"/>
                  </a:lnTo>
                  <a:lnTo>
                    <a:pt x="36610" y="21268"/>
                  </a:lnTo>
                  <a:lnTo>
                    <a:pt x="36656" y="17593"/>
                  </a:lnTo>
                  <a:lnTo>
                    <a:pt x="36656" y="17088"/>
                  </a:lnTo>
                  <a:lnTo>
                    <a:pt x="3504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47"/>
            <p:cNvSpPr/>
            <p:nvPr/>
          </p:nvSpPr>
          <p:spPr>
            <a:xfrm>
              <a:off x="5829440" y="4151741"/>
              <a:ext cx="717103" cy="318125"/>
            </a:xfrm>
            <a:custGeom>
              <a:avLst/>
              <a:gdLst/>
              <a:ahLst/>
              <a:cxnLst/>
              <a:rect l="l" t="t" r="r" b="b"/>
              <a:pathLst>
                <a:path w="36657" h="16262" extrusionOk="0">
                  <a:moveTo>
                    <a:pt x="36656" y="1"/>
                  </a:moveTo>
                  <a:lnTo>
                    <a:pt x="15205" y="47"/>
                  </a:lnTo>
                  <a:lnTo>
                    <a:pt x="15205" y="690"/>
                  </a:lnTo>
                  <a:lnTo>
                    <a:pt x="15343" y="4227"/>
                  </a:lnTo>
                  <a:lnTo>
                    <a:pt x="15343" y="4548"/>
                  </a:lnTo>
                  <a:lnTo>
                    <a:pt x="13368" y="5467"/>
                  </a:lnTo>
                  <a:lnTo>
                    <a:pt x="8912" y="7580"/>
                  </a:lnTo>
                  <a:lnTo>
                    <a:pt x="6478" y="8774"/>
                  </a:lnTo>
                  <a:lnTo>
                    <a:pt x="4227" y="9876"/>
                  </a:lnTo>
                  <a:lnTo>
                    <a:pt x="2481" y="10795"/>
                  </a:lnTo>
                  <a:lnTo>
                    <a:pt x="1884" y="11163"/>
                  </a:lnTo>
                  <a:lnTo>
                    <a:pt x="1517" y="11392"/>
                  </a:lnTo>
                  <a:lnTo>
                    <a:pt x="1287" y="11622"/>
                  </a:lnTo>
                  <a:lnTo>
                    <a:pt x="1103" y="11898"/>
                  </a:lnTo>
                  <a:lnTo>
                    <a:pt x="874" y="12173"/>
                  </a:lnTo>
                  <a:lnTo>
                    <a:pt x="690" y="12541"/>
                  </a:lnTo>
                  <a:lnTo>
                    <a:pt x="368" y="13276"/>
                  </a:lnTo>
                  <a:lnTo>
                    <a:pt x="139" y="14011"/>
                  </a:lnTo>
                  <a:lnTo>
                    <a:pt x="47" y="14378"/>
                  </a:lnTo>
                  <a:lnTo>
                    <a:pt x="1" y="14745"/>
                  </a:lnTo>
                  <a:lnTo>
                    <a:pt x="1" y="15067"/>
                  </a:lnTo>
                  <a:lnTo>
                    <a:pt x="1" y="15389"/>
                  </a:lnTo>
                  <a:lnTo>
                    <a:pt x="93" y="15664"/>
                  </a:lnTo>
                  <a:lnTo>
                    <a:pt x="185" y="15848"/>
                  </a:lnTo>
                  <a:lnTo>
                    <a:pt x="322" y="16032"/>
                  </a:lnTo>
                  <a:lnTo>
                    <a:pt x="506" y="16123"/>
                  </a:lnTo>
                  <a:lnTo>
                    <a:pt x="1103" y="16215"/>
                  </a:lnTo>
                  <a:lnTo>
                    <a:pt x="2298" y="16261"/>
                  </a:lnTo>
                  <a:lnTo>
                    <a:pt x="11852" y="16261"/>
                  </a:lnTo>
                  <a:lnTo>
                    <a:pt x="18145" y="16123"/>
                  </a:lnTo>
                  <a:lnTo>
                    <a:pt x="24392" y="15986"/>
                  </a:lnTo>
                  <a:lnTo>
                    <a:pt x="29950" y="15802"/>
                  </a:lnTo>
                  <a:lnTo>
                    <a:pt x="32200" y="15664"/>
                  </a:lnTo>
                  <a:lnTo>
                    <a:pt x="33992" y="15572"/>
                  </a:lnTo>
                  <a:lnTo>
                    <a:pt x="35232" y="15434"/>
                  </a:lnTo>
                  <a:lnTo>
                    <a:pt x="35600" y="15343"/>
                  </a:lnTo>
                  <a:lnTo>
                    <a:pt x="35829" y="15251"/>
                  </a:lnTo>
                  <a:lnTo>
                    <a:pt x="35921" y="15159"/>
                  </a:lnTo>
                  <a:lnTo>
                    <a:pt x="35967" y="14975"/>
                  </a:lnTo>
                  <a:lnTo>
                    <a:pt x="36105" y="14240"/>
                  </a:lnTo>
                  <a:lnTo>
                    <a:pt x="36243" y="13230"/>
                  </a:lnTo>
                  <a:lnTo>
                    <a:pt x="36335" y="11898"/>
                  </a:lnTo>
                  <a:lnTo>
                    <a:pt x="36518" y="8453"/>
                  </a:lnTo>
                  <a:lnTo>
                    <a:pt x="36610" y="4364"/>
                  </a:lnTo>
                  <a:lnTo>
                    <a:pt x="36610" y="4181"/>
                  </a:lnTo>
                  <a:lnTo>
                    <a:pt x="36656" y="506"/>
                  </a:lnTo>
                  <a:lnTo>
                    <a:pt x="3665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47"/>
            <p:cNvSpPr/>
            <p:nvPr/>
          </p:nvSpPr>
          <p:spPr>
            <a:xfrm>
              <a:off x="5829440" y="4233512"/>
              <a:ext cx="716203" cy="236354"/>
            </a:xfrm>
            <a:custGeom>
              <a:avLst/>
              <a:gdLst/>
              <a:ahLst/>
              <a:cxnLst/>
              <a:rect l="l" t="t" r="r" b="b"/>
              <a:pathLst>
                <a:path w="36611" h="12082" extrusionOk="0">
                  <a:moveTo>
                    <a:pt x="36564" y="1"/>
                  </a:moveTo>
                  <a:lnTo>
                    <a:pt x="15389" y="47"/>
                  </a:lnTo>
                  <a:lnTo>
                    <a:pt x="15389" y="414"/>
                  </a:lnTo>
                  <a:lnTo>
                    <a:pt x="13368" y="1333"/>
                  </a:lnTo>
                  <a:lnTo>
                    <a:pt x="8958" y="3446"/>
                  </a:lnTo>
                  <a:lnTo>
                    <a:pt x="6478" y="4594"/>
                  </a:lnTo>
                  <a:lnTo>
                    <a:pt x="4273" y="5742"/>
                  </a:lnTo>
                  <a:lnTo>
                    <a:pt x="2527" y="6615"/>
                  </a:lnTo>
                  <a:lnTo>
                    <a:pt x="1930" y="6983"/>
                  </a:lnTo>
                  <a:lnTo>
                    <a:pt x="1563" y="7212"/>
                  </a:lnTo>
                  <a:lnTo>
                    <a:pt x="1333" y="7442"/>
                  </a:lnTo>
                  <a:lnTo>
                    <a:pt x="1103" y="7718"/>
                  </a:lnTo>
                  <a:lnTo>
                    <a:pt x="920" y="8039"/>
                  </a:lnTo>
                  <a:lnTo>
                    <a:pt x="690" y="8361"/>
                  </a:lnTo>
                  <a:lnTo>
                    <a:pt x="368" y="9096"/>
                  </a:lnTo>
                  <a:lnTo>
                    <a:pt x="139" y="9831"/>
                  </a:lnTo>
                  <a:lnTo>
                    <a:pt x="47" y="10198"/>
                  </a:lnTo>
                  <a:lnTo>
                    <a:pt x="1" y="10565"/>
                  </a:lnTo>
                  <a:lnTo>
                    <a:pt x="1" y="10887"/>
                  </a:lnTo>
                  <a:lnTo>
                    <a:pt x="1" y="11209"/>
                  </a:lnTo>
                  <a:lnTo>
                    <a:pt x="93" y="11484"/>
                  </a:lnTo>
                  <a:lnTo>
                    <a:pt x="185" y="11668"/>
                  </a:lnTo>
                  <a:lnTo>
                    <a:pt x="322" y="11852"/>
                  </a:lnTo>
                  <a:lnTo>
                    <a:pt x="506" y="11943"/>
                  </a:lnTo>
                  <a:lnTo>
                    <a:pt x="1103" y="12035"/>
                  </a:lnTo>
                  <a:lnTo>
                    <a:pt x="2389" y="12035"/>
                  </a:lnTo>
                  <a:lnTo>
                    <a:pt x="6569" y="12081"/>
                  </a:lnTo>
                  <a:lnTo>
                    <a:pt x="12311" y="12035"/>
                  </a:lnTo>
                  <a:lnTo>
                    <a:pt x="18788" y="11943"/>
                  </a:lnTo>
                  <a:lnTo>
                    <a:pt x="23932" y="11852"/>
                  </a:lnTo>
                  <a:lnTo>
                    <a:pt x="28388" y="11668"/>
                  </a:lnTo>
                  <a:lnTo>
                    <a:pt x="32017" y="11530"/>
                  </a:lnTo>
                  <a:lnTo>
                    <a:pt x="33487" y="11438"/>
                  </a:lnTo>
                  <a:lnTo>
                    <a:pt x="34635" y="11300"/>
                  </a:lnTo>
                  <a:lnTo>
                    <a:pt x="35416" y="11209"/>
                  </a:lnTo>
                  <a:lnTo>
                    <a:pt x="35691" y="11163"/>
                  </a:lnTo>
                  <a:lnTo>
                    <a:pt x="35829" y="11117"/>
                  </a:lnTo>
                  <a:lnTo>
                    <a:pt x="35921" y="10979"/>
                  </a:lnTo>
                  <a:lnTo>
                    <a:pt x="35967" y="10795"/>
                  </a:lnTo>
                  <a:lnTo>
                    <a:pt x="36105" y="10106"/>
                  </a:lnTo>
                  <a:lnTo>
                    <a:pt x="36243" y="9096"/>
                  </a:lnTo>
                  <a:lnTo>
                    <a:pt x="36335" y="7763"/>
                  </a:lnTo>
                  <a:lnTo>
                    <a:pt x="36518" y="4456"/>
                  </a:lnTo>
                  <a:lnTo>
                    <a:pt x="36610" y="414"/>
                  </a:lnTo>
                  <a:lnTo>
                    <a:pt x="36610" y="184"/>
                  </a:lnTo>
                  <a:lnTo>
                    <a:pt x="36610"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47"/>
            <p:cNvSpPr/>
            <p:nvPr/>
          </p:nvSpPr>
          <p:spPr>
            <a:xfrm>
              <a:off x="6081953" y="4232613"/>
              <a:ext cx="130306" cy="33276"/>
            </a:xfrm>
            <a:custGeom>
              <a:avLst/>
              <a:gdLst/>
              <a:ahLst/>
              <a:cxnLst/>
              <a:rect l="l" t="t" r="r" b="b"/>
              <a:pathLst>
                <a:path w="6661" h="1701" extrusionOk="0">
                  <a:moveTo>
                    <a:pt x="1792" y="1"/>
                  </a:moveTo>
                  <a:lnTo>
                    <a:pt x="919" y="47"/>
                  </a:lnTo>
                  <a:lnTo>
                    <a:pt x="92" y="184"/>
                  </a:lnTo>
                  <a:lnTo>
                    <a:pt x="46" y="230"/>
                  </a:lnTo>
                  <a:lnTo>
                    <a:pt x="0" y="276"/>
                  </a:lnTo>
                  <a:lnTo>
                    <a:pt x="0" y="414"/>
                  </a:lnTo>
                  <a:lnTo>
                    <a:pt x="138" y="460"/>
                  </a:lnTo>
                  <a:lnTo>
                    <a:pt x="1746" y="644"/>
                  </a:lnTo>
                  <a:lnTo>
                    <a:pt x="3353" y="919"/>
                  </a:lnTo>
                  <a:lnTo>
                    <a:pt x="4961" y="1241"/>
                  </a:lnTo>
                  <a:lnTo>
                    <a:pt x="6569" y="1700"/>
                  </a:lnTo>
                  <a:lnTo>
                    <a:pt x="6615" y="1700"/>
                  </a:lnTo>
                  <a:lnTo>
                    <a:pt x="6661" y="1654"/>
                  </a:lnTo>
                  <a:lnTo>
                    <a:pt x="6661" y="1608"/>
                  </a:lnTo>
                  <a:lnTo>
                    <a:pt x="6661" y="1563"/>
                  </a:lnTo>
                  <a:lnTo>
                    <a:pt x="6339" y="1287"/>
                  </a:lnTo>
                  <a:lnTo>
                    <a:pt x="5972" y="1057"/>
                  </a:lnTo>
                  <a:lnTo>
                    <a:pt x="5604" y="828"/>
                  </a:lnTo>
                  <a:lnTo>
                    <a:pt x="5237" y="644"/>
                  </a:lnTo>
                  <a:lnTo>
                    <a:pt x="4823" y="506"/>
                  </a:lnTo>
                  <a:lnTo>
                    <a:pt x="4410" y="322"/>
                  </a:lnTo>
                  <a:lnTo>
                    <a:pt x="3537" y="139"/>
                  </a:lnTo>
                  <a:lnTo>
                    <a:pt x="26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47"/>
            <p:cNvSpPr/>
            <p:nvPr/>
          </p:nvSpPr>
          <p:spPr>
            <a:xfrm>
              <a:off x="6050497" y="4251490"/>
              <a:ext cx="131206" cy="33256"/>
            </a:xfrm>
            <a:custGeom>
              <a:avLst/>
              <a:gdLst/>
              <a:ahLst/>
              <a:cxnLst/>
              <a:rect l="l" t="t" r="r" b="b"/>
              <a:pathLst>
                <a:path w="6707" h="1700" extrusionOk="0">
                  <a:moveTo>
                    <a:pt x="1838" y="0"/>
                  </a:moveTo>
                  <a:lnTo>
                    <a:pt x="965" y="46"/>
                  </a:lnTo>
                  <a:lnTo>
                    <a:pt x="138" y="184"/>
                  </a:lnTo>
                  <a:lnTo>
                    <a:pt x="47" y="230"/>
                  </a:lnTo>
                  <a:lnTo>
                    <a:pt x="1" y="322"/>
                  </a:lnTo>
                  <a:lnTo>
                    <a:pt x="47" y="414"/>
                  </a:lnTo>
                  <a:lnTo>
                    <a:pt x="184" y="460"/>
                  </a:lnTo>
                  <a:lnTo>
                    <a:pt x="1792" y="643"/>
                  </a:lnTo>
                  <a:lnTo>
                    <a:pt x="3400" y="919"/>
                  </a:lnTo>
                  <a:lnTo>
                    <a:pt x="5007" y="1287"/>
                  </a:lnTo>
                  <a:lnTo>
                    <a:pt x="6615" y="1700"/>
                  </a:lnTo>
                  <a:lnTo>
                    <a:pt x="6661" y="1700"/>
                  </a:lnTo>
                  <a:lnTo>
                    <a:pt x="6707" y="1654"/>
                  </a:lnTo>
                  <a:lnTo>
                    <a:pt x="6707" y="1608"/>
                  </a:lnTo>
                  <a:lnTo>
                    <a:pt x="6707" y="1562"/>
                  </a:lnTo>
                  <a:lnTo>
                    <a:pt x="6339" y="1287"/>
                  </a:lnTo>
                  <a:lnTo>
                    <a:pt x="6018" y="1057"/>
                  </a:lnTo>
                  <a:lnTo>
                    <a:pt x="5650" y="827"/>
                  </a:lnTo>
                  <a:lnTo>
                    <a:pt x="5283" y="643"/>
                  </a:lnTo>
                  <a:lnTo>
                    <a:pt x="4870" y="506"/>
                  </a:lnTo>
                  <a:lnTo>
                    <a:pt x="4456" y="368"/>
                  </a:lnTo>
                  <a:lnTo>
                    <a:pt x="3583" y="138"/>
                  </a:lnTo>
                  <a:lnTo>
                    <a:pt x="2711" y="46"/>
                  </a:lnTo>
                  <a:lnTo>
                    <a:pt x="18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47"/>
            <p:cNvSpPr/>
            <p:nvPr/>
          </p:nvSpPr>
          <p:spPr>
            <a:xfrm>
              <a:off x="6019940" y="4270349"/>
              <a:ext cx="131225" cy="33276"/>
            </a:xfrm>
            <a:custGeom>
              <a:avLst/>
              <a:gdLst/>
              <a:ahLst/>
              <a:cxnLst/>
              <a:rect l="l" t="t" r="r" b="b"/>
              <a:pathLst>
                <a:path w="6708" h="1701" extrusionOk="0">
                  <a:moveTo>
                    <a:pt x="1838" y="1"/>
                  </a:moveTo>
                  <a:lnTo>
                    <a:pt x="965" y="47"/>
                  </a:lnTo>
                  <a:lnTo>
                    <a:pt x="139" y="185"/>
                  </a:lnTo>
                  <a:lnTo>
                    <a:pt x="47" y="231"/>
                  </a:lnTo>
                  <a:lnTo>
                    <a:pt x="1" y="323"/>
                  </a:lnTo>
                  <a:lnTo>
                    <a:pt x="47" y="414"/>
                  </a:lnTo>
                  <a:lnTo>
                    <a:pt x="139" y="460"/>
                  </a:lnTo>
                  <a:lnTo>
                    <a:pt x="1792" y="644"/>
                  </a:lnTo>
                  <a:lnTo>
                    <a:pt x="3400" y="920"/>
                  </a:lnTo>
                  <a:lnTo>
                    <a:pt x="5008" y="1287"/>
                  </a:lnTo>
                  <a:lnTo>
                    <a:pt x="6615" y="1701"/>
                  </a:lnTo>
                  <a:lnTo>
                    <a:pt x="6707" y="1701"/>
                  </a:lnTo>
                  <a:lnTo>
                    <a:pt x="6707" y="1655"/>
                  </a:lnTo>
                  <a:lnTo>
                    <a:pt x="6707" y="1609"/>
                  </a:lnTo>
                  <a:lnTo>
                    <a:pt x="6340" y="1333"/>
                  </a:lnTo>
                  <a:lnTo>
                    <a:pt x="6018" y="1057"/>
                  </a:lnTo>
                  <a:lnTo>
                    <a:pt x="5651" y="874"/>
                  </a:lnTo>
                  <a:lnTo>
                    <a:pt x="5237" y="644"/>
                  </a:lnTo>
                  <a:lnTo>
                    <a:pt x="4870" y="506"/>
                  </a:lnTo>
                  <a:lnTo>
                    <a:pt x="4456" y="368"/>
                  </a:lnTo>
                  <a:lnTo>
                    <a:pt x="3584" y="139"/>
                  </a:lnTo>
                  <a:lnTo>
                    <a:pt x="2711" y="47"/>
                  </a:lnTo>
                  <a:lnTo>
                    <a:pt x="18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47"/>
            <p:cNvSpPr/>
            <p:nvPr/>
          </p:nvSpPr>
          <p:spPr>
            <a:xfrm>
              <a:off x="6196961" y="4233512"/>
              <a:ext cx="348682" cy="233654"/>
            </a:xfrm>
            <a:custGeom>
              <a:avLst/>
              <a:gdLst/>
              <a:ahLst/>
              <a:cxnLst/>
              <a:rect l="l" t="t" r="r" b="b"/>
              <a:pathLst>
                <a:path w="17824" h="11944" extrusionOk="0">
                  <a:moveTo>
                    <a:pt x="17777" y="1"/>
                  </a:moveTo>
                  <a:lnTo>
                    <a:pt x="14424" y="2297"/>
                  </a:lnTo>
                  <a:lnTo>
                    <a:pt x="9555" y="5559"/>
                  </a:lnTo>
                  <a:lnTo>
                    <a:pt x="1" y="11943"/>
                  </a:lnTo>
                  <a:lnTo>
                    <a:pt x="5145" y="11806"/>
                  </a:lnTo>
                  <a:lnTo>
                    <a:pt x="9601" y="11668"/>
                  </a:lnTo>
                  <a:lnTo>
                    <a:pt x="13230" y="11530"/>
                  </a:lnTo>
                  <a:lnTo>
                    <a:pt x="14700" y="11392"/>
                  </a:lnTo>
                  <a:lnTo>
                    <a:pt x="15848" y="11300"/>
                  </a:lnTo>
                  <a:lnTo>
                    <a:pt x="16629" y="11209"/>
                  </a:lnTo>
                  <a:lnTo>
                    <a:pt x="16904" y="11163"/>
                  </a:lnTo>
                  <a:lnTo>
                    <a:pt x="17042" y="11071"/>
                  </a:lnTo>
                  <a:lnTo>
                    <a:pt x="17134" y="10979"/>
                  </a:lnTo>
                  <a:lnTo>
                    <a:pt x="17180" y="10795"/>
                  </a:lnTo>
                  <a:lnTo>
                    <a:pt x="17318" y="10106"/>
                  </a:lnTo>
                  <a:lnTo>
                    <a:pt x="17456" y="9096"/>
                  </a:lnTo>
                  <a:lnTo>
                    <a:pt x="17548" y="7763"/>
                  </a:lnTo>
                  <a:lnTo>
                    <a:pt x="17731" y="4456"/>
                  </a:lnTo>
                  <a:lnTo>
                    <a:pt x="17823" y="414"/>
                  </a:lnTo>
                  <a:lnTo>
                    <a:pt x="17823" y="184"/>
                  </a:lnTo>
                  <a:lnTo>
                    <a:pt x="178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47"/>
            <p:cNvSpPr/>
            <p:nvPr/>
          </p:nvSpPr>
          <p:spPr>
            <a:xfrm>
              <a:off x="6043317" y="1963695"/>
              <a:ext cx="732361" cy="2271637"/>
            </a:xfrm>
            <a:custGeom>
              <a:avLst/>
              <a:gdLst/>
              <a:ahLst/>
              <a:cxnLst/>
              <a:rect l="l" t="t" r="r" b="b"/>
              <a:pathLst>
                <a:path w="37437" h="116122" extrusionOk="0">
                  <a:moveTo>
                    <a:pt x="17317" y="1"/>
                  </a:moveTo>
                  <a:lnTo>
                    <a:pt x="15801" y="4916"/>
                  </a:lnTo>
                  <a:lnTo>
                    <a:pt x="12035" y="17088"/>
                  </a:lnTo>
                  <a:lnTo>
                    <a:pt x="8268" y="29582"/>
                  </a:lnTo>
                  <a:lnTo>
                    <a:pt x="6339" y="36059"/>
                  </a:lnTo>
                  <a:lnTo>
                    <a:pt x="4548" y="42260"/>
                  </a:lnTo>
                  <a:lnTo>
                    <a:pt x="2940" y="48002"/>
                  </a:lnTo>
                  <a:lnTo>
                    <a:pt x="1608" y="52963"/>
                  </a:lnTo>
                  <a:lnTo>
                    <a:pt x="1103" y="55076"/>
                  </a:lnTo>
                  <a:lnTo>
                    <a:pt x="689" y="56913"/>
                  </a:lnTo>
                  <a:lnTo>
                    <a:pt x="368" y="58429"/>
                  </a:lnTo>
                  <a:lnTo>
                    <a:pt x="184" y="59623"/>
                  </a:lnTo>
                  <a:lnTo>
                    <a:pt x="92" y="60542"/>
                  </a:lnTo>
                  <a:lnTo>
                    <a:pt x="46" y="61644"/>
                  </a:lnTo>
                  <a:lnTo>
                    <a:pt x="0" y="64492"/>
                  </a:lnTo>
                  <a:lnTo>
                    <a:pt x="46" y="67983"/>
                  </a:lnTo>
                  <a:lnTo>
                    <a:pt x="184" y="72025"/>
                  </a:lnTo>
                  <a:lnTo>
                    <a:pt x="368" y="76481"/>
                  </a:lnTo>
                  <a:lnTo>
                    <a:pt x="643" y="81212"/>
                  </a:lnTo>
                  <a:lnTo>
                    <a:pt x="1194" y="91042"/>
                  </a:lnTo>
                  <a:lnTo>
                    <a:pt x="1838" y="100504"/>
                  </a:lnTo>
                  <a:lnTo>
                    <a:pt x="2435" y="108497"/>
                  </a:lnTo>
                  <a:lnTo>
                    <a:pt x="2986" y="116122"/>
                  </a:lnTo>
                  <a:lnTo>
                    <a:pt x="26688" y="116122"/>
                  </a:lnTo>
                  <a:lnTo>
                    <a:pt x="24345" y="88332"/>
                  </a:lnTo>
                  <a:lnTo>
                    <a:pt x="22737" y="69039"/>
                  </a:lnTo>
                  <a:lnTo>
                    <a:pt x="22232" y="62517"/>
                  </a:lnTo>
                  <a:lnTo>
                    <a:pt x="22140" y="60634"/>
                  </a:lnTo>
                  <a:lnTo>
                    <a:pt x="22094" y="59807"/>
                  </a:lnTo>
                  <a:lnTo>
                    <a:pt x="22508" y="58107"/>
                  </a:lnTo>
                  <a:lnTo>
                    <a:pt x="23243" y="55030"/>
                  </a:lnTo>
                  <a:lnTo>
                    <a:pt x="25585" y="45659"/>
                  </a:lnTo>
                  <a:lnTo>
                    <a:pt x="27469" y="38356"/>
                  </a:lnTo>
                  <a:lnTo>
                    <a:pt x="32889" y="17410"/>
                  </a:lnTo>
                  <a:lnTo>
                    <a:pt x="3743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47"/>
            <p:cNvSpPr/>
            <p:nvPr/>
          </p:nvSpPr>
          <p:spPr>
            <a:xfrm>
              <a:off x="6121489" y="4153541"/>
              <a:ext cx="417855" cy="8099"/>
            </a:xfrm>
            <a:custGeom>
              <a:avLst/>
              <a:gdLst/>
              <a:ahLst/>
              <a:cxnLst/>
              <a:rect l="l" t="t" r="r" b="b"/>
              <a:pathLst>
                <a:path w="21360" h="414" extrusionOk="0">
                  <a:moveTo>
                    <a:pt x="6247" y="1"/>
                  </a:moveTo>
                  <a:lnTo>
                    <a:pt x="3170" y="92"/>
                  </a:lnTo>
                  <a:lnTo>
                    <a:pt x="46" y="138"/>
                  </a:lnTo>
                  <a:lnTo>
                    <a:pt x="0" y="184"/>
                  </a:lnTo>
                  <a:lnTo>
                    <a:pt x="0" y="230"/>
                  </a:lnTo>
                  <a:lnTo>
                    <a:pt x="46" y="276"/>
                  </a:lnTo>
                  <a:lnTo>
                    <a:pt x="3170" y="368"/>
                  </a:lnTo>
                  <a:lnTo>
                    <a:pt x="6247" y="414"/>
                  </a:lnTo>
                  <a:lnTo>
                    <a:pt x="13826" y="414"/>
                  </a:lnTo>
                  <a:lnTo>
                    <a:pt x="18512" y="368"/>
                  </a:lnTo>
                  <a:lnTo>
                    <a:pt x="20257" y="322"/>
                  </a:lnTo>
                  <a:lnTo>
                    <a:pt x="21314" y="230"/>
                  </a:lnTo>
                  <a:lnTo>
                    <a:pt x="21360" y="230"/>
                  </a:lnTo>
                  <a:lnTo>
                    <a:pt x="21314" y="184"/>
                  </a:lnTo>
                  <a:lnTo>
                    <a:pt x="20257" y="92"/>
                  </a:lnTo>
                  <a:lnTo>
                    <a:pt x="18512" y="47"/>
                  </a:lnTo>
                  <a:lnTo>
                    <a:pt x="138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47"/>
            <p:cNvSpPr/>
            <p:nvPr/>
          </p:nvSpPr>
          <p:spPr>
            <a:xfrm>
              <a:off x="6376682" y="2062544"/>
              <a:ext cx="318125" cy="2047881"/>
            </a:xfrm>
            <a:custGeom>
              <a:avLst/>
              <a:gdLst/>
              <a:ahLst/>
              <a:cxnLst/>
              <a:rect l="l" t="t" r="r" b="b"/>
              <a:pathLst>
                <a:path w="16262" h="104684" extrusionOk="0">
                  <a:moveTo>
                    <a:pt x="16169" y="1"/>
                  </a:moveTo>
                  <a:lnTo>
                    <a:pt x="16077" y="322"/>
                  </a:lnTo>
                  <a:lnTo>
                    <a:pt x="15710" y="1608"/>
                  </a:lnTo>
                  <a:lnTo>
                    <a:pt x="15296" y="2849"/>
                  </a:lnTo>
                  <a:lnTo>
                    <a:pt x="14470" y="5375"/>
                  </a:lnTo>
                  <a:lnTo>
                    <a:pt x="12908" y="10565"/>
                  </a:lnTo>
                  <a:lnTo>
                    <a:pt x="9739" y="20763"/>
                  </a:lnTo>
                  <a:lnTo>
                    <a:pt x="3537" y="41249"/>
                  </a:lnTo>
                  <a:lnTo>
                    <a:pt x="1976" y="46302"/>
                  </a:lnTo>
                  <a:lnTo>
                    <a:pt x="1241" y="48874"/>
                  </a:lnTo>
                  <a:lnTo>
                    <a:pt x="919" y="50114"/>
                  </a:lnTo>
                  <a:lnTo>
                    <a:pt x="598" y="51401"/>
                  </a:lnTo>
                  <a:lnTo>
                    <a:pt x="322" y="52641"/>
                  </a:lnTo>
                  <a:lnTo>
                    <a:pt x="138" y="53881"/>
                  </a:lnTo>
                  <a:lnTo>
                    <a:pt x="47" y="55075"/>
                  </a:lnTo>
                  <a:lnTo>
                    <a:pt x="1" y="56315"/>
                  </a:lnTo>
                  <a:lnTo>
                    <a:pt x="47" y="57693"/>
                  </a:lnTo>
                  <a:lnTo>
                    <a:pt x="138" y="59026"/>
                  </a:lnTo>
                  <a:lnTo>
                    <a:pt x="368" y="61690"/>
                  </a:lnTo>
                  <a:lnTo>
                    <a:pt x="2343" y="83049"/>
                  </a:lnTo>
                  <a:lnTo>
                    <a:pt x="3354" y="93752"/>
                  </a:lnTo>
                  <a:lnTo>
                    <a:pt x="3859" y="99126"/>
                  </a:lnTo>
                  <a:lnTo>
                    <a:pt x="4410" y="104454"/>
                  </a:lnTo>
                  <a:lnTo>
                    <a:pt x="4456" y="104546"/>
                  </a:lnTo>
                  <a:lnTo>
                    <a:pt x="4502" y="104638"/>
                  </a:lnTo>
                  <a:lnTo>
                    <a:pt x="4594" y="104684"/>
                  </a:lnTo>
                  <a:lnTo>
                    <a:pt x="4732" y="104684"/>
                  </a:lnTo>
                  <a:lnTo>
                    <a:pt x="4824" y="104638"/>
                  </a:lnTo>
                  <a:lnTo>
                    <a:pt x="4870" y="104546"/>
                  </a:lnTo>
                  <a:lnTo>
                    <a:pt x="4870" y="104454"/>
                  </a:lnTo>
                  <a:lnTo>
                    <a:pt x="4640" y="101698"/>
                  </a:lnTo>
                  <a:lnTo>
                    <a:pt x="2665" y="80063"/>
                  </a:lnTo>
                  <a:lnTo>
                    <a:pt x="1654" y="69177"/>
                  </a:lnTo>
                  <a:lnTo>
                    <a:pt x="1149" y="63757"/>
                  </a:lnTo>
                  <a:lnTo>
                    <a:pt x="873" y="61047"/>
                  </a:lnTo>
                  <a:lnTo>
                    <a:pt x="690" y="58337"/>
                  </a:lnTo>
                  <a:lnTo>
                    <a:pt x="598" y="57004"/>
                  </a:lnTo>
                  <a:lnTo>
                    <a:pt x="644" y="55626"/>
                  </a:lnTo>
                  <a:lnTo>
                    <a:pt x="736" y="54294"/>
                  </a:lnTo>
                  <a:lnTo>
                    <a:pt x="873" y="52962"/>
                  </a:lnTo>
                  <a:lnTo>
                    <a:pt x="1149" y="51676"/>
                  </a:lnTo>
                  <a:lnTo>
                    <a:pt x="1425" y="50390"/>
                  </a:lnTo>
                  <a:lnTo>
                    <a:pt x="1792" y="49150"/>
                  </a:lnTo>
                  <a:lnTo>
                    <a:pt x="2159" y="47910"/>
                  </a:lnTo>
                  <a:lnTo>
                    <a:pt x="5329" y="37483"/>
                  </a:lnTo>
                  <a:lnTo>
                    <a:pt x="8452" y="27056"/>
                  </a:lnTo>
                  <a:lnTo>
                    <a:pt x="11530" y="16675"/>
                  </a:lnTo>
                  <a:lnTo>
                    <a:pt x="14607" y="6202"/>
                  </a:lnTo>
                  <a:lnTo>
                    <a:pt x="15342" y="3538"/>
                  </a:lnTo>
                  <a:lnTo>
                    <a:pt x="16123" y="919"/>
                  </a:lnTo>
                  <a:lnTo>
                    <a:pt x="16261" y="368"/>
                  </a:lnTo>
                  <a:lnTo>
                    <a:pt x="16261" y="47"/>
                  </a:lnTo>
                  <a:lnTo>
                    <a:pt x="162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47"/>
            <p:cNvSpPr/>
            <p:nvPr/>
          </p:nvSpPr>
          <p:spPr>
            <a:xfrm>
              <a:off x="6426996" y="1963695"/>
              <a:ext cx="348682" cy="894124"/>
            </a:xfrm>
            <a:custGeom>
              <a:avLst/>
              <a:gdLst/>
              <a:ahLst/>
              <a:cxnLst/>
              <a:rect l="l" t="t" r="r" b="b"/>
              <a:pathLst>
                <a:path w="17824" h="45706" extrusionOk="0">
                  <a:moveTo>
                    <a:pt x="1" y="1"/>
                  </a:moveTo>
                  <a:lnTo>
                    <a:pt x="5972" y="45705"/>
                  </a:lnTo>
                  <a:lnTo>
                    <a:pt x="9739" y="31052"/>
                  </a:lnTo>
                  <a:lnTo>
                    <a:pt x="13597" y="16170"/>
                  </a:lnTo>
                  <a:lnTo>
                    <a:pt x="178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47"/>
            <p:cNvSpPr/>
            <p:nvPr/>
          </p:nvSpPr>
          <p:spPr>
            <a:xfrm>
              <a:off x="6320068" y="3826456"/>
              <a:ext cx="717983" cy="650590"/>
            </a:xfrm>
            <a:custGeom>
              <a:avLst/>
              <a:gdLst/>
              <a:ahLst/>
              <a:cxnLst/>
              <a:rect l="l" t="t" r="r" b="b"/>
              <a:pathLst>
                <a:path w="36702" h="33257" extrusionOk="0">
                  <a:moveTo>
                    <a:pt x="36197" y="1"/>
                  </a:moveTo>
                  <a:lnTo>
                    <a:pt x="14700" y="138"/>
                  </a:lnTo>
                  <a:lnTo>
                    <a:pt x="15297" y="17042"/>
                  </a:lnTo>
                  <a:lnTo>
                    <a:pt x="15297" y="17685"/>
                  </a:lnTo>
                  <a:lnTo>
                    <a:pt x="15389" y="21222"/>
                  </a:lnTo>
                  <a:lnTo>
                    <a:pt x="15389" y="21590"/>
                  </a:lnTo>
                  <a:lnTo>
                    <a:pt x="13413" y="22508"/>
                  </a:lnTo>
                  <a:lnTo>
                    <a:pt x="8958" y="24575"/>
                  </a:lnTo>
                  <a:lnTo>
                    <a:pt x="6523" y="25770"/>
                  </a:lnTo>
                  <a:lnTo>
                    <a:pt x="4273" y="26872"/>
                  </a:lnTo>
                  <a:lnTo>
                    <a:pt x="2573" y="27791"/>
                  </a:lnTo>
                  <a:lnTo>
                    <a:pt x="1976" y="28112"/>
                  </a:lnTo>
                  <a:lnTo>
                    <a:pt x="1608" y="28342"/>
                  </a:lnTo>
                  <a:lnTo>
                    <a:pt x="1379" y="28571"/>
                  </a:lnTo>
                  <a:lnTo>
                    <a:pt x="1149" y="28847"/>
                  </a:lnTo>
                  <a:lnTo>
                    <a:pt x="919" y="29123"/>
                  </a:lnTo>
                  <a:lnTo>
                    <a:pt x="736" y="29444"/>
                  </a:lnTo>
                  <a:lnTo>
                    <a:pt x="414" y="30179"/>
                  </a:lnTo>
                  <a:lnTo>
                    <a:pt x="139" y="30960"/>
                  </a:lnTo>
                  <a:lnTo>
                    <a:pt x="93" y="31328"/>
                  </a:lnTo>
                  <a:lnTo>
                    <a:pt x="47" y="31695"/>
                  </a:lnTo>
                  <a:lnTo>
                    <a:pt x="1" y="32017"/>
                  </a:lnTo>
                  <a:lnTo>
                    <a:pt x="47" y="32338"/>
                  </a:lnTo>
                  <a:lnTo>
                    <a:pt x="93" y="32568"/>
                  </a:lnTo>
                  <a:lnTo>
                    <a:pt x="184" y="32797"/>
                  </a:lnTo>
                  <a:lnTo>
                    <a:pt x="322" y="32981"/>
                  </a:lnTo>
                  <a:lnTo>
                    <a:pt x="552" y="33073"/>
                  </a:lnTo>
                  <a:lnTo>
                    <a:pt x="1103" y="33119"/>
                  </a:lnTo>
                  <a:lnTo>
                    <a:pt x="2343" y="33211"/>
                  </a:lnTo>
                  <a:lnTo>
                    <a:pt x="6386" y="33257"/>
                  </a:lnTo>
                  <a:lnTo>
                    <a:pt x="11898" y="33211"/>
                  </a:lnTo>
                  <a:lnTo>
                    <a:pt x="18145" y="33165"/>
                  </a:lnTo>
                  <a:lnTo>
                    <a:pt x="24437" y="33027"/>
                  </a:lnTo>
                  <a:lnTo>
                    <a:pt x="29950" y="32843"/>
                  </a:lnTo>
                  <a:lnTo>
                    <a:pt x="32200" y="32751"/>
                  </a:lnTo>
                  <a:lnTo>
                    <a:pt x="33992" y="32614"/>
                  </a:lnTo>
                  <a:lnTo>
                    <a:pt x="35232" y="32476"/>
                  </a:lnTo>
                  <a:lnTo>
                    <a:pt x="35645" y="32430"/>
                  </a:lnTo>
                  <a:lnTo>
                    <a:pt x="35829" y="32338"/>
                  </a:lnTo>
                  <a:lnTo>
                    <a:pt x="35921" y="32246"/>
                  </a:lnTo>
                  <a:lnTo>
                    <a:pt x="36013" y="32017"/>
                  </a:lnTo>
                  <a:lnTo>
                    <a:pt x="36151" y="31328"/>
                  </a:lnTo>
                  <a:lnTo>
                    <a:pt x="36288" y="30271"/>
                  </a:lnTo>
                  <a:lnTo>
                    <a:pt x="36380" y="28939"/>
                  </a:lnTo>
                  <a:lnTo>
                    <a:pt x="36564" y="25540"/>
                  </a:lnTo>
                  <a:lnTo>
                    <a:pt x="36656" y="21452"/>
                  </a:lnTo>
                  <a:lnTo>
                    <a:pt x="36656" y="21268"/>
                  </a:lnTo>
                  <a:lnTo>
                    <a:pt x="36702" y="17593"/>
                  </a:lnTo>
                  <a:lnTo>
                    <a:pt x="36702" y="17042"/>
                  </a:lnTo>
                  <a:lnTo>
                    <a:pt x="36702" y="13919"/>
                  </a:lnTo>
                  <a:lnTo>
                    <a:pt x="36656" y="10841"/>
                  </a:lnTo>
                  <a:lnTo>
                    <a:pt x="36610" y="7993"/>
                  </a:lnTo>
                  <a:lnTo>
                    <a:pt x="36472" y="5375"/>
                  </a:lnTo>
                  <a:lnTo>
                    <a:pt x="36288" y="1471"/>
                  </a:lnTo>
                  <a:lnTo>
                    <a:pt x="36197"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47"/>
            <p:cNvSpPr/>
            <p:nvPr/>
          </p:nvSpPr>
          <p:spPr>
            <a:xfrm>
              <a:off x="6320068" y="4159840"/>
              <a:ext cx="717983" cy="317206"/>
            </a:xfrm>
            <a:custGeom>
              <a:avLst/>
              <a:gdLst/>
              <a:ahLst/>
              <a:cxnLst/>
              <a:rect l="l" t="t" r="r" b="b"/>
              <a:pathLst>
                <a:path w="36702" h="16215" extrusionOk="0">
                  <a:moveTo>
                    <a:pt x="15297" y="0"/>
                  </a:moveTo>
                  <a:lnTo>
                    <a:pt x="15297" y="689"/>
                  </a:lnTo>
                  <a:lnTo>
                    <a:pt x="15389" y="4180"/>
                  </a:lnTo>
                  <a:lnTo>
                    <a:pt x="15389" y="4548"/>
                  </a:lnTo>
                  <a:lnTo>
                    <a:pt x="13413" y="5466"/>
                  </a:lnTo>
                  <a:lnTo>
                    <a:pt x="8958" y="7579"/>
                  </a:lnTo>
                  <a:lnTo>
                    <a:pt x="6523" y="8728"/>
                  </a:lnTo>
                  <a:lnTo>
                    <a:pt x="4273" y="9830"/>
                  </a:lnTo>
                  <a:lnTo>
                    <a:pt x="2573" y="10749"/>
                  </a:lnTo>
                  <a:lnTo>
                    <a:pt x="1976" y="11070"/>
                  </a:lnTo>
                  <a:lnTo>
                    <a:pt x="1608" y="11346"/>
                  </a:lnTo>
                  <a:lnTo>
                    <a:pt x="1379" y="11529"/>
                  </a:lnTo>
                  <a:lnTo>
                    <a:pt x="1149" y="11805"/>
                  </a:lnTo>
                  <a:lnTo>
                    <a:pt x="919" y="12081"/>
                  </a:lnTo>
                  <a:lnTo>
                    <a:pt x="736" y="12448"/>
                  </a:lnTo>
                  <a:lnTo>
                    <a:pt x="414" y="13137"/>
                  </a:lnTo>
                  <a:lnTo>
                    <a:pt x="139" y="13918"/>
                  </a:lnTo>
                  <a:lnTo>
                    <a:pt x="93" y="14286"/>
                  </a:lnTo>
                  <a:lnTo>
                    <a:pt x="47" y="14653"/>
                  </a:lnTo>
                  <a:lnTo>
                    <a:pt x="1" y="14975"/>
                  </a:lnTo>
                  <a:lnTo>
                    <a:pt x="47" y="15296"/>
                  </a:lnTo>
                  <a:lnTo>
                    <a:pt x="93" y="15526"/>
                  </a:lnTo>
                  <a:lnTo>
                    <a:pt x="184" y="15755"/>
                  </a:lnTo>
                  <a:lnTo>
                    <a:pt x="322" y="15939"/>
                  </a:lnTo>
                  <a:lnTo>
                    <a:pt x="552" y="16031"/>
                  </a:lnTo>
                  <a:lnTo>
                    <a:pt x="1103" y="16077"/>
                  </a:lnTo>
                  <a:lnTo>
                    <a:pt x="2343" y="16169"/>
                  </a:lnTo>
                  <a:lnTo>
                    <a:pt x="6386" y="16215"/>
                  </a:lnTo>
                  <a:lnTo>
                    <a:pt x="11898" y="16169"/>
                  </a:lnTo>
                  <a:lnTo>
                    <a:pt x="18145" y="16123"/>
                  </a:lnTo>
                  <a:lnTo>
                    <a:pt x="24437" y="15985"/>
                  </a:lnTo>
                  <a:lnTo>
                    <a:pt x="29950" y="15801"/>
                  </a:lnTo>
                  <a:lnTo>
                    <a:pt x="32200" y="15709"/>
                  </a:lnTo>
                  <a:lnTo>
                    <a:pt x="33992" y="15572"/>
                  </a:lnTo>
                  <a:lnTo>
                    <a:pt x="35232" y="15434"/>
                  </a:lnTo>
                  <a:lnTo>
                    <a:pt x="35645" y="15388"/>
                  </a:lnTo>
                  <a:lnTo>
                    <a:pt x="35829" y="15296"/>
                  </a:lnTo>
                  <a:lnTo>
                    <a:pt x="35921" y="15204"/>
                  </a:lnTo>
                  <a:lnTo>
                    <a:pt x="36013" y="14975"/>
                  </a:lnTo>
                  <a:lnTo>
                    <a:pt x="36151" y="14286"/>
                  </a:lnTo>
                  <a:lnTo>
                    <a:pt x="36288" y="13229"/>
                  </a:lnTo>
                  <a:lnTo>
                    <a:pt x="36380" y="11897"/>
                  </a:lnTo>
                  <a:lnTo>
                    <a:pt x="36564" y="8498"/>
                  </a:lnTo>
                  <a:lnTo>
                    <a:pt x="36656" y="4410"/>
                  </a:lnTo>
                  <a:lnTo>
                    <a:pt x="36656" y="4226"/>
                  </a:lnTo>
                  <a:lnTo>
                    <a:pt x="36702" y="551"/>
                  </a:lnTo>
                  <a:lnTo>
                    <a:pt x="3670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47"/>
            <p:cNvSpPr/>
            <p:nvPr/>
          </p:nvSpPr>
          <p:spPr>
            <a:xfrm>
              <a:off x="6320068" y="4241611"/>
              <a:ext cx="717083" cy="235435"/>
            </a:xfrm>
            <a:custGeom>
              <a:avLst/>
              <a:gdLst/>
              <a:ahLst/>
              <a:cxnLst/>
              <a:rect l="l" t="t" r="r" b="b"/>
              <a:pathLst>
                <a:path w="36656" h="12035" extrusionOk="0">
                  <a:moveTo>
                    <a:pt x="15434" y="0"/>
                  </a:moveTo>
                  <a:lnTo>
                    <a:pt x="15434" y="368"/>
                  </a:lnTo>
                  <a:lnTo>
                    <a:pt x="13459" y="1286"/>
                  </a:lnTo>
                  <a:lnTo>
                    <a:pt x="9004" y="3353"/>
                  </a:lnTo>
                  <a:lnTo>
                    <a:pt x="6569" y="4548"/>
                  </a:lnTo>
                  <a:lnTo>
                    <a:pt x="4319" y="5650"/>
                  </a:lnTo>
                  <a:lnTo>
                    <a:pt x="2573" y="6569"/>
                  </a:lnTo>
                  <a:lnTo>
                    <a:pt x="1976" y="6890"/>
                  </a:lnTo>
                  <a:lnTo>
                    <a:pt x="1608" y="7120"/>
                  </a:lnTo>
                  <a:lnTo>
                    <a:pt x="1379" y="7349"/>
                  </a:lnTo>
                  <a:lnTo>
                    <a:pt x="1149" y="7625"/>
                  </a:lnTo>
                  <a:lnTo>
                    <a:pt x="965" y="7901"/>
                  </a:lnTo>
                  <a:lnTo>
                    <a:pt x="736" y="8268"/>
                  </a:lnTo>
                  <a:lnTo>
                    <a:pt x="414" y="8957"/>
                  </a:lnTo>
                  <a:lnTo>
                    <a:pt x="184" y="9738"/>
                  </a:lnTo>
                  <a:lnTo>
                    <a:pt x="93" y="10106"/>
                  </a:lnTo>
                  <a:lnTo>
                    <a:pt x="47" y="10473"/>
                  </a:lnTo>
                  <a:lnTo>
                    <a:pt x="1" y="10795"/>
                  </a:lnTo>
                  <a:lnTo>
                    <a:pt x="47" y="11116"/>
                  </a:lnTo>
                  <a:lnTo>
                    <a:pt x="93" y="11346"/>
                  </a:lnTo>
                  <a:lnTo>
                    <a:pt x="184" y="11575"/>
                  </a:lnTo>
                  <a:lnTo>
                    <a:pt x="322" y="11759"/>
                  </a:lnTo>
                  <a:lnTo>
                    <a:pt x="552" y="11851"/>
                  </a:lnTo>
                  <a:lnTo>
                    <a:pt x="1103" y="11897"/>
                  </a:lnTo>
                  <a:lnTo>
                    <a:pt x="2343" y="11989"/>
                  </a:lnTo>
                  <a:lnTo>
                    <a:pt x="6386" y="12035"/>
                  </a:lnTo>
                  <a:lnTo>
                    <a:pt x="11898" y="11989"/>
                  </a:lnTo>
                  <a:lnTo>
                    <a:pt x="18145" y="11943"/>
                  </a:lnTo>
                  <a:lnTo>
                    <a:pt x="24437" y="11805"/>
                  </a:lnTo>
                  <a:lnTo>
                    <a:pt x="29950" y="11621"/>
                  </a:lnTo>
                  <a:lnTo>
                    <a:pt x="32200" y="11529"/>
                  </a:lnTo>
                  <a:lnTo>
                    <a:pt x="33992" y="11392"/>
                  </a:lnTo>
                  <a:lnTo>
                    <a:pt x="35232" y="11254"/>
                  </a:lnTo>
                  <a:lnTo>
                    <a:pt x="35645" y="11208"/>
                  </a:lnTo>
                  <a:lnTo>
                    <a:pt x="35829" y="11116"/>
                  </a:lnTo>
                  <a:lnTo>
                    <a:pt x="35921" y="11024"/>
                  </a:lnTo>
                  <a:lnTo>
                    <a:pt x="36013" y="10795"/>
                  </a:lnTo>
                  <a:lnTo>
                    <a:pt x="36151" y="10106"/>
                  </a:lnTo>
                  <a:lnTo>
                    <a:pt x="36288" y="9049"/>
                  </a:lnTo>
                  <a:lnTo>
                    <a:pt x="36380" y="7717"/>
                  </a:lnTo>
                  <a:lnTo>
                    <a:pt x="36564" y="4318"/>
                  </a:lnTo>
                  <a:lnTo>
                    <a:pt x="36656" y="230"/>
                  </a:lnTo>
                  <a:lnTo>
                    <a:pt x="36656" y="46"/>
                  </a:lnTo>
                  <a:lnTo>
                    <a:pt x="15434"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47"/>
            <p:cNvSpPr/>
            <p:nvPr/>
          </p:nvSpPr>
          <p:spPr>
            <a:xfrm>
              <a:off x="6573480" y="4239812"/>
              <a:ext cx="131206" cy="34156"/>
            </a:xfrm>
            <a:custGeom>
              <a:avLst/>
              <a:gdLst/>
              <a:ahLst/>
              <a:cxnLst/>
              <a:rect l="l" t="t" r="r" b="b"/>
              <a:pathLst>
                <a:path w="6707" h="1746" extrusionOk="0">
                  <a:moveTo>
                    <a:pt x="1837" y="0"/>
                  </a:moveTo>
                  <a:lnTo>
                    <a:pt x="965" y="46"/>
                  </a:lnTo>
                  <a:lnTo>
                    <a:pt x="138" y="184"/>
                  </a:lnTo>
                  <a:lnTo>
                    <a:pt x="46" y="230"/>
                  </a:lnTo>
                  <a:lnTo>
                    <a:pt x="0" y="276"/>
                  </a:lnTo>
                  <a:lnTo>
                    <a:pt x="46" y="414"/>
                  </a:lnTo>
                  <a:lnTo>
                    <a:pt x="138" y="460"/>
                  </a:lnTo>
                  <a:lnTo>
                    <a:pt x="1791" y="643"/>
                  </a:lnTo>
                  <a:lnTo>
                    <a:pt x="3399" y="919"/>
                  </a:lnTo>
                  <a:lnTo>
                    <a:pt x="5007" y="1286"/>
                  </a:lnTo>
                  <a:lnTo>
                    <a:pt x="6569" y="1746"/>
                  </a:lnTo>
                  <a:lnTo>
                    <a:pt x="6615" y="1700"/>
                  </a:lnTo>
                  <a:lnTo>
                    <a:pt x="6660" y="1700"/>
                  </a:lnTo>
                  <a:lnTo>
                    <a:pt x="6706" y="1654"/>
                  </a:lnTo>
                  <a:lnTo>
                    <a:pt x="6660" y="1608"/>
                  </a:lnTo>
                  <a:lnTo>
                    <a:pt x="6339" y="1332"/>
                  </a:lnTo>
                  <a:lnTo>
                    <a:pt x="5971" y="1057"/>
                  </a:lnTo>
                  <a:lnTo>
                    <a:pt x="5604" y="873"/>
                  </a:lnTo>
                  <a:lnTo>
                    <a:pt x="5236" y="643"/>
                  </a:lnTo>
                  <a:lnTo>
                    <a:pt x="4823" y="505"/>
                  </a:lnTo>
                  <a:lnTo>
                    <a:pt x="4410" y="368"/>
                  </a:lnTo>
                  <a:lnTo>
                    <a:pt x="3583" y="138"/>
                  </a:lnTo>
                  <a:lnTo>
                    <a:pt x="2710" y="46"/>
                  </a:lnTo>
                  <a:lnTo>
                    <a:pt x="18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47"/>
            <p:cNvSpPr/>
            <p:nvPr/>
          </p:nvSpPr>
          <p:spPr>
            <a:xfrm>
              <a:off x="6542924" y="4258670"/>
              <a:ext cx="130306" cy="33276"/>
            </a:xfrm>
            <a:custGeom>
              <a:avLst/>
              <a:gdLst/>
              <a:ahLst/>
              <a:cxnLst/>
              <a:rect l="l" t="t" r="r" b="b"/>
              <a:pathLst>
                <a:path w="6661" h="1701" extrusionOk="0">
                  <a:moveTo>
                    <a:pt x="1838" y="1"/>
                  </a:moveTo>
                  <a:lnTo>
                    <a:pt x="965" y="47"/>
                  </a:lnTo>
                  <a:lnTo>
                    <a:pt x="138" y="185"/>
                  </a:lnTo>
                  <a:lnTo>
                    <a:pt x="46" y="231"/>
                  </a:lnTo>
                  <a:lnTo>
                    <a:pt x="0" y="322"/>
                  </a:lnTo>
                  <a:lnTo>
                    <a:pt x="46" y="414"/>
                  </a:lnTo>
                  <a:lnTo>
                    <a:pt x="138" y="460"/>
                  </a:lnTo>
                  <a:lnTo>
                    <a:pt x="1746" y="644"/>
                  </a:lnTo>
                  <a:lnTo>
                    <a:pt x="3399" y="920"/>
                  </a:lnTo>
                  <a:lnTo>
                    <a:pt x="5007" y="1287"/>
                  </a:lnTo>
                  <a:lnTo>
                    <a:pt x="6569" y="1700"/>
                  </a:lnTo>
                  <a:lnTo>
                    <a:pt x="6661" y="1700"/>
                  </a:lnTo>
                  <a:lnTo>
                    <a:pt x="6661" y="1654"/>
                  </a:lnTo>
                  <a:lnTo>
                    <a:pt x="6661" y="1609"/>
                  </a:lnTo>
                  <a:lnTo>
                    <a:pt x="6339" y="1333"/>
                  </a:lnTo>
                  <a:lnTo>
                    <a:pt x="5972" y="1057"/>
                  </a:lnTo>
                  <a:lnTo>
                    <a:pt x="5604" y="874"/>
                  </a:lnTo>
                  <a:lnTo>
                    <a:pt x="5237" y="644"/>
                  </a:lnTo>
                  <a:lnTo>
                    <a:pt x="4823" y="506"/>
                  </a:lnTo>
                  <a:lnTo>
                    <a:pt x="4410" y="368"/>
                  </a:lnTo>
                  <a:lnTo>
                    <a:pt x="3583" y="139"/>
                  </a:lnTo>
                  <a:lnTo>
                    <a:pt x="2710" y="47"/>
                  </a:lnTo>
                  <a:lnTo>
                    <a:pt x="18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47"/>
            <p:cNvSpPr/>
            <p:nvPr/>
          </p:nvSpPr>
          <p:spPr>
            <a:xfrm>
              <a:off x="6512367" y="4277548"/>
              <a:ext cx="130306" cy="34156"/>
            </a:xfrm>
            <a:custGeom>
              <a:avLst/>
              <a:gdLst/>
              <a:ahLst/>
              <a:cxnLst/>
              <a:rect l="l" t="t" r="r" b="b"/>
              <a:pathLst>
                <a:path w="6661" h="1746" extrusionOk="0">
                  <a:moveTo>
                    <a:pt x="1838" y="0"/>
                  </a:moveTo>
                  <a:lnTo>
                    <a:pt x="965" y="46"/>
                  </a:lnTo>
                  <a:lnTo>
                    <a:pt x="92" y="184"/>
                  </a:lnTo>
                  <a:lnTo>
                    <a:pt x="46" y="230"/>
                  </a:lnTo>
                  <a:lnTo>
                    <a:pt x="1" y="276"/>
                  </a:lnTo>
                  <a:lnTo>
                    <a:pt x="46" y="414"/>
                  </a:lnTo>
                  <a:lnTo>
                    <a:pt x="138" y="460"/>
                  </a:lnTo>
                  <a:lnTo>
                    <a:pt x="1746" y="644"/>
                  </a:lnTo>
                  <a:lnTo>
                    <a:pt x="3354" y="919"/>
                  </a:lnTo>
                  <a:lnTo>
                    <a:pt x="4961" y="1287"/>
                  </a:lnTo>
                  <a:lnTo>
                    <a:pt x="6569" y="1746"/>
                  </a:lnTo>
                  <a:lnTo>
                    <a:pt x="6615" y="1746"/>
                  </a:lnTo>
                  <a:lnTo>
                    <a:pt x="6661" y="1700"/>
                  </a:lnTo>
                  <a:lnTo>
                    <a:pt x="6661" y="1654"/>
                  </a:lnTo>
                  <a:lnTo>
                    <a:pt x="6661" y="1608"/>
                  </a:lnTo>
                  <a:lnTo>
                    <a:pt x="6339" y="1333"/>
                  </a:lnTo>
                  <a:lnTo>
                    <a:pt x="5972" y="1103"/>
                  </a:lnTo>
                  <a:lnTo>
                    <a:pt x="5604" y="873"/>
                  </a:lnTo>
                  <a:lnTo>
                    <a:pt x="5237" y="689"/>
                  </a:lnTo>
                  <a:lnTo>
                    <a:pt x="4824" y="506"/>
                  </a:lnTo>
                  <a:lnTo>
                    <a:pt x="4410" y="368"/>
                  </a:lnTo>
                  <a:lnTo>
                    <a:pt x="3583" y="138"/>
                  </a:lnTo>
                  <a:lnTo>
                    <a:pt x="2711" y="46"/>
                  </a:lnTo>
                  <a:lnTo>
                    <a:pt x="18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47"/>
            <p:cNvSpPr/>
            <p:nvPr/>
          </p:nvSpPr>
          <p:spPr>
            <a:xfrm>
              <a:off x="6395559" y="1963695"/>
              <a:ext cx="678447" cy="2280616"/>
            </a:xfrm>
            <a:custGeom>
              <a:avLst/>
              <a:gdLst/>
              <a:ahLst/>
              <a:cxnLst/>
              <a:rect l="l" t="t" r="r" b="b"/>
              <a:pathLst>
                <a:path w="34681" h="116581" extrusionOk="0">
                  <a:moveTo>
                    <a:pt x="0" y="1"/>
                  </a:moveTo>
                  <a:lnTo>
                    <a:pt x="92" y="1609"/>
                  </a:lnTo>
                  <a:lnTo>
                    <a:pt x="230" y="3446"/>
                  </a:lnTo>
                  <a:lnTo>
                    <a:pt x="505" y="5743"/>
                  </a:lnTo>
                  <a:lnTo>
                    <a:pt x="827" y="8407"/>
                  </a:lnTo>
                  <a:lnTo>
                    <a:pt x="1286" y="11301"/>
                  </a:lnTo>
                  <a:lnTo>
                    <a:pt x="1562" y="12770"/>
                  </a:lnTo>
                  <a:lnTo>
                    <a:pt x="1883" y="14286"/>
                  </a:lnTo>
                  <a:lnTo>
                    <a:pt x="2251" y="15756"/>
                  </a:lnTo>
                  <a:lnTo>
                    <a:pt x="2664" y="17226"/>
                  </a:lnTo>
                  <a:lnTo>
                    <a:pt x="2940" y="18145"/>
                  </a:lnTo>
                  <a:lnTo>
                    <a:pt x="3216" y="19063"/>
                  </a:lnTo>
                  <a:lnTo>
                    <a:pt x="4731" y="19707"/>
                  </a:lnTo>
                  <a:lnTo>
                    <a:pt x="6155" y="20396"/>
                  </a:lnTo>
                  <a:lnTo>
                    <a:pt x="7625" y="21176"/>
                  </a:lnTo>
                  <a:lnTo>
                    <a:pt x="9003" y="22003"/>
                  </a:lnTo>
                  <a:lnTo>
                    <a:pt x="9463" y="38356"/>
                  </a:lnTo>
                  <a:lnTo>
                    <a:pt x="9830" y="52457"/>
                  </a:lnTo>
                  <a:lnTo>
                    <a:pt x="9922" y="57877"/>
                  </a:lnTo>
                  <a:lnTo>
                    <a:pt x="9922" y="61047"/>
                  </a:lnTo>
                  <a:lnTo>
                    <a:pt x="9922" y="63068"/>
                  </a:lnTo>
                  <a:lnTo>
                    <a:pt x="9922" y="65870"/>
                  </a:lnTo>
                  <a:lnTo>
                    <a:pt x="10014" y="73311"/>
                  </a:lnTo>
                  <a:lnTo>
                    <a:pt x="10152" y="82314"/>
                  </a:lnTo>
                  <a:lnTo>
                    <a:pt x="10381" y="91960"/>
                  </a:lnTo>
                  <a:lnTo>
                    <a:pt x="10795" y="109048"/>
                  </a:lnTo>
                  <a:lnTo>
                    <a:pt x="10978" y="116489"/>
                  </a:lnTo>
                  <a:lnTo>
                    <a:pt x="34680" y="116581"/>
                  </a:lnTo>
                  <a:lnTo>
                    <a:pt x="32521" y="89985"/>
                  </a:lnTo>
                  <a:lnTo>
                    <a:pt x="31051" y="71060"/>
                  </a:lnTo>
                  <a:lnTo>
                    <a:pt x="30592" y="64354"/>
                  </a:lnTo>
                  <a:lnTo>
                    <a:pt x="30454" y="62195"/>
                  </a:lnTo>
                  <a:lnTo>
                    <a:pt x="30408" y="61093"/>
                  </a:lnTo>
                  <a:lnTo>
                    <a:pt x="30362" y="58429"/>
                  </a:lnTo>
                  <a:lnTo>
                    <a:pt x="30225" y="54432"/>
                  </a:lnTo>
                  <a:lnTo>
                    <a:pt x="30041" y="49380"/>
                  </a:lnTo>
                  <a:lnTo>
                    <a:pt x="29765" y="43546"/>
                  </a:lnTo>
                  <a:lnTo>
                    <a:pt x="29076" y="30547"/>
                  </a:lnTo>
                  <a:lnTo>
                    <a:pt x="28341" y="17639"/>
                  </a:lnTo>
                  <a:lnTo>
                    <a:pt x="27606" y="5054"/>
                  </a:lnTo>
                  <a:lnTo>
                    <a:pt x="2728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47"/>
            <p:cNvSpPr/>
            <p:nvPr/>
          </p:nvSpPr>
          <p:spPr>
            <a:xfrm>
              <a:off x="6625595" y="4158040"/>
              <a:ext cx="417855" cy="8999"/>
            </a:xfrm>
            <a:custGeom>
              <a:avLst/>
              <a:gdLst/>
              <a:ahLst/>
              <a:cxnLst/>
              <a:rect l="l" t="t" r="r" b="b"/>
              <a:pathLst>
                <a:path w="21360" h="460" extrusionOk="0">
                  <a:moveTo>
                    <a:pt x="6247" y="0"/>
                  </a:moveTo>
                  <a:lnTo>
                    <a:pt x="3170" y="46"/>
                  </a:lnTo>
                  <a:lnTo>
                    <a:pt x="46" y="92"/>
                  </a:lnTo>
                  <a:lnTo>
                    <a:pt x="0" y="138"/>
                  </a:lnTo>
                  <a:lnTo>
                    <a:pt x="0" y="184"/>
                  </a:lnTo>
                  <a:lnTo>
                    <a:pt x="46" y="230"/>
                  </a:lnTo>
                  <a:lnTo>
                    <a:pt x="3170" y="322"/>
                  </a:lnTo>
                  <a:lnTo>
                    <a:pt x="6247" y="368"/>
                  </a:lnTo>
                  <a:lnTo>
                    <a:pt x="9141" y="414"/>
                  </a:lnTo>
                  <a:lnTo>
                    <a:pt x="13826" y="460"/>
                  </a:lnTo>
                  <a:lnTo>
                    <a:pt x="18511" y="414"/>
                  </a:lnTo>
                  <a:lnTo>
                    <a:pt x="20257" y="368"/>
                  </a:lnTo>
                  <a:lnTo>
                    <a:pt x="21313" y="276"/>
                  </a:lnTo>
                  <a:lnTo>
                    <a:pt x="21359" y="230"/>
                  </a:lnTo>
                  <a:lnTo>
                    <a:pt x="21313" y="230"/>
                  </a:lnTo>
                  <a:lnTo>
                    <a:pt x="20257" y="138"/>
                  </a:lnTo>
                  <a:lnTo>
                    <a:pt x="18511" y="46"/>
                  </a:lnTo>
                  <a:lnTo>
                    <a:pt x="138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47"/>
            <p:cNvSpPr/>
            <p:nvPr/>
          </p:nvSpPr>
          <p:spPr>
            <a:xfrm>
              <a:off x="6888867" y="2028408"/>
              <a:ext cx="120427" cy="2047881"/>
            </a:xfrm>
            <a:custGeom>
              <a:avLst/>
              <a:gdLst/>
              <a:ahLst/>
              <a:cxnLst/>
              <a:rect l="l" t="t" r="r" b="b"/>
              <a:pathLst>
                <a:path w="6156" h="104684" extrusionOk="0">
                  <a:moveTo>
                    <a:pt x="47" y="0"/>
                  </a:moveTo>
                  <a:lnTo>
                    <a:pt x="1" y="46"/>
                  </a:lnTo>
                  <a:lnTo>
                    <a:pt x="1" y="92"/>
                  </a:lnTo>
                  <a:lnTo>
                    <a:pt x="322" y="11300"/>
                  </a:lnTo>
                  <a:lnTo>
                    <a:pt x="644" y="22508"/>
                  </a:lnTo>
                  <a:lnTo>
                    <a:pt x="1011" y="32429"/>
                  </a:lnTo>
                  <a:lnTo>
                    <a:pt x="1425" y="42305"/>
                  </a:lnTo>
                  <a:lnTo>
                    <a:pt x="1930" y="52227"/>
                  </a:lnTo>
                  <a:lnTo>
                    <a:pt x="2527" y="62103"/>
                  </a:lnTo>
                  <a:lnTo>
                    <a:pt x="3216" y="72484"/>
                  </a:lnTo>
                  <a:lnTo>
                    <a:pt x="3584" y="77904"/>
                  </a:lnTo>
                  <a:lnTo>
                    <a:pt x="3951" y="83416"/>
                  </a:lnTo>
                  <a:lnTo>
                    <a:pt x="4410" y="88882"/>
                  </a:lnTo>
                  <a:lnTo>
                    <a:pt x="4916" y="94302"/>
                  </a:lnTo>
                  <a:lnTo>
                    <a:pt x="5467" y="99585"/>
                  </a:lnTo>
                  <a:lnTo>
                    <a:pt x="6064" y="104637"/>
                  </a:lnTo>
                  <a:lnTo>
                    <a:pt x="6110" y="104683"/>
                  </a:lnTo>
                  <a:lnTo>
                    <a:pt x="6156" y="104637"/>
                  </a:lnTo>
                  <a:lnTo>
                    <a:pt x="5834" y="101744"/>
                  </a:lnTo>
                  <a:lnTo>
                    <a:pt x="5559" y="98620"/>
                  </a:lnTo>
                  <a:lnTo>
                    <a:pt x="5053" y="92051"/>
                  </a:lnTo>
                  <a:lnTo>
                    <a:pt x="4594" y="85483"/>
                  </a:lnTo>
                  <a:lnTo>
                    <a:pt x="4135" y="79466"/>
                  </a:lnTo>
                  <a:lnTo>
                    <a:pt x="3721" y="74505"/>
                  </a:lnTo>
                  <a:lnTo>
                    <a:pt x="3354" y="69544"/>
                  </a:lnTo>
                  <a:lnTo>
                    <a:pt x="2711" y="59622"/>
                  </a:lnTo>
                  <a:lnTo>
                    <a:pt x="2114" y="49655"/>
                  </a:lnTo>
                  <a:lnTo>
                    <a:pt x="1654" y="39733"/>
                  </a:lnTo>
                  <a:lnTo>
                    <a:pt x="1241" y="29857"/>
                  </a:lnTo>
                  <a:lnTo>
                    <a:pt x="828" y="19935"/>
                  </a:lnTo>
                  <a:lnTo>
                    <a:pt x="139" y="92"/>
                  </a:lnTo>
                  <a:lnTo>
                    <a:pt x="139" y="46"/>
                  </a:lnTo>
                  <a:lnTo>
                    <a:pt x="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47"/>
            <p:cNvSpPr/>
            <p:nvPr/>
          </p:nvSpPr>
          <p:spPr>
            <a:xfrm>
              <a:off x="6435995" y="2324936"/>
              <a:ext cx="136605" cy="71892"/>
            </a:xfrm>
            <a:custGeom>
              <a:avLst/>
              <a:gdLst/>
              <a:ahLst/>
              <a:cxnLst/>
              <a:rect l="l" t="t" r="r" b="b"/>
              <a:pathLst>
                <a:path w="6983" h="3675" extrusionOk="0">
                  <a:moveTo>
                    <a:pt x="92" y="0"/>
                  </a:moveTo>
                  <a:lnTo>
                    <a:pt x="0" y="92"/>
                  </a:lnTo>
                  <a:lnTo>
                    <a:pt x="0" y="184"/>
                  </a:lnTo>
                  <a:lnTo>
                    <a:pt x="46" y="276"/>
                  </a:lnTo>
                  <a:lnTo>
                    <a:pt x="1746" y="1195"/>
                  </a:lnTo>
                  <a:lnTo>
                    <a:pt x="3445" y="2021"/>
                  </a:lnTo>
                  <a:lnTo>
                    <a:pt x="6890" y="3675"/>
                  </a:lnTo>
                  <a:lnTo>
                    <a:pt x="6982" y="3675"/>
                  </a:lnTo>
                  <a:lnTo>
                    <a:pt x="6982" y="3629"/>
                  </a:lnTo>
                  <a:lnTo>
                    <a:pt x="6982" y="3537"/>
                  </a:lnTo>
                  <a:lnTo>
                    <a:pt x="5329" y="2573"/>
                  </a:lnTo>
                  <a:lnTo>
                    <a:pt x="3629" y="1654"/>
                  </a:lnTo>
                  <a:lnTo>
                    <a:pt x="1929" y="781"/>
                  </a:lnTo>
                  <a:lnTo>
                    <a:pt x="18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47"/>
            <p:cNvSpPr/>
            <p:nvPr/>
          </p:nvSpPr>
          <p:spPr>
            <a:xfrm>
              <a:off x="6435095" y="2164993"/>
              <a:ext cx="86271" cy="203098"/>
            </a:xfrm>
            <a:custGeom>
              <a:avLst/>
              <a:gdLst/>
              <a:ahLst/>
              <a:cxnLst/>
              <a:rect l="l" t="t" r="r" b="b"/>
              <a:pathLst>
                <a:path w="4410" h="10382" extrusionOk="0">
                  <a:moveTo>
                    <a:pt x="0" y="0"/>
                  </a:moveTo>
                  <a:lnTo>
                    <a:pt x="0" y="46"/>
                  </a:lnTo>
                  <a:lnTo>
                    <a:pt x="184" y="1470"/>
                  </a:lnTo>
                  <a:lnTo>
                    <a:pt x="322" y="2894"/>
                  </a:lnTo>
                  <a:lnTo>
                    <a:pt x="460" y="4134"/>
                  </a:lnTo>
                  <a:lnTo>
                    <a:pt x="735" y="5328"/>
                  </a:lnTo>
                  <a:lnTo>
                    <a:pt x="919" y="5834"/>
                  </a:lnTo>
                  <a:lnTo>
                    <a:pt x="1195" y="6339"/>
                  </a:lnTo>
                  <a:lnTo>
                    <a:pt x="1516" y="6798"/>
                  </a:lnTo>
                  <a:lnTo>
                    <a:pt x="1929" y="7212"/>
                  </a:lnTo>
                  <a:lnTo>
                    <a:pt x="2435" y="7579"/>
                  </a:lnTo>
                  <a:lnTo>
                    <a:pt x="2894" y="7947"/>
                  </a:lnTo>
                  <a:lnTo>
                    <a:pt x="3399" y="8268"/>
                  </a:lnTo>
                  <a:lnTo>
                    <a:pt x="3859" y="8636"/>
                  </a:lnTo>
                  <a:lnTo>
                    <a:pt x="3905" y="8911"/>
                  </a:lnTo>
                  <a:lnTo>
                    <a:pt x="4042" y="9600"/>
                  </a:lnTo>
                  <a:lnTo>
                    <a:pt x="4134" y="9968"/>
                  </a:lnTo>
                  <a:lnTo>
                    <a:pt x="4272" y="10335"/>
                  </a:lnTo>
                  <a:lnTo>
                    <a:pt x="4318" y="10381"/>
                  </a:lnTo>
                  <a:lnTo>
                    <a:pt x="4364" y="10381"/>
                  </a:lnTo>
                  <a:lnTo>
                    <a:pt x="4364" y="10335"/>
                  </a:lnTo>
                  <a:lnTo>
                    <a:pt x="4410" y="9968"/>
                  </a:lnTo>
                  <a:lnTo>
                    <a:pt x="4364" y="9600"/>
                  </a:lnTo>
                  <a:lnTo>
                    <a:pt x="4318" y="8865"/>
                  </a:lnTo>
                  <a:lnTo>
                    <a:pt x="4042" y="6890"/>
                  </a:lnTo>
                  <a:lnTo>
                    <a:pt x="3629" y="4593"/>
                  </a:lnTo>
                  <a:lnTo>
                    <a:pt x="3124" y="2526"/>
                  </a:lnTo>
                  <a:lnTo>
                    <a:pt x="2573" y="459"/>
                  </a:lnTo>
                  <a:lnTo>
                    <a:pt x="2481" y="459"/>
                  </a:lnTo>
                  <a:lnTo>
                    <a:pt x="2710" y="1516"/>
                  </a:lnTo>
                  <a:lnTo>
                    <a:pt x="2848" y="2572"/>
                  </a:lnTo>
                  <a:lnTo>
                    <a:pt x="3216" y="4685"/>
                  </a:lnTo>
                  <a:lnTo>
                    <a:pt x="3537" y="6798"/>
                  </a:lnTo>
                  <a:lnTo>
                    <a:pt x="3675" y="7763"/>
                  </a:lnTo>
                  <a:lnTo>
                    <a:pt x="3767" y="8130"/>
                  </a:lnTo>
                  <a:lnTo>
                    <a:pt x="3767" y="8130"/>
                  </a:lnTo>
                  <a:lnTo>
                    <a:pt x="3216" y="7671"/>
                  </a:lnTo>
                  <a:lnTo>
                    <a:pt x="2710" y="7304"/>
                  </a:lnTo>
                  <a:lnTo>
                    <a:pt x="2251" y="6890"/>
                  </a:lnTo>
                  <a:lnTo>
                    <a:pt x="1838" y="6477"/>
                  </a:lnTo>
                  <a:lnTo>
                    <a:pt x="1516" y="5971"/>
                  </a:lnTo>
                  <a:lnTo>
                    <a:pt x="1286" y="5466"/>
                  </a:lnTo>
                  <a:lnTo>
                    <a:pt x="1149" y="4915"/>
                  </a:lnTo>
                  <a:lnTo>
                    <a:pt x="827" y="3721"/>
                  </a:lnTo>
                  <a:lnTo>
                    <a:pt x="597" y="2526"/>
                  </a:lnTo>
                  <a:lnTo>
                    <a:pt x="92" y="46"/>
                  </a:lnTo>
                  <a:lnTo>
                    <a:pt x="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47"/>
            <p:cNvSpPr/>
            <p:nvPr/>
          </p:nvSpPr>
          <p:spPr>
            <a:xfrm>
              <a:off x="6046897" y="1397595"/>
              <a:ext cx="534682" cy="840190"/>
            </a:xfrm>
            <a:custGeom>
              <a:avLst/>
              <a:gdLst/>
              <a:ahLst/>
              <a:cxnLst/>
              <a:rect l="l" t="t" r="r" b="b"/>
              <a:pathLst>
                <a:path w="27332" h="42949" extrusionOk="0">
                  <a:moveTo>
                    <a:pt x="26321" y="1"/>
                  </a:moveTo>
                  <a:lnTo>
                    <a:pt x="25953" y="92"/>
                  </a:lnTo>
                  <a:lnTo>
                    <a:pt x="25494" y="322"/>
                  </a:lnTo>
                  <a:lnTo>
                    <a:pt x="24943" y="598"/>
                  </a:lnTo>
                  <a:lnTo>
                    <a:pt x="24392" y="1011"/>
                  </a:lnTo>
                  <a:lnTo>
                    <a:pt x="23703" y="1470"/>
                  </a:lnTo>
                  <a:lnTo>
                    <a:pt x="23014" y="2114"/>
                  </a:lnTo>
                  <a:lnTo>
                    <a:pt x="22187" y="2803"/>
                  </a:lnTo>
                  <a:lnTo>
                    <a:pt x="21360" y="3583"/>
                  </a:lnTo>
                  <a:lnTo>
                    <a:pt x="19936" y="5053"/>
                  </a:lnTo>
                  <a:lnTo>
                    <a:pt x="18374" y="6753"/>
                  </a:lnTo>
                  <a:lnTo>
                    <a:pt x="16721" y="8728"/>
                  </a:lnTo>
                  <a:lnTo>
                    <a:pt x="15021" y="10841"/>
                  </a:lnTo>
                  <a:lnTo>
                    <a:pt x="13276" y="13138"/>
                  </a:lnTo>
                  <a:lnTo>
                    <a:pt x="11484" y="15526"/>
                  </a:lnTo>
                  <a:lnTo>
                    <a:pt x="9739" y="18007"/>
                  </a:lnTo>
                  <a:lnTo>
                    <a:pt x="8039" y="20579"/>
                  </a:lnTo>
                  <a:lnTo>
                    <a:pt x="6432" y="23105"/>
                  </a:lnTo>
                  <a:lnTo>
                    <a:pt x="4916" y="25632"/>
                  </a:lnTo>
                  <a:lnTo>
                    <a:pt x="3584" y="28112"/>
                  </a:lnTo>
                  <a:lnTo>
                    <a:pt x="2987" y="29306"/>
                  </a:lnTo>
                  <a:lnTo>
                    <a:pt x="2389" y="30455"/>
                  </a:lnTo>
                  <a:lnTo>
                    <a:pt x="1884" y="31603"/>
                  </a:lnTo>
                  <a:lnTo>
                    <a:pt x="1425" y="32705"/>
                  </a:lnTo>
                  <a:lnTo>
                    <a:pt x="1011" y="33762"/>
                  </a:lnTo>
                  <a:lnTo>
                    <a:pt x="690" y="34772"/>
                  </a:lnTo>
                  <a:lnTo>
                    <a:pt x="414" y="35737"/>
                  </a:lnTo>
                  <a:lnTo>
                    <a:pt x="185" y="36656"/>
                  </a:lnTo>
                  <a:lnTo>
                    <a:pt x="47" y="37483"/>
                  </a:lnTo>
                  <a:lnTo>
                    <a:pt x="1" y="38263"/>
                  </a:lnTo>
                  <a:lnTo>
                    <a:pt x="1" y="38723"/>
                  </a:lnTo>
                  <a:lnTo>
                    <a:pt x="47" y="39182"/>
                  </a:lnTo>
                  <a:lnTo>
                    <a:pt x="93" y="39596"/>
                  </a:lnTo>
                  <a:lnTo>
                    <a:pt x="185" y="39963"/>
                  </a:lnTo>
                  <a:lnTo>
                    <a:pt x="322" y="40330"/>
                  </a:lnTo>
                  <a:lnTo>
                    <a:pt x="506" y="40652"/>
                  </a:lnTo>
                  <a:lnTo>
                    <a:pt x="644" y="40974"/>
                  </a:lnTo>
                  <a:lnTo>
                    <a:pt x="874" y="41249"/>
                  </a:lnTo>
                  <a:lnTo>
                    <a:pt x="1103" y="41479"/>
                  </a:lnTo>
                  <a:lnTo>
                    <a:pt x="1379" y="41708"/>
                  </a:lnTo>
                  <a:lnTo>
                    <a:pt x="1655" y="41938"/>
                  </a:lnTo>
                  <a:lnTo>
                    <a:pt x="1930" y="42122"/>
                  </a:lnTo>
                  <a:lnTo>
                    <a:pt x="2252" y="42306"/>
                  </a:lnTo>
                  <a:lnTo>
                    <a:pt x="2619" y="42443"/>
                  </a:lnTo>
                  <a:lnTo>
                    <a:pt x="3354" y="42673"/>
                  </a:lnTo>
                  <a:lnTo>
                    <a:pt x="4181" y="42857"/>
                  </a:lnTo>
                  <a:lnTo>
                    <a:pt x="5100" y="42949"/>
                  </a:lnTo>
                  <a:lnTo>
                    <a:pt x="7075" y="42949"/>
                  </a:lnTo>
                  <a:lnTo>
                    <a:pt x="8131" y="42857"/>
                  </a:lnTo>
                  <a:lnTo>
                    <a:pt x="9188" y="42673"/>
                  </a:lnTo>
                  <a:lnTo>
                    <a:pt x="10336" y="42489"/>
                  </a:lnTo>
                  <a:lnTo>
                    <a:pt x="11484" y="42260"/>
                  </a:lnTo>
                  <a:lnTo>
                    <a:pt x="11944" y="42076"/>
                  </a:lnTo>
                  <a:lnTo>
                    <a:pt x="12587" y="41754"/>
                  </a:lnTo>
                  <a:lnTo>
                    <a:pt x="13322" y="41295"/>
                  </a:lnTo>
                  <a:lnTo>
                    <a:pt x="14194" y="40698"/>
                  </a:lnTo>
                  <a:lnTo>
                    <a:pt x="15113" y="40009"/>
                  </a:lnTo>
                  <a:lnTo>
                    <a:pt x="16078" y="39274"/>
                  </a:lnTo>
                  <a:lnTo>
                    <a:pt x="17088" y="38447"/>
                  </a:lnTo>
                  <a:lnTo>
                    <a:pt x="18053" y="37620"/>
                  </a:lnTo>
                  <a:lnTo>
                    <a:pt x="19017" y="36748"/>
                  </a:lnTo>
                  <a:lnTo>
                    <a:pt x="19890" y="35875"/>
                  </a:lnTo>
                  <a:lnTo>
                    <a:pt x="20717" y="35048"/>
                  </a:lnTo>
                  <a:lnTo>
                    <a:pt x="21406" y="34267"/>
                  </a:lnTo>
                  <a:lnTo>
                    <a:pt x="22003" y="33532"/>
                  </a:lnTo>
                  <a:lnTo>
                    <a:pt x="22417" y="32889"/>
                  </a:lnTo>
                  <a:lnTo>
                    <a:pt x="22554" y="32614"/>
                  </a:lnTo>
                  <a:lnTo>
                    <a:pt x="22600" y="32338"/>
                  </a:lnTo>
                  <a:lnTo>
                    <a:pt x="22646" y="32108"/>
                  </a:lnTo>
                  <a:lnTo>
                    <a:pt x="22600" y="31925"/>
                  </a:lnTo>
                  <a:lnTo>
                    <a:pt x="22508" y="31787"/>
                  </a:lnTo>
                  <a:lnTo>
                    <a:pt x="22325" y="31603"/>
                  </a:lnTo>
                  <a:lnTo>
                    <a:pt x="21636" y="31052"/>
                  </a:lnTo>
                  <a:lnTo>
                    <a:pt x="19569" y="29490"/>
                  </a:lnTo>
                  <a:lnTo>
                    <a:pt x="17548" y="28020"/>
                  </a:lnTo>
                  <a:lnTo>
                    <a:pt x="16859" y="27515"/>
                  </a:lnTo>
                  <a:lnTo>
                    <a:pt x="16675" y="27331"/>
                  </a:lnTo>
                  <a:lnTo>
                    <a:pt x="16629" y="27239"/>
                  </a:lnTo>
                  <a:lnTo>
                    <a:pt x="16629" y="27056"/>
                  </a:lnTo>
                  <a:lnTo>
                    <a:pt x="16721" y="26780"/>
                  </a:lnTo>
                  <a:lnTo>
                    <a:pt x="16996" y="25999"/>
                  </a:lnTo>
                  <a:lnTo>
                    <a:pt x="17502" y="24805"/>
                  </a:lnTo>
                  <a:lnTo>
                    <a:pt x="18099" y="23381"/>
                  </a:lnTo>
                  <a:lnTo>
                    <a:pt x="19661" y="19844"/>
                  </a:lnTo>
                  <a:lnTo>
                    <a:pt x="21498" y="15802"/>
                  </a:lnTo>
                  <a:lnTo>
                    <a:pt x="23381" y="11668"/>
                  </a:lnTo>
                  <a:lnTo>
                    <a:pt x="25081" y="7763"/>
                  </a:lnTo>
                  <a:lnTo>
                    <a:pt x="25816" y="6110"/>
                  </a:lnTo>
                  <a:lnTo>
                    <a:pt x="26413" y="4594"/>
                  </a:lnTo>
                  <a:lnTo>
                    <a:pt x="26872" y="3400"/>
                  </a:lnTo>
                  <a:lnTo>
                    <a:pt x="27102" y="2527"/>
                  </a:lnTo>
                  <a:lnTo>
                    <a:pt x="27240" y="1930"/>
                  </a:lnTo>
                  <a:lnTo>
                    <a:pt x="27331" y="1379"/>
                  </a:lnTo>
                  <a:lnTo>
                    <a:pt x="27331" y="919"/>
                  </a:lnTo>
                  <a:lnTo>
                    <a:pt x="27240" y="552"/>
                  </a:lnTo>
                  <a:lnTo>
                    <a:pt x="27148" y="276"/>
                  </a:lnTo>
                  <a:lnTo>
                    <a:pt x="27056" y="184"/>
                  </a:lnTo>
                  <a:lnTo>
                    <a:pt x="26918" y="92"/>
                  </a:lnTo>
                  <a:lnTo>
                    <a:pt x="26826" y="47"/>
                  </a:lnTo>
                  <a:lnTo>
                    <a:pt x="26688"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47"/>
            <p:cNvSpPr/>
            <p:nvPr/>
          </p:nvSpPr>
          <p:spPr>
            <a:xfrm>
              <a:off x="6037918" y="1393096"/>
              <a:ext cx="550841" cy="855468"/>
            </a:xfrm>
            <a:custGeom>
              <a:avLst/>
              <a:gdLst/>
              <a:ahLst/>
              <a:cxnLst/>
              <a:rect l="l" t="t" r="r" b="b"/>
              <a:pathLst>
                <a:path w="28158" h="43730" extrusionOk="0">
                  <a:moveTo>
                    <a:pt x="27285" y="1"/>
                  </a:moveTo>
                  <a:lnTo>
                    <a:pt x="26872" y="47"/>
                  </a:lnTo>
                  <a:lnTo>
                    <a:pt x="26367" y="185"/>
                  </a:lnTo>
                  <a:lnTo>
                    <a:pt x="25769" y="460"/>
                  </a:lnTo>
                  <a:lnTo>
                    <a:pt x="25080" y="828"/>
                  </a:lnTo>
                  <a:lnTo>
                    <a:pt x="24299" y="1333"/>
                  </a:lnTo>
                  <a:lnTo>
                    <a:pt x="23427" y="1930"/>
                  </a:lnTo>
                  <a:lnTo>
                    <a:pt x="22508" y="2665"/>
                  </a:lnTo>
                  <a:lnTo>
                    <a:pt x="21957" y="3124"/>
                  </a:lnTo>
                  <a:lnTo>
                    <a:pt x="21314" y="3722"/>
                  </a:lnTo>
                  <a:lnTo>
                    <a:pt x="20625" y="4457"/>
                  </a:lnTo>
                  <a:lnTo>
                    <a:pt x="19890" y="5283"/>
                  </a:lnTo>
                  <a:lnTo>
                    <a:pt x="18190" y="7258"/>
                  </a:lnTo>
                  <a:lnTo>
                    <a:pt x="16353" y="9555"/>
                  </a:lnTo>
                  <a:lnTo>
                    <a:pt x="14378" y="12173"/>
                  </a:lnTo>
                  <a:lnTo>
                    <a:pt x="12357" y="14975"/>
                  </a:lnTo>
                  <a:lnTo>
                    <a:pt x="10290" y="17961"/>
                  </a:lnTo>
                  <a:lnTo>
                    <a:pt x="8269" y="21039"/>
                  </a:lnTo>
                  <a:lnTo>
                    <a:pt x="6385" y="24116"/>
                  </a:lnTo>
                  <a:lnTo>
                    <a:pt x="5467" y="25632"/>
                  </a:lnTo>
                  <a:lnTo>
                    <a:pt x="4594" y="27148"/>
                  </a:lnTo>
                  <a:lnTo>
                    <a:pt x="3813" y="28618"/>
                  </a:lnTo>
                  <a:lnTo>
                    <a:pt x="3078" y="30088"/>
                  </a:lnTo>
                  <a:lnTo>
                    <a:pt x="2389" y="31466"/>
                  </a:lnTo>
                  <a:lnTo>
                    <a:pt x="1746" y="32844"/>
                  </a:lnTo>
                  <a:lnTo>
                    <a:pt x="1241" y="34130"/>
                  </a:lnTo>
                  <a:lnTo>
                    <a:pt x="781" y="35370"/>
                  </a:lnTo>
                  <a:lnTo>
                    <a:pt x="414" y="36472"/>
                  </a:lnTo>
                  <a:lnTo>
                    <a:pt x="184" y="37575"/>
                  </a:lnTo>
                  <a:lnTo>
                    <a:pt x="46" y="38539"/>
                  </a:lnTo>
                  <a:lnTo>
                    <a:pt x="1" y="38953"/>
                  </a:lnTo>
                  <a:lnTo>
                    <a:pt x="1" y="39412"/>
                  </a:lnTo>
                  <a:lnTo>
                    <a:pt x="1" y="39780"/>
                  </a:lnTo>
                  <a:lnTo>
                    <a:pt x="92" y="40147"/>
                  </a:lnTo>
                  <a:lnTo>
                    <a:pt x="184" y="40469"/>
                  </a:lnTo>
                  <a:lnTo>
                    <a:pt x="276" y="40790"/>
                  </a:lnTo>
                  <a:lnTo>
                    <a:pt x="506" y="41158"/>
                  </a:lnTo>
                  <a:lnTo>
                    <a:pt x="735" y="41525"/>
                  </a:lnTo>
                  <a:lnTo>
                    <a:pt x="965" y="41847"/>
                  </a:lnTo>
                  <a:lnTo>
                    <a:pt x="1287" y="42122"/>
                  </a:lnTo>
                  <a:lnTo>
                    <a:pt x="1562" y="42398"/>
                  </a:lnTo>
                  <a:lnTo>
                    <a:pt x="1884" y="42628"/>
                  </a:lnTo>
                  <a:lnTo>
                    <a:pt x="2251" y="42811"/>
                  </a:lnTo>
                  <a:lnTo>
                    <a:pt x="2573" y="42995"/>
                  </a:lnTo>
                  <a:lnTo>
                    <a:pt x="3354" y="43271"/>
                  </a:lnTo>
                  <a:lnTo>
                    <a:pt x="4135" y="43500"/>
                  </a:lnTo>
                  <a:lnTo>
                    <a:pt x="4915" y="43638"/>
                  </a:lnTo>
                  <a:lnTo>
                    <a:pt x="5696" y="43684"/>
                  </a:lnTo>
                  <a:lnTo>
                    <a:pt x="6431" y="43730"/>
                  </a:lnTo>
                  <a:lnTo>
                    <a:pt x="7166" y="43730"/>
                  </a:lnTo>
                  <a:lnTo>
                    <a:pt x="8406" y="43638"/>
                  </a:lnTo>
                  <a:lnTo>
                    <a:pt x="9279" y="43500"/>
                  </a:lnTo>
                  <a:lnTo>
                    <a:pt x="9601" y="43408"/>
                  </a:lnTo>
                  <a:lnTo>
                    <a:pt x="20946" y="29169"/>
                  </a:lnTo>
                  <a:lnTo>
                    <a:pt x="20441" y="28939"/>
                  </a:lnTo>
                  <a:lnTo>
                    <a:pt x="19247" y="28434"/>
                  </a:lnTo>
                  <a:lnTo>
                    <a:pt x="18604" y="28112"/>
                  </a:lnTo>
                  <a:lnTo>
                    <a:pt x="18053" y="27791"/>
                  </a:lnTo>
                  <a:lnTo>
                    <a:pt x="17823" y="27607"/>
                  </a:lnTo>
                  <a:lnTo>
                    <a:pt x="17639" y="27423"/>
                  </a:lnTo>
                  <a:lnTo>
                    <a:pt x="17547" y="27286"/>
                  </a:lnTo>
                  <a:lnTo>
                    <a:pt x="17501" y="27148"/>
                  </a:lnTo>
                  <a:lnTo>
                    <a:pt x="17593" y="26780"/>
                  </a:lnTo>
                  <a:lnTo>
                    <a:pt x="17823" y="26137"/>
                  </a:lnTo>
                  <a:lnTo>
                    <a:pt x="18742" y="23932"/>
                  </a:lnTo>
                  <a:lnTo>
                    <a:pt x="21773" y="17364"/>
                  </a:lnTo>
                  <a:lnTo>
                    <a:pt x="23473" y="13597"/>
                  </a:lnTo>
                  <a:lnTo>
                    <a:pt x="25126" y="9969"/>
                  </a:lnTo>
                  <a:lnTo>
                    <a:pt x="26504" y="6799"/>
                  </a:lnTo>
                  <a:lnTo>
                    <a:pt x="27010" y="5467"/>
                  </a:lnTo>
                  <a:lnTo>
                    <a:pt x="27423" y="4411"/>
                  </a:lnTo>
                  <a:lnTo>
                    <a:pt x="27745" y="3538"/>
                  </a:lnTo>
                  <a:lnTo>
                    <a:pt x="27928" y="2757"/>
                  </a:lnTo>
                  <a:lnTo>
                    <a:pt x="28112" y="2022"/>
                  </a:lnTo>
                  <a:lnTo>
                    <a:pt x="28158" y="1425"/>
                  </a:lnTo>
                  <a:lnTo>
                    <a:pt x="28158" y="966"/>
                  </a:lnTo>
                  <a:lnTo>
                    <a:pt x="28066" y="552"/>
                  </a:lnTo>
                  <a:lnTo>
                    <a:pt x="27974" y="414"/>
                  </a:lnTo>
                  <a:lnTo>
                    <a:pt x="27882" y="277"/>
                  </a:lnTo>
                  <a:lnTo>
                    <a:pt x="27790" y="139"/>
                  </a:lnTo>
                  <a:lnTo>
                    <a:pt x="27653" y="93"/>
                  </a:lnTo>
                  <a:lnTo>
                    <a:pt x="27469" y="47"/>
                  </a:lnTo>
                  <a:lnTo>
                    <a:pt x="27285"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47"/>
            <p:cNvSpPr/>
            <p:nvPr/>
          </p:nvSpPr>
          <p:spPr>
            <a:xfrm>
              <a:off x="6120589" y="1925959"/>
              <a:ext cx="260612" cy="157283"/>
            </a:xfrm>
            <a:custGeom>
              <a:avLst/>
              <a:gdLst/>
              <a:ahLst/>
              <a:cxnLst/>
              <a:rect l="l" t="t" r="r" b="b"/>
              <a:pathLst>
                <a:path w="13322" h="8040" extrusionOk="0">
                  <a:moveTo>
                    <a:pt x="13275" y="1"/>
                  </a:moveTo>
                  <a:lnTo>
                    <a:pt x="12494" y="230"/>
                  </a:lnTo>
                  <a:lnTo>
                    <a:pt x="11805" y="506"/>
                  </a:lnTo>
                  <a:lnTo>
                    <a:pt x="10381" y="1149"/>
                  </a:lnTo>
                  <a:lnTo>
                    <a:pt x="9003" y="1838"/>
                  </a:lnTo>
                  <a:lnTo>
                    <a:pt x="7625" y="2527"/>
                  </a:lnTo>
                  <a:lnTo>
                    <a:pt x="6293" y="3308"/>
                  </a:lnTo>
                  <a:lnTo>
                    <a:pt x="5007" y="4089"/>
                  </a:lnTo>
                  <a:lnTo>
                    <a:pt x="4364" y="4502"/>
                  </a:lnTo>
                  <a:lnTo>
                    <a:pt x="4134" y="4548"/>
                  </a:lnTo>
                  <a:lnTo>
                    <a:pt x="3629" y="4778"/>
                  </a:lnTo>
                  <a:lnTo>
                    <a:pt x="3124" y="4962"/>
                  </a:lnTo>
                  <a:lnTo>
                    <a:pt x="2205" y="5467"/>
                  </a:lnTo>
                  <a:lnTo>
                    <a:pt x="1287" y="5972"/>
                  </a:lnTo>
                  <a:lnTo>
                    <a:pt x="1287" y="6018"/>
                  </a:lnTo>
                  <a:lnTo>
                    <a:pt x="1333" y="6064"/>
                  </a:lnTo>
                  <a:lnTo>
                    <a:pt x="2297" y="5559"/>
                  </a:lnTo>
                  <a:lnTo>
                    <a:pt x="3262" y="5145"/>
                  </a:lnTo>
                  <a:lnTo>
                    <a:pt x="3537" y="5053"/>
                  </a:lnTo>
                  <a:lnTo>
                    <a:pt x="3537" y="5053"/>
                  </a:lnTo>
                  <a:lnTo>
                    <a:pt x="2527" y="5788"/>
                  </a:lnTo>
                  <a:lnTo>
                    <a:pt x="1241" y="6845"/>
                  </a:lnTo>
                  <a:lnTo>
                    <a:pt x="0" y="7947"/>
                  </a:lnTo>
                  <a:lnTo>
                    <a:pt x="0" y="8039"/>
                  </a:lnTo>
                  <a:lnTo>
                    <a:pt x="92" y="8039"/>
                  </a:lnTo>
                  <a:lnTo>
                    <a:pt x="644" y="7534"/>
                  </a:lnTo>
                  <a:lnTo>
                    <a:pt x="1195" y="7074"/>
                  </a:lnTo>
                  <a:lnTo>
                    <a:pt x="1792" y="6615"/>
                  </a:lnTo>
                  <a:lnTo>
                    <a:pt x="2435" y="6202"/>
                  </a:lnTo>
                  <a:lnTo>
                    <a:pt x="3675" y="5421"/>
                  </a:lnTo>
                  <a:lnTo>
                    <a:pt x="4961" y="4686"/>
                  </a:lnTo>
                  <a:lnTo>
                    <a:pt x="7580" y="3170"/>
                  </a:lnTo>
                  <a:lnTo>
                    <a:pt x="8866" y="2389"/>
                  </a:lnTo>
                  <a:lnTo>
                    <a:pt x="10198" y="1654"/>
                  </a:lnTo>
                  <a:lnTo>
                    <a:pt x="11759" y="827"/>
                  </a:lnTo>
                  <a:lnTo>
                    <a:pt x="12540" y="460"/>
                  </a:lnTo>
                  <a:lnTo>
                    <a:pt x="13321" y="47"/>
                  </a:lnTo>
                  <a:lnTo>
                    <a:pt x="133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47"/>
            <p:cNvSpPr/>
            <p:nvPr/>
          </p:nvSpPr>
          <p:spPr>
            <a:xfrm>
              <a:off x="6292211" y="1349980"/>
              <a:ext cx="687446" cy="892304"/>
            </a:xfrm>
            <a:custGeom>
              <a:avLst/>
              <a:gdLst/>
              <a:ahLst/>
              <a:cxnLst/>
              <a:rect l="l" t="t" r="r" b="b"/>
              <a:pathLst>
                <a:path w="35141" h="45613" extrusionOk="0">
                  <a:moveTo>
                    <a:pt x="16904" y="0"/>
                  </a:moveTo>
                  <a:lnTo>
                    <a:pt x="16353" y="92"/>
                  </a:lnTo>
                  <a:lnTo>
                    <a:pt x="15802" y="184"/>
                  </a:lnTo>
                  <a:lnTo>
                    <a:pt x="15297" y="322"/>
                  </a:lnTo>
                  <a:lnTo>
                    <a:pt x="14883" y="505"/>
                  </a:lnTo>
                  <a:lnTo>
                    <a:pt x="14516" y="643"/>
                  </a:lnTo>
                  <a:lnTo>
                    <a:pt x="14240" y="827"/>
                  </a:lnTo>
                  <a:lnTo>
                    <a:pt x="14011" y="1011"/>
                  </a:lnTo>
                  <a:lnTo>
                    <a:pt x="13643" y="1516"/>
                  </a:lnTo>
                  <a:lnTo>
                    <a:pt x="13230" y="2205"/>
                  </a:lnTo>
                  <a:lnTo>
                    <a:pt x="12770" y="3032"/>
                  </a:lnTo>
                  <a:lnTo>
                    <a:pt x="12265" y="4042"/>
                  </a:lnTo>
                  <a:lnTo>
                    <a:pt x="11760" y="5191"/>
                  </a:lnTo>
                  <a:lnTo>
                    <a:pt x="11255" y="6477"/>
                  </a:lnTo>
                  <a:lnTo>
                    <a:pt x="10152" y="9325"/>
                  </a:lnTo>
                  <a:lnTo>
                    <a:pt x="8958" y="12586"/>
                  </a:lnTo>
                  <a:lnTo>
                    <a:pt x="7764" y="16077"/>
                  </a:lnTo>
                  <a:lnTo>
                    <a:pt x="6569" y="19706"/>
                  </a:lnTo>
                  <a:lnTo>
                    <a:pt x="5421" y="23426"/>
                  </a:lnTo>
                  <a:lnTo>
                    <a:pt x="4273" y="27101"/>
                  </a:lnTo>
                  <a:lnTo>
                    <a:pt x="3216" y="30592"/>
                  </a:lnTo>
                  <a:lnTo>
                    <a:pt x="2297" y="33899"/>
                  </a:lnTo>
                  <a:lnTo>
                    <a:pt x="1471" y="36793"/>
                  </a:lnTo>
                  <a:lnTo>
                    <a:pt x="828" y="39274"/>
                  </a:lnTo>
                  <a:lnTo>
                    <a:pt x="322" y="41203"/>
                  </a:lnTo>
                  <a:lnTo>
                    <a:pt x="47" y="42443"/>
                  </a:lnTo>
                  <a:lnTo>
                    <a:pt x="1" y="42810"/>
                  </a:lnTo>
                  <a:lnTo>
                    <a:pt x="1" y="42948"/>
                  </a:lnTo>
                  <a:lnTo>
                    <a:pt x="139" y="42994"/>
                  </a:lnTo>
                  <a:lnTo>
                    <a:pt x="460" y="43040"/>
                  </a:lnTo>
                  <a:lnTo>
                    <a:pt x="1608" y="43178"/>
                  </a:lnTo>
                  <a:lnTo>
                    <a:pt x="5605" y="43545"/>
                  </a:lnTo>
                  <a:lnTo>
                    <a:pt x="11209" y="44005"/>
                  </a:lnTo>
                  <a:lnTo>
                    <a:pt x="17639" y="44464"/>
                  </a:lnTo>
                  <a:lnTo>
                    <a:pt x="29628" y="45291"/>
                  </a:lnTo>
                  <a:lnTo>
                    <a:pt x="33578" y="45566"/>
                  </a:lnTo>
                  <a:lnTo>
                    <a:pt x="35094" y="45612"/>
                  </a:lnTo>
                  <a:lnTo>
                    <a:pt x="35140" y="45475"/>
                  </a:lnTo>
                  <a:lnTo>
                    <a:pt x="35140" y="45153"/>
                  </a:lnTo>
                  <a:lnTo>
                    <a:pt x="35048" y="44051"/>
                  </a:lnTo>
                  <a:lnTo>
                    <a:pt x="34773" y="42351"/>
                  </a:lnTo>
                  <a:lnTo>
                    <a:pt x="34451" y="40192"/>
                  </a:lnTo>
                  <a:lnTo>
                    <a:pt x="32568" y="28709"/>
                  </a:lnTo>
                  <a:lnTo>
                    <a:pt x="32154" y="26274"/>
                  </a:lnTo>
                  <a:lnTo>
                    <a:pt x="31833" y="24758"/>
                  </a:lnTo>
                  <a:lnTo>
                    <a:pt x="31419" y="23059"/>
                  </a:lnTo>
                  <a:lnTo>
                    <a:pt x="30960" y="21222"/>
                  </a:lnTo>
                  <a:lnTo>
                    <a:pt x="30455" y="19246"/>
                  </a:lnTo>
                  <a:lnTo>
                    <a:pt x="29858" y="17225"/>
                  </a:lnTo>
                  <a:lnTo>
                    <a:pt x="29215" y="15204"/>
                  </a:lnTo>
                  <a:lnTo>
                    <a:pt x="28526" y="13137"/>
                  </a:lnTo>
                  <a:lnTo>
                    <a:pt x="27791" y="11116"/>
                  </a:lnTo>
                  <a:lnTo>
                    <a:pt x="27010" y="9141"/>
                  </a:lnTo>
                  <a:lnTo>
                    <a:pt x="26183" y="7258"/>
                  </a:lnTo>
                  <a:lnTo>
                    <a:pt x="25724" y="6385"/>
                  </a:lnTo>
                  <a:lnTo>
                    <a:pt x="25264" y="5558"/>
                  </a:lnTo>
                  <a:lnTo>
                    <a:pt x="24805" y="4731"/>
                  </a:lnTo>
                  <a:lnTo>
                    <a:pt x="24346" y="3996"/>
                  </a:lnTo>
                  <a:lnTo>
                    <a:pt x="23840" y="3307"/>
                  </a:lnTo>
                  <a:lnTo>
                    <a:pt x="23381" y="2618"/>
                  </a:lnTo>
                  <a:lnTo>
                    <a:pt x="22876" y="2067"/>
                  </a:lnTo>
                  <a:lnTo>
                    <a:pt x="22371" y="1516"/>
                  </a:lnTo>
                  <a:lnTo>
                    <a:pt x="21819" y="1103"/>
                  </a:lnTo>
                  <a:lnTo>
                    <a:pt x="21268" y="735"/>
                  </a:lnTo>
                  <a:lnTo>
                    <a:pt x="20671" y="459"/>
                  </a:lnTo>
                  <a:lnTo>
                    <a:pt x="20074" y="276"/>
                  </a:lnTo>
                  <a:lnTo>
                    <a:pt x="19431" y="138"/>
                  </a:lnTo>
                  <a:lnTo>
                    <a:pt x="18788" y="46"/>
                  </a:lnTo>
                  <a:lnTo>
                    <a:pt x="18145"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47"/>
            <p:cNvSpPr/>
            <p:nvPr/>
          </p:nvSpPr>
          <p:spPr>
            <a:xfrm>
              <a:off x="6292211" y="1522502"/>
              <a:ext cx="198618" cy="653290"/>
            </a:xfrm>
            <a:custGeom>
              <a:avLst/>
              <a:gdLst/>
              <a:ahLst/>
              <a:cxnLst/>
              <a:rect l="l" t="t" r="r" b="b"/>
              <a:pathLst>
                <a:path w="10153" h="33395" extrusionOk="0">
                  <a:moveTo>
                    <a:pt x="10060" y="0"/>
                  </a:moveTo>
                  <a:lnTo>
                    <a:pt x="9233" y="2159"/>
                  </a:lnTo>
                  <a:lnTo>
                    <a:pt x="8453" y="4318"/>
                  </a:lnTo>
                  <a:lnTo>
                    <a:pt x="8499" y="3721"/>
                  </a:lnTo>
                  <a:lnTo>
                    <a:pt x="8544" y="2894"/>
                  </a:lnTo>
                  <a:lnTo>
                    <a:pt x="8590" y="2067"/>
                  </a:lnTo>
                  <a:lnTo>
                    <a:pt x="8590" y="2021"/>
                  </a:lnTo>
                  <a:lnTo>
                    <a:pt x="8499" y="2021"/>
                  </a:lnTo>
                  <a:lnTo>
                    <a:pt x="8499" y="2067"/>
                  </a:lnTo>
                  <a:lnTo>
                    <a:pt x="8407" y="2894"/>
                  </a:lnTo>
                  <a:lnTo>
                    <a:pt x="8269" y="3767"/>
                  </a:lnTo>
                  <a:lnTo>
                    <a:pt x="8039" y="5283"/>
                  </a:lnTo>
                  <a:lnTo>
                    <a:pt x="7993" y="5512"/>
                  </a:lnTo>
                  <a:lnTo>
                    <a:pt x="6799" y="9141"/>
                  </a:lnTo>
                  <a:lnTo>
                    <a:pt x="5605" y="12816"/>
                  </a:lnTo>
                  <a:lnTo>
                    <a:pt x="4594" y="16077"/>
                  </a:lnTo>
                  <a:lnTo>
                    <a:pt x="3630" y="19339"/>
                  </a:lnTo>
                  <a:lnTo>
                    <a:pt x="2711" y="22600"/>
                  </a:lnTo>
                  <a:lnTo>
                    <a:pt x="1792" y="25907"/>
                  </a:lnTo>
                  <a:lnTo>
                    <a:pt x="1333" y="27744"/>
                  </a:lnTo>
                  <a:lnTo>
                    <a:pt x="874" y="29628"/>
                  </a:lnTo>
                  <a:lnTo>
                    <a:pt x="1" y="33348"/>
                  </a:lnTo>
                  <a:lnTo>
                    <a:pt x="47" y="33394"/>
                  </a:lnTo>
                  <a:lnTo>
                    <a:pt x="47" y="33348"/>
                  </a:lnTo>
                  <a:lnTo>
                    <a:pt x="3905" y="20349"/>
                  </a:lnTo>
                  <a:lnTo>
                    <a:pt x="5697" y="14332"/>
                  </a:lnTo>
                  <a:lnTo>
                    <a:pt x="7580" y="8406"/>
                  </a:lnTo>
                  <a:lnTo>
                    <a:pt x="7626" y="8360"/>
                  </a:lnTo>
                  <a:lnTo>
                    <a:pt x="7901" y="7304"/>
                  </a:lnTo>
                  <a:lnTo>
                    <a:pt x="9050" y="3721"/>
                  </a:lnTo>
                  <a:lnTo>
                    <a:pt x="10152" y="46"/>
                  </a:lnTo>
                  <a:lnTo>
                    <a:pt x="101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47"/>
            <p:cNvSpPr/>
            <p:nvPr/>
          </p:nvSpPr>
          <p:spPr>
            <a:xfrm>
              <a:off x="6543824" y="1388616"/>
              <a:ext cx="183320" cy="119527"/>
            </a:xfrm>
            <a:custGeom>
              <a:avLst/>
              <a:gdLst/>
              <a:ahLst/>
              <a:cxnLst/>
              <a:rect l="l" t="t" r="r" b="b"/>
              <a:pathLst>
                <a:path w="9371" h="6110" extrusionOk="0">
                  <a:moveTo>
                    <a:pt x="9325" y="0"/>
                  </a:moveTo>
                  <a:lnTo>
                    <a:pt x="8820" y="689"/>
                  </a:lnTo>
                  <a:lnTo>
                    <a:pt x="8268" y="1332"/>
                  </a:lnTo>
                  <a:lnTo>
                    <a:pt x="7717" y="1975"/>
                  </a:lnTo>
                  <a:lnTo>
                    <a:pt x="7166" y="2618"/>
                  </a:lnTo>
                  <a:lnTo>
                    <a:pt x="6661" y="3124"/>
                  </a:lnTo>
                  <a:lnTo>
                    <a:pt x="6109" y="3629"/>
                  </a:lnTo>
                  <a:lnTo>
                    <a:pt x="5512" y="4134"/>
                  </a:lnTo>
                  <a:lnTo>
                    <a:pt x="4915" y="4594"/>
                  </a:lnTo>
                  <a:lnTo>
                    <a:pt x="4318" y="5007"/>
                  </a:lnTo>
                  <a:lnTo>
                    <a:pt x="3629" y="5329"/>
                  </a:lnTo>
                  <a:lnTo>
                    <a:pt x="2940" y="5604"/>
                  </a:lnTo>
                  <a:lnTo>
                    <a:pt x="2159" y="5696"/>
                  </a:lnTo>
                  <a:lnTo>
                    <a:pt x="1746" y="5696"/>
                  </a:lnTo>
                  <a:lnTo>
                    <a:pt x="1378" y="5558"/>
                  </a:lnTo>
                  <a:lnTo>
                    <a:pt x="1057" y="5375"/>
                  </a:lnTo>
                  <a:lnTo>
                    <a:pt x="781" y="5145"/>
                  </a:lnTo>
                  <a:lnTo>
                    <a:pt x="597" y="4869"/>
                  </a:lnTo>
                  <a:lnTo>
                    <a:pt x="414" y="4548"/>
                  </a:lnTo>
                  <a:lnTo>
                    <a:pt x="322" y="4134"/>
                  </a:lnTo>
                  <a:lnTo>
                    <a:pt x="230" y="3767"/>
                  </a:lnTo>
                  <a:lnTo>
                    <a:pt x="138" y="3307"/>
                  </a:lnTo>
                  <a:lnTo>
                    <a:pt x="138" y="2894"/>
                  </a:lnTo>
                  <a:lnTo>
                    <a:pt x="138" y="2021"/>
                  </a:lnTo>
                  <a:lnTo>
                    <a:pt x="184" y="1240"/>
                  </a:lnTo>
                  <a:lnTo>
                    <a:pt x="276" y="551"/>
                  </a:lnTo>
                  <a:lnTo>
                    <a:pt x="92" y="1516"/>
                  </a:lnTo>
                  <a:lnTo>
                    <a:pt x="0" y="2481"/>
                  </a:lnTo>
                  <a:lnTo>
                    <a:pt x="0" y="3491"/>
                  </a:lnTo>
                  <a:lnTo>
                    <a:pt x="138" y="4456"/>
                  </a:lnTo>
                  <a:lnTo>
                    <a:pt x="230" y="4777"/>
                  </a:lnTo>
                  <a:lnTo>
                    <a:pt x="368" y="5099"/>
                  </a:lnTo>
                  <a:lnTo>
                    <a:pt x="597" y="5375"/>
                  </a:lnTo>
                  <a:lnTo>
                    <a:pt x="827" y="5604"/>
                  </a:lnTo>
                  <a:lnTo>
                    <a:pt x="1103" y="5788"/>
                  </a:lnTo>
                  <a:lnTo>
                    <a:pt x="1378" y="5972"/>
                  </a:lnTo>
                  <a:lnTo>
                    <a:pt x="1700" y="6064"/>
                  </a:lnTo>
                  <a:lnTo>
                    <a:pt x="2067" y="6109"/>
                  </a:lnTo>
                  <a:lnTo>
                    <a:pt x="2481" y="6064"/>
                  </a:lnTo>
                  <a:lnTo>
                    <a:pt x="2848" y="5972"/>
                  </a:lnTo>
                  <a:lnTo>
                    <a:pt x="3216" y="5880"/>
                  </a:lnTo>
                  <a:lnTo>
                    <a:pt x="3629" y="5788"/>
                  </a:lnTo>
                  <a:lnTo>
                    <a:pt x="3996" y="5604"/>
                  </a:lnTo>
                  <a:lnTo>
                    <a:pt x="4318" y="5420"/>
                  </a:lnTo>
                  <a:lnTo>
                    <a:pt x="4685" y="5237"/>
                  </a:lnTo>
                  <a:lnTo>
                    <a:pt x="5007" y="5007"/>
                  </a:lnTo>
                  <a:lnTo>
                    <a:pt x="5650" y="4502"/>
                  </a:lnTo>
                  <a:lnTo>
                    <a:pt x="6293" y="3997"/>
                  </a:lnTo>
                  <a:lnTo>
                    <a:pt x="6844" y="3399"/>
                  </a:lnTo>
                  <a:lnTo>
                    <a:pt x="7396" y="2802"/>
                  </a:lnTo>
                  <a:lnTo>
                    <a:pt x="7947" y="2159"/>
                  </a:lnTo>
                  <a:lnTo>
                    <a:pt x="8406" y="1470"/>
                  </a:lnTo>
                  <a:lnTo>
                    <a:pt x="9371" y="46"/>
                  </a:lnTo>
                  <a:lnTo>
                    <a:pt x="93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47"/>
            <p:cNvSpPr/>
            <p:nvPr/>
          </p:nvSpPr>
          <p:spPr>
            <a:xfrm>
              <a:off x="6679509" y="1287067"/>
              <a:ext cx="824912" cy="409776"/>
            </a:xfrm>
            <a:custGeom>
              <a:avLst/>
              <a:gdLst/>
              <a:ahLst/>
              <a:cxnLst/>
              <a:rect l="l" t="t" r="r" b="b"/>
              <a:pathLst>
                <a:path w="42168" h="20947" extrusionOk="0">
                  <a:moveTo>
                    <a:pt x="30638" y="1"/>
                  </a:moveTo>
                  <a:lnTo>
                    <a:pt x="29949" y="47"/>
                  </a:lnTo>
                  <a:lnTo>
                    <a:pt x="29673" y="139"/>
                  </a:lnTo>
                  <a:lnTo>
                    <a:pt x="29490" y="184"/>
                  </a:lnTo>
                  <a:lnTo>
                    <a:pt x="29306" y="276"/>
                  </a:lnTo>
                  <a:lnTo>
                    <a:pt x="29260" y="368"/>
                  </a:lnTo>
                  <a:lnTo>
                    <a:pt x="28893" y="1011"/>
                  </a:lnTo>
                  <a:lnTo>
                    <a:pt x="28479" y="1654"/>
                  </a:lnTo>
                  <a:lnTo>
                    <a:pt x="28020" y="2389"/>
                  </a:lnTo>
                  <a:lnTo>
                    <a:pt x="27469" y="3078"/>
                  </a:lnTo>
                  <a:lnTo>
                    <a:pt x="26274" y="4548"/>
                  </a:lnTo>
                  <a:lnTo>
                    <a:pt x="24988" y="5972"/>
                  </a:lnTo>
                  <a:lnTo>
                    <a:pt x="23748" y="7212"/>
                  </a:lnTo>
                  <a:lnTo>
                    <a:pt x="22646" y="8223"/>
                  </a:lnTo>
                  <a:lnTo>
                    <a:pt x="21865" y="8866"/>
                  </a:lnTo>
                  <a:lnTo>
                    <a:pt x="21589" y="9050"/>
                  </a:lnTo>
                  <a:lnTo>
                    <a:pt x="21405" y="9096"/>
                  </a:lnTo>
                  <a:lnTo>
                    <a:pt x="19476" y="8728"/>
                  </a:lnTo>
                  <a:lnTo>
                    <a:pt x="15480" y="7855"/>
                  </a:lnTo>
                  <a:lnTo>
                    <a:pt x="10381" y="6707"/>
                  </a:lnTo>
                  <a:lnTo>
                    <a:pt x="5007" y="5467"/>
                  </a:lnTo>
                  <a:lnTo>
                    <a:pt x="4272" y="5329"/>
                  </a:lnTo>
                  <a:lnTo>
                    <a:pt x="3583" y="5191"/>
                  </a:lnTo>
                  <a:lnTo>
                    <a:pt x="2940" y="5145"/>
                  </a:lnTo>
                  <a:lnTo>
                    <a:pt x="2389" y="5099"/>
                  </a:lnTo>
                  <a:lnTo>
                    <a:pt x="1516" y="5099"/>
                  </a:lnTo>
                  <a:lnTo>
                    <a:pt x="1103" y="5191"/>
                  </a:lnTo>
                  <a:lnTo>
                    <a:pt x="827" y="5283"/>
                  </a:lnTo>
                  <a:lnTo>
                    <a:pt x="551" y="5375"/>
                  </a:lnTo>
                  <a:lnTo>
                    <a:pt x="322" y="5559"/>
                  </a:lnTo>
                  <a:lnTo>
                    <a:pt x="184" y="5697"/>
                  </a:lnTo>
                  <a:lnTo>
                    <a:pt x="46" y="5926"/>
                  </a:lnTo>
                  <a:lnTo>
                    <a:pt x="0" y="6156"/>
                  </a:lnTo>
                  <a:lnTo>
                    <a:pt x="0" y="6386"/>
                  </a:lnTo>
                  <a:lnTo>
                    <a:pt x="0" y="6661"/>
                  </a:lnTo>
                  <a:lnTo>
                    <a:pt x="46" y="6937"/>
                  </a:lnTo>
                  <a:lnTo>
                    <a:pt x="138" y="7212"/>
                  </a:lnTo>
                  <a:lnTo>
                    <a:pt x="276" y="7534"/>
                  </a:lnTo>
                  <a:lnTo>
                    <a:pt x="643" y="8223"/>
                  </a:lnTo>
                  <a:lnTo>
                    <a:pt x="1149" y="8912"/>
                  </a:lnTo>
                  <a:lnTo>
                    <a:pt x="1746" y="9601"/>
                  </a:lnTo>
                  <a:lnTo>
                    <a:pt x="2435" y="10336"/>
                  </a:lnTo>
                  <a:lnTo>
                    <a:pt x="3170" y="11071"/>
                  </a:lnTo>
                  <a:lnTo>
                    <a:pt x="3996" y="11760"/>
                  </a:lnTo>
                  <a:lnTo>
                    <a:pt x="4823" y="12449"/>
                  </a:lnTo>
                  <a:lnTo>
                    <a:pt x="6431" y="13597"/>
                  </a:lnTo>
                  <a:lnTo>
                    <a:pt x="8039" y="14654"/>
                  </a:lnTo>
                  <a:lnTo>
                    <a:pt x="9692" y="15664"/>
                  </a:lnTo>
                  <a:lnTo>
                    <a:pt x="11300" y="16583"/>
                  </a:lnTo>
                  <a:lnTo>
                    <a:pt x="12954" y="17410"/>
                  </a:lnTo>
                  <a:lnTo>
                    <a:pt x="14515" y="18191"/>
                  </a:lnTo>
                  <a:lnTo>
                    <a:pt x="16123" y="18880"/>
                  </a:lnTo>
                  <a:lnTo>
                    <a:pt x="17639" y="19431"/>
                  </a:lnTo>
                  <a:lnTo>
                    <a:pt x="19109" y="19936"/>
                  </a:lnTo>
                  <a:lnTo>
                    <a:pt x="20533" y="20349"/>
                  </a:lnTo>
                  <a:lnTo>
                    <a:pt x="21865" y="20625"/>
                  </a:lnTo>
                  <a:lnTo>
                    <a:pt x="23151" y="20855"/>
                  </a:lnTo>
                  <a:lnTo>
                    <a:pt x="24299" y="20947"/>
                  </a:lnTo>
                  <a:lnTo>
                    <a:pt x="24850" y="20947"/>
                  </a:lnTo>
                  <a:lnTo>
                    <a:pt x="25356" y="20901"/>
                  </a:lnTo>
                  <a:lnTo>
                    <a:pt x="25861" y="20855"/>
                  </a:lnTo>
                  <a:lnTo>
                    <a:pt x="26320" y="20763"/>
                  </a:lnTo>
                  <a:lnTo>
                    <a:pt x="26734" y="20671"/>
                  </a:lnTo>
                  <a:lnTo>
                    <a:pt x="27147" y="20533"/>
                  </a:lnTo>
                  <a:lnTo>
                    <a:pt x="27836" y="20212"/>
                  </a:lnTo>
                  <a:lnTo>
                    <a:pt x="28617" y="19706"/>
                  </a:lnTo>
                  <a:lnTo>
                    <a:pt x="29582" y="19063"/>
                  </a:lnTo>
                  <a:lnTo>
                    <a:pt x="30592" y="18236"/>
                  </a:lnTo>
                  <a:lnTo>
                    <a:pt x="31694" y="17318"/>
                  </a:lnTo>
                  <a:lnTo>
                    <a:pt x="32843" y="16261"/>
                  </a:lnTo>
                  <a:lnTo>
                    <a:pt x="34037" y="15113"/>
                  </a:lnTo>
                  <a:lnTo>
                    <a:pt x="35231" y="13827"/>
                  </a:lnTo>
                  <a:lnTo>
                    <a:pt x="36380" y="12541"/>
                  </a:lnTo>
                  <a:lnTo>
                    <a:pt x="37528" y="11117"/>
                  </a:lnTo>
                  <a:lnTo>
                    <a:pt x="38585" y="9693"/>
                  </a:lnTo>
                  <a:lnTo>
                    <a:pt x="39549" y="8269"/>
                  </a:lnTo>
                  <a:lnTo>
                    <a:pt x="40422" y="6799"/>
                  </a:lnTo>
                  <a:lnTo>
                    <a:pt x="40835" y="6018"/>
                  </a:lnTo>
                  <a:lnTo>
                    <a:pt x="41203" y="5283"/>
                  </a:lnTo>
                  <a:lnTo>
                    <a:pt x="41478" y="4548"/>
                  </a:lnTo>
                  <a:lnTo>
                    <a:pt x="41754" y="3859"/>
                  </a:lnTo>
                  <a:lnTo>
                    <a:pt x="41984" y="3124"/>
                  </a:lnTo>
                  <a:lnTo>
                    <a:pt x="42167" y="2389"/>
                  </a:lnTo>
                  <a:lnTo>
                    <a:pt x="42167" y="2252"/>
                  </a:lnTo>
                  <a:lnTo>
                    <a:pt x="42121" y="2114"/>
                  </a:lnTo>
                  <a:lnTo>
                    <a:pt x="41938" y="1930"/>
                  </a:lnTo>
                  <a:lnTo>
                    <a:pt x="41754" y="1792"/>
                  </a:lnTo>
                  <a:lnTo>
                    <a:pt x="41157" y="1517"/>
                  </a:lnTo>
                  <a:lnTo>
                    <a:pt x="40376" y="1241"/>
                  </a:lnTo>
                  <a:lnTo>
                    <a:pt x="39457" y="965"/>
                  </a:lnTo>
                  <a:lnTo>
                    <a:pt x="38401" y="736"/>
                  </a:lnTo>
                  <a:lnTo>
                    <a:pt x="37252" y="506"/>
                  </a:lnTo>
                  <a:lnTo>
                    <a:pt x="36012" y="322"/>
                  </a:lnTo>
                  <a:lnTo>
                    <a:pt x="34818" y="184"/>
                  </a:lnTo>
                  <a:lnTo>
                    <a:pt x="33670" y="93"/>
                  </a:lnTo>
                  <a:lnTo>
                    <a:pt x="32521"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47"/>
            <p:cNvSpPr/>
            <p:nvPr/>
          </p:nvSpPr>
          <p:spPr>
            <a:xfrm>
              <a:off x="7242909" y="1077709"/>
              <a:ext cx="307327" cy="372920"/>
            </a:xfrm>
            <a:custGeom>
              <a:avLst/>
              <a:gdLst/>
              <a:ahLst/>
              <a:cxnLst/>
              <a:rect l="l" t="t" r="r" b="b"/>
              <a:pathLst>
                <a:path w="15710" h="19063" extrusionOk="0">
                  <a:moveTo>
                    <a:pt x="5926" y="0"/>
                  </a:moveTo>
                  <a:lnTo>
                    <a:pt x="5605" y="46"/>
                  </a:lnTo>
                  <a:lnTo>
                    <a:pt x="5329" y="92"/>
                  </a:lnTo>
                  <a:lnTo>
                    <a:pt x="5099" y="230"/>
                  </a:lnTo>
                  <a:lnTo>
                    <a:pt x="4686" y="643"/>
                  </a:lnTo>
                  <a:lnTo>
                    <a:pt x="4227" y="1194"/>
                  </a:lnTo>
                  <a:lnTo>
                    <a:pt x="3767" y="1883"/>
                  </a:lnTo>
                  <a:lnTo>
                    <a:pt x="3354" y="2664"/>
                  </a:lnTo>
                  <a:lnTo>
                    <a:pt x="2894" y="3537"/>
                  </a:lnTo>
                  <a:lnTo>
                    <a:pt x="2481" y="4456"/>
                  </a:lnTo>
                  <a:lnTo>
                    <a:pt x="2068" y="5420"/>
                  </a:lnTo>
                  <a:lnTo>
                    <a:pt x="1654" y="6431"/>
                  </a:lnTo>
                  <a:lnTo>
                    <a:pt x="965" y="8406"/>
                  </a:lnTo>
                  <a:lnTo>
                    <a:pt x="414" y="10152"/>
                  </a:lnTo>
                  <a:lnTo>
                    <a:pt x="230" y="10932"/>
                  </a:lnTo>
                  <a:lnTo>
                    <a:pt x="93" y="11621"/>
                  </a:lnTo>
                  <a:lnTo>
                    <a:pt x="1" y="12127"/>
                  </a:lnTo>
                  <a:lnTo>
                    <a:pt x="1" y="12540"/>
                  </a:lnTo>
                  <a:lnTo>
                    <a:pt x="47" y="12678"/>
                  </a:lnTo>
                  <a:lnTo>
                    <a:pt x="138" y="12862"/>
                  </a:lnTo>
                  <a:lnTo>
                    <a:pt x="414" y="13321"/>
                  </a:lnTo>
                  <a:lnTo>
                    <a:pt x="873" y="13780"/>
                  </a:lnTo>
                  <a:lnTo>
                    <a:pt x="1471" y="14332"/>
                  </a:lnTo>
                  <a:lnTo>
                    <a:pt x="2160" y="14929"/>
                  </a:lnTo>
                  <a:lnTo>
                    <a:pt x="2940" y="15526"/>
                  </a:lnTo>
                  <a:lnTo>
                    <a:pt x="3767" y="16123"/>
                  </a:lnTo>
                  <a:lnTo>
                    <a:pt x="4640" y="16720"/>
                  </a:lnTo>
                  <a:lnTo>
                    <a:pt x="5513" y="17271"/>
                  </a:lnTo>
                  <a:lnTo>
                    <a:pt x="6385" y="17777"/>
                  </a:lnTo>
                  <a:lnTo>
                    <a:pt x="7258" y="18190"/>
                  </a:lnTo>
                  <a:lnTo>
                    <a:pt x="8039" y="18603"/>
                  </a:lnTo>
                  <a:lnTo>
                    <a:pt x="8728" y="18879"/>
                  </a:lnTo>
                  <a:lnTo>
                    <a:pt x="9325" y="19017"/>
                  </a:lnTo>
                  <a:lnTo>
                    <a:pt x="9601" y="19063"/>
                  </a:lnTo>
                  <a:lnTo>
                    <a:pt x="10014" y="19063"/>
                  </a:lnTo>
                  <a:lnTo>
                    <a:pt x="10152" y="19017"/>
                  </a:lnTo>
                  <a:lnTo>
                    <a:pt x="10428" y="18787"/>
                  </a:lnTo>
                  <a:lnTo>
                    <a:pt x="10749" y="18466"/>
                  </a:lnTo>
                  <a:lnTo>
                    <a:pt x="11484" y="17685"/>
                  </a:lnTo>
                  <a:lnTo>
                    <a:pt x="12311" y="16628"/>
                  </a:lnTo>
                  <a:lnTo>
                    <a:pt x="13138" y="15388"/>
                  </a:lnTo>
                  <a:lnTo>
                    <a:pt x="13965" y="14102"/>
                  </a:lnTo>
                  <a:lnTo>
                    <a:pt x="14699" y="12770"/>
                  </a:lnTo>
                  <a:lnTo>
                    <a:pt x="15021" y="12127"/>
                  </a:lnTo>
                  <a:lnTo>
                    <a:pt x="15297" y="11530"/>
                  </a:lnTo>
                  <a:lnTo>
                    <a:pt x="15526" y="10932"/>
                  </a:lnTo>
                  <a:lnTo>
                    <a:pt x="15664" y="10427"/>
                  </a:lnTo>
                  <a:lnTo>
                    <a:pt x="15710" y="10106"/>
                  </a:lnTo>
                  <a:lnTo>
                    <a:pt x="15710" y="9830"/>
                  </a:lnTo>
                  <a:lnTo>
                    <a:pt x="15618" y="9463"/>
                  </a:lnTo>
                  <a:lnTo>
                    <a:pt x="15526" y="9095"/>
                  </a:lnTo>
                  <a:lnTo>
                    <a:pt x="15343" y="8682"/>
                  </a:lnTo>
                  <a:lnTo>
                    <a:pt x="15159" y="8268"/>
                  </a:lnTo>
                  <a:lnTo>
                    <a:pt x="14654" y="7396"/>
                  </a:lnTo>
                  <a:lnTo>
                    <a:pt x="14010" y="6477"/>
                  </a:lnTo>
                  <a:lnTo>
                    <a:pt x="13230" y="5512"/>
                  </a:lnTo>
                  <a:lnTo>
                    <a:pt x="12403" y="4548"/>
                  </a:lnTo>
                  <a:lnTo>
                    <a:pt x="11484" y="3629"/>
                  </a:lnTo>
                  <a:lnTo>
                    <a:pt x="10565" y="2756"/>
                  </a:lnTo>
                  <a:lnTo>
                    <a:pt x="9647" y="1975"/>
                  </a:lnTo>
                  <a:lnTo>
                    <a:pt x="8682" y="1240"/>
                  </a:lnTo>
                  <a:lnTo>
                    <a:pt x="7809" y="689"/>
                  </a:lnTo>
                  <a:lnTo>
                    <a:pt x="7396" y="460"/>
                  </a:lnTo>
                  <a:lnTo>
                    <a:pt x="6983" y="276"/>
                  </a:lnTo>
                  <a:lnTo>
                    <a:pt x="6615" y="138"/>
                  </a:lnTo>
                  <a:lnTo>
                    <a:pt x="6248" y="46"/>
                  </a:lnTo>
                  <a:lnTo>
                    <a:pt x="5926"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47"/>
            <p:cNvSpPr/>
            <p:nvPr/>
          </p:nvSpPr>
          <p:spPr>
            <a:xfrm>
              <a:off x="7163838" y="1034574"/>
              <a:ext cx="170741" cy="264192"/>
            </a:xfrm>
            <a:custGeom>
              <a:avLst/>
              <a:gdLst/>
              <a:ahLst/>
              <a:cxnLst/>
              <a:rect l="l" t="t" r="r" b="b"/>
              <a:pathLst>
                <a:path w="8728" h="13505" extrusionOk="0">
                  <a:moveTo>
                    <a:pt x="919" y="0"/>
                  </a:moveTo>
                  <a:lnTo>
                    <a:pt x="644" y="46"/>
                  </a:lnTo>
                  <a:lnTo>
                    <a:pt x="414" y="138"/>
                  </a:lnTo>
                  <a:lnTo>
                    <a:pt x="230" y="322"/>
                  </a:lnTo>
                  <a:lnTo>
                    <a:pt x="92" y="506"/>
                  </a:lnTo>
                  <a:lnTo>
                    <a:pt x="1" y="781"/>
                  </a:lnTo>
                  <a:lnTo>
                    <a:pt x="1" y="1103"/>
                  </a:lnTo>
                  <a:lnTo>
                    <a:pt x="92" y="1470"/>
                  </a:lnTo>
                  <a:lnTo>
                    <a:pt x="184" y="1884"/>
                  </a:lnTo>
                  <a:lnTo>
                    <a:pt x="506" y="2756"/>
                  </a:lnTo>
                  <a:lnTo>
                    <a:pt x="919" y="3721"/>
                  </a:lnTo>
                  <a:lnTo>
                    <a:pt x="1424" y="4732"/>
                  </a:lnTo>
                  <a:lnTo>
                    <a:pt x="2435" y="6661"/>
                  </a:lnTo>
                  <a:lnTo>
                    <a:pt x="2757" y="7442"/>
                  </a:lnTo>
                  <a:lnTo>
                    <a:pt x="3078" y="8222"/>
                  </a:lnTo>
                  <a:lnTo>
                    <a:pt x="3354" y="9003"/>
                  </a:lnTo>
                  <a:lnTo>
                    <a:pt x="3583" y="9830"/>
                  </a:lnTo>
                  <a:lnTo>
                    <a:pt x="3813" y="10657"/>
                  </a:lnTo>
                  <a:lnTo>
                    <a:pt x="3997" y="11438"/>
                  </a:lnTo>
                  <a:lnTo>
                    <a:pt x="4180" y="12265"/>
                  </a:lnTo>
                  <a:lnTo>
                    <a:pt x="4318" y="13137"/>
                  </a:lnTo>
                  <a:lnTo>
                    <a:pt x="4686" y="13321"/>
                  </a:lnTo>
                  <a:lnTo>
                    <a:pt x="5053" y="13413"/>
                  </a:lnTo>
                  <a:lnTo>
                    <a:pt x="5467" y="13505"/>
                  </a:lnTo>
                  <a:lnTo>
                    <a:pt x="5834" y="13505"/>
                  </a:lnTo>
                  <a:lnTo>
                    <a:pt x="6247" y="13459"/>
                  </a:lnTo>
                  <a:lnTo>
                    <a:pt x="6615" y="13367"/>
                  </a:lnTo>
                  <a:lnTo>
                    <a:pt x="7028" y="13229"/>
                  </a:lnTo>
                  <a:lnTo>
                    <a:pt x="7350" y="13046"/>
                  </a:lnTo>
                  <a:lnTo>
                    <a:pt x="7763" y="12724"/>
                  </a:lnTo>
                  <a:lnTo>
                    <a:pt x="8131" y="12311"/>
                  </a:lnTo>
                  <a:lnTo>
                    <a:pt x="8360" y="11897"/>
                  </a:lnTo>
                  <a:lnTo>
                    <a:pt x="8544" y="11438"/>
                  </a:lnTo>
                  <a:lnTo>
                    <a:pt x="8636" y="10979"/>
                  </a:lnTo>
                  <a:lnTo>
                    <a:pt x="8682" y="10473"/>
                  </a:lnTo>
                  <a:lnTo>
                    <a:pt x="8728" y="10014"/>
                  </a:lnTo>
                  <a:lnTo>
                    <a:pt x="8682" y="9555"/>
                  </a:lnTo>
                  <a:lnTo>
                    <a:pt x="8544" y="8636"/>
                  </a:lnTo>
                  <a:lnTo>
                    <a:pt x="8360" y="7947"/>
                  </a:lnTo>
                  <a:lnTo>
                    <a:pt x="8177" y="7258"/>
                  </a:lnTo>
                  <a:lnTo>
                    <a:pt x="7947" y="6890"/>
                  </a:lnTo>
                  <a:lnTo>
                    <a:pt x="7304" y="5926"/>
                  </a:lnTo>
                  <a:lnTo>
                    <a:pt x="6385" y="4640"/>
                  </a:lnTo>
                  <a:lnTo>
                    <a:pt x="5834" y="3905"/>
                  </a:lnTo>
                  <a:lnTo>
                    <a:pt x="5237" y="3170"/>
                  </a:lnTo>
                  <a:lnTo>
                    <a:pt x="4640" y="2435"/>
                  </a:lnTo>
                  <a:lnTo>
                    <a:pt x="3997" y="1746"/>
                  </a:lnTo>
                  <a:lnTo>
                    <a:pt x="3354" y="1149"/>
                  </a:lnTo>
                  <a:lnTo>
                    <a:pt x="2711" y="643"/>
                  </a:lnTo>
                  <a:lnTo>
                    <a:pt x="2389" y="460"/>
                  </a:lnTo>
                  <a:lnTo>
                    <a:pt x="2068" y="276"/>
                  </a:lnTo>
                  <a:lnTo>
                    <a:pt x="1792" y="138"/>
                  </a:lnTo>
                  <a:lnTo>
                    <a:pt x="1470" y="46"/>
                  </a:lnTo>
                  <a:lnTo>
                    <a:pt x="1195"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47"/>
            <p:cNvSpPr/>
            <p:nvPr/>
          </p:nvSpPr>
          <p:spPr>
            <a:xfrm>
              <a:off x="7274366" y="904268"/>
              <a:ext cx="289349" cy="417875"/>
            </a:xfrm>
            <a:custGeom>
              <a:avLst/>
              <a:gdLst/>
              <a:ahLst/>
              <a:cxnLst/>
              <a:rect l="l" t="t" r="r" b="b"/>
              <a:pathLst>
                <a:path w="14791" h="21361" extrusionOk="0">
                  <a:moveTo>
                    <a:pt x="11024" y="1"/>
                  </a:moveTo>
                  <a:lnTo>
                    <a:pt x="10749" y="47"/>
                  </a:lnTo>
                  <a:lnTo>
                    <a:pt x="10473" y="139"/>
                  </a:lnTo>
                  <a:lnTo>
                    <a:pt x="10106" y="277"/>
                  </a:lnTo>
                  <a:lnTo>
                    <a:pt x="9784" y="460"/>
                  </a:lnTo>
                  <a:lnTo>
                    <a:pt x="9417" y="736"/>
                  </a:lnTo>
                  <a:lnTo>
                    <a:pt x="9003" y="1057"/>
                  </a:lnTo>
                  <a:lnTo>
                    <a:pt x="8177" y="1838"/>
                  </a:lnTo>
                  <a:lnTo>
                    <a:pt x="7350" y="2711"/>
                  </a:lnTo>
                  <a:lnTo>
                    <a:pt x="6431" y="3722"/>
                  </a:lnTo>
                  <a:lnTo>
                    <a:pt x="5558" y="4778"/>
                  </a:lnTo>
                  <a:lnTo>
                    <a:pt x="3859" y="6937"/>
                  </a:lnTo>
                  <a:lnTo>
                    <a:pt x="2297" y="8866"/>
                  </a:lnTo>
                  <a:lnTo>
                    <a:pt x="1654" y="9647"/>
                  </a:lnTo>
                  <a:lnTo>
                    <a:pt x="1103" y="10244"/>
                  </a:lnTo>
                  <a:lnTo>
                    <a:pt x="643" y="10658"/>
                  </a:lnTo>
                  <a:lnTo>
                    <a:pt x="460" y="10749"/>
                  </a:lnTo>
                  <a:lnTo>
                    <a:pt x="322" y="10795"/>
                  </a:lnTo>
                  <a:lnTo>
                    <a:pt x="230" y="10841"/>
                  </a:lnTo>
                  <a:lnTo>
                    <a:pt x="138" y="10887"/>
                  </a:lnTo>
                  <a:lnTo>
                    <a:pt x="46" y="11025"/>
                  </a:lnTo>
                  <a:lnTo>
                    <a:pt x="0" y="11209"/>
                  </a:lnTo>
                  <a:lnTo>
                    <a:pt x="46" y="11484"/>
                  </a:lnTo>
                  <a:lnTo>
                    <a:pt x="138" y="11760"/>
                  </a:lnTo>
                  <a:lnTo>
                    <a:pt x="276" y="12036"/>
                  </a:lnTo>
                  <a:lnTo>
                    <a:pt x="414" y="12265"/>
                  </a:lnTo>
                  <a:lnTo>
                    <a:pt x="597" y="12449"/>
                  </a:lnTo>
                  <a:lnTo>
                    <a:pt x="781" y="12633"/>
                  </a:lnTo>
                  <a:lnTo>
                    <a:pt x="965" y="12771"/>
                  </a:lnTo>
                  <a:lnTo>
                    <a:pt x="1149" y="12862"/>
                  </a:lnTo>
                  <a:lnTo>
                    <a:pt x="1286" y="12908"/>
                  </a:lnTo>
                  <a:lnTo>
                    <a:pt x="1608" y="12954"/>
                  </a:lnTo>
                  <a:lnTo>
                    <a:pt x="1884" y="12908"/>
                  </a:lnTo>
                  <a:lnTo>
                    <a:pt x="2113" y="12771"/>
                  </a:lnTo>
                  <a:lnTo>
                    <a:pt x="2297" y="12679"/>
                  </a:lnTo>
                  <a:lnTo>
                    <a:pt x="2435" y="12541"/>
                  </a:lnTo>
                  <a:lnTo>
                    <a:pt x="2205" y="12954"/>
                  </a:lnTo>
                  <a:lnTo>
                    <a:pt x="1976" y="13368"/>
                  </a:lnTo>
                  <a:lnTo>
                    <a:pt x="1746" y="13919"/>
                  </a:lnTo>
                  <a:lnTo>
                    <a:pt x="1608" y="14516"/>
                  </a:lnTo>
                  <a:lnTo>
                    <a:pt x="1562" y="14792"/>
                  </a:lnTo>
                  <a:lnTo>
                    <a:pt x="1516" y="15113"/>
                  </a:lnTo>
                  <a:lnTo>
                    <a:pt x="1562" y="15389"/>
                  </a:lnTo>
                  <a:lnTo>
                    <a:pt x="1608" y="15710"/>
                  </a:lnTo>
                  <a:lnTo>
                    <a:pt x="1700" y="15986"/>
                  </a:lnTo>
                  <a:lnTo>
                    <a:pt x="1884" y="16216"/>
                  </a:lnTo>
                  <a:lnTo>
                    <a:pt x="2067" y="16445"/>
                  </a:lnTo>
                  <a:lnTo>
                    <a:pt x="2251" y="16583"/>
                  </a:lnTo>
                  <a:lnTo>
                    <a:pt x="2481" y="16675"/>
                  </a:lnTo>
                  <a:lnTo>
                    <a:pt x="2940" y="16675"/>
                  </a:lnTo>
                  <a:lnTo>
                    <a:pt x="3170" y="16629"/>
                  </a:lnTo>
                  <a:lnTo>
                    <a:pt x="3583" y="16491"/>
                  </a:lnTo>
                  <a:lnTo>
                    <a:pt x="3951" y="16262"/>
                  </a:lnTo>
                  <a:lnTo>
                    <a:pt x="4272" y="15986"/>
                  </a:lnTo>
                  <a:lnTo>
                    <a:pt x="4640" y="15710"/>
                  </a:lnTo>
                  <a:lnTo>
                    <a:pt x="4364" y="16124"/>
                  </a:lnTo>
                  <a:lnTo>
                    <a:pt x="4180" y="16583"/>
                  </a:lnTo>
                  <a:lnTo>
                    <a:pt x="3997" y="17088"/>
                  </a:lnTo>
                  <a:lnTo>
                    <a:pt x="3859" y="17640"/>
                  </a:lnTo>
                  <a:lnTo>
                    <a:pt x="3859" y="17915"/>
                  </a:lnTo>
                  <a:lnTo>
                    <a:pt x="3859" y="18191"/>
                  </a:lnTo>
                  <a:lnTo>
                    <a:pt x="3905" y="18512"/>
                  </a:lnTo>
                  <a:lnTo>
                    <a:pt x="3997" y="18742"/>
                  </a:lnTo>
                  <a:lnTo>
                    <a:pt x="4134" y="19018"/>
                  </a:lnTo>
                  <a:lnTo>
                    <a:pt x="4318" y="19247"/>
                  </a:lnTo>
                  <a:lnTo>
                    <a:pt x="4502" y="19431"/>
                  </a:lnTo>
                  <a:lnTo>
                    <a:pt x="4732" y="19569"/>
                  </a:lnTo>
                  <a:lnTo>
                    <a:pt x="4961" y="19615"/>
                  </a:lnTo>
                  <a:lnTo>
                    <a:pt x="5421" y="19615"/>
                  </a:lnTo>
                  <a:lnTo>
                    <a:pt x="5604" y="19523"/>
                  </a:lnTo>
                  <a:lnTo>
                    <a:pt x="6018" y="19293"/>
                  </a:lnTo>
                  <a:lnTo>
                    <a:pt x="6385" y="19018"/>
                  </a:lnTo>
                  <a:lnTo>
                    <a:pt x="6661" y="18742"/>
                  </a:lnTo>
                  <a:lnTo>
                    <a:pt x="6936" y="18374"/>
                  </a:lnTo>
                  <a:lnTo>
                    <a:pt x="6890" y="18788"/>
                  </a:lnTo>
                  <a:lnTo>
                    <a:pt x="6844" y="19155"/>
                  </a:lnTo>
                  <a:lnTo>
                    <a:pt x="6799" y="19569"/>
                  </a:lnTo>
                  <a:lnTo>
                    <a:pt x="6844" y="20028"/>
                  </a:lnTo>
                  <a:lnTo>
                    <a:pt x="6936" y="20441"/>
                  </a:lnTo>
                  <a:lnTo>
                    <a:pt x="7028" y="20671"/>
                  </a:lnTo>
                  <a:lnTo>
                    <a:pt x="7166" y="20855"/>
                  </a:lnTo>
                  <a:lnTo>
                    <a:pt x="7304" y="20993"/>
                  </a:lnTo>
                  <a:lnTo>
                    <a:pt x="7488" y="21176"/>
                  </a:lnTo>
                  <a:lnTo>
                    <a:pt x="7671" y="21268"/>
                  </a:lnTo>
                  <a:lnTo>
                    <a:pt x="7809" y="21314"/>
                  </a:lnTo>
                  <a:lnTo>
                    <a:pt x="7993" y="21360"/>
                  </a:lnTo>
                  <a:lnTo>
                    <a:pt x="8177" y="21360"/>
                  </a:lnTo>
                  <a:lnTo>
                    <a:pt x="8498" y="21268"/>
                  </a:lnTo>
                  <a:lnTo>
                    <a:pt x="8820" y="21085"/>
                  </a:lnTo>
                  <a:lnTo>
                    <a:pt x="9095" y="20809"/>
                  </a:lnTo>
                  <a:lnTo>
                    <a:pt x="9417" y="20487"/>
                  </a:lnTo>
                  <a:lnTo>
                    <a:pt x="9692" y="20074"/>
                  </a:lnTo>
                  <a:lnTo>
                    <a:pt x="10014" y="19661"/>
                  </a:lnTo>
                  <a:lnTo>
                    <a:pt x="10565" y="18788"/>
                  </a:lnTo>
                  <a:lnTo>
                    <a:pt x="11162" y="17869"/>
                  </a:lnTo>
                  <a:lnTo>
                    <a:pt x="11438" y="17502"/>
                  </a:lnTo>
                  <a:lnTo>
                    <a:pt x="11759" y="17134"/>
                  </a:lnTo>
                  <a:lnTo>
                    <a:pt x="12035" y="16859"/>
                  </a:lnTo>
                  <a:lnTo>
                    <a:pt x="12311" y="16675"/>
                  </a:lnTo>
                  <a:lnTo>
                    <a:pt x="14056" y="19293"/>
                  </a:lnTo>
                  <a:lnTo>
                    <a:pt x="14148" y="19109"/>
                  </a:lnTo>
                  <a:lnTo>
                    <a:pt x="14286" y="18558"/>
                  </a:lnTo>
                  <a:lnTo>
                    <a:pt x="14469" y="17777"/>
                  </a:lnTo>
                  <a:lnTo>
                    <a:pt x="14653" y="16767"/>
                  </a:lnTo>
                  <a:lnTo>
                    <a:pt x="14745" y="15664"/>
                  </a:lnTo>
                  <a:lnTo>
                    <a:pt x="14791" y="15113"/>
                  </a:lnTo>
                  <a:lnTo>
                    <a:pt x="14791" y="14516"/>
                  </a:lnTo>
                  <a:lnTo>
                    <a:pt x="14699" y="14011"/>
                  </a:lnTo>
                  <a:lnTo>
                    <a:pt x="14607" y="13505"/>
                  </a:lnTo>
                  <a:lnTo>
                    <a:pt x="14469" y="13000"/>
                  </a:lnTo>
                  <a:lnTo>
                    <a:pt x="14286" y="12587"/>
                  </a:lnTo>
                  <a:lnTo>
                    <a:pt x="14148" y="12357"/>
                  </a:lnTo>
                  <a:lnTo>
                    <a:pt x="13964" y="12173"/>
                  </a:lnTo>
                  <a:lnTo>
                    <a:pt x="13735" y="12036"/>
                  </a:lnTo>
                  <a:lnTo>
                    <a:pt x="13505" y="11898"/>
                  </a:lnTo>
                  <a:lnTo>
                    <a:pt x="13275" y="11852"/>
                  </a:lnTo>
                  <a:lnTo>
                    <a:pt x="13000" y="11806"/>
                  </a:lnTo>
                  <a:lnTo>
                    <a:pt x="12770" y="11806"/>
                  </a:lnTo>
                  <a:lnTo>
                    <a:pt x="12494" y="11852"/>
                  </a:lnTo>
                  <a:lnTo>
                    <a:pt x="12494" y="11852"/>
                  </a:lnTo>
                  <a:lnTo>
                    <a:pt x="12586" y="11622"/>
                  </a:lnTo>
                  <a:lnTo>
                    <a:pt x="12632" y="11347"/>
                  </a:lnTo>
                  <a:lnTo>
                    <a:pt x="12678" y="11025"/>
                  </a:lnTo>
                  <a:lnTo>
                    <a:pt x="12724" y="10658"/>
                  </a:lnTo>
                  <a:lnTo>
                    <a:pt x="12632" y="10244"/>
                  </a:lnTo>
                  <a:lnTo>
                    <a:pt x="12494" y="9831"/>
                  </a:lnTo>
                  <a:lnTo>
                    <a:pt x="12402" y="9647"/>
                  </a:lnTo>
                  <a:lnTo>
                    <a:pt x="12265" y="9463"/>
                  </a:lnTo>
                  <a:lnTo>
                    <a:pt x="12035" y="9326"/>
                  </a:lnTo>
                  <a:lnTo>
                    <a:pt x="11805" y="9234"/>
                  </a:lnTo>
                  <a:lnTo>
                    <a:pt x="11530" y="9188"/>
                  </a:lnTo>
                  <a:lnTo>
                    <a:pt x="11254" y="9188"/>
                  </a:lnTo>
                  <a:lnTo>
                    <a:pt x="10795" y="9234"/>
                  </a:lnTo>
                  <a:lnTo>
                    <a:pt x="10611" y="9280"/>
                  </a:lnTo>
                  <a:lnTo>
                    <a:pt x="10657" y="9004"/>
                  </a:lnTo>
                  <a:lnTo>
                    <a:pt x="10703" y="8728"/>
                  </a:lnTo>
                  <a:lnTo>
                    <a:pt x="10703" y="8453"/>
                  </a:lnTo>
                  <a:lnTo>
                    <a:pt x="10703" y="8223"/>
                  </a:lnTo>
                  <a:lnTo>
                    <a:pt x="10611" y="7947"/>
                  </a:lnTo>
                  <a:lnTo>
                    <a:pt x="10519" y="7718"/>
                  </a:lnTo>
                  <a:lnTo>
                    <a:pt x="10381" y="7488"/>
                  </a:lnTo>
                  <a:lnTo>
                    <a:pt x="10198" y="7258"/>
                  </a:lnTo>
                  <a:lnTo>
                    <a:pt x="9968" y="7075"/>
                  </a:lnTo>
                  <a:lnTo>
                    <a:pt x="9646" y="6983"/>
                  </a:lnTo>
                  <a:lnTo>
                    <a:pt x="9371" y="6937"/>
                  </a:lnTo>
                  <a:lnTo>
                    <a:pt x="9095" y="6891"/>
                  </a:lnTo>
                  <a:lnTo>
                    <a:pt x="8636" y="6983"/>
                  </a:lnTo>
                  <a:lnTo>
                    <a:pt x="8452" y="7029"/>
                  </a:lnTo>
                  <a:lnTo>
                    <a:pt x="9141" y="6110"/>
                  </a:lnTo>
                  <a:lnTo>
                    <a:pt x="9784" y="5146"/>
                  </a:lnTo>
                  <a:lnTo>
                    <a:pt x="10473" y="3997"/>
                  </a:lnTo>
                  <a:lnTo>
                    <a:pt x="11116" y="2803"/>
                  </a:lnTo>
                  <a:lnTo>
                    <a:pt x="11392" y="2252"/>
                  </a:lnTo>
                  <a:lnTo>
                    <a:pt x="11622" y="1700"/>
                  </a:lnTo>
                  <a:lnTo>
                    <a:pt x="11713" y="1195"/>
                  </a:lnTo>
                  <a:lnTo>
                    <a:pt x="11759" y="782"/>
                  </a:lnTo>
                  <a:lnTo>
                    <a:pt x="11759" y="598"/>
                  </a:lnTo>
                  <a:lnTo>
                    <a:pt x="11713" y="460"/>
                  </a:lnTo>
                  <a:lnTo>
                    <a:pt x="11622" y="322"/>
                  </a:lnTo>
                  <a:lnTo>
                    <a:pt x="11530" y="185"/>
                  </a:lnTo>
                  <a:lnTo>
                    <a:pt x="11300" y="47"/>
                  </a:lnTo>
                  <a:lnTo>
                    <a:pt x="11024"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47"/>
            <p:cNvSpPr/>
            <p:nvPr/>
          </p:nvSpPr>
          <p:spPr>
            <a:xfrm>
              <a:off x="7320181" y="1041754"/>
              <a:ext cx="115947" cy="117747"/>
            </a:xfrm>
            <a:custGeom>
              <a:avLst/>
              <a:gdLst/>
              <a:ahLst/>
              <a:cxnLst/>
              <a:rect l="l" t="t" r="r" b="b"/>
              <a:pathLst>
                <a:path w="5927" h="6019" extrusionOk="0">
                  <a:moveTo>
                    <a:pt x="5926" y="1"/>
                  </a:moveTo>
                  <a:lnTo>
                    <a:pt x="5008" y="506"/>
                  </a:lnTo>
                  <a:lnTo>
                    <a:pt x="4135" y="1057"/>
                  </a:lnTo>
                  <a:lnTo>
                    <a:pt x="3308" y="1654"/>
                  </a:lnTo>
                  <a:lnTo>
                    <a:pt x="2527" y="2343"/>
                  </a:lnTo>
                  <a:lnTo>
                    <a:pt x="1838" y="3078"/>
                  </a:lnTo>
                  <a:lnTo>
                    <a:pt x="1149" y="3905"/>
                  </a:lnTo>
                  <a:lnTo>
                    <a:pt x="552" y="4732"/>
                  </a:lnTo>
                  <a:lnTo>
                    <a:pt x="1" y="5605"/>
                  </a:lnTo>
                  <a:lnTo>
                    <a:pt x="1" y="5743"/>
                  </a:lnTo>
                  <a:lnTo>
                    <a:pt x="1" y="5880"/>
                  </a:lnTo>
                  <a:lnTo>
                    <a:pt x="1" y="6018"/>
                  </a:lnTo>
                  <a:lnTo>
                    <a:pt x="47" y="6018"/>
                  </a:lnTo>
                  <a:lnTo>
                    <a:pt x="598" y="5191"/>
                  </a:lnTo>
                  <a:lnTo>
                    <a:pt x="1195" y="4410"/>
                  </a:lnTo>
                  <a:lnTo>
                    <a:pt x="1884" y="3584"/>
                  </a:lnTo>
                  <a:lnTo>
                    <a:pt x="2619" y="2803"/>
                  </a:lnTo>
                  <a:lnTo>
                    <a:pt x="3400" y="2068"/>
                  </a:lnTo>
                  <a:lnTo>
                    <a:pt x="4227" y="1333"/>
                  </a:lnTo>
                  <a:lnTo>
                    <a:pt x="5100" y="644"/>
                  </a:lnTo>
                  <a:lnTo>
                    <a:pt x="59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47"/>
            <p:cNvSpPr/>
            <p:nvPr/>
          </p:nvSpPr>
          <p:spPr>
            <a:xfrm>
              <a:off x="7362416" y="1083089"/>
              <a:ext cx="120427" cy="131225"/>
            </a:xfrm>
            <a:custGeom>
              <a:avLst/>
              <a:gdLst/>
              <a:ahLst/>
              <a:cxnLst/>
              <a:rect l="l" t="t" r="r" b="b"/>
              <a:pathLst>
                <a:path w="6156" h="6708" extrusionOk="0">
                  <a:moveTo>
                    <a:pt x="6110" y="1"/>
                  </a:moveTo>
                  <a:lnTo>
                    <a:pt x="5100" y="552"/>
                  </a:lnTo>
                  <a:lnTo>
                    <a:pt x="4181" y="1195"/>
                  </a:lnTo>
                  <a:lnTo>
                    <a:pt x="3262" y="1930"/>
                  </a:lnTo>
                  <a:lnTo>
                    <a:pt x="2481" y="2711"/>
                  </a:lnTo>
                  <a:lnTo>
                    <a:pt x="1746" y="3584"/>
                  </a:lnTo>
                  <a:lnTo>
                    <a:pt x="1057" y="4502"/>
                  </a:lnTo>
                  <a:lnTo>
                    <a:pt x="506" y="5513"/>
                  </a:lnTo>
                  <a:lnTo>
                    <a:pt x="1" y="6523"/>
                  </a:lnTo>
                  <a:lnTo>
                    <a:pt x="1" y="6615"/>
                  </a:lnTo>
                  <a:lnTo>
                    <a:pt x="1" y="6661"/>
                  </a:lnTo>
                  <a:lnTo>
                    <a:pt x="47" y="6707"/>
                  </a:lnTo>
                  <a:lnTo>
                    <a:pt x="93" y="6661"/>
                  </a:lnTo>
                  <a:lnTo>
                    <a:pt x="506" y="5880"/>
                  </a:lnTo>
                  <a:lnTo>
                    <a:pt x="1103" y="5008"/>
                  </a:lnTo>
                  <a:lnTo>
                    <a:pt x="1838" y="4135"/>
                  </a:lnTo>
                  <a:lnTo>
                    <a:pt x="2665" y="3170"/>
                  </a:lnTo>
                  <a:lnTo>
                    <a:pt x="3538" y="2297"/>
                  </a:lnTo>
                  <a:lnTo>
                    <a:pt x="4456" y="1425"/>
                  </a:lnTo>
                  <a:lnTo>
                    <a:pt x="5329" y="690"/>
                  </a:lnTo>
                  <a:lnTo>
                    <a:pt x="6156" y="47"/>
                  </a:lnTo>
                  <a:lnTo>
                    <a:pt x="61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47"/>
            <p:cNvSpPr/>
            <p:nvPr/>
          </p:nvSpPr>
          <p:spPr>
            <a:xfrm>
              <a:off x="7409151" y="1135204"/>
              <a:ext cx="107848" cy="133925"/>
            </a:xfrm>
            <a:custGeom>
              <a:avLst/>
              <a:gdLst/>
              <a:ahLst/>
              <a:cxnLst/>
              <a:rect l="l" t="t" r="r" b="b"/>
              <a:pathLst>
                <a:path w="5513" h="6846" extrusionOk="0">
                  <a:moveTo>
                    <a:pt x="5467" y="1"/>
                  </a:moveTo>
                  <a:lnTo>
                    <a:pt x="4961" y="277"/>
                  </a:lnTo>
                  <a:lnTo>
                    <a:pt x="4456" y="598"/>
                  </a:lnTo>
                  <a:lnTo>
                    <a:pt x="3951" y="966"/>
                  </a:lnTo>
                  <a:lnTo>
                    <a:pt x="3491" y="1379"/>
                  </a:lnTo>
                  <a:lnTo>
                    <a:pt x="3032" y="1792"/>
                  </a:lnTo>
                  <a:lnTo>
                    <a:pt x="2573" y="2206"/>
                  </a:lnTo>
                  <a:lnTo>
                    <a:pt x="1792" y="3078"/>
                  </a:lnTo>
                  <a:lnTo>
                    <a:pt x="1470" y="3492"/>
                  </a:lnTo>
                  <a:lnTo>
                    <a:pt x="1195" y="3905"/>
                  </a:lnTo>
                  <a:lnTo>
                    <a:pt x="919" y="4365"/>
                  </a:lnTo>
                  <a:lnTo>
                    <a:pt x="643" y="4824"/>
                  </a:lnTo>
                  <a:lnTo>
                    <a:pt x="460" y="5283"/>
                  </a:lnTo>
                  <a:lnTo>
                    <a:pt x="276" y="5789"/>
                  </a:lnTo>
                  <a:lnTo>
                    <a:pt x="92" y="6294"/>
                  </a:lnTo>
                  <a:lnTo>
                    <a:pt x="0" y="6799"/>
                  </a:lnTo>
                  <a:lnTo>
                    <a:pt x="0" y="6845"/>
                  </a:lnTo>
                  <a:lnTo>
                    <a:pt x="46" y="6845"/>
                  </a:lnTo>
                  <a:lnTo>
                    <a:pt x="46" y="6799"/>
                  </a:lnTo>
                  <a:lnTo>
                    <a:pt x="552" y="5789"/>
                  </a:lnTo>
                  <a:lnTo>
                    <a:pt x="1103" y="4824"/>
                  </a:lnTo>
                  <a:lnTo>
                    <a:pt x="1700" y="3951"/>
                  </a:lnTo>
                  <a:lnTo>
                    <a:pt x="2389" y="3078"/>
                  </a:lnTo>
                  <a:lnTo>
                    <a:pt x="3078" y="2298"/>
                  </a:lnTo>
                  <a:lnTo>
                    <a:pt x="3859" y="1517"/>
                  </a:lnTo>
                  <a:lnTo>
                    <a:pt x="4686" y="782"/>
                  </a:lnTo>
                  <a:lnTo>
                    <a:pt x="5512" y="47"/>
                  </a:lnTo>
                  <a:lnTo>
                    <a:pt x="54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47"/>
            <p:cNvSpPr/>
            <p:nvPr/>
          </p:nvSpPr>
          <p:spPr>
            <a:xfrm>
              <a:off x="7300423" y="1149582"/>
              <a:ext cx="211177" cy="176141"/>
            </a:xfrm>
            <a:custGeom>
              <a:avLst/>
              <a:gdLst/>
              <a:ahLst/>
              <a:cxnLst/>
              <a:rect l="l" t="t" r="r" b="b"/>
              <a:pathLst>
                <a:path w="10795" h="9004" extrusionOk="0">
                  <a:moveTo>
                    <a:pt x="1057" y="1"/>
                  </a:moveTo>
                  <a:lnTo>
                    <a:pt x="644" y="690"/>
                  </a:lnTo>
                  <a:lnTo>
                    <a:pt x="414" y="1241"/>
                  </a:lnTo>
                  <a:lnTo>
                    <a:pt x="184" y="1838"/>
                  </a:lnTo>
                  <a:lnTo>
                    <a:pt x="0" y="2481"/>
                  </a:lnTo>
                  <a:lnTo>
                    <a:pt x="0" y="2803"/>
                  </a:lnTo>
                  <a:lnTo>
                    <a:pt x="0" y="3124"/>
                  </a:lnTo>
                  <a:lnTo>
                    <a:pt x="46" y="3400"/>
                  </a:lnTo>
                  <a:lnTo>
                    <a:pt x="138" y="3676"/>
                  </a:lnTo>
                  <a:lnTo>
                    <a:pt x="276" y="3905"/>
                  </a:lnTo>
                  <a:lnTo>
                    <a:pt x="460" y="4089"/>
                  </a:lnTo>
                  <a:lnTo>
                    <a:pt x="827" y="4273"/>
                  </a:lnTo>
                  <a:lnTo>
                    <a:pt x="1241" y="4365"/>
                  </a:lnTo>
                  <a:lnTo>
                    <a:pt x="1608" y="4365"/>
                  </a:lnTo>
                  <a:lnTo>
                    <a:pt x="1976" y="4273"/>
                  </a:lnTo>
                  <a:lnTo>
                    <a:pt x="2297" y="4135"/>
                  </a:lnTo>
                  <a:lnTo>
                    <a:pt x="2440" y="4074"/>
                  </a:lnTo>
                  <a:lnTo>
                    <a:pt x="2389" y="4227"/>
                  </a:lnTo>
                  <a:lnTo>
                    <a:pt x="2297" y="4640"/>
                  </a:lnTo>
                  <a:lnTo>
                    <a:pt x="2205" y="5100"/>
                  </a:lnTo>
                  <a:lnTo>
                    <a:pt x="2205" y="5559"/>
                  </a:lnTo>
                  <a:lnTo>
                    <a:pt x="2297" y="6018"/>
                  </a:lnTo>
                  <a:lnTo>
                    <a:pt x="2435" y="6478"/>
                  </a:lnTo>
                  <a:lnTo>
                    <a:pt x="2711" y="6891"/>
                  </a:lnTo>
                  <a:lnTo>
                    <a:pt x="2894" y="7029"/>
                  </a:lnTo>
                  <a:lnTo>
                    <a:pt x="3078" y="7212"/>
                  </a:lnTo>
                  <a:lnTo>
                    <a:pt x="3308" y="7304"/>
                  </a:lnTo>
                  <a:lnTo>
                    <a:pt x="3583" y="7396"/>
                  </a:lnTo>
                  <a:lnTo>
                    <a:pt x="3813" y="7442"/>
                  </a:lnTo>
                  <a:lnTo>
                    <a:pt x="4089" y="7396"/>
                  </a:lnTo>
                  <a:lnTo>
                    <a:pt x="4318" y="7350"/>
                  </a:lnTo>
                  <a:lnTo>
                    <a:pt x="4548" y="7258"/>
                  </a:lnTo>
                  <a:lnTo>
                    <a:pt x="4915" y="6983"/>
                  </a:lnTo>
                  <a:lnTo>
                    <a:pt x="5263" y="6722"/>
                  </a:lnTo>
                  <a:lnTo>
                    <a:pt x="5237" y="7121"/>
                  </a:lnTo>
                  <a:lnTo>
                    <a:pt x="5283" y="7488"/>
                  </a:lnTo>
                  <a:lnTo>
                    <a:pt x="5329" y="7810"/>
                  </a:lnTo>
                  <a:lnTo>
                    <a:pt x="5467" y="8131"/>
                  </a:lnTo>
                  <a:lnTo>
                    <a:pt x="5650" y="8453"/>
                  </a:lnTo>
                  <a:lnTo>
                    <a:pt x="5742" y="8590"/>
                  </a:lnTo>
                  <a:lnTo>
                    <a:pt x="5880" y="8728"/>
                  </a:lnTo>
                  <a:lnTo>
                    <a:pt x="6201" y="8912"/>
                  </a:lnTo>
                  <a:lnTo>
                    <a:pt x="6569" y="9004"/>
                  </a:lnTo>
                  <a:lnTo>
                    <a:pt x="6753" y="9004"/>
                  </a:lnTo>
                  <a:lnTo>
                    <a:pt x="6936" y="8958"/>
                  </a:lnTo>
                  <a:lnTo>
                    <a:pt x="7258" y="8820"/>
                  </a:lnTo>
                  <a:lnTo>
                    <a:pt x="7579" y="8682"/>
                  </a:lnTo>
                  <a:lnTo>
                    <a:pt x="7855" y="8453"/>
                  </a:lnTo>
                  <a:lnTo>
                    <a:pt x="8085" y="8223"/>
                  </a:lnTo>
                  <a:lnTo>
                    <a:pt x="8498" y="7718"/>
                  </a:lnTo>
                  <a:lnTo>
                    <a:pt x="8866" y="7212"/>
                  </a:lnTo>
                  <a:lnTo>
                    <a:pt x="9233" y="6661"/>
                  </a:lnTo>
                  <a:lnTo>
                    <a:pt x="9555" y="6110"/>
                  </a:lnTo>
                  <a:lnTo>
                    <a:pt x="10198" y="5054"/>
                  </a:lnTo>
                  <a:lnTo>
                    <a:pt x="10381" y="4778"/>
                  </a:lnTo>
                  <a:lnTo>
                    <a:pt x="10565" y="4548"/>
                  </a:lnTo>
                  <a:lnTo>
                    <a:pt x="10795" y="4319"/>
                  </a:lnTo>
                  <a:lnTo>
                    <a:pt x="10519" y="4502"/>
                  </a:lnTo>
                  <a:lnTo>
                    <a:pt x="10290" y="4732"/>
                  </a:lnTo>
                  <a:lnTo>
                    <a:pt x="10106" y="5008"/>
                  </a:lnTo>
                  <a:lnTo>
                    <a:pt x="9371" y="6018"/>
                  </a:lnTo>
                  <a:lnTo>
                    <a:pt x="8636" y="7029"/>
                  </a:lnTo>
                  <a:lnTo>
                    <a:pt x="7809" y="7947"/>
                  </a:lnTo>
                  <a:lnTo>
                    <a:pt x="7625" y="8177"/>
                  </a:lnTo>
                  <a:lnTo>
                    <a:pt x="7396" y="8315"/>
                  </a:lnTo>
                  <a:lnTo>
                    <a:pt x="7120" y="8453"/>
                  </a:lnTo>
                  <a:lnTo>
                    <a:pt x="6890" y="8545"/>
                  </a:lnTo>
                  <a:lnTo>
                    <a:pt x="6615" y="8545"/>
                  </a:lnTo>
                  <a:lnTo>
                    <a:pt x="6385" y="8499"/>
                  </a:lnTo>
                  <a:lnTo>
                    <a:pt x="6156" y="8361"/>
                  </a:lnTo>
                  <a:lnTo>
                    <a:pt x="6018" y="8177"/>
                  </a:lnTo>
                  <a:lnTo>
                    <a:pt x="5880" y="7901"/>
                  </a:lnTo>
                  <a:lnTo>
                    <a:pt x="5788" y="7672"/>
                  </a:lnTo>
                  <a:lnTo>
                    <a:pt x="5742" y="7396"/>
                  </a:lnTo>
                  <a:lnTo>
                    <a:pt x="5742" y="7121"/>
                  </a:lnTo>
                  <a:lnTo>
                    <a:pt x="5742" y="6523"/>
                  </a:lnTo>
                  <a:lnTo>
                    <a:pt x="5880" y="5926"/>
                  </a:lnTo>
                  <a:lnTo>
                    <a:pt x="6247" y="4548"/>
                  </a:lnTo>
                  <a:lnTo>
                    <a:pt x="5421" y="5743"/>
                  </a:lnTo>
                  <a:lnTo>
                    <a:pt x="5191" y="6064"/>
                  </a:lnTo>
                  <a:lnTo>
                    <a:pt x="4961" y="6340"/>
                  </a:lnTo>
                  <a:lnTo>
                    <a:pt x="4640" y="6569"/>
                  </a:lnTo>
                  <a:lnTo>
                    <a:pt x="4318" y="6799"/>
                  </a:lnTo>
                  <a:lnTo>
                    <a:pt x="4180" y="6845"/>
                  </a:lnTo>
                  <a:lnTo>
                    <a:pt x="3997" y="6891"/>
                  </a:lnTo>
                  <a:lnTo>
                    <a:pt x="3813" y="6937"/>
                  </a:lnTo>
                  <a:lnTo>
                    <a:pt x="3675" y="6891"/>
                  </a:lnTo>
                  <a:lnTo>
                    <a:pt x="3491" y="6845"/>
                  </a:lnTo>
                  <a:lnTo>
                    <a:pt x="3354" y="6799"/>
                  </a:lnTo>
                  <a:lnTo>
                    <a:pt x="3216" y="6661"/>
                  </a:lnTo>
                  <a:lnTo>
                    <a:pt x="3078" y="6569"/>
                  </a:lnTo>
                  <a:lnTo>
                    <a:pt x="2848" y="6248"/>
                  </a:lnTo>
                  <a:lnTo>
                    <a:pt x="2711" y="5880"/>
                  </a:lnTo>
                  <a:lnTo>
                    <a:pt x="2665" y="5513"/>
                  </a:lnTo>
                  <a:lnTo>
                    <a:pt x="2711" y="5145"/>
                  </a:lnTo>
                  <a:lnTo>
                    <a:pt x="2756" y="4732"/>
                  </a:lnTo>
                  <a:lnTo>
                    <a:pt x="2848" y="4365"/>
                  </a:lnTo>
                  <a:lnTo>
                    <a:pt x="2940" y="3951"/>
                  </a:lnTo>
                  <a:lnTo>
                    <a:pt x="3124" y="3584"/>
                  </a:lnTo>
                  <a:lnTo>
                    <a:pt x="3583" y="2481"/>
                  </a:lnTo>
                  <a:lnTo>
                    <a:pt x="2756" y="3354"/>
                  </a:lnTo>
                  <a:lnTo>
                    <a:pt x="2573" y="3492"/>
                  </a:lnTo>
                  <a:lnTo>
                    <a:pt x="2389" y="3630"/>
                  </a:lnTo>
                  <a:lnTo>
                    <a:pt x="2113" y="3722"/>
                  </a:lnTo>
                  <a:lnTo>
                    <a:pt x="1838" y="3813"/>
                  </a:lnTo>
                  <a:lnTo>
                    <a:pt x="1562" y="3905"/>
                  </a:lnTo>
                  <a:lnTo>
                    <a:pt x="1287" y="3905"/>
                  </a:lnTo>
                  <a:lnTo>
                    <a:pt x="1011" y="3813"/>
                  </a:lnTo>
                  <a:lnTo>
                    <a:pt x="735" y="3676"/>
                  </a:lnTo>
                  <a:lnTo>
                    <a:pt x="598" y="3584"/>
                  </a:lnTo>
                  <a:lnTo>
                    <a:pt x="506" y="3400"/>
                  </a:lnTo>
                  <a:lnTo>
                    <a:pt x="460" y="3216"/>
                  </a:lnTo>
                  <a:lnTo>
                    <a:pt x="414" y="3033"/>
                  </a:lnTo>
                  <a:lnTo>
                    <a:pt x="460" y="2573"/>
                  </a:lnTo>
                  <a:lnTo>
                    <a:pt x="552" y="2068"/>
                  </a:lnTo>
                  <a:lnTo>
                    <a:pt x="689" y="1563"/>
                  </a:lnTo>
                  <a:lnTo>
                    <a:pt x="873" y="1057"/>
                  </a:lnTo>
                  <a:lnTo>
                    <a:pt x="1287" y="139"/>
                  </a:lnTo>
                  <a:lnTo>
                    <a:pt x="1287" y="93"/>
                  </a:lnTo>
                  <a:lnTo>
                    <a:pt x="1149" y="93"/>
                  </a:lnTo>
                  <a:lnTo>
                    <a:pt x="1057" y="47"/>
                  </a:lnTo>
                  <a:lnTo>
                    <a:pt x="10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47"/>
            <p:cNvSpPr/>
            <p:nvPr/>
          </p:nvSpPr>
          <p:spPr>
            <a:xfrm>
              <a:off x="6657932" y="1324803"/>
              <a:ext cx="805153" cy="388218"/>
            </a:xfrm>
            <a:custGeom>
              <a:avLst/>
              <a:gdLst/>
              <a:ahLst/>
              <a:cxnLst/>
              <a:rect l="l" t="t" r="r" b="b"/>
              <a:pathLst>
                <a:path w="41158" h="19845" extrusionOk="0">
                  <a:moveTo>
                    <a:pt x="28526" y="1"/>
                  </a:moveTo>
                  <a:lnTo>
                    <a:pt x="25678" y="3308"/>
                  </a:lnTo>
                  <a:lnTo>
                    <a:pt x="23703" y="5605"/>
                  </a:lnTo>
                  <a:lnTo>
                    <a:pt x="22968" y="6386"/>
                  </a:lnTo>
                  <a:lnTo>
                    <a:pt x="22600" y="6707"/>
                  </a:lnTo>
                  <a:lnTo>
                    <a:pt x="22416" y="6707"/>
                  </a:lnTo>
                  <a:lnTo>
                    <a:pt x="21957" y="6661"/>
                  </a:lnTo>
                  <a:lnTo>
                    <a:pt x="20395" y="6432"/>
                  </a:lnTo>
                  <a:lnTo>
                    <a:pt x="18237" y="6018"/>
                  </a:lnTo>
                  <a:lnTo>
                    <a:pt x="15618" y="5513"/>
                  </a:lnTo>
                  <a:lnTo>
                    <a:pt x="12862" y="4916"/>
                  </a:lnTo>
                  <a:lnTo>
                    <a:pt x="10152" y="4319"/>
                  </a:lnTo>
                  <a:lnTo>
                    <a:pt x="7764" y="3768"/>
                  </a:lnTo>
                  <a:lnTo>
                    <a:pt x="5926" y="3262"/>
                  </a:lnTo>
                  <a:lnTo>
                    <a:pt x="5145" y="3079"/>
                  </a:lnTo>
                  <a:lnTo>
                    <a:pt x="4410" y="2987"/>
                  </a:lnTo>
                  <a:lnTo>
                    <a:pt x="3721" y="2987"/>
                  </a:lnTo>
                  <a:lnTo>
                    <a:pt x="2987" y="3033"/>
                  </a:lnTo>
                  <a:lnTo>
                    <a:pt x="2343" y="3124"/>
                  </a:lnTo>
                  <a:lnTo>
                    <a:pt x="1746" y="3308"/>
                  </a:lnTo>
                  <a:lnTo>
                    <a:pt x="1241" y="3584"/>
                  </a:lnTo>
                  <a:lnTo>
                    <a:pt x="782" y="3905"/>
                  </a:lnTo>
                  <a:lnTo>
                    <a:pt x="598" y="4089"/>
                  </a:lnTo>
                  <a:lnTo>
                    <a:pt x="414" y="4273"/>
                  </a:lnTo>
                  <a:lnTo>
                    <a:pt x="276" y="4502"/>
                  </a:lnTo>
                  <a:lnTo>
                    <a:pt x="139" y="4732"/>
                  </a:lnTo>
                  <a:lnTo>
                    <a:pt x="93" y="4962"/>
                  </a:lnTo>
                  <a:lnTo>
                    <a:pt x="1" y="5237"/>
                  </a:lnTo>
                  <a:lnTo>
                    <a:pt x="1" y="5467"/>
                  </a:lnTo>
                  <a:lnTo>
                    <a:pt x="1" y="5789"/>
                  </a:lnTo>
                  <a:lnTo>
                    <a:pt x="47" y="6064"/>
                  </a:lnTo>
                  <a:lnTo>
                    <a:pt x="139" y="6386"/>
                  </a:lnTo>
                  <a:lnTo>
                    <a:pt x="230" y="6707"/>
                  </a:lnTo>
                  <a:lnTo>
                    <a:pt x="414" y="7075"/>
                  </a:lnTo>
                  <a:lnTo>
                    <a:pt x="598" y="7396"/>
                  </a:lnTo>
                  <a:lnTo>
                    <a:pt x="874" y="7764"/>
                  </a:lnTo>
                  <a:lnTo>
                    <a:pt x="1149" y="8131"/>
                  </a:lnTo>
                  <a:lnTo>
                    <a:pt x="1471" y="8545"/>
                  </a:lnTo>
                  <a:lnTo>
                    <a:pt x="1930" y="9004"/>
                  </a:lnTo>
                  <a:lnTo>
                    <a:pt x="2435" y="9463"/>
                  </a:lnTo>
                  <a:lnTo>
                    <a:pt x="3538" y="10428"/>
                  </a:lnTo>
                  <a:lnTo>
                    <a:pt x="4870" y="11393"/>
                  </a:lnTo>
                  <a:lnTo>
                    <a:pt x="6294" y="12357"/>
                  </a:lnTo>
                  <a:lnTo>
                    <a:pt x="7901" y="13322"/>
                  </a:lnTo>
                  <a:lnTo>
                    <a:pt x="9555" y="14286"/>
                  </a:lnTo>
                  <a:lnTo>
                    <a:pt x="11301" y="15205"/>
                  </a:lnTo>
                  <a:lnTo>
                    <a:pt x="13046" y="16078"/>
                  </a:lnTo>
                  <a:lnTo>
                    <a:pt x="14883" y="16859"/>
                  </a:lnTo>
                  <a:lnTo>
                    <a:pt x="16675" y="17594"/>
                  </a:lnTo>
                  <a:lnTo>
                    <a:pt x="18420" y="18283"/>
                  </a:lnTo>
                  <a:lnTo>
                    <a:pt x="20120" y="18834"/>
                  </a:lnTo>
                  <a:lnTo>
                    <a:pt x="21773" y="19247"/>
                  </a:lnTo>
                  <a:lnTo>
                    <a:pt x="23289" y="19615"/>
                  </a:lnTo>
                  <a:lnTo>
                    <a:pt x="23978" y="19707"/>
                  </a:lnTo>
                  <a:lnTo>
                    <a:pt x="24667" y="19798"/>
                  </a:lnTo>
                  <a:lnTo>
                    <a:pt x="25264" y="19844"/>
                  </a:lnTo>
                  <a:lnTo>
                    <a:pt x="25862" y="19844"/>
                  </a:lnTo>
                  <a:lnTo>
                    <a:pt x="26459" y="19798"/>
                  </a:lnTo>
                  <a:lnTo>
                    <a:pt x="27056" y="19661"/>
                  </a:lnTo>
                  <a:lnTo>
                    <a:pt x="27653" y="19523"/>
                  </a:lnTo>
                  <a:lnTo>
                    <a:pt x="28250" y="19293"/>
                  </a:lnTo>
                  <a:lnTo>
                    <a:pt x="28893" y="19018"/>
                  </a:lnTo>
                  <a:lnTo>
                    <a:pt x="29536" y="18696"/>
                  </a:lnTo>
                  <a:lnTo>
                    <a:pt x="30179" y="18329"/>
                  </a:lnTo>
                  <a:lnTo>
                    <a:pt x="30822" y="17915"/>
                  </a:lnTo>
                  <a:lnTo>
                    <a:pt x="32108" y="16996"/>
                  </a:lnTo>
                  <a:lnTo>
                    <a:pt x="33349" y="15986"/>
                  </a:lnTo>
                  <a:lnTo>
                    <a:pt x="34589" y="14884"/>
                  </a:lnTo>
                  <a:lnTo>
                    <a:pt x="35783" y="13781"/>
                  </a:lnTo>
                  <a:lnTo>
                    <a:pt x="36886" y="12679"/>
                  </a:lnTo>
                  <a:lnTo>
                    <a:pt x="37896" y="11622"/>
                  </a:lnTo>
                  <a:lnTo>
                    <a:pt x="39596" y="9693"/>
                  </a:lnTo>
                  <a:lnTo>
                    <a:pt x="40744" y="8361"/>
                  </a:lnTo>
                  <a:lnTo>
                    <a:pt x="41157" y="7856"/>
                  </a:lnTo>
                  <a:lnTo>
                    <a:pt x="28526"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47"/>
            <p:cNvSpPr/>
            <p:nvPr/>
          </p:nvSpPr>
          <p:spPr>
            <a:xfrm>
              <a:off x="7188095" y="1382317"/>
              <a:ext cx="229155" cy="142904"/>
            </a:xfrm>
            <a:custGeom>
              <a:avLst/>
              <a:gdLst/>
              <a:ahLst/>
              <a:cxnLst/>
              <a:rect l="l" t="t" r="r" b="b"/>
              <a:pathLst>
                <a:path w="11714" h="7305" extrusionOk="0">
                  <a:moveTo>
                    <a:pt x="47" y="1"/>
                  </a:moveTo>
                  <a:lnTo>
                    <a:pt x="1" y="47"/>
                  </a:lnTo>
                  <a:lnTo>
                    <a:pt x="1425" y="1057"/>
                  </a:lnTo>
                  <a:lnTo>
                    <a:pt x="2803" y="2022"/>
                  </a:lnTo>
                  <a:lnTo>
                    <a:pt x="5696" y="3813"/>
                  </a:lnTo>
                  <a:lnTo>
                    <a:pt x="7120" y="4732"/>
                  </a:lnTo>
                  <a:lnTo>
                    <a:pt x="8590" y="5605"/>
                  </a:lnTo>
                  <a:lnTo>
                    <a:pt x="10060" y="6431"/>
                  </a:lnTo>
                  <a:lnTo>
                    <a:pt x="10887" y="6891"/>
                  </a:lnTo>
                  <a:lnTo>
                    <a:pt x="11668" y="7304"/>
                  </a:lnTo>
                  <a:lnTo>
                    <a:pt x="11714" y="7258"/>
                  </a:lnTo>
                  <a:lnTo>
                    <a:pt x="11071" y="6753"/>
                  </a:lnTo>
                  <a:lnTo>
                    <a:pt x="10382" y="6294"/>
                  </a:lnTo>
                  <a:lnTo>
                    <a:pt x="8912" y="5283"/>
                  </a:lnTo>
                  <a:lnTo>
                    <a:pt x="7488" y="4364"/>
                  </a:lnTo>
                  <a:lnTo>
                    <a:pt x="6018" y="3492"/>
                  </a:lnTo>
                  <a:lnTo>
                    <a:pt x="3078" y="1700"/>
                  </a:lnTo>
                  <a:lnTo>
                    <a:pt x="1608" y="828"/>
                  </a:lnTo>
                  <a:lnTo>
                    <a:pt x="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47"/>
            <p:cNvSpPr/>
            <p:nvPr/>
          </p:nvSpPr>
          <p:spPr>
            <a:xfrm>
              <a:off x="6761280" y="1578216"/>
              <a:ext cx="93470" cy="31457"/>
            </a:xfrm>
            <a:custGeom>
              <a:avLst/>
              <a:gdLst/>
              <a:ahLst/>
              <a:cxnLst/>
              <a:rect l="l" t="t" r="r" b="b"/>
              <a:pathLst>
                <a:path w="4778" h="1608" extrusionOk="0">
                  <a:moveTo>
                    <a:pt x="0" y="0"/>
                  </a:moveTo>
                  <a:lnTo>
                    <a:pt x="0" y="46"/>
                  </a:lnTo>
                  <a:lnTo>
                    <a:pt x="0" y="92"/>
                  </a:lnTo>
                  <a:lnTo>
                    <a:pt x="919" y="368"/>
                  </a:lnTo>
                  <a:lnTo>
                    <a:pt x="1838" y="735"/>
                  </a:lnTo>
                  <a:lnTo>
                    <a:pt x="2205" y="827"/>
                  </a:lnTo>
                  <a:lnTo>
                    <a:pt x="1883" y="827"/>
                  </a:lnTo>
                  <a:lnTo>
                    <a:pt x="873" y="781"/>
                  </a:lnTo>
                  <a:lnTo>
                    <a:pt x="827" y="781"/>
                  </a:lnTo>
                  <a:lnTo>
                    <a:pt x="873" y="827"/>
                  </a:lnTo>
                  <a:lnTo>
                    <a:pt x="1378" y="965"/>
                  </a:lnTo>
                  <a:lnTo>
                    <a:pt x="1883" y="1011"/>
                  </a:lnTo>
                  <a:lnTo>
                    <a:pt x="2297" y="1011"/>
                  </a:lnTo>
                  <a:lnTo>
                    <a:pt x="2710" y="965"/>
                  </a:lnTo>
                  <a:lnTo>
                    <a:pt x="2756" y="965"/>
                  </a:lnTo>
                  <a:lnTo>
                    <a:pt x="3767" y="1332"/>
                  </a:lnTo>
                  <a:lnTo>
                    <a:pt x="4364" y="1516"/>
                  </a:lnTo>
                  <a:lnTo>
                    <a:pt x="4731" y="1608"/>
                  </a:lnTo>
                  <a:lnTo>
                    <a:pt x="4777" y="1562"/>
                  </a:lnTo>
                  <a:lnTo>
                    <a:pt x="4731" y="1516"/>
                  </a:lnTo>
                  <a:lnTo>
                    <a:pt x="4180" y="1241"/>
                  </a:lnTo>
                  <a:lnTo>
                    <a:pt x="3629" y="965"/>
                  </a:lnTo>
                  <a:lnTo>
                    <a:pt x="3032" y="735"/>
                  </a:lnTo>
                  <a:lnTo>
                    <a:pt x="2481" y="506"/>
                  </a:lnTo>
                  <a:lnTo>
                    <a:pt x="1883" y="322"/>
                  </a:lnTo>
                  <a:lnTo>
                    <a:pt x="1240" y="184"/>
                  </a:lnTo>
                  <a:lnTo>
                    <a:pt x="643" y="92"/>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47"/>
            <p:cNvSpPr/>
            <p:nvPr/>
          </p:nvSpPr>
          <p:spPr>
            <a:xfrm>
              <a:off x="6541124" y="1226874"/>
              <a:ext cx="162662" cy="240834"/>
            </a:xfrm>
            <a:custGeom>
              <a:avLst/>
              <a:gdLst/>
              <a:ahLst/>
              <a:cxnLst/>
              <a:rect l="l" t="t" r="r" b="b"/>
              <a:pathLst>
                <a:path w="8315" h="12311" extrusionOk="0">
                  <a:moveTo>
                    <a:pt x="7166" y="0"/>
                  </a:moveTo>
                  <a:lnTo>
                    <a:pt x="6890" y="92"/>
                  </a:lnTo>
                  <a:lnTo>
                    <a:pt x="6477" y="322"/>
                  </a:lnTo>
                  <a:lnTo>
                    <a:pt x="4961" y="781"/>
                  </a:lnTo>
                  <a:lnTo>
                    <a:pt x="0" y="2389"/>
                  </a:lnTo>
                  <a:lnTo>
                    <a:pt x="368" y="3491"/>
                  </a:lnTo>
                  <a:lnTo>
                    <a:pt x="644" y="4594"/>
                  </a:lnTo>
                  <a:lnTo>
                    <a:pt x="873" y="5742"/>
                  </a:lnTo>
                  <a:lnTo>
                    <a:pt x="1011" y="6890"/>
                  </a:lnTo>
                  <a:lnTo>
                    <a:pt x="1011" y="7350"/>
                  </a:lnTo>
                  <a:lnTo>
                    <a:pt x="1011" y="7441"/>
                  </a:lnTo>
                  <a:lnTo>
                    <a:pt x="965" y="7901"/>
                  </a:lnTo>
                  <a:lnTo>
                    <a:pt x="919" y="8544"/>
                  </a:lnTo>
                  <a:lnTo>
                    <a:pt x="919" y="9325"/>
                  </a:lnTo>
                  <a:lnTo>
                    <a:pt x="965" y="10106"/>
                  </a:lnTo>
                  <a:lnTo>
                    <a:pt x="1057" y="10519"/>
                  </a:lnTo>
                  <a:lnTo>
                    <a:pt x="1149" y="10886"/>
                  </a:lnTo>
                  <a:lnTo>
                    <a:pt x="1241" y="11254"/>
                  </a:lnTo>
                  <a:lnTo>
                    <a:pt x="1378" y="11530"/>
                  </a:lnTo>
                  <a:lnTo>
                    <a:pt x="1562" y="11805"/>
                  </a:lnTo>
                  <a:lnTo>
                    <a:pt x="1792" y="12035"/>
                  </a:lnTo>
                  <a:lnTo>
                    <a:pt x="2022" y="12219"/>
                  </a:lnTo>
                  <a:lnTo>
                    <a:pt x="2343" y="12310"/>
                  </a:lnTo>
                  <a:lnTo>
                    <a:pt x="2665" y="12310"/>
                  </a:lnTo>
                  <a:lnTo>
                    <a:pt x="3032" y="12265"/>
                  </a:lnTo>
                  <a:lnTo>
                    <a:pt x="3445" y="12127"/>
                  </a:lnTo>
                  <a:lnTo>
                    <a:pt x="3859" y="11943"/>
                  </a:lnTo>
                  <a:lnTo>
                    <a:pt x="4272" y="11713"/>
                  </a:lnTo>
                  <a:lnTo>
                    <a:pt x="4732" y="11438"/>
                  </a:lnTo>
                  <a:lnTo>
                    <a:pt x="5145" y="11116"/>
                  </a:lnTo>
                  <a:lnTo>
                    <a:pt x="5604" y="10749"/>
                  </a:lnTo>
                  <a:lnTo>
                    <a:pt x="6431" y="9922"/>
                  </a:lnTo>
                  <a:lnTo>
                    <a:pt x="7166" y="9049"/>
                  </a:lnTo>
                  <a:lnTo>
                    <a:pt x="7809" y="8130"/>
                  </a:lnTo>
                  <a:lnTo>
                    <a:pt x="8085" y="7717"/>
                  </a:lnTo>
                  <a:lnTo>
                    <a:pt x="8314" y="7258"/>
                  </a:lnTo>
                  <a:lnTo>
                    <a:pt x="8314" y="7166"/>
                  </a:lnTo>
                  <a:lnTo>
                    <a:pt x="8269" y="6936"/>
                  </a:lnTo>
                  <a:lnTo>
                    <a:pt x="8177" y="6109"/>
                  </a:lnTo>
                  <a:lnTo>
                    <a:pt x="7717" y="3675"/>
                  </a:lnTo>
                  <a:lnTo>
                    <a:pt x="7488" y="1883"/>
                  </a:lnTo>
                  <a:lnTo>
                    <a:pt x="7350" y="965"/>
                  </a:lnTo>
                  <a:lnTo>
                    <a:pt x="7304" y="92"/>
                  </a:lnTo>
                  <a:lnTo>
                    <a:pt x="7258"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47"/>
            <p:cNvSpPr/>
            <p:nvPr/>
          </p:nvSpPr>
          <p:spPr>
            <a:xfrm>
              <a:off x="6541124" y="1238552"/>
              <a:ext cx="135705" cy="133905"/>
            </a:xfrm>
            <a:custGeom>
              <a:avLst/>
              <a:gdLst/>
              <a:ahLst/>
              <a:cxnLst/>
              <a:rect l="l" t="t" r="r" b="b"/>
              <a:pathLst>
                <a:path w="6937" h="6845" extrusionOk="0">
                  <a:moveTo>
                    <a:pt x="6936" y="0"/>
                  </a:moveTo>
                  <a:lnTo>
                    <a:pt x="4961" y="230"/>
                  </a:lnTo>
                  <a:lnTo>
                    <a:pt x="0" y="1792"/>
                  </a:lnTo>
                  <a:lnTo>
                    <a:pt x="368" y="2894"/>
                  </a:lnTo>
                  <a:lnTo>
                    <a:pt x="644" y="3997"/>
                  </a:lnTo>
                  <a:lnTo>
                    <a:pt x="873" y="5145"/>
                  </a:lnTo>
                  <a:lnTo>
                    <a:pt x="1011" y="6293"/>
                  </a:lnTo>
                  <a:lnTo>
                    <a:pt x="1011" y="6753"/>
                  </a:lnTo>
                  <a:lnTo>
                    <a:pt x="1011" y="6844"/>
                  </a:lnTo>
                  <a:lnTo>
                    <a:pt x="1746" y="6844"/>
                  </a:lnTo>
                  <a:lnTo>
                    <a:pt x="2205" y="6753"/>
                  </a:lnTo>
                  <a:lnTo>
                    <a:pt x="2619" y="6661"/>
                  </a:lnTo>
                  <a:lnTo>
                    <a:pt x="3032" y="6569"/>
                  </a:lnTo>
                  <a:lnTo>
                    <a:pt x="3400" y="6385"/>
                  </a:lnTo>
                  <a:lnTo>
                    <a:pt x="3767" y="6247"/>
                  </a:lnTo>
                  <a:lnTo>
                    <a:pt x="4089" y="6018"/>
                  </a:lnTo>
                  <a:lnTo>
                    <a:pt x="4410" y="5834"/>
                  </a:lnTo>
                  <a:lnTo>
                    <a:pt x="4686" y="5558"/>
                  </a:lnTo>
                  <a:lnTo>
                    <a:pt x="5191" y="5053"/>
                  </a:lnTo>
                  <a:lnTo>
                    <a:pt x="5604" y="4456"/>
                  </a:lnTo>
                  <a:lnTo>
                    <a:pt x="5926" y="3859"/>
                  </a:lnTo>
                  <a:lnTo>
                    <a:pt x="6201" y="3262"/>
                  </a:lnTo>
                  <a:lnTo>
                    <a:pt x="6431" y="2619"/>
                  </a:lnTo>
                  <a:lnTo>
                    <a:pt x="6615" y="2021"/>
                  </a:lnTo>
                  <a:lnTo>
                    <a:pt x="6753" y="1516"/>
                  </a:lnTo>
                  <a:lnTo>
                    <a:pt x="6845" y="1011"/>
                  </a:lnTo>
                  <a:lnTo>
                    <a:pt x="6936" y="276"/>
                  </a:lnTo>
                  <a:lnTo>
                    <a:pt x="69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47"/>
            <p:cNvSpPr/>
            <p:nvPr/>
          </p:nvSpPr>
          <p:spPr>
            <a:xfrm>
              <a:off x="6462952" y="1007617"/>
              <a:ext cx="61113" cy="165362"/>
            </a:xfrm>
            <a:custGeom>
              <a:avLst/>
              <a:gdLst/>
              <a:ahLst/>
              <a:cxnLst/>
              <a:rect l="l" t="t" r="r" b="b"/>
              <a:pathLst>
                <a:path w="3124" h="8453" extrusionOk="0">
                  <a:moveTo>
                    <a:pt x="3124" y="0"/>
                  </a:moveTo>
                  <a:lnTo>
                    <a:pt x="2756" y="184"/>
                  </a:lnTo>
                  <a:lnTo>
                    <a:pt x="2343" y="414"/>
                  </a:lnTo>
                  <a:lnTo>
                    <a:pt x="1883" y="735"/>
                  </a:lnTo>
                  <a:lnTo>
                    <a:pt x="1378" y="1195"/>
                  </a:lnTo>
                  <a:lnTo>
                    <a:pt x="1149" y="1470"/>
                  </a:lnTo>
                  <a:lnTo>
                    <a:pt x="873" y="1792"/>
                  </a:lnTo>
                  <a:lnTo>
                    <a:pt x="689" y="2113"/>
                  </a:lnTo>
                  <a:lnTo>
                    <a:pt x="505" y="2481"/>
                  </a:lnTo>
                  <a:lnTo>
                    <a:pt x="322" y="2894"/>
                  </a:lnTo>
                  <a:lnTo>
                    <a:pt x="230" y="3354"/>
                  </a:lnTo>
                  <a:lnTo>
                    <a:pt x="92" y="4226"/>
                  </a:lnTo>
                  <a:lnTo>
                    <a:pt x="0" y="5145"/>
                  </a:lnTo>
                  <a:lnTo>
                    <a:pt x="0" y="5972"/>
                  </a:lnTo>
                  <a:lnTo>
                    <a:pt x="46" y="6753"/>
                  </a:lnTo>
                  <a:lnTo>
                    <a:pt x="138" y="7396"/>
                  </a:lnTo>
                  <a:lnTo>
                    <a:pt x="230" y="7947"/>
                  </a:lnTo>
                  <a:lnTo>
                    <a:pt x="368" y="8268"/>
                  </a:lnTo>
                  <a:lnTo>
                    <a:pt x="414" y="8452"/>
                  </a:lnTo>
                  <a:lnTo>
                    <a:pt x="505" y="8360"/>
                  </a:lnTo>
                  <a:lnTo>
                    <a:pt x="597" y="8131"/>
                  </a:lnTo>
                  <a:lnTo>
                    <a:pt x="965" y="7166"/>
                  </a:lnTo>
                  <a:lnTo>
                    <a:pt x="1883" y="4272"/>
                  </a:lnTo>
                  <a:lnTo>
                    <a:pt x="312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47"/>
            <p:cNvSpPr/>
            <p:nvPr/>
          </p:nvSpPr>
          <p:spPr>
            <a:xfrm>
              <a:off x="6462052" y="989639"/>
              <a:ext cx="255212" cy="353162"/>
            </a:xfrm>
            <a:custGeom>
              <a:avLst/>
              <a:gdLst/>
              <a:ahLst/>
              <a:cxnLst/>
              <a:rect l="l" t="t" r="r" b="b"/>
              <a:pathLst>
                <a:path w="13046" h="18053" extrusionOk="0">
                  <a:moveTo>
                    <a:pt x="6753" y="1"/>
                  </a:moveTo>
                  <a:lnTo>
                    <a:pt x="6018" y="47"/>
                  </a:lnTo>
                  <a:lnTo>
                    <a:pt x="5283" y="138"/>
                  </a:lnTo>
                  <a:lnTo>
                    <a:pt x="4594" y="322"/>
                  </a:lnTo>
                  <a:lnTo>
                    <a:pt x="3951" y="552"/>
                  </a:lnTo>
                  <a:lnTo>
                    <a:pt x="3353" y="919"/>
                  </a:lnTo>
                  <a:lnTo>
                    <a:pt x="3124" y="1103"/>
                  </a:lnTo>
                  <a:lnTo>
                    <a:pt x="2940" y="1287"/>
                  </a:lnTo>
                  <a:lnTo>
                    <a:pt x="2527" y="1838"/>
                  </a:lnTo>
                  <a:lnTo>
                    <a:pt x="2113" y="2527"/>
                  </a:lnTo>
                  <a:lnTo>
                    <a:pt x="1746" y="3354"/>
                  </a:lnTo>
                  <a:lnTo>
                    <a:pt x="1378" y="4273"/>
                  </a:lnTo>
                  <a:lnTo>
                    <a:pt x="1057" y="5283"/>
                  </a:lnTo>
                  <a:lnTo>
                    <a:pt x="781" y="6385"/>
                  </a:lnTo>
                  <a:lnTo>
                    <a:pt x="506" y="7534"/>
                  </a:lnTo>
                  <a:lnTo>
                    <a:pt x="276" y="8682"/>
                  </a:lnTo>
                  <a:lnTo>
                    <a:pt x="138" y="9785"/>
                  </a:lnTo>
                  <a:lnTo>
                    <a:pt x="46" y="10933"/>
                  </a:lnTo>
                  <a:lnTo>
                    <a:pt x="0" y="11989"/>
                  </a:lnTo>
                  <a:lnTo>
                    <a:pt x="46" y="13000"/>
                  </a:lnTo>
                  <a:lnTo>
                    <a:pt x="184" y="13965"/>
                  </a:lnTo>
                  <a:lnTo>
                    <a:pt x="276" y="14378"/>
                  </a:lnTo>
                  <a:lnTo>
                    <a:pt x="414" y="14745"/>
                  </a:lnTo>
                  <a:lnTo>
                    <a:pt x="551" y="15113"/>
                  </a:lnTo>
                  <a:lnTo>
                    <a:pt x="689" y="15434"/>
                  </a:lnTo>
                  <a:lnTo>
                    <a:pt x="1103" y="16032"/>
                  </a:lnTo>
                  <a:lnTo>
                    <a:pt x="1562" y="16537"/>
                  </a:lnTo>
                  <a:lnTo>
                    <a:pt x="2067" y="16950"/>
                  </a:lnTo>
                  <a:lnTo>
                    <a:pt x="2573" y="17318"/>
                  </a:lnTo>
                  <a:lnTo>
                    <a:pt x="3170" y="17593"/>
                  </a:lnTo>
                  <a:lnTo>
                    <a:pt x="3767" y="17823"/>
                  </a:lnTo>
                  <a:lnTo>
                    <a:pt x="4364" y="17961"/>
                  </a:lnTo>
                  <a:lnTo>
                    <a:pt x="5007" y="18053"/>
                  </a:lnTo>
                  <a:lnTo>
                    <a:pt x="5650" y="18053"/>
                  </a:lnTo>
                  <a:lnTo>
                    <a:pt x="6293" y="18007"/>
                  </a:lnTo>
                  <a:lnTo>
                    <a:pt x="6936" y="17869"/>
                  </a:lnTo>
                  <a:lnTo>
                    <a:pt x="7579" y="17685"/>
                  </a:lnTo>
                  <a:lnTo>
                    <a:pt x="8222" y="17456"/>
                  </a:lnTo>
                  <a:lnTo>
                    <a:pt x="8820" y="17134"/>
                  </a:lnTo>
                  <a:lnTo>
                    <a:pt x="9417" y="16766"/>
                  </a:lnTo>
                  <a:lnTo>
                    <a:pt x="9922" y="16353"/>
                  </a:lnTo>
                  <a:lnTo>
                    <a:pt x="10289" y="15986"/>
                  </a:lnTo>
                  <a:lnTo>
                    <a:pt x="10657" y="15480"/>
                  </a:lnTo>
                  <a:lnTo>
                    <a:pt x="10978" y="14883"/>
                  </a:lnTo>
                  <a:lnTo>
                    <a:pt x="11300" y="14194"/>
                  </a:lnTo>
                  <a:lnTo>
                    <a:pt x="11622" y="13459"/>
                  </a:lnTo>
                  <a:lnTo>
                    <a:pt x="11897" y="12632"/>
                  </a:lnTo>
                  <a:lnTo>
                    <a:pt x="12173" y="11760"/>
                  </a:lnTo>
                  <a:lnTo>
                    <a:pt x="12402" y="10841"/>
                  </a:lnTo>
                  <a:lnTo>
                    <a:pt x="12586" y="9922"/>
                  </a:lnTo>
                  <a:lnTo>
                    <a:pt x="12770" y="9004"/>
                  </a:lnTo>
                  <a:lnTo>
                    <a:pt x="12908" y="8131"/>
                  </a:lnTo>
                  <a:lnTo>
                    <a:pt x="13000" y="7258"/>
                  </a:lnTo>
                  <a:lnTo>
                    <a:pt x="13045" y="6477"/>
                  </a:lnTo>
                  <a:lnTo>
                    <a:pt x="13045" y="5742"/>
                  </a:lnTo>
                  <a:lnTo>
                    <a:pt x="12954" y="5099"/>
                  </a:lnTo>
                  <a:lnTo>
                    <a:pt x="12862" y="4548"/>
                  </a:lnTo>
                  <a:lnTo>
                    <a:pt x="12632" y="3813"/>
                  </a:lnTo>
                  <a:lnTo>
                    <a:pt x="12311" y="3170"/>
                  </a:lnTo>
                  <a:lnTo>
                    <a:pt x="11897" y="2527"/>
                  </a:lnTo>
                  <a:lnTo>
                    <a:pt x="11392" y="2022"/>
                  </a:lnTo>
                  <a:lnTo>
                    <a:pt x="10841" y="1516"/>
                  </a:lnTo>
                  <a:lnTo>
                    <a:pt x="10243" y="1103"/>
                  </a:lnTo>
                  <a:lnTo>
                    <a:pt x="9600" y="736"/>
                  </a:lnTo>
                  <a:lnTo>
                    <a:pt x="8911" y="460"/>
                  </a:lnTo>
                  <a:lnTo>
                    <a:pt x="8176" y="230"/>
                  </a:lnTo>
                  <a:lnTo>
                    <a:pt x="7487" y="93"/>
                  </a:lnTo>
                  <a:lnTo>
                    <a:pt x="6753"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47"/>
            <p:cNvSpPr/>
            <p:nvPr/>
          </p:nvSpPr>
          <p:spPr>
            <a:xfrm>
              <a:off x="6577060" y="1169360"/>
              <a:ext cx="8118" cy="27877"/>
            </a:xfrm>
            <a:custGeom>
              <a:avLst/>
              <a:gdLst/>
              <a:ahLst/>
              <a:cxnLst/>
              <a:rect l="l" t="t" r="r" b="b"/>
              <a:pathLst>
                <a:path w="415" h="1425" extrusionOk="0">
                  <a:moveTo>
                    <a:pt x="139" y="0"/>
                  </a:moveTo>
                  <a:lnTo>
                    <a:pt x="1" y="368"/>
                  </a:lnTo>
                  <a:lnTo>
                    <a:pt x="1" y="598"/>
                  </a:lnTo>
                  <a:lnTo>
                    <a:pt x="1" y="827"/>
                  </a:lnTo>
                  <a:lnTo>
                    <a:pt x="47" y="1011"/>
                  </a:lnTo>
                  <a:lnTo>
                    <a:pt x="139" y="1195"/>
                  </a:lnTo>
                  <a:lnTo>
                    <a:pt x="230" y="1332"/>
                  </a:lnTo>
                  <a:lnTo>
                    <a:pt x="414" y="1424"/>
                  </a:lnTo>
                  <a:lnTo>
                    <a:pt x="276" y="1287"/>
                  </a:lnTo>
                  <a:lnTo>
                    <a:pt x="185" y="1149"/>
                  </a:lnTo>
                  <a:lnTo>
                    <a:pt x="139" y="1011"/>
                  </a:lnTo>
                  <a:lnTo>
                    <a:pt x="93" y="827"/>
                  </a:lnTo>
                  <a:lnTo>
                    <a:pt x="93" y="460"/>
                  </a:lnTo>
                  <a:lnTo>
                    <a:pt x="185" y="46"/>
                  </a:lnTo>
                  <a:lnTo>
                    <a:pt x="1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47"/>
            <p:cNvSpPr/>
            <p:nvPr/>
          </p:nvSpPr>
          <p:spPr>
            <a:xfrm>
              <a:off x="6577960" y="1160381"/>
              <a:ext cx="22497" cy="33256"/>
            </a:xfrm>
            <a:custGeom>
              <a:avLst/>
              <a:gdLst/>
              <a:ahLst/>
              <a:cxnLst/>
              <a:rect l="l" t="t" r="r" b="b"/>
              <a:pathLst>
                <a:path w="1150" h="1700" extrusionOk="0">
                  <a:moveTo>
                    <a:pt x="552" y="0"/>
                  </a:moveTo>
                  <a:lnTo>
                    <a:pt x="414" y="46"/>
                  </a:lnTo>
                  <a:lnTo>
                    <a:pt x="322" y="138"/>
                  </a:lnTo>
                  <a:lnTo>
                    <a:pt x="230" y="230"/>
                  </a:lnTo>
                  <a:lnTo>
                    <a:pt x="93" y="459"/>
                  </a:lnTo>
                  <a:lnTo>
                    <a:pt x="1" y="781"/>
                  </a:lnTo>
                  <a:lnTo>
                    <a:pt x="1" y="1102"/>
                  </a:lnTo>
                  <a:lnTo>
                    <a:pt x="47" y="1378"/>
                  </a:lnTo>
                  <a:lnTo>
                    <a:pt x="139" y="1470"/>
                  </a:lnTo>
                  <a:lnTo>
                    <a:pt x="230" y="1562"/>
                  </a:lnTo>
                  <a:lnTo>
                    <a:pt x="322" y="1654"/>
                  </a:lnTo>
                  <a:lnTo>
                    <a:pt x="460" y="1700"/>
                  </a:lnTo>
                  <a:lnTo>
                    <a:pt x="598" y="1654"/>
                  </a:lnTo>
                  <a:lnTo>
                    <a:pt x="736" y="1654"/>
                  </a:lnTo>
                  <a:lnTo>
                    <a:pt x="828" y="1562"/>
                  </a:lnTo>
                  <a:lnTo>
                    <a:pt x="919" y="1470"/>
                  </a:lnTo>
                  <a:lnTo>
                    <a:pt x="1057" y="1240"/>
                  </a:lnTo>
                  <a:lnTo>
                    <a:pt x="1149" y="919"/>
                  </a:lnTo>
                  <a:lnTo>
                    <a:pt x="1149" y="597"/>
                  </a:lnTo>
                  <a:lnTo>
                    <a:pt x="1103" y="322"/>
                  </a:lnTo>
                  <a:lnTo>
                    <a:pt x="1011" y="230"/>
                  </a:lnTo>
                  <a:lnTo>
                    <a:pt x="919" y="92"/>
                  </a:lnTo>
                  <a:lnTo>
                    <a:pt x="782" y="46"/>
                  </a:lnTo>
                  <a:lnTo>
                    <a:pt x="6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47"/>
            <p:cNvSpPr/>
            <p:nvPr/>
          </p:nvSpPr>
          <p:spPr>
            <a:xfrm>
              <a:off x="6506968" y="1158581"/>
              <a:ext cx="14398" cy="24277"/>
            </a:xfrm>
            <a:custGeom>
              <a:avLst/>
              <a:gdLst/>
              <a:ahLst/>
              <a:cxnLst/>
              <a:rect l="l" t="t" r="r" b="b"/>
              <a:pathLst>
                <a:path w="736" h="1241" extrusionOk="0">
                  <a:moveTo>
                    <a:pt x="690" y="0"/>
                  </a:moveTo>
                  <a:lnTo>
                    <a:pt x="644" y="414"/>
                  </a:lnTo>
                  <a:lnTo>
                    <a:pt x="506" y="781"/>
                  </a:lnTo>
                  <a:lnTo>
                    <a:pt x="414" y="919"/>
                  </a:lnTo>
                  <a:lnTo>
                    <a:pt x="277" y="1057"/>
                  </a:lnTo>
                  <a:lnTo>
                    <a:pt x="139" y="1149"/>
                  </a:lnTo>
                  <a:lnTo>
                    <a:pt x="1" y="1194"/>
                  </a:lnTo>
                  <a:lnTo>
                    <a:pt x="1" y="1240"/>
                  </a:lnTo>
                  <a:lnTo>
                    <a:pt x="185" y="1194"/>
                  </a:lnTo>
                  <a:lnTo>
                    <a:pt x="322" y="1103"/>
                  </a:lnTo>
                  <a:lnTo>
                    <a:pt x="460" y="965"/>
                  </a:lnTo>
                  <a:lnTo>
                    <a:pt x="598" y="781"/>
                  </a:lnTo>
                  <a:lnTo>
                    <a:pt x="644" y="597"/>
                  </a:lnTo>
                  <a:lnTo>
                    <a:pt x="736" y="368"/>
                  </a:lnTo>
                  <a:lnTo>
                    <a:pt x="7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47"/>
            <p:cNvSpPr/>
            <p:nvPr/>
          </p:nvSpPr>
          <p:spPr>
            <a:xfrm>
              <a:off x="6497989" y="1146002"/>
              <a:ext cx="23377" cy="33256"/>
            </a:xfrm>
            <a:custGeom>
              <a:avLst/>
              <a:gdLst/>
              <a:ahLst/>
              <a:cxnLst/>
              <a:rect l="l" t="t" r="r" b="b"/>
              <a:pathLst>
                <a:path w="1195" h="1700" extrusionOk="0">
                  <a:moveTo>
                    <a:pt x="690" y="0"/>
                  </a:moveTo>
                  <a:lnTo>
                    <a:pt x="552" y="46"/>
                  </a:lnTo>
                  <a:lnTo>
                    <a:pt x="414" y="92"/>
                  </a:lnTo>
                  <a:lnTo>
                    <a:pt x="322" y="184"/>
                  </a:lnTo>
                  <a:lnTo>
                    <a:pt x="138" y="414"/>
                  </a:lnTo>
                  <a:lnTo>
                    <a:pt x="47" y="689"/>
                  </a:lnTo>
                  <a:lnTo>
                    <a:pt x="1" y="1011"/>
                  </a:lnTo>
                  <a:lnTo>
                    <a:pt x="47" y="1286"/>
                  </a:lnTo>
                  <a:lnTo>
                    <a:pt x="92" y="1424"/>
                  </a:lnTo>
                  <a:lnTo>
                    <a:pt x="184" y="1516"/>
                  </a:lnTo>
                  <a:lnTo>
                    <a:pt x="322" y="1608"/>
                  </a:lnTo>
                  <a:lnTo>
                    <a:pt x="414" y="1654"/>
                  </a:lnTo>
                  <a:lnTo>
                    <a:pt x="552" y="1700"/>
                  </a:lnTo>
                  <a:lnTo>
                    <a:pt x="690" y="1654"/>
                  </a:lnTo>
                  <a:lnTo>
                    <a:pt x="827" y="1608"/>
                  </a:lnTo>
                  <a:lnTo>
                    <a:pt x="919" y="1516"/>
                  </a:lnTo>
                  <a:lnTo>
                    <a:pt x="1057" y="1286"/>
                  </a:lnTo>
                  <a:lnTo>
                    <a:pt x="1149" y="965"/>
                  </a:lnTo>
                  <a:lnTo>
                    <a:pt x="1195" y="643"/>
                  </a:lnTo>
                  <a:lnTo>
                    <a:pt x="1149" y="368"/>
                  </a:lnTo>
                  <a:lnTo>
                    <a:pt x="1103" y="230"/>
                  </a:lnTo>
                  <a:lnTo>
                    <a:pt x="1057" y="138"/>
                  </a:lnTo>
                  <a:lnTo>
                    <a:pt x="965" y="92"/>
                  </a:lnTo>
                  <a:lnTo>
                    <a:pt x="827" y="46"/>
                  </a:lnTo>
                  <a:lnTo>
                    <a:pt x="6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47"/>
            <p:cNvSpPr/>
            <p:nvPr/>
          </p:nvSpPr>
          <p:spPr>
            <a:xfrm>
              <a:off x="6583359" y="1122625"/>
              <a:ext cx="33256" cy="26077"/>
            </a:xfrm>
            <a:custGeom>
              <a:avLst/>
              <a:gdLst/>
              <a:ahLst/>
              <a:cxnLst/>
              <a:rect l="l" t="t" r="r" b="b"/>
              <a:pathLst>
                <a:path w="1700" h="1333" extrusionOk="0">
                  <a:moveTo>
                    <a:pt x="368" y="1"/>
                  </a:moveTo>
                  <a:lnTo>
                    <a:pt x="138" y="93"/>
                  </a:lnTo>
                  <a:lnTo>
                    <a:pt x="46" y="185"/>
                  </a:lnTo>
                  <a:lnTo>
                    <a:pt x="0" y="276"/>
                  </a:lnTo>
                  <a:lnTo>
                    <a:pt x="0" y="368"/>
                  </a:lnTo>
                  <a:lnTo>
                    <a:pt x="0" y="506"/>
                  </a:lnTo>
                  <a:lnTo>
                    <a:pt x="92" y="644"/>
                  </a:lnTo>
                  <a:lnTo>
                    <a:pt x="230" y="782"/>
                  </a:lnTo>
                  <a:lnTo>
                    <a:pt x="552" y="965"/>
                  </a:lnTo>
                  <a:lnTo>
                    <a:pt x="1149" y="1287"/>
                  </a:lnTo>
                  <a:lnTo>
                    <a:pt x="1286" y="1333"/>
                  </a:lnTo>
                  <a:lnTo>
                    <a:pt x="1424" y="1287"/>
                  </a:lnTo>
                  <a:lnTo>
                    <a:pt x="1562" y="1241"/>
                  </a:lnTo>
                  <a:lnTo>
                    <a:pt x="1654" y="1103"/>
                  </a:lnTo>
                  <a:lnTo>
                    <a:pt x="1700" y="965"/>
                  </a:lnTo>
                  <a:lnTo>
                    <a:pt x="1654" y="828"/>
                  </a:lnTo>
                  <a:lnTo>
                    <a:pt x="1562" y="598"/>
                  </a:lnTo>
                  <a:lnTo>
                    <a:pt x="1424" y="414"/>
                  </a:lnTo>
                  <a:lnTo>
                    <a:pt x="1241" y="276"/>
                  </a:lnTo>
                  <a:lnTo>
                    <a:pt x="1011" y="139"/>
                  </a:lnTo>
                  <a:lnTo>
                    <a:pt x="827" y="47"/>
                  </a:lnTo>
                  <a:lnTo>
                    <a:pt x="5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47"/>
            <p:cNvSpPr/>
            <p:nvPr/>
          </p:nvSpPr>
          <p:spPr>
            <a:xfrm>
              <a:off x="6497089" y="1108247"/>
              <a:ext cx="35975" cy="19797"/>
            </a:xfrm>
            <a:custGeom>
              <a:avLst/>
              <a:gdLst/>
              <a:ahLst/>
              <a:cxnLst/>
              <a:rect l="l" t="t" r="r" b="b"/>
              <a:pathLst>
                <a:path w="1839" h="1012" extrusionOk="0">
                  <a:moveTo>
                    <a:pt x="736" y="1"/>
                  </a:moveTo>
                  <a:lnTo>
                    <a:pt x="506" y="93"/>
                  </a:lnTo>
                  <a:lnTo>
                    <a:pt x="276" y="185"/>
                  </a:lnTo>
                  <a:lnTo>
                    <a:pt x="93" y="368"/>
                  </a:lnTo>
                  <a:lnTo>
                    <a:pt x="1" y="506"/>
                  </a:lnTo>
                  <a:lnTo>
                    <a:pt x="1" y="644"/>
                  </a:lnTo>
                  <a:lnTo>
                    <a:pt x="47" y="782"/>
                  </a:lnTo>
                  <a:lnTo>
                    <a:pt x="93" y="874"/>
                  </a:lnTo>
                  <a:lnTo>
                    <a:pt x="230" y="966"/>
                  </a:lnTo>
                  <a:lnTo>
                    <a:pt x="368" y="1011"/>
                  </a:lnTo>
                  <a:lnTo>
                    <a:pt x="1057" y="920"/>
                  </a:lnTo>
                  <a:lnTo>
                    <a:pt x="1241" y="920"/>
                  </a:lnTo>
                  <a:lnTo>
                    <a:pt x="1425" y="874"/>
                  </a:lnTo>
                  <a:lnTo>
                    <a:pt x="1608" y="828"/>
                  </a:lnTo>
                  <a:lnTo>
                    <a:pt x="1746" y="736"/>
                  </a:lnTo>
                  <a:lnTo>
                    <a:pt x="1792" y="644"/>
                  </a:lnTo>
                  <a:lnTo>
                    <a:pt x="1838" y="506"/>
                  </a:lnTo>
                  <a:lnTo>
                    <a:pt x="1838" y="414"/>
                  </a:lnTo>
                  <a:lnTo>
                    <a:pt x="1792" y="277"/>
                  </a:lnTo>
                  <a:lnTo>
                    <a:pt x="1608" y="139"/>
                  </a:lnTo>
                  <a:lnTo>
                    <a:pt x="1425" y="47"/>
                  </a:lnTo>
                  <a:lnTo>
                    <a:pt x="119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47"/>
            <p:cNvSpPr/>
            <p:nvPr/>
          </p:nvSpPr>
          <p:spPr>
            <a:xfrm>
              <a:off x="6552803" y="1261010"/>
              <a:ext cx="21577" cy="7219"/>
            </a:xfrm>
            <a:custGeom>
              <a:avLst/>
              <a:gdLst/>
              <a:ahLst/>
              <a:cxnLst/>
              <a:rect l="l" t="t" r="r" b="b"/>
              <a:pathLst>
                <a:path w="1103" h="369" extrusionOk="0">
                  <a:moveTo>
                    <a:pt x="1" y="1"/>
                  </a:moveTo>
                  <a:lnTo>
                    <a:pt x="92" y="138"/>
                  </a:lnTo>
                  <a:lnTo>
                    <a:pt x="276" y="276"/>
                  </a:lnTo>
                  <a:lnTo>
                    <a:pt x="414" y="368"/>
                  </a:lnTo>
                  <a:lnTo>
                    <a:pt x="781" y="368"/>
                  </a:lnTo>
                  <a:lnTo>
                    <a:pt x="919" y="276"/>
                  </a:lnTo>
                  <a:lnTo>
                    <a:pt x="1011" y="138"/>
                  </a:lnTo>
                  <a:lnTo>
                    <a:pt x="1103" y="1"/>
                  </a:lnTo>
                  <a:lnTo>
                    <a:pt x="1057" y="1"/>
                  </a:lnTo>
                  <a:lnTo>
                    <a:pt x="827" y="138"/>
                  </a:lnTo>
                  <a:lnTo>
                    <a:pt x="690" y="184"/>
                  </a:lnTo>
                  <a:lnTo>
                    <a:pt x="552" y="230"/>
                  </a:lnTo>
                  <a:lnTo>
                    <a:pt x="276" y="138"/>
                  </a:lnTo>
                  <a:lnTo>
                    <a:pt x="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47"/>
            <p:cNvSpPr/>
            <p:nvPr/>
          </p:nvSpPr>
          <p:spPr>
            <a:xfrm>
              <a:off x="6509668" y="1112746"/>
              <a:ext cx="58433" cy="127626"/>
            </a:xfrm>
            <a:custGeom>
              <a:avLst/>
              <a:gdLst/>
              <a:ahLst/>
              <a:cxnLst/>
              <a:rect l="l" t="t" r="r" b="b"/>
              <a:pathLst>
                <a:path w="2987" h="6524" extrusionOk="0">
                  <a:moveTo>
                    <a:pt x="1563" y="1"/>
                  </a:moveTo>
                  <a:lnTo>
                    <a:pt x="1103" y="1287"/>
                  </a:lnTo>
                  <a:lnTo>
                    <a:pt x="644" y="2573"/>
                  </a:lnTo>
                  <a:lnTo>
                    <a:pt x="322" y="3859"/>
                  </a:lnTo>
                  <a:lnTo>
                    <a:pt x="1" y="5191"/>
                  </a:lnTo>
                  <a:lnTo>
                    <a:pt x="47" y="5237"/>
                  </a:lnTo>
                  <a:lnTo>
                    <a:pt x="139" y="5283"/>
                  </a:lnTo>
                  <a:lnTo>
                    <a:pt x="414" y="5283"/>
                  </a:lnTo>
                  <a:lnTo>
                    <a:pt x="919" y="5145"/>
                  </a:lnTo>
                  <a:lnTo>
                    <a:pt x="828" y="5513"/>
                  </a:lnTo>
                  <a:lnTo>
                    <a:pt x="736" y="6156"/>
                  </a:lnTo>
                  <a:lnTo>
                    <a:pt x="736" y="6202"/>
                  </a:lnTo>
                  <a:lnTo>
                    <a:pt x="736" y="6248"/>
                  </a:lnTo>
                  <a:lnTo>
                    <a:pt x="736" y="6339"/>
                  </a:lnTo>
                  <a:lnTo>
                    <a:pt x="828" y="6385"/>
                  </a:lnTo>
                  <a:lnTo>
                    <a:pt x="919" y="6431"/>
                  </a:lnTo>
                  <a:lnTo>
                    <a:pt x="1057" y="6431"/>
                  </a:lnTo>
                  <a:lnTo>
                    <a:pt x="1379" y="6523"/>
                  </a:lnTo>
                  <a:lnTo>
                    <a:pt x="1700" y="6523"/>
                  </a:lnTo>
                  <a:lnTo>
                    <a:pt x="2068" y="6477"/>
                  </a:lnTo>
                  <a:lnTo>
                    <a:pt x="2389" y="6339"/>
                  </a:lnTo>
                  <a:lnTo>
                    <a:pt x="2711" y="6156"/>
                  </a:lnTo>
                  <a:lnTo>
                    <a:pt x="2986" y="5926"/>
                  </a:lnTo>
                  <a:lnTo>
                    <a:pt x="2986" y="5880"/>
                  </a:lnTo>
                  <a:lnTo>
                    <a:pt x="2895" y="5834"/>
                  </a:lnTo>
                  <a:lnTo>
                    <a:pt x="2481" y="6064"/>
                  </a:lnTo>
                  <a:lnTo>
                    <a:pt x="1976" y="6202"/>
                  </a:lnTo>
                  <a:lnTo>
                    <a:pt x="1517" y="6202"/>
                  </a:lnTo>
                  <a:lnTo>
                    <a:pt x="1011" y="6110"/>
                  </a:lnTo>
                  <a:lnTo>
                    <a:pt x="1195" y="5375"/>
                  </a:lnTo>
                  <a:lnTo>
                    <a:pt x="1287" y="4961"/>
                  </a:lnTo>
                  <a:lnTo>
                    <a:pt x="1287" y="4778"/>
                  </a:lnTo>
                  <a:lnTo>
                    <a:pt x="874" y="4824"/>
                  </a:lnTo>
                  <a:lnTo>
                    <a:pt x="414" y="4916"/>
                  </a:lnTo>
                  <a:lnTo>
                    <a:pt x="736" y="3675"/>
                  </a:lnTo>
                  <a:lnTo>
                    <a:pt x="1057" y="2481"/>
                  </a:lnTo>
                  <a:lnTo>
                    <a:pt x="1379" y="1287"/>
                  </a:lnTo>
                  <a:lnTo>
                    <a:pt x="1654" y="47"/>
                  </a:lnTo>
                  <a:lnTo>
                    <a:pt x="16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47"/>
            <p:cNvSpPr/>
            <p:nvPr/>
          </p:nvSpPr>
          <p:spPr>
            <a:xfrm>
              <a:off x="6535725" y="1228673"/>
              <a:ext cx="34176" cy="25177"/>
            </a:xfrm>
            <a:custGeom>
              <a:avLst/>
              <a:gdLst/>
              <a:ahLst/>
              <a:cxnLst/>
              <a:rect l="l" t="t" r="r" b="b"/>
              <a:pathLst>
                <a:path w="1747" h="1287" extrusionOk="0">
                  <a:moveTo>
                    <a:pt x="1654" y="0"/>
                  </a:moveTo>
                  <a:lnTo>
                    <a:pt x="1241" y="184"/>
                  </a:lnTo>
                  <a:lnTo>
                    <a:pt x="828" y="322"/>
                  </a:lnTo>
                  <a:lnTo>
                    <a:pt x="414" y="368"/>
                  </a:lnTo>
                  <a:lnTo>
                    <a:pt x="1" y="368"/>
                  </a:lnTo>
                  <a:lnTo>
                    <a:pt x="139" y="597"/>
                  </a:lnTo>
                  <a:lnTo>
                    <a:pt x="276" y="781"/>
                  </a:lnTo>
                  <a:lnTo>
                    <a:pt x="506" y="965"/>
                  </a:lnTo>
                  <a:lnTo>
                    <a:pt x="690" y="1148"/>
                  </a:lnTo>
                  <a:lnTo>
                    <a:pt x="965" y="1240"/>
                  </a:lnTo>
                  <a:lnTo>
                    <a:pt x="1287" y="1286"/>
                  </a:lnTo>
                  <a:lnTo>
                    <a:pt x="1425" y="1240"/>
                  </a:lnTo>
                  <a:lnTo>
                    <a:pt x="1517" y="1194"/>
                  </a:lnTo>
                  <a:lnTo>
                    <a:pt x="1609" y="1102"/>
                  </a:lnTo>
                  <a:lnTo>
                    <a:pt x="1700" y="1011"/>
                  </a:lnTo>
                  <a:lnTo>
                    <a:pt x="1746" y="781"/>
                  </a:lnTo>
                  <a:lnTo>
                    <a:pt x="1746" y="505"/>
                  </a:lnTo>
                  <a:lnTo>
                    <a:pt x="1700" y="276"/>
                  </a:lnTo>
                  <a:lnTo>
                    <a:pt x="16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47"/>
            <p:cNvSpPr/>
            <p:nvPr/>
          </p:nvSpPr>
          <p:spPr>
            <a:xfrm>
              <a:off x="6549203" y="1238552"/>
              <a:ext cx="20697" cy="15298"/>
            </a:xfrm>
            <a:custGeom>
              <a:avLst/>
              <a:gdLst/>
              <a:ahLst/>
              <a:cxnLst/>
              <a:rect l="l" t="t" r="r" b="b"/>
              <a:pathLst>
                <a:path w="1058" h="782" extrusionOk="0">
                  <a:moveTo>
                    <a:pt x="874" y="0"/>
                  </a:moveTo>
                  <a:lnTo>
                    <a:pt x="736" y="46"/>
                  </a:lnTo>
                  <a:lnTo>
                    <a:pt x="414" y="138"/>
                  </a:lnTo>
                  <a:lnTo>
                    <a:pt x="185" y="368"/>
                  </a:lnTo>
                  <a:lnTo>
                    <a:pt x="93" y="506"/>
                  </a:lnTo>
                  <a:lnTo>
                    <a:pt x="1" y="643"/>
                  </a:lnTo>
                  <a:lnTo>
                    <a:pt x="276" y="735"/>
                  </a:lnTo>
                  <a:lnTo>
                    <a:pt x="598" y="781"/>
                  </a:lnTo>
                  <a:lnTo>
                    <a:pt x="736" y="735"/>
                  </a:lnTo>
                  <a:lnTo>
                    <a:pt x="828" y="689"/>
                  </a:lnTo>
                  <a:lnTo>
                    <a:pt x="920" y="597"/>
                  </a:lnTo>
                  <a:lnTo>
                    <a:pt x="1011" y="506"/>
                  </a:lnTo>
                  <a:lnTo>
                    <a:pt x="1057" y="276"/>
                  </a:lnTo>
                  <a:lnTo>
                    <a:pt x="1057" y="0"/>
                  </a:ln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47"/>
            <p:cNvSpPr/>
            <p:nvPr/>
          </p:nvSpPr>
          <p:spPr>
            <a:xfrm>
              <a:off x="6456653" y="962682"/>
              <a:ext cx="284869" cy="235454"/>
            </a:xfrm>
            <a:custGeom>
              <a:avLst/>
              <a:gdLst/>
              <a:ahLst/>
              <a:cxnLst/>
              <a:rect l="l" t="t" r="r" b="b"/>
              <a:pathLst>
                <a:path w="14562" h="12036" extrusionOk="0">
                  <a:moveTo>
                    <a:pt x="6753" y="1"/>
                  </a:moveTo>
                  <a:lnTo>
                    <a:pt x="5926" y="93"/>
                  </a:lnTo>
                  <a:lnTo>
                    <a:pt x="5191" y="276"/>
                  </a:lnTo>
                  <a:lnTo>
                    <a:pt x="4456" y="552"/>
                  </a:lnTo>
                  <a:lnTo>
                    <a:pt x="3767" y="873"/>
                  </a:lnTo>
                  <a:lnTo>
                    <a:pt x="3124" y="1241"/>
                  </a:lnTo>
                  <a:lnTo>
                    <a:pt x="2527" y="1654"/>
                  </a:lnTo>
                  <a:lnTo>
                    <a:pt x="2022" y="2068"/>
                  </a:lnTo>
                  <a:lnTo>
                    <a:pt x="1516" y="2527"/>
                  </a:lnTo>
                  <a:lnTo>
                    <a:pt x="1103" y="2940"/>
                  </a:lnTo>
                  <a:lnTo>
                    <a:pt x="736" y="3354"/>
                  </a:lnTo>
                  <a:lnTo>
                    <a:pt x="460" y="3767"/>
                  </a:lnTo>
                  <a:lnTo>
                    <a:pt x="230" y="4089"/>
                  </a:lnTo>
                  <a:lnTo>
                    <a:pt x="93" y="4364"/>
                  </a:lnTo>
                  <a:lnTo>
                    <a:pt x="1" y="4594"/>
                  </a:lnTo>
                  <a:lnTo>
                    <a:pt x="1" y="4732"/>
                  </a:lnTo>
                  <a:lnTo>
                    <a:pt x="47" y="4824"/>
                  </a:lnTo>
                  <a:lnTo>
                    <a:pt x="138" y="4916"/>
                  </a:lnTo>
                  <a:lnTo>
                    <a:pt x="368" y="5099"/>
                  </a:lnTo>
                  <a:lnTo>
                    <a:pt x="782" y="5191"/>
                  </a:lnTo>
                  <a:lnTo>
                    <a:pt x="1241" y="5283"/>
                  </a:lnTo>
                  <a:lnTo>
                    <a:pt x="2389" y="5283"/>
                  </a:lnTo>
                  <a:lnTo>
                    <a:pt x="3675" y="5191"/>
                  </a:lnTo>
                  <a:lnTo>
                    <a:pt x="4962" y="5053"/>
                  </a:lnTo>
                  <a:lnTo>
                    <a:pt x="6064" y="4916"/>
                  </a:lnTo>
                  <a:lnTo>
                    <a:pt x="7120" y="4732"/>
                  </a:lnTo>
                  <a:lnTo>
                    <a:pt x="5788" y="5283"/>
                  </a:lnTo>
                  <a:lnTo>
                    <a:pt x="4916" y="5651"/>
                  </a:lnTo>
                  <a:lnTo>
                    <a:pt x="4686" y="5788"/>
                  </a:lnTo>
                  <a:lnTo>
                    <a:pt x="4594" y="5834"/>
                  </a:lnTo>
                  <a:lnTo>
                    <a:pt x="4640" y="5834"/>
                  </a:lnTo>
                  <a:lnTo>
                    <a:pt x="5375" y="5926"/>
                  </a:lnTo>
                  <a:lnTo>
                    <a:pt x="6156" y="6018"/>
                  </a:lnTo>
                  <a:lnTo>
                    <a:pt x="7672" y="6018"/>
                  </a:lnTo>
                  <a:lnTo>
                    <a:pt x="8407" y="5880"/>
                  </a:lnTo>
                  <a:lnTo>
                    <a:pt x="9141" y="5696"/>
                  </a:lnTo>
                  <a:lnTo>
                    <a:pt x="9876" y="5467"/>
                  </a:lnTo>
                  <a:lnTo>
                    <a:pt x="10565" y="5145"/>
                  </a:lnTo>
                  <a:lnTo>
                    <a:pt x="10565" y="6248"/>
                  </a:lnTo>
                  <a:lnTo>
                    <a:pt x="10565" y="7350"/>
                  </a:lnTo>
                  <a:lnTo>
                    <a:pt x="10657" y="8590"/>
                  </a:lnTo>
                  <a:lnTo>
                    <a:pt x="10795" y="9830"/>
                  </a:lnTo>
                  <a:lnTo>
                    <a:pt x="10933" y="10428"/>
                  </a:lnTo>
                  <a:lnTo>
                    <a:pt x="11071" y="10933"/>
                  </a:lnTo>
                  <a:lnTo>
                    <a:pt x="11208" y="11392"/>
                  </a:lnTo>
                  <a:lnTo>
                    <a:pt x="11438" y="11714"/>
                  </a:lnTo>
                  <a:lnTo>
                    <a:pt x="11530" y="11852"/>
                  </a:lnTo>
                  <a:lnTo>
                    <a:pt x="11668" y="11943"/>
                  </a:lnTo>
                  <a:lnTo>
                    <a:pt x="11806" y="11989"/>
                  </a:lnTo>
                  <a:lnTo>
                    <a:pt x="11943" y="12035"/>
                  </a:lnTo>
                  <a:lnTo>
                    <a:pt x="12219" y="11989"/>
                  </a:lnTo>
                  <a:lnTo>
                    <a:pt x="12495" y="11852"/>
                  </a:lnTo>
                  <a:lnTo>
                    <a:pt x="12770" y="11668"/>
                  </a:lnTo>
                  <a:lnTo>
                    <a:pt x="13046" y="11392"/>
                  </a:lnTo>
                  <a:lnTo>
                    <a:pt x="13276" y="11071"/>
                  </a:lnTo>
                  <a:lnTo>
                    <a:pt x="13459" y="10749"/>
                  </a:lnTo>
                  <a:lnTo>
                    <a:pt x="13643" y="10336"/>
                  </a:lnTo>
                  <a:lnTo>
                    <a:pt x="13827" y="9922"/>
                  </a:lnTo>
                  <a:lnTo>
                    <a:pt x="14148" y="9050"/>
                  </a:lnTo>
                  <a:lnTo>
                    <a:pt x="14378" y="8177"/>
                  </a:lnTo>
                  <a:lnTo>
                    <a:pt x="14516" y="7396"/>
                  </a:lnTo>
                  <a:lnTo>
                    <a:pt x="14562" y="6753"/>
                  </a:lnTo>
                  <a:lnTo>
                    <a:pt x="14562" y="6523"/>
                  </a:lnTo>
                  <a:lnTo>
                    <a:pt x="14516" y="6294"/>
                  </a:lnTo>
                  <a:lnTo>
                    <a:pt x="14378" y="5834"/>
                  </a:lnTo>
                  <a:lnTo>
                    <a:pt x="14102" y="5329"/>
                  </a:lnTo>
                  <a:lnTo>
                    <a:pt x="13827" y="4870"/>
                  </a:lnTo>
                  <a:lnTo>
                    <a:pt x="13276" y="4089"/>
                  </a:lnTo>
                  <a:lnTo>
                    <a:pt x="13000" y="3813"/>
                  </a:lnTo>
                  <a:lnTo>
                    <a:pt x="12632" y="3262"/>
                  </a:lnTo>
                  <a:lnTo>
                    <a:pt x="12219" y="2665"/>
                  </a:lnTo>
                  <a:lnTo>
                    <a:pt x="11622" y="1976"/>
                  </a:lnTo>
                  <a:lnTo>
                    <a:pt x="11254" y="1654"/>
                  </a:lnTo>
                  <a:lnTo>
                    <a:pt x="10841" y="1287"/>
                  </a:lnTo>
                  <a:lnTo>
                    <a:pt x="10382" y="1011"/>
                  </a:lnTo>
                  <a:lnTo>
                    <a:pt x="9922" y="690"/>
                  </a:lnTo>
                  <a:lnTo>
                    <a:pt x="9417" y="460"/>
                  </a:lnTo>
                  <a:lnTo>
                    <a:pt x="8866" y="230"/>
                  </a:lnTo>
                  <a:lnTo>
                    <a:pt x="8269" y="93"/>
                  </a:lnTo>
                  <a:lnTo>
                    <a:pt x="762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47"/>
            <p:cNvSpPr/>
            <p:nvPr/>
          </p:nvSpPr>
          <p:spPr>
            <a:xfrm>
              <a:off x="6666031" y="1163061"/>
              <a:ext cx="76392" cy="93470"/>
            </a:xfrm>
            <a:custGeom>
              <a:avLst/>
              <a:gdLst/>
              <a:ahLst/>
              <a:cxnLst/>
              <a:rect l="l" t="t" r="r" b="b"/>
              <a:pathLst>
                <a:path w="3905" h="4778" extrusionOk="0">
                  <a:moveTo>
                    <a:pt x="2848" y="1"/>
                  </a:moveTo>
                  <a:lnTo>
                    <a:pt x="2618" y="93"/>
                  </a:lnTo>
                  <a:lnTo>
                    <a:pt x="2343" y="185"/>
                  </a:lnTo>
                  <a:lnTo>
                    <a:pt x="2113" y="322"/>
                  </a:lnTo>
                  <a:lnTo>
                    <a:pt x="1654" y="690"/>
                  </a:lnTo>
                  <a:lnTo>
                    <a:pt x="1240" y="1057"/>
                  </a:lnTo>
                  <a:lnTo>
                    <a:pt x="873" y="1425"/>
                  </a:lnTo>
                  <a:lnTo>
                    <a:pt x="551" y="1792"/>
                  </a:lnTo>
                  <a:lnTo>
                    <a:pt x="0" y="3859"/>
                  </a:lnTo>
                  <a:lnTo>
                    <a:pt x="46" y="3905"/>
                  </a:lnTo>
                  <a:lnTo>
                    <a:pt x="138" y="4135"/>
                  </a:lnTo>
                  <a:lnTo>
                    <a:pt x="322" y="4365"/>
                  </a:lnTo>
                  <a:lnTo>
                    <a:pt x="505" y="4548"/>
                  </a:lnTo>
                  <a:lnTo>
                    <a:pt x="735" y="4640"/>
                  </a:lnTo>
                  <a:lnTo>
                    <a:pt x="965" y="4732"/>
                  </a:lnTo>
                  <a:lnTo>
                    <a:pt x="1240" y="4778"/>
                  </a:lnTo>
                  <a:lnTo>
                    <a:pt x="1470" y="4732"/>
                  </a:lnTo>
                  <a:lnTo>
                    <a:pt x="1746" y="4686"/>
                  </a:lnTo>
                  <a:lnTo>
                    <a:pt x="2021" y="4548"/>
                  </a:lnTo>
                  <a:lnTo>
                    <a:pt x="2251" y="4411"/>
                  </a:lnTo>
                  <a:lnTo>
                    <a:pt x="2527" y="4181"/>
                  </a:lnTo>
                  <a:lnTo>
                    <a:pt x="2756" y="3905"/>
                  </a:lnTo>
                  <a:lnTo>
                    <a:pt x="2986" y="3584"/>
                  </a:lnTo>
                  <a:lnTo>
                    <a:pt x="3170" y="3216"/>
                  </a:lnTo>
                  <a:lnTo>
                    <a:pt x="3537" y="2481"/>
                  </a:lnTo>
                  <a:lnTo>
                    <a:pt x="3675" y="2114"/>
                  </a:lnTo>
                  <a:lnTo>
                    <a:pt x="3767" y="1746"/>
                  </a:lnTo>
                  <a:lnTo>
                    <a:pt x="3859" y="1379"/>
                  </a:lnTo>
                  <a:lnTo>
                    <a:pt x="3905" y="1057"/>
                  </a:lnTo>
                  <a:lnTo>
                    <a:pt x="3859" y="736"/>
                  </a:lnTo>
                  <a:lnTo>
                    <a:pt x="3813" y="460"/>
                  </a:lnTo>
                  <a:lnTo>
                    <a:pt x="3675" y="276"/>
                  </a:lnTo>
                  <a:lnTo>
                    <a:pt x="3537" y="93"/>
                  </a:lnTo>
                  <a:lnTo>
                    <a:pt x="3307"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47"/>
            <p:cNvSpPr/>
            <p:nvPr/>
          </p:nvSpPr>
          <p:spPr>
            <a:xfrm>
              <a:off x="6680409" y="1184638"/>
              <a:ext cx="45835" cy="57533"/>
            </a:xfrm>
            <a:custGeom>
              <a:avLst/>
              <a:gdLst/>
              <a:ahLst/>
              <a:cxnLst/>
              <a:rect l="l" t="t" r="r" b="b"/>
              <a:pathLst>
                <a:path w="2343" h="2941" extrusionOk="0">
                  <a:moveTo>
                    <a:pt x="2343" y="0"/>
                  </a:moveTo>
                  <a:lnTo>
                    <a:pt x="2113" y="46"/>
                  </a:lnTo>
                  <a:lnTo>
                    <a:pt x="1883" y="92"/>
                  </a:lnTo>
                  <a:lnTo>
                    <a:pt x="1654" y="184"/>
                  </a:lnTo>
                  <a:lnTo>
                    <a:pt x="1424" y="276"/>
                  </a:lnTo>
                  <a:lnTo>
                    <a:pt x="1057" y="597"/>
                  </a:lnTo>
                  <a:lnTo>
                    <a:pt x="689" y="965"/>
                  </a:lnTo>
                  <a:lnTo>
                    <a:pt x="414" y="1424"/>
                  </a:lnTo>
                  <a:lnTo>
                    <a:pt x="184" y="1884"/>
                  </a:lnTo>
                  <a:lnTo>
                    <a:pt x="46" y="2389"/>
                  </a:lnTo>
                  <a:lnTo>
                    <a:pt x="0" y="2848"/>
                  </a:lnTo>
                  <a:lnTo>
                    <a:pt x="0" y="2894"/>
                  </a:lnTo>
                  <a:lnTo>
                    <a:pt x="46" y="2940"/>
                  </a:lnTo>
                  <a:lnTo>
                    <a:pt x="92" y="2940"/>
                  </a:lnTo>
                  <a:lnTo>
                    <a:pt x="138" y="2894"/>
                  </a:lnTo>
                  <a:lnTo>
                    <a:pt x="368" y="2527"/>
                  </a:lnTo>
                  <a:lnTo>
                    <a:pt x="643" y="2205"/>
                  </a:lnTo>
                  <a:lnTo>
                    <a:pt x="827" y="2021"/>
                  </a:lnTo>
                  <a:lnTo>
                    <a:pt x="1057" y="1930"/>
                  </a:lnTo>
                  <a:lnTo>
                    <a:pt x="1286" y="1884"/>
                  </a:lnTo>
                  <a:lnTo>
                    <a:pt x="1562" y="1975"/>
                  </a:lnTo>
                  <a:lnTo>
                    <a:pt x="1562" y="1930"/>
                  </a:lnTo>
                  <a:lnTo>
                    <a:pt x="1470" y="1838"/>
                  </a:lnTo>
                  <a:lnTo>
                    <a:pt x="1332" y="1746"/>
                  </a:lnTo>
                  <a:lnTo>
                    <a:pt x="919" y="1746"/>
                  </a:lnTo>
                  <a:lnTo>
                    <a:pt x="643" y="1838"/>
                  </a:lnTo>
                  <a:lnTo>
                    <a:pt x="551" y="1930"/>
                  </a:lnTo>
                  <a:lnTo>
                    <a:pt x="460" y="2067"/>
                  </a:lnTo>
                  <a:lnTo>
                    <a:pt x="597" y="1700"/>
                  </a:lnTo>
                  <a:lnTo>
                    <a:pt x="781" y="1424"/>
                  </a:lnTo>
                  <a:lnTo>
                    <a:pt x="965" y="1103"/>
                  </a:lnTo>
                  <a:lnTo>
                    <a:pt x="1194" y="827"/>
                  </a:lnTo>
                  <a:lnTo>
                    <a:pt x="1424" y="597"/>
                  </a:lnTo>
                  <a:lnTo>
                    <a:pt x="1700" y="368"/>
                  </a:lnTo>
                  <a:lnTo>
                    <a:pt x="2021" y="184"/>
                  </a:lnTo>
                  <a:lnTo>
                    <a:pt x="2343" y="46"/>
                  </a:lnTo>
                  <a:lnTo>
                    <a:pt x="23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47"/>
            <p:cNvSpPr/>
            <p:nvPr/>
          </p:nvSpPr>
          <p:spPr>
            <a:xfrm>
              <a:off x="6542024" y="1345481"/>
              <a:ext cx="189619" cy="200398"/>
            </a:xfrm>
            <a:custGeom>
              <a:avLst/>
              <a:gdLst/>
              <a:ahLst/>
              <a:cxnLst/>
              <a:rect l="l" t="t" r="r" b="b"/>
              <a:pathLst>
                <a:path w="9693" h="10244" extrusionOk="0">
                  <a:moveTo>
                    <a:pt x="8085" y="0"/>
                  </a:moveTo>
                  <a:lnTo>
                    <a:pt x="2710" y="5604"/>
                  </a:lnTo>
                  <a:lnTo>
                    <a:pt x="919" y="1241"/>
                  </a:lnTo>
                  <a:lnTo>
                    <a:pt x="138" y="2527"/>
                  </a:lnTo>
                  <a:lnTo>
                    <a:pt x="0" y="9141"/>
                  </a:lnTo>
                  <a:lnTo>
                    <a:pt x="2573" y="6477"/>
                  </a:lnTo>
                  <a:lnTo>
                    <a:pt x="4410" y="10244"/>
                  </a:lnTo>
                  <a:lnTo>
                    <a:pt x="4456" y="10244"/>
                  </a:lnTo>
                  <a:lnTo>
                    <a:pt x="4502" y="10198"/>
                  </a:lnTo>
                  <a:lnTo>
                    <a:pt x="4640" y="9968"/>
                  </a:lnTo>
                  <a:lnTo>
                    <a:pt x="5237" y="9049"/>
                  </a:lnTo>
                  <a:lnTo>
                    <a:pt x="7074" y="6156"/>
                  </a:lnTo>
                  <a:lnTo>
                    <a:pt x="9692" y="1746"/>
                  </a:lnTo>
                  <a:lnTo>
                    <a:pt x="80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47"/>
            <p:cNvSpPr/>
            <p:nvPr/>
          </p:nvSpPr>
          <p:spPr>
            <a:xfrm>
              <a:off x="6537525" y="1387716"/>
              <a:ext cx="188719" cy="164462"/>
            </a:xfrm>
            <a:custGeom>
              <a:avLst/>
              <a:gdLst/>
              <a:ahLst/>
              <a:cxnLst/>
              <a:rect l="l" t="t" r="r" b="b"/>
              <a:pathLst>
                <a:path w="9647" h="8407" extrusionOk="0">
                  <a:moveTo>
                    <a:pt x="9647" y="0"/>
                  </a:moveTo>
                  <a:lnTo>
                    <a:pt x="9601" y="46"/>
                  </a:lnTo>
                  <a:lnTo>
                    <a:pt x="8544" y="1608"/>
                  </a:lnTo>
                  <a:lnTo>
                    <a:pt x="7029" y="3951"/>
                  </a:lnTo>
                  <a:lnTo>
                    <a:pt x="5605" y="6293"/>
                  </a:lnTo>
                  <a:lnTo>
                    <a:pt x="4640" y="7901"/>
                  </a:lnTo>
                  <a:lnTo>
                    <a:pt x="3813" y="6247"/>
                  </a:lnTo>
                  <a:lnTo>
                    <a:pt x="3216" y="5099"/>
                  </a:lnTo>
                  <a:lnTo>
                    <a:pt x="2757" y="4318"/>
                  </a:lnTo>
                  <a:lnTo>
                    <a:pt x="2389" y="4640"/>
                  </a:lnTo>
                  <a:lnTo>
                    <a:pt x="1608" y="5421"/>
                  </a:lnTo>
                  <a:lnTo>
                    <a:pt x="368" y="6615"/>
                  </a:lnTo>
                  <a:lnTo>
                    <a:pt x="460" y="3537"/>
                  </a:lnTo>
                  <a:lnTo>
                    <a:pt x="460" y="1700"/>
                  </a:lnTo>
                  <a:lnTo>
                    <a:pt x="414" y="965"/>
                  </a:lnTo>
                  <a:lnTo>
                    <a:pt x="368" y="414"/>
                  </a:lnTo>
                  <a:lnTo>
                    <a:pt x="276" y="414"/>
                  </a:lnTo>
                  <a:lnTo>
                    <a:pt x="184" y="2067"/>
                  </a:lnTo>
                  <a:lnTo>
                    <a:pt x="93" y="3721"/>
                  </a:lnTo>
                  <a:lnTo>
                    <a:pt x="1" y="5512"/>
                  </a:lnTo>
                  <a:lnTo>
                    <a:pt x="47" y="7304"/>
                  </a:lnTo>
                  <a:lnTo>
                    <a:pt x="93" y="7304"/>
                  </a:lnTo>
                  <a:lnTo>
                    <a:pt x="139" y="7212"/>
                  </a:lnTo>
                  <a:lnTo>
                    <a:pt x="414" y="6982"/>
                  </a:lnTo>
                  <a:lnTo>
                    <a:pt x="1241" y="6110"/>
                  </a:lnTo>
                  <a:lnTo>
                    <a:pt x="2160" y="5145"/>
                  </a:lnTo>
                  <a:lnTo>
                    <a:pt x="2757" y="4456"/>
                  </a:lnTo>
                  <a:lnTo>
                    <a:pt x="3170" y="5466"/>
                  </a:lnTo>
                  <a:lnTo>
                    <a:pt x="3675" y="6477"/>
                  </a:lnTo>
                  <a:lnTo>
                    <a:pt x="4135" y="7442"/>
                  </a:lnTo>
                  <a:lnTo>
                    <a:pt x="4686" y="8406"/>
                  </a:lnTo>
                  <a:lnTo>
                    <a:pt x="4870" y="8131"/>
                  </a:lnTo>
                  <a:lnTo>
                    <a:pt x="5375" y="7350"/>
                  </a:lnTo>
                  <a:lnTo>
                    <a:pt x="6937" y="4823"/>
                  </a:lnTo>
                  <a:lnTo>
                    <a:pt x="8590" y="2021"/>
                  </a:lnTo>
                  <a:lnTo>
                    <a:pt x="9233" y="873"/>
                  </a:lnTo>
                  <a:lnTo>
                    <a:pt x="9647" y="46"/>
                  </a:lnTo>
                  <a:lnTo>
                    <a:pt x="96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47"/>
            <p:cNvSpPr/>
            <p:nvPr/>
          </p:nvSpPr>
          <p:spPr>
            <a:xfrm>
              <a:off x="6400039" y="2098481"/>
              <a:ext cx="475369" cy="26977"/>
            </a:xfrm>
            <a:custGeom>
              <a:avLst/>
              <a:gdLst/>
              <a:ahLst/>
              <a:cxnLst/>
              <a:rect l="l" t="t" r="r" b="b"/>
              <a:pathLst>
                <a:path w="24300" h="1379" extrusionOk="0">
                  <a:moveTo>
                    <a:pt x="1" y="1"/>
                  </a:moveTo>
                  <a:lnTo>
                    <a:pt x="1" y="1379"/>
                  </a:lnTo>
                  <a:lnTo>
                    <a:pt x="24300" y="1379"/>
                  </a:lnTo>
                  <a:lnTo>
                    <a:pt x="2430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47"/>
            <p:cNvSpPr/>
            <p:nvPr/>
          </p:nvSpPr>
          <p:spPr>
            <a:xfrm>
              <a:off x="6400039" y="2098481"/>
              <a:ext cx="289368" cy="26977"/>
            </a:xfrm>
            <a:custGeom>
              <a:avLst/>
              <a:gdLst/>
              <a:ahLst/>
              <a:cxnLst/>
              <a:rect l="l" t="t" r="r" b="b"/>
              <a:pathLst>
                <a:path w="14792" h="1379" extrusionOk="0">
                  <a:moveTo>
                    <a:pt x="1" y="1"/>
                  </a:moveTo>
                  <a:lnTo>
                    <a:pt x="1" y="1379"/>
                  </a:lnTo>
                  <a:lnTo>
                    <a:pt x="14792" y="1379"/>
                  </a:lnTo>
                  <a:lnTo>
                    <a:pt x="147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47"/>
            <p:cNvSpPr/>
            <p:nvPr/>
          </p:nvSpPr>
          <p:spPr>
            <a:xfrm>
              <a:off x="5951647" y="1715701"/>
              <a:ext cx="687446" cy="410656"/>
            </a:xfrm>
            <a:custGeom>
              <a:avLst/>
              <a:gdLst/>
              <a:ahLst/>
              <a:cxnLst/>
              <a:rect l="l" t="t" r="r" b="b"/>
              <a:pathLst>
                <a:path w="35141" h="20992" extrusionOk="0">
                  <a:moveTo>
                    <a:pt x="1" y="0"/>
                  </a:moveTo>
                  <a:lnTo>
                    <a:pt x="4411" y="20992"/>
                  </a:lnTo>
                  <a:lnTo>
                    <a:pt x="35140" y="20992"/>
                  </a:lnTo>
                  <a:lnTo>
                    <a:pt x="3077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47"/>
            <p:cNvSpPr/>
            <p:nvPr/>
          </p:nvSpPr>
          <p:spPr>
            <a:xfrm>
              <a:off x="6258974" y="1883724"/>
              <a:ext cx="73692" cy="73712"/>
            </a:xfrm>
            <a:custGeom>
              <a:avLst/>
              <a:gdLst/>
              <a:ahLst/>
              <a:cxnLst/>
              <a:rect l="l" t="t" r="r" b="b"/>
              <a:pathLst>
                <a:path w="3767" h="3768" extrusionOk="0">
                  <a:moveTo>
                    <a:pt x="1654" y="1"/>
                  </a:moveTo>
                  <a:lnTo>
                    <a:pt x="1424" y="47"/>
                  </a:lnTo>
                  <a:lnTo>
                    <a:pt x="1103" y="93"/>
                  </a:lnTo>
                  <a:lnTo>
                    <a:pt x="781" y="230"/>
                  </a:lnTo>
                  <a:lnTo>
                    <a:pt x="551" y="460"/>
                  </a:lnTo>
                  <a:lnTo>
                    <a:pt x="322" y="690"/>
                  </a:lnTo>
                  <a:lnTo>
                    <a:pt x="138" y="965"/>
                  </a:lnTo>
                  <a:lnTo>
                    <a:pt x="46" y="1241"/>
                  </a:lnTo>
                  <a:lnTo>
                    <a:pt x="0" y="1563"/>
                  </a:lnTo>
                  <a:lnTo>
                    <a:pt x="0" y="1884"/>
                  </a:lnTo>
                  <a:lnTo>
                    <a:pt x="92" y="2297"/>
                  </a:lnTo>
                  <a:lnTo>
                    <a:pt x="230" y="2619"/>
                  </a:lnTo>
                  <a:lnTo>
                    <a:pt x="414" y="2941"/>
                  </a:lnTo>
                  <a:lnTo>
                    <a:pt x="689" y="3216"/>
                  </a:lnTo>
                  <a:lnTo>
                    <a:pt x="965" y="3446"/>
                  </a:lnTo>
                  <a:lnTo>
                    <a:pt x="1286" y="3630"/>
                  </a:lnTo>
                  <a:lnTo>
                    <a:pt x="1654" y="3721"/>
                  </a:lnTo>
                  <a:lnTo>
                    <a:pt x="2067" y="3767"/>
                  </a:lnTo>
                  <a:lnTo>
                    <a:pt x="2343" y="3767"/>
                  </a:lnTo>
                  <a:lnTo>
                    <a:pt x="2664" y="3675"/>
                  </a:lnTo>
                  <a:lnTo>
                    <a:pt x="2940" y="3538"/>
                  </a:lnTo>
                  <a:lnTo>
                    <a:pt x="3216" y="3354"/>
                  </a:lnTo>
                  <a:lnTo>
                    <a:pt x="3399" y="3124"/>
                  </a:lnTo>
                  <a:lnTo>
                    <a:pt x="3583" y="2849"/>
                  </a:lnTo>
                  <a:lnTo>
                    <a:pt x="3675" y="2573"/>
                  </a:lnTo>
                  <a:lnTo>
                    <a:pt x="3767" y="2252"/>
                  </a:lnTo>
                  <a:lnTo>
                    <a:pt x="3721" y="1884"/>
                  </a:lnTo>
                  <a:lnTo>
                    <a:pt x="3675" y="1517"/>
                  </a:lnTo>
                  <a:lnTo>
                    <a:pt x="3491" y="1149"/>
                  </a:lnTo>
                  <a:lnTo>
                    <a:pt x="3307" y="828"/>
                  </a:lnTo>
                  <a:lnTo>
                    <a:pt x="3032" y="552"/>
                  </a:lnTo>
                  <a:lnTo>
                    <a:pt x="2756" y="368"/>
                  </a:lnTo>
                  <a:lnTo>
                    <a:pt x="2435" y="185"/>
                  </a:lnTo>
                  <a:lnTo>
                    <a:pt x="2067" y="47"/>
                  </a:lnTo>
                  <a:lnTo>
                    <a:pt x="16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47"/>
            <p:cNvSpPr/>
            <p:nvPr/>
          </p:nvSpPr>
          <p:spPr>
            <a:xfrm>
              <a:off x="6158325" y="1961015"/>
              <a:ext cx="368440" cy="277670"/>
            </a:xfrm>
            <a:custGeom>
              <a:avLst/>
              <a:gdLst/>
              <a:ahLst/>
              <a:cxnLst/>
              <a:rect l="l" t="t" r="r" b="b"/>
              <a:pathLst>
                <a:path w="18834" h="14194" extrusionOk="0">
                  <a:moveTo>
                    <a:pt x="7993" y="0"/>
                  </a:moveTo>
                  <a:lnTo>
                    <a:pt x="7626" y="46"/>
                  </a:lnTo>
                  <a:lnTo>
                    <a:pt x="7350" y="138"/>
                  </a:lnTo>
                  <a:lnTo>
                    <a:pt x="7120" y="276"/>
                  </a:lnTo>
                  <a:lnTo>
                    <a:pt x="6937" y="459"/>
                  </a:lnTo>
                  <a:lnTo>
                    <a:pt x="6799" y="689"/>
                  </a:lnTo>
                  <a:lnTo>
                    <a:pt x="6707" y="919"/>
                  </a:lnTo>
                  <a:lnTo>
                    <a:pt x="6615" y="1194"/>
                  </a:lnTo>
                  <a:lnTo>
                    <a:pt x="6569" y="1470"/>
                  </a:lnTo>
                  <a:lnTo>
                    <a:pt x="6523" y="1975"/>
                  </a:lnTo>
                  <a:lnTo>
                    <a:pt x="6569" y="2435"/>
                  </a:lnTo>
                  <a:lnTo>
                    <a:pt x="6661" y="2894"/>
                  </a:lnTo>
                  <a:lnTo>
                    <a:pt x="6431" y="2572"/>
                  </a:lnTo>
                  <a:lnTo>
                    <a:pt x="6156" y="2251"/>
                  </a:lnTo>
                  <a:lnTo>
                    <a:pt x="5834" y="1883"/>
                  </a:lnTo>
                  <a:lnTo>
                    <a:pt x="5421" y="1562"/>
                  </a:lnTo>
                  <a:lnTo>
                    <a:pt x="5191" y="1424"/>
                  </a:lnTo>
                  <a:lnTo>
                    <a:pt x="4962" y="1286"/>
                  </a:lnTo>
                  <a:lnTo>
                    <a:pt x="4732" y="1194"/>
                  </a:lnTo>
                  <a:lnTo>
                    <a:pt x="4456" y="1148"/>
                  </a:lnTo>
                  <a:lnTo>
                    <a:pt x="4181" y="1148"/>
                  </a:lnTo>
                  <a:lnTo>
                    <a:pt x="3951" y="1194"/>
                  </a:lnTo>
                  <a:lnTo>
                    <a:pt x="3721" y="1240"/>
                  </a:lnTo>
                  <a:lnTo>
                    <a:pt x="3538" y="1332"/>
                  </a:lnTo>
                  <a:lnTo>
                    <a:pt x="3354" y="1470"/>
                  </a:lnTo>
                  <a:lnTo>
                    <a:pt x="3262" y="1608"/>
                  </a:lnTo>
                  <a:lnTo>
                    <a:pt x="3124" y="1746"/>
                  </a:lnTo>
                  <a:lnTo>
                    <a:pt x="3032" y="1929"/>
                  </a:lnTo>
                  <a:lnTo>
                    <a:pt x="2940" y="2297"/>
                  </a:lnTo>
                  <a:lnTo>
                    <a:pt x="2894" y="2756"/>
                  </a:lnTo>
                  <a:lnTo>
                    <a:pt x="2940" y="3215"/>
                  </a:lnTo>
                  <a:lnTo>
                    <a:pt x="2986" y="3767"/>
                  </a:lnTo>
                  <a:lnTo>
                    <a:pt x="3124" y="4318"/>
                  </a:lnTo>
                  <a:lnTo>
                    <a:pt x="3354" y="5466"/>
                  </a:lnTo>
                  <a:lnTo>
                    <a:pt x="3629" y="6569"/>
                  </a:lnTo>
                  <a:lnTo>
                    <a:pt x="3721" y="7074"/>
                  </a:lnTo>
                  <a:lnTo>
                    <a:pt x="3767" y="7579"/>
                  </a:lnTo>
                  <a:lnTo>
                    <a:pt x="3767" y="8039"/>
                  </a:lnTo>
                  <a:lnTo>
                    <a:pt x="3675" y="8452"/>
                  </a:lnTo>
                  <a:lnTo>
                    <a:pt x="460" y="8452"/>
                  </a:lnTo>
                  <a:lnTo>
                    <a:pt x="1" y="9692"/>
                  </a:lnTo>
                  <a:lnTo>
                    <a:pt x="736" y="10151"/>
                  </a:lnTo>
                  <a:lnTo>
                    <a:pt x="1471" y="10703"/>
                  </a:lnTo>
                  <a:lnTo>
                    <a:pt x="3032" y="11851"/>
                  </a:lnTo>
                  <a:lnTo>
                    <a:pt x="3767" y="12402"/>
                  </a:lnTo>
                  <a:lnTo>
                    <a:pt x="4502" y="12907"/>
                  </a:lnTo>
                  <a:lnTo>
                    <a:pt x="5145" y="13275"/>
                  </a:lnTo>
                  <a:lnTo>
                    <a:pt x="5467" y="13367"/>
                  </a:lnTo>
                  <a:lnTo>
                    <a:pt x="5788" y="13459"/>
                  </a:lnTo>
                  <a:lnTo>
                    <a:pt x="6064" y="13505"/>
                  </a:lnTo>
                  <a:lnTo>
                    <a:pt x="6385" y="13505"/>
                  </a:lnTo>
                  <a:lnTo>
                    <a:pt x="6661" y="13413"/>
                  </a:lnTo>
                  <a:lnTo>
                    <a:pt x="6937" y="13321"/>
                  </a:lnTo>
                  <a:lnTo>
                    <a:pt x="7166" y="13183"/>
                  </a:lnTo>
                  <a:lnTo>
                    <a:pt x="7396" y="12999"/>
                  </a:lnTo>
                  <a:lnTo>
                    <a:pt x="7626" y="12770"/>
                  </a:lnTo>
                  <a:lnTo>
                    <a:pt x="7763" y="12540"/>
                  </a:lnTo>
                  <a:lnTo>
                    <a:pt x="7901" y="12816"/>
                  </a:lnTo>
                  <a:lnTo>
                    <a:pt x="8085" y="13045"/>
                  </a:lnTo>
                  <a:lnTo>
                    <a:pt x="8315" y="13367"/>
                  </a:lnTo>
                  <a:lnTo>
                    <a:pt x="8636" y="13642"/>
                  </a:lnTo>
                  <a:lnTo>
                    <a:pt x="9004" y="13918"/>
                  </a:lnTo>
                  <a:lnTo>
                    <a:pt x="9233" y="14010"/>
                  </a:lnTo>
                  <a:lnTo>
                    <a:pt x="9463" y="14102"/>
                  </a:lnTo>
                  <a:lnTo>
                    <a:pt x="9693" y="14148"/>
                  </a:lnTo>
                  <a:lnTo>
                    <a:pt x="9968" y="14194"/>
                  </a:lnTo>
                  <a:lnTo>
                    <a:pt x="10244" y="14148"/>
                  </a:lnTo>
                  <a:lnTo>
                    <a:pt x="10519" y="14010"/>
                  </a:lnTo>
                  <a:lnTo>
                    <a:pt x="10749" y="13780"/>
                  </a:lnTo>
                  <a:lnTo>
                    <a:pt x="10979" y="13597"/>
                  </a:lnTo>
                  <a:lnTo>
                    <a:pt x="11300" y="13183"/>
                  </a:lnTo>
                  <a:lnTo>
                    <a:pt x="11392" y="12999"/>
                  </a:lnTo>
                  <a:lnTo>
                    <a:pt x="11576" y="13229"/>
                  </a:lnTo>
                  <a:lnTo>
                    <a:pt x="11760" y="13459"/>
                  </a:lnTo>
                  <a:lnTo>
                    <a:pt x="11943" y="13688"/>
                  </a:lnTo>
                  <a:lnTo>
                    <a:pt x="12219" y="13872"/>
                  </a:lnTo>
                  <a:lnTo>
                    <a:pt x="12449" y="14010"/>
                  </a:lnTo>
                  <a:lnTo>
                    <a:pt x="12724" y="14102"/>
                  </a:lnTo>
                  <a:lnTo>
                    <a:pt x="13046" y="14148"/>
                  </a:lnTo>
                  <a:lnTo>
                    <a:pt x="13321" y="14194"/>
                  </a:lnTo>
                  <a:lnTo>
                    <a:pt x="13689" y="14102"/>
                  </a:lnTo>
                  <a:lnTo>
                    <a:pt x="14010" y="13964"/>
                  </a:lnTo>
                  <a:lnTo>
                    <a:pt x="14286" y="13780"/>
                  </a:lnTo>
                  <a:lnTo>
                    <a:pt x="14516" y="13551"/>
                  </a:lnTo>
                  <a:lnTo>
                    <a:pt x="14699" y="13321"/>
                  </a:lnTo>
                  <a:lnTo>
                    <a:pt x="14837" y="13137"/>
                  </a:lnTo>
                  <a:lnTo>
                    <a:pt x="14929" y="12953"/>
                  </a:lnTo>
                  <a:lnTo>
                    <a:pt x="15113" y="13091"/>
                  </a:lnTo>
                  <a:lnTo>
                    <a:pt x="15343" y="13229"/>
                  </a:lnTo>
                  <a:lnTo>
                    <a:pt x="15618" y="13367"/>
                  </a:lnTo>
                  <a:lnTo>
                    <a:pt x="15986" y="13459"/>
                  </a:lnTo>
                  <a:lnTo>
                    <a:pt x="16353" y="13551"/>
                  </a:lnTo>
                  <a:lnTo>
                    <a:pt x="16721" y="13551"/>
                  </a:lnTo>
                  <a:lnTo>
                    <a:pt x="16950" y="13505"/>
                  </a:lnTo>
                  <a:lnTo>
                    <a:pt x="17134" y="13459"/>
                  </a:lnTo>
                  <a:lnTo>
                    <a:pt x="17318" y="13367"/>
                  </a:lnTo>
                  <a:lnTo>
                    <a:pt x="17501" y="13229"/>
                  </a:lnTo>
                  <a:lnTo>
                    <a:pt x="17685" y="13045"/>
                  </a:lnTo>
                  <a:lnTo>
                    <a:pt x="17823" y="12816"/>
                  </a:lnTo>
                  <a:lnTo>
                    <a:pt x="18144" y="12264"/>
                  </a:lnTo>
                  <a:lnTo>
                    <a:pt x="18374" y="11575"/>
                  </a:lnTo>
                  <a:lnTo>
                    <a:pt x="18558" y="10795"/>
                  </a:lnTo>
                  <a:lnTo>
                    <a:pt x="18696" y="9922"/>
                  </a:lnTo>
                  <a:lnTo>
                    <a:pt x="18788" y="9003"/>
                  </a:lnTo>
                  <a:lnTo>
                    <a:pt x="18834" y="8084"/>
                  </a:lnTo>
                  <a:lnTo>
                    <a:pt x="18788" y="7120"/>
                  </a:lnTo>
                  <a:lnTo>
                    <a:pt x="18696" y="6155"/>
                  </a:lnTo>
                  <a:lnTo>
                    <a:pt x="18512" y="5282"/>
                  </a:lnTo>
                  <a:lnTo>
                    <a:pt x="18236" y="4410"/>
                  </a:lnTo>
                  <a:lnTo>
                    <a:pt x="17915" y="3675"/>
                  </a:lnTo>
                  <a:lnTo>
                    <a:pt x="17731" y="3307"/>
                  </a:lnTo>
                  <a:lnTo>
                    <a:pt x="17547" y="2986"/>
                  </a:lnTo>
                  <a:lnTo>
                    <a:pt x="17318" y="2710"/>
                  </a:lnTo>
                  <a:lnTo>
                    <a:pt x="17042" y="2481"/>
                  </a:lnTo>
                  <a:lnTo>
                    <a:pt x="16766" y="2251"/>
                  </a:lnTo>
                  <a:lnTo>
                    <a:pt x="16491" y="2113"/>
                  </a:lnTo>
                  <a:lnTo>
                    <a:pt x="16215" y="2021"/>
                  </a:lnTo>
                  <a:lnTo>
                    <a:pt x="15986" y="1975"/>
                  </a:lnTo>
                  <a:lnTo>
                    <a:pt x="15802" y="1975"/>
                  </a:lnTo>
                  <a:lnTo>
                    <a:pt x="15618" y="2021"/>
                  </a:lnTo>
                  <a:lnTo>
                    <a:pt x="15480" y="2113"/>
                  </a:lnTo>
                  <a:lnTo>
                    <a:pt x="15343" y="2251"/>
                  </a:lnTo>
                  <a:lnTo>
                    <a:pt x="15159" y="2572"/>
                  </a:lnTo>
                  <a:lnTo>
                    <a:pt x="15067" y="2940"/>
                  </a:lnTo>
                  <a:lnTo>
                    <a:pt x="15021" y="3261"/>
                  </a:lnTo>
                  <a:lnTo>
                    <a:pt x="14975" y="3583"/>
                  </a:lnTo>
                  <a:lnTo>
                    <a:pt x="14837" y="3078"/>
                  </a:lnTo>
                  <a:lnTo>
                    <a:pt x="14654" y="2572"/>
                  </a:lnTo>
                  <a:lnTo>
                    <a:pt x="14378" y="1975"/>
                  </a:lnTo>
                  <a:lnTo>
                    <a:pt x="14010" y="1378"/>
                  </a:lnTo>
                  <a:lnTo>
                    <a:pt x="13781" y="1103"/>
                  </a:lnTo>
                  <a:lnTo>
                    <a:pt x="13551" y="873"/>
                  </a:lnTo>
                  <a:lnTo>
                    <a:pt x="13321" y="643"/>
                  </a:lnTo>
                  <a:lnTo>
                    <a:pt x="13000" y="459"/>
                  </a:lnTo>
                  <a:lnTo>
                    <a:pt x="12724" y="322"/>
                  </a:lnTo>
                  <a:lnTo>
                    <a:pt x="12357" y="276"/>
                  </a:lnTo>
                  <a:lnTo>
                    <a:pt x="12035" y="276"/>
                  </a:lnTo>
                  <a:lnTo>
                    <a:pt x="11760" y="368"/>
                  </a:lnTo>
                  <a:lnTo>
                    <a:pt x="11530" y="459"/>
                  </a:lnTo>
                  <a:lnTo>
                    <a:pt x="11300" y="643"/>
                  </a:lnTo>
                  <a:lnTo>
                    <a:pt x="11163" y="827"/>
                  </a:lnTo>
                  <a:lnTo>
                    <a:pt x="11025" y="1057"/>
                  </a:lnTo>
                  <a:lnTo>
                    <a:pt x="10933" y="1332"/>
                  </a:lnTo>
                  <a:lnTo>
                    <a:pt x="10841" y="1608"/>
                  </a:lnTo>
                  <a:lnTo>
                    <a:pt x="10749" y="2113"/>
                  </a:lnTo>
                  <a:lnTo>
                    <a:pt x="10703" y="2572"/>
                  </a:lnTo>
                  <a:lnTo>
                    <a:pt x="10703" y="3032"/>
                  </a:lnTo>
                  <a:lnTo>
                    <a:pt x="10565" y="2526"/>
                  </a:lnTo>
                  <a:lnTo>
                    <a:pt x="10336" y="2067"/>
                  </a:lnTo>
                  <a:lnTo>
                    <a:pt x="10060" y="1516"/>
                  </a:lnTo>
                  <a:lnTo>
                    <a:pt x="9693" y="919"/>
                  </a:lnTo>
                  <a:lnTo>
                    <a:pt x="9463" y="689"/>
                  </a:lnTo>
                  <a:lnTo>
                    <a:pt x="9233" y="459"/>
                  </a:lnTo>
                  <a:lnTo>
                    <a:pt x="8958" y="276"/>
                  </a:lnTo>
                  <a:lnTo>
                    <a:pt x="8682" y="138"/>
                  </a:lnTo>
                  <a:lnTo>
                    <a:pt x="8361" y="46"/>
                  </a:lnTo>
                  <a:lnTo>
                    <a:pt x="7993" y="0"/>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47"/>
            <p:cNvSpPr/>
            <p:nvPr/>
          </p:nvSpPr>
          <p:spPr>
            <a:xfrm>
              <a:off x="6095432" y="2125438"/>
              <a:ext cx="134805" cy="65632"/>
            </a:xfrm>
            <a:custGeom>
              <a:avLst/>
              <a:gdLst/>
              <a:ahLst/>
              <a:cxnLst/>
              <a:rect l="l" t="t" r="r" b="b"/>
              <a:pathLst>
                <a:path w="6891" h="3355" extrusionOk="0">
                  <a:moveTo>
                    <a:pt x="3583" y="1"/>
                  </a:moveTo>
                  <a:lnTo>
                    <a:pt x="2894" y="139"/>
                  </a:lnTo>
                  <a:lnTo>
                    <a:pt x="2297" y="277"/>
                  </a:lnTo>
                  <a:lnTo>
                    <a:pt x="1746" y="460"/>
                  </a:lnTo>
                  <a:lnTo>
                    <a:pt x="1286" y="690"/>
                  </a:lnTo>
                  <a:lnTo>
                    <a:pt x="919" y="920"/>
                  </a:lnTo>
                  <a:lnTo>
                    <a:pt x="597" y="1195"/>
                  </a:lnTo>
                  <a:lnTo>
                    <a:pt x="322" y="1471"/>
                  </a:lnTo>
                  <a:lnTo>
                    <a:pt x="138" y="1746"/>
                  </a:lnTo>
                  <a:lnTo>
                    <a:pt x="46" y="2022"/>
                  </a:lnTo>
                  <a:lnTo>
                    <a:pt x="0" y="2252"/>
                  </a:lnTo>
                  <a:lnTo>
                    <a:pt x="46" y="2527"/>
                  </a:lnTo>
                  <a:lnTo>
                    <a:pt x="138" y="2757"/>
                  </a:lnTo>
                  <a:lnTo>
                    <a:pt x="322" y="2941"/>
                  </a:lnTo>
                  <a:lnTo>
                    <a:pt x="552" y="3124"/>
                  </a:lnTo>
                  <a:lnTo>
                    <a:pt x="827" y="3262"/>
                  </a:lnTo>
                  <a:lnTo>
                    <a:pt x="1241" y="3308"/>
                  </a:lnTo>
                  <a:lnTo>
                    <a:pt x="1562" y="3354"/>
                  </a:lnTo>
                  <a:lnTo>
                    <a:pt x="1930" y="3354"/>
                  </a:lnTo>
                  <a:lnTo>
                    <a:pt x="2527" y="3262"/>
                  </a:lnTo>
                  <a:lnTo>
                    <a:pt x="3078" y="3124"/>
                  </a:lnTo>
                  <a:lnTo>
                    <a:pt x="3629" y="2987"/>
                  </a:lnTo>
                  <a:lnTo>
                    <a:pt x="4134" y="2849"/>
                  </a:lnTo>
                  <a:lnTo>
                    <a:pt x="4686" y="2803"/>
                  </a:lnTo>
                  <a:lnTo>
                    <a:pt x="4961" y="2803"/>
                  </a:lnTo>
                  <a:lnTo>
                    <a:pt x="5283" y="2849"/>
                  </a:lnTo>
                  <a:lnTo>
                    <a:pt x="5604" y="2941"/>
                  </a:lnTo>
                  <a:lnTo>
                    <a:pt x="5972" y="3033"/>
                  </a:lnTo>
                  <a:lnTo>
                    <a:pt x="689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47"/>
            <p:cNvSpPr/>
            <p:nvPr/>
          </p:nvSpPr>
          <p:spPr>
            <a:xfrm>
              <a:off x="6446774" y="2027508"/>
              <a:ext cx="17997" cy="183320"/>
            </a:xfrm>
            <a:custGeom>
              <a:avLst/>
              <a:gdLst/>
              <a:ahLst/>
              <a:cxnLst/>
              <a:rect l="l" t="t" r="r" b="b"/>
              <a:pathLst>
                <a:path w="920" h="9371" extrusionOk="0">
                  <a:moveTo>
                    <a:pt x="92" y="0"/>
                  </a:moveTo>
                  <a:lnTo>
                    <a:pt x="46" y="46"/>
                  </a:lnTo>
                  <a:lnTo>
                    <a:pt x="0" y="92"/>
                  </a:lnTo>
                  <a:lnTo>
                    <a:pt x="184" y="1240"/>
                  </a:lnTo>
                  <a:lnTo>
                    <a:pt x="322" y="2389"/>
                  </a:lnTo>
                  <a:lnTo>
                    <a:pt x="414" y="3583"/>
                  </a:lnTo>
                  <a:lnTo>
                    <a:pt x="460" y="4731"/>
                  </a:lnTo>
                  <a:lnTo>
                    <a:pt x="506" y="5880"/>
                  </a:lnTo>
                  <a:lnTo>
                    <a:pt x="460" y="7028"/>
                  </a:lnTo>
                  <a:lnTo>
                    <a:pt x="368" y="8222"/>
                  </a:lnTo>
                  <a:lnTo>
                    <a:pt x="276" y="9371"/>
                  </a:lnTo>
                  <a:lnTo>
                    <a:pt x="552" y="8222"/>
                  </a:lnTo>
                  <a:lnTo>
                    <a:pt x="781" y="7074"/>
                  </a:lnTo>
                  <a:lnTo>
                    <a:pt x="919" y="5880"/>
                  </a:lnTo>
                  <a:lnTo>
                    <a:pt x="919" y="4731"/>
                  </a:lnTo>
                  <a:lnTo>
                    <a:pt x="873" y="3537"/>
                  </a:lnTo>
                  <a:lnTo>
                    <a:pt x="735" y="2389"/>
                  </a:lnTo>
                  <a:lnTo>
                    <a:pt x="506" y="1194"/>
                  </a:lnTo>
                  <a:lnTo>
                    <a:pt x="184" y="92"/>
                  </a:lnTo>
                  <a:lnTo>
                    <a:pt x="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47"/>
            <p:cNvSpPr/>
            <p:nvPr/>
          </p:nvSpPr>
          <p:spPr>
            <a:xfrm>
              <a:off x="6365903" y="2015829"/>
              <a:ext cx="28776" cy="200398"/>
            </a:xfrm>
            <a:custGeom>
              <a:avLst/>
              <a:gdLst/>
              <a:ahLst/>
              <a:cxnLst/>
              <a:rect l="l" t="t" r="r" b="b"/>
              <a:pathLst>
                <a:path w="1471" h="10244" extrusionOk="0">
                  <a:moveTo>
                    <a:pt x="0" y="0"/>
                  </a:moveTo>
                  <a:lnTo>
                    <a:pt x="0" y="92"/>
                  </a:lnTo>
                  <a:lnTo>
                    <a:pt x="184" y="505"/>
                  </a:lnTo>
                  <a:lnTo>
                    <a:pt x="322" y="1011"/>
                  </a:lnTo>
                  <a:lnTo>
                    <a:pt x="552" y="2205"/>
                  </a:lnTo>
                  <a:lnTo>
                    <a:pt x="735" y="3491"/>
                  </a:lnTo>
                  <a:lnTo>
                    <a:pt x="873" y="4915"/>
                  </a:lnTo>
                  <a:lnTo>
                    <a:pt x="965" y="6339"/>
                  </a:lnTo>
                  <a:lnTo>
                    <a:pt x="965" y="7717"/>
                  </a:lnTo>
                  <a:lnTo>
                    <a:pt x="919" y="9049"/>
                  </a:lnTo>
                  <a:lnTo>
                    <a:pt x="781" y="10197"/>
                  </a:lnTo>
                  <a:lnTo>
                    <a:pt x="827" y="10243"/>
                  </a:lnTo>
                  <a:lnTo>
                    <a:pt x="873" y="10197"/>
                  </a:lnTo>
                  <a:lnTo>
                    <a:pt x="1057" y="9554"/>
                  </a:lnTo>
                  <a:lnTo>
                    <a:pt x="1195" y="8957"/>
                  </a:lnTo>
                  <a:lnTo>
                    <a:pt x="1287" y="8314"/>
                  </a:lnTo>
                  <a:lnTo>
                    <a:pt x="1378" y="7671"/>
                  </a:lnTo>
                  <a:lnTo>
                    <a:pt x="1424" y="7028"/>
                  </a:lnTo>
                  <a:lnTo>
                    <a:pt x="1470" y="6385"/>
                  </a:lnTo>
                  <a:lnTo>
                    <a:pt x="1470" y="5742"/>
                  </a:lnTo>
                  <a:lnTo>
                    <a:pt x="1424" y="5099"/>
                  </a:lnTo>
                  <a:lnTo>
                    <a:pt x="1378" y="4456"/>
                  </a:lnTo>
                  <a:lnTo>
                    <a:pt x="1287" y="3813"/>
                  </a:lnTo>
                  <a:lnTo>
                    <a:pt x="1149" y="3169"/>
                  </a:lnTo>
                  <a:lnTo>
                    <a:pt x="1011" y="2526"/>
                  </a:lnTo>
                  <a:lnTo>
                    <a:pt x="827" y="1929"/>
                  </a:lnTo>
                  <a:lnTo>
                    <a:pt x="643" y="1286"/>
                  </a:lnTo>
                  <a:lnTo>
                    <a:pt x="414" y="689"/>
                  </a:lnTo>
                  <a:lnTo>
                    <a:pt x="184" y="92"/>
                  </a:lnTo>
                  <a:lnTo>
                    <a:pt x="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47"/>
            <p:cNvSpPr/>
            <p:nvPr/>
          </p:nvSpPr>
          <p:spPr>
            <a:xfrm>
              <a:off x="6285031" y="2012230"/>
              <a:ext cx="35956" cy="192319"/>
            </a:xfrm>
            <a:custGeom>
              <a:avLst/>
              <a:gdLst/>
              <a:ahLst/>
              <a:cxnLst/>
              <a:rect l="l" t="t" r="r" b="b"/>
              <a:pathLst>
                <a:path w="1838" h="9831" extrusionOk="0">
                  <a:moveTo>
                    <a:pt x="0" y="0"/>
                  </a:moveTo>
                  <a:lnTo>
                    <a:pt x="0" y="46"/>
                  </a:lnTo>
                  <a:lnTo>
                    <a:pt x="460" y="1241"/>
                  </a:lnTo>
                  <a:lnTo>
                    <a:pt x="781" y="2435"/>
                  </a:lnTo>
                  <a:lnTo>
                    <a:pt x="1057" y="3629"/>
                  </a:lnTo>
                  <a:lnTo>
                    <a:pt x="1286" y="4823"/>
                  </a:lnTo>
                  <a:lnTo>
                    <a:pt x="1378" y="6064"/>
                  </a:lnTo>
                  <a:lnTo>
                    <a:pt x="1424" y="7304"/>
                  </a:lnTo>
                  <a:lnTo>
                    <a:pt x="1424" y="8544"/>
                  </a:lnTo>
                  <a:lnTo>
                    <a:pt x="1332" y="9784"/>
                  </a:lnTo>
                  <a:lnTo>
                    <a:pt x="1378" y="9830"/>
                  </a:lnTo>
                  <a:lnTo>
                    <a:pt x="1424" y="9784"/>
                  </a:lnTo>
                  <a:lnTo>
                    <a:pt x="1608" y="9187"/>
                  </a:lnTo>
                  <a:lnTo>
                    <a:pt x="1746" y="8498"/>
                  </a:lnTo>
                  <a:lnTo>
                    <a:pt x="1792" y="7809"/>
                  </a:lnTo>
                  <a:lnTo>
                    <a:pt x="1838" y="7074"/>
                  </a:lnTo>
                  <a:lnTo>
                    <a:pt x="1838" y="6385"/>
                  </a:lnTo>
                  <a:lnTo>
                    <a:pt x="1838" y="5650"/>
                  </a:lnTo>
                  <a:lnTo>
                    <a:pt x="1700" y="4318"/>
                  </a:lnTo>
                  <a:lnTo>
                    <a:pt x="1654" y="3767"/>
                  </a:lnTo>
                  <a:lnTo>
                    <a:pt x="1516" y="3170"/>
                  </a:lnTo>
                  <a:lnTo>
                    <a:pt x="1378" y="2619"/>
                  </a:lnTo>
                  <a:lnTo>
                    <a:pt x="1195" y="2067"/>
                  </a:lnTo>
                  <a:lnTo>
                    <a:pt x="965" y="1516"/>
                  </a:lnTo>
                  <a:lnTo>
                    <a:pt x="689" y="1011"/>
                  </a:lnTo>
                  <a:lnTo>
                    <a:pt x="414" y="460"/>
                  </a:lnTo>
                  <a:lnTo>
                    <a:pt x="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Arrow: Right 1">
            <a:extLst>
              <a:ext uri="{FF2B5EF4-FFF2-40B4-BE49-F238E27FC236}">
                <a16:creationId xmlns:a16="http://schemas.microsoft.com/office/drawing/2014/main" id="{BED6A6E5-1195-16DB-276C-465C8DF9E49C}"/>
              </a:ext>
            </a:extLst>
          </p:cNvPr>
          <p:cNvSpPr/>
          <p:nvPr/>
        </p:nvSpPr>
        <p:spPr>
          <a:xfrm>
            <a:off x="1718268" y="3045300"/>
            <a:ext cx="231112" cy="1751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98B9AD55-12B4-686D-8380-ADA9AAD2C2F5}"/>
              </a:ext>
            </a:extLst>
          </p:cNvPr>
          <p:cNvSpPr/>
          <p:nvPr/>
        </p:nvSpPr>
        <p:spPr>
          <a:xfrm>
            <a:off x="1718268" y="3250749"/>
            <a:ext cx="231112" cy="1751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65748B40-8E51-131F-BD3B-33A695F0000F}"/>
              </a:ext>
            </a:extLst>
          </p:cNvPr>
          <p:cNvSpPr/>
          <p:nvPr/>
        </p:nvSpPr>
        <p:spPr>
          <a:xfrm>
            <a:off x="1718268" y="3456198"/>
            <a:ext cx="231112" cy="1751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A6D57158-1118-D050-4C41-415E1622AEED}"/>
              </a:ext>
            </a:extLst>
          </p:cNvPr>
          <p:cNvSpPr/>
          <p:nvPr/>
        </p:nvSpPr>
        <p:spPr>
          <a:xfrm>
            <a:off x="1722499" y="3702600"/>
            <a:ext cx="231112" cy="1751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154E347-8649-A121-6C20-79399001FE83}"/>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Simran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34B419F0-E097-9B3B-A9C3-869827BE589D}"/>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268974B2-30A3-6B0E-FE07-E8ED8644AD3D}"/>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BERT MODEL IMPLEMENTATION</a:t>
            </a:r>
          </a:p>
        </p:txBody>
      </p:sp>
      <p:sp>
        <p:nvSpPr>
          <p:cNvPr id="6" name="TextBox 5">
            <a:extLst>
              <a:ext uri="{FF2B5EF4-FFF2-40B4-BE49-F238E27FC236}">
                <a16:creationId xmlns:a16="http://schemas.microsoft.com/office/drawing/2014/main" id="{AF27ED02-B4F7-CF31-4B21-3E094FBAEC75}"/>
              </a:ext>
            </a:extLst>
          </p:cNvPr>
          <p:cNvSpPr txBox="1"/>
          <p:nvPr/>
        </p:nvSpPr>
        <p:spPr>
          <a:xfrm>
            <a:off x="4526782" y="1017725"/>
            <a:ext cx="4903596" cy="3293209"/>
          </a:xfrm>
          <a:prstGeom prst="rect">
            <a:avLst/>
          </a:prstGeom>
          <a:noFill/>
        </p:spPr>
        <p:txBody>
          <a:bodyPr wrap="square" lIns="91440" tIns="45720" rIns="91440" bIns="45720" rtlCol="0" anchor="t">
            <a:spAutoFit/>
          </a:bodyPr>
          <a:lstStyle/>
          <a:p>
            <a:endParaRPr lang="en-US" sz="1600"/>
          </a:p>
          <a:p>
            <a:pPr>
              <a:buFont typeface="Arial" panose="020B0604020202020204" pitchFamily="34" charset="0"/>
              <a:buChar char="•"/>
            </a:pPr>
            <a:r>
              <a:rPr lang="en-US" sz="1600" b="1"/>
              <a:t>BERT Tokenizer (</a:t>
            </a:r>
            <a:r>
              <a:rPr lang="en-US" sz="1600" b="1" err="1"/>
              <a:t>BertTokenizer</a:t>
            </a:r>
            <a:r>
              <a:rPr lang="en-US" sz="1600" b="1"/>
              <a:t>)</a:t>
            </a:r>
          </a:p>
          <a:p>
            <a:r>
              <a:rPr lang="en-US" sz="1600"/>
              <a:t> Converts text into tokens for BERT model understanding</a:t>
            </a:r>
          </a:p>
          <a:p>
            <a:endParaRPr lang="en-US" sz="1600"/>
          </a:p>
          <a:p>
            <a:pPr>
              <a:buFont typeface="Arial" panose="020B0604020202020204" pitchFamily="34" charset="0"/>
              <a:buChar char="•"/>
            </a:pPr>
            <a:r>
              <a:rPr lang="en-US" sz="1600" b="1"/>
              <a:t>BERT Model (</a:t>
            </a:r>
            <a:r>
              <a:rPr lang="en-US" sz="1600" b="1" err="1"/>
              <a:t>BertForSequenceClassification</a:t>
            </a:r>
            <a:r>
              <a:rPr lang="en-US" sz="1600" b="1"/>
              <a:t>)</a:t>
            </a:r>
            <a:r>
              <a:rPr lang="en-US" sz="1600"/>
              <a:t> Pre-trained model fine-tuned for sentiment classification</a:t>
            </a:r>
          </a:p>
          <a:p>
            <a:pPr>
              <a:buFont typeface="Arial" panose="020B0604020202020204" pitchFamily="34" charset="0"/>
              <a:buChar char="•"/>
            </a:pPr>
            <a:endParaRPr lang="en-US" sz="1600"/>
          </a:p>
          <a:p>
            <a:pPr>
              <a:buFont typeface="Arial" panose="020B0604020202020204" pitchFamily="34" charset="0"/>
              <a:buChar char="•"/>
            </a:pPr>
            <a:r>
              <a:rPr lang="en-US" sz="1600" b="1"/>
              <a:t>Trainer and Training Arguments</a:t>
            </a:r>
            <a:endParaRPr lang="en-US" sz="1600"/>
          </a:p>
          <a:p>
            <a:r>
              <a:rPr lang="en-US" sz="1600"/>
              <a:t>Manages training loops, evaluation, and hyperparameter tuning for improved model performance.</a:t>
            </a:r>
          </a:p>
        </p:txBody>
      </p:sp>
      <p:pic>
        <p:nvPicPr>
          <p:cNvPr id="5" name="Picture 4">
            <a:extLst>
              <a:ext uri="{FF2B5EF4-FFF2-40B4-BE49-F238E27FC236}">
                <a16:creationId xmlns:a16="http://schemas.microsoft.com/office/drawing/2014/main" id="{660180B3-F046-33B6-4CD2-09B30B071058}"/>
              </a:ext>
            </a:extLst>
          </p:cNvPr>
          <p:cNvPicPr>
            <a:picLocks noChangeAspect="1"/>
          </p:cNvPicPr>
          <p:nvPr/>
        </p:nvPicPr>
        <p:blipFill>
          <a:blip r:embed="rId3"/>
          <a:srcRect b="86671"/>
          <a:stretch/>
        </p:blipFill>
        <p:spPr>
          <a:xfrm>
            <a:off x="289643" y="1405652"/>
            <a:ext cx="3990733" cy="493157"/>
          </a:xfrm>
          <a:prstGeom prst="rect">
            <a:avLst/>
          </a:prstGeom>
        </p:spPr>
      </p:pic>
      <p:sp>
        <p:nvSpPr>
          <p:cNvPr id="2" name="TextBox 1">
            <a:extLst>
              <a:ext uri="{FF2B5EF4-FFF2-40B4-BE49-F238E27FC236}">
                <a16:creationId xmlns:a16="http://schemas.microsoft.com/office/drawing/2014/main" id="{0A028D46-785B-2D54-AE6F-6D46A320C370}"/>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Simran</a:t>
            </a:r>
          </a:p>
        </p:txBody>
      </p:sp>
      <p:pic>
        <p:nvPicPr>
          <p:cNvPr id="3" name="Picture 2">
            <a:extLst>
              <a:ext uri="{FF2B5EF4-FFF2-40B4-BE49-F238E27FC236}">
                <a16:creationId xmlns:a16="http://schemas.microsoft.com/office/drawing/2014/main" id="{0A9E711F-97C7-4722-60B0-F84A39A93991}"/>
              </a:ext>
            </a:extLst>
          </p:cNvPr>
          <p:cNvPicPr>
            <a:picLocks noChangeAspect="1"/>
          </p:cNvPicPr>
          <p:nvPr/>
        </p:nvPicPr>
        <p:blipFill>
          <a:blip r:embed="rId3"/>
          <a:srcRect t="53238"/>
          <a:stretch/>
        </p:blipFill>
        <p:spPr>
          <a:xfrm>
            <a:off x="258470" y="2840182"/>
            <a:ext cx="3990733" cy="1730138"/>
          </a:xfrm>
          <a:prstGeom prst="rect">
            <a:avLst/>
          </a:prstGeom>
        </p:spPr>
      </p:pic>
    </p:spTree>
    <p:extLst>
      <p:ext uri="{BB962C8B-B14F-4D97-AF65-F5344CB8AC3E}">
        <p14:creationId xmlns:p14="http://schemas.microsoft.com/office/powerpoint/2010/main" val="350448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A607E800-58BE-2289-9E50-2C20944A3E35}"/>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B7B15461-A402-0DB4-DD95-1337F8AFA942}"/>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BERT MODEL IMPLEMENTATION</a:t>
            </a:r>
          </a:p>
        </p:txBody>
      </p:sp>
      <p:pic>
        <p:nvPicPr>
          <p:cNvPr id="3" name="Picture 2">
            <a:extLst>
              <a:ext uri="{FF2B5EF4-FFF2-40B4-BE49-F238E27FC236}">
                <a16:creationId xmlns:a16="http://schemas.microsoft.com/office/drawing/2014/main" id="{C3FBDAB5-2D80-B803-5065-2EEE01902519}"/>
              </a:ext>
            </a:extLst>
          </p:cNvPr>
          <p:cNvPicPr>
            <a:picLocks noChangeAspect="1"/>
          </p:cNvPicPr>
          <p:nvPr/>
        </p:nvPicPr>
        <p:blipFill>
          <a:blip r:embed="rId3"/>
          <a:srcRect t="8229" b="478"/>
          <a:stretch/>
        </p:blipFill>
        <p:spPr>
          <a:xfrm>
            <a:off x="159800" y="1049483"/>
            <a:ext cx="3482572" cy="2794570"/>
          </a:xfrm>
          <a:prstGeom prst="rect">
            <a:avLst/>
          </a:prstGeom>
        </p:spPr>
      </p:pic>
      <p:pic>
        <p:nvPicPr>
          <p:cNvPr id="7" name="Picture 6">
            <a:extLst>
              <a:ext uri="{FF2B5EF4-FFF2-40B4-BE49-F238E27FC236}">
                <a16:creationId xmlns:a16="http://schemas.microsoft.com/office/drawing/2014/main" id="{3BC2A4A4-135D-7C12-A2B6-32057F5DAE3F}"/>
              </a:ext>
            </a:extLst>
          </p:cNvPr>
          <p:cNvPicPr>
            <a:picLocks noChangeAspect="1"/>
          </p:cNvPicPr>
          <p:nvPr/>
        </p:nvPicPr>
        <p:blipFill>
          <a:blip r:embed="rId4"/>
          <a:srcRect b="54413"/>
          <a:stretch/>
        </p:blipFill>
        <p:spPr>
          <a:xfrm>
            <a:off x="907946" y="4038600"/>
            <a:ext cx="3612100" cy="1008898"/>
          </a:xfrm>
          <a:prstGeom prst="rect">
            <a:avLst/>
          </a:prstGeom>
        </p:spPr>
      </p:pic>
      <p:sp>
        <p:nvSpPr>
          <p:cNvPr id="2" name="TextBox 1">
            <a:extLst>
              <a:ext uri="{FF2B5EF4-FFF2-40B4-BE49-F238E27FC236}">
                <a16:creationId xmlns:a16="http://schemas.microsoft.com/office/drawing/2014/main" id="{31FDCCDA-EBBC-2AC1-1EEB-C89E59156A41}"/>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Simran</a:t>
            </a:r>
          </a:p>
        </p:txBody>
      </p:sp>
      <p:sp>
        <p:nvSpPr>
          <p:cNvPr id="4" name="TextBox 3">
            <a:extLst>
              <a:ext uri="{FF2B5EF4-FFF2-40B4-BE49-F238E27FC236}">
                <a16:creationId xmlns:a16="http://schemas.microsoft.com/office/drawing/2014/main" id="{4D6BC8D3-5E1A-8EA4-CC93-416A066589AD}"/>
              </a:ext>
            </a:extLst>
          </p:cNvPr>
          <p:cNvSpPr txBox="1"/>
          <p:nvPr/>
        </p:nvSpPr>
        <p:spPr>
          <a:xfrm>
            <a:off x="4406523" y="1378527"/>
            <a:ext cx="4329545" cy="2492990"/>
          </a:xfrm>
          <a:prstGeom prst="rect">
            <a:avLst/>
          </a:prstGeom>
          <a:noFill/>
        </p:spPr>
        <p:txBody>
          <a:bodyPr wrap="square" rtlCol="0">
            <a:spAutoFit/>
          </a:bodyPr>
          <a:lstStyle/>
          <a:p>
            <a:r>
              <a:rPr lang="en-US" sz="1200" b="1"/>
              <a:t>BERT Setup: </a:t>
            </a:r>
            <a:r>
              <a:rPr lang="en-US" sz="1200"/>
              <a:t>Tokenized text using BERT tokenizer; created datasets for training and validation with sentiment labels.</a:t>
            </a:r>
          </a:p>
          <a:p>
            <a:endParaRPr lang="en-US" sz="1200"/>
          </a:p>
          <a:p>
            <a:r>
              <a:rPr lang="en-US" sz="1200" b="1"/>
              <a:t>Model Training</a:t>
            </a:r>
            <a:r>
              <a:rPr lang="en-US" sz="1200"/>
              <a:t>: Fine-tuned a pre-trained BERT model for sentiment classification with defined training arguments, including saving checkpoints and evaluation strategies.</a:t>
            </a:r>
          </a:p>
          <a:p>
            <a:endParaRPr lang="en-US" sz="1200"/>
          </a:p>
          <a:p>
            <a:r>
              <a:rPr lang="en-US" sz="1200" b="1"/>
              <a:t>Test Data Handling</a:t>
            </a:r>
            <a:r>
              <a:rPr lang="en-US" sz="1200"/>
              <a:t>: Retrieved and cleaned test data from HDFS; tokenized and prepared it for model prediction.</a:t>
            </a:r>
          </a:p>
          <a:p>
            <a:endParaRPr lang="en-US" sz="1200"/>
          </a:p>
          <a:p>
            <a:r>
              <a:rPr lang="en-US" sz="1200" b="1"/>
              <a:t>Prediction &amp; Storage: </a:t>
            </a:r>
            <a:r>
              <a:rPr lang="en-US" sz="1200"/>
              <a:t>Predicted sentiments using the trained BERT model, mapped numeric labels back to text sentiments, and saved results locally and on HDFS.</a:t>
            </a:r>
          </a:p>
        </p:txBody>
      </p:sp>
      <p:sp>
        <p:nvSpPr>
          <p:cNvPr id="5" name="Rectangle 4">
            <a:extLst>
              <a:ext uri="{FF2B5EF4-FFF2-40B4-BE49-F238E27FC236}">
                <a16:creationId xmlns:a16="http://schemas.microsoft.com/office/drawing/2014/main" id="{2ADC3B1F-383E-67E1-395E-A4769F376F1C}"/>
              </a:ext>
            </a:extLst>
          </p:cNvPr>
          <p:cNvSpPr/>
          <p:nvPr/>
        </p:nvSpPr>
        <p:spPr>
          <a:xfrm>
            <a:off x="990600" y="4125191"/>
            <a:ext cx="3096491" cy="9223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1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88F1B590-2CAA-59CE-83F6-FD2B25834681}"/>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45592BC2-1E7B-3E8D-E746-65FD99BA87C4}"/>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BERT MODEL RESULTS</a:t>
            </a:r>
          </a:p>
        </p:txBody>
      </p:sp>
      <p:sp>
        <p:nvSpPr>
          <p:cNvPr id="6" name="TextBox 5">
            <a:extLst>
              <a:ext uri="{FF2B5EF4-FFF2-40B4-BE49-F238E27FC236}">
                <a16:creationId xmlns:a16="http://schemas.microsoft.com/office/drawing/2014/main" id="{9B059EFF-883B-87D7-AA29-3C9B3880F1A5}"/>
              </a:ext>
            </a:extLst>
          </p:cNvPr>
          <p:cNvSpPr txBox="1"/>
          <p:nvPr/>
        </p:nvSpPr>
        <p:spPr>
          <a:xfrm>
            <a:off x="4104752" y="1443625"/>
            <a:ext cx="4903596" cy="1323439"/>
          </a:xfrm>
          <a:prstGeom prst="rect">
            <a:avLst/>
          </a:prstGeom>
          <a:noFill/>
        </p:spPr>
        <p:txBody>
          <a:bodyPr wrap="square" rtlCol="0">
            <a:spAutoFit/>
          </a:bodyPr>
          <a:lstStyle/>
          <a:p>
            <a:pPr marL="285750" indent="-285750">
              <a:buFont typeface="Arial" panose="020B0604020202020204" pitchFamily="34" charset="0"/>
              <a:buChar char="•"/>
            </a:pPr>
            <a:r>
              <a:rPr lang="en-US" sz="1600" b="1">
                <a:latin typeface="Public Sans" panose="020B0604020202020204" charset="0"/>
              </a:rPr>
              <a:t>Model Strengths</a:t>
            </a:r>
            <a:r>
              <a:rPr lang="en-US" sz="1600">
                <a:latin typeface="Public Sans" panose="020B0604020202020204" charset="0"/>
              </a:rPr>
              <a:t>: High precision in identifying positive sentiment</a:t>
            </a:r>
          </a:p>
          <a:p>
            <a:pPr marL="285750" indent="-285750">
              <a:buFont typeface="Arial" panose="020B0604020202020204" pitchFamily="34" charset="0"/>
              <a:buChar char="•"/>
            </a:pPr>
            <a:endParaRPr lang="en-US" sz="1600">
              <a:latin typeface="Public Sans" panose="020B0604020202020204" charset="0"/>
            </a:endParaRPr>
          </a:p>
          <a:p>
            <a:pPr marL="285750" indent="-285750">
              <a:buFont typeface="Arial" panose="020B0604020202020204" pitchFamily="34" charset="0"/>
              <a:buChar char="•"/>
            </a:pPr>
            <a:r>
              <a:rPr lang="en-US" sz="1600" b="1">
                <a:latin typeface="Public Sans" panose="020B0604020202020204" charset="0"/>
              </a:rPr>
              <a:t>Model Weaknesses: </a:t>
            </a:r>
            <a:r>
              <a:rPr lang="en-US" sz="1600">
                <a:latin typeface="Public Sans" panose="020B0604020202020204" charset="0"/>
              </a:rPr>
              <a:t>Struggles with negative and neutral sentiments</a:t>
            </a:r>
          </a:p>
        </p:txBody>
      </p:sp>
      <p:pic>
        <p:nvPicPr>
          <p:cNvPr id="3" name="Picture 2">
            <a:extLst>
              <a:ext uri="{FF2B5EF4-FFF2-40B4-BE49-F238E27FC236}">
                <a16:creationId xmlns:a16="http://schemas.microsoft.com/office/drawing/2014/main" id="{F731A37C-22FA-5F10-FCDB-554395D2B4E2}"/>
              </a:ext>
            </a:extLst>
          </p:cNvPr>
          <p:cNvPicPr>
            <a:picLocks noChangeAspect="1"/>
          </p:cNvPicPr>
          <p:nvPr/>
        </p:nvPicPr>
        <p:blipFill>
          <a:blip r:embed="rId3"/>
          <a:stretch>
            <a:fillRect/>
          </a:stretch>
        </p:blipFill>
        <p:spPr>
          <a:xfrm>
            <a:off x="228956" y="1017725"/>
            <a:ext cx="3408769" cy="3914587"/>
          </a:xfrm>
          <a:prstGeom prst="rect">
            <a:avLst/>
          </a:prstGeom>
        </p:spPr>
      </p:pic>
      <p:sp>
        <p:nvSpPr>
          <p:cNvPr id="2" name="TextBox 1">
            <a:extLst>
              <a:ext uri="{FF2B5EF4-FFF2-40B4-BE49-F238E27FC236}">
                <a16:creationId xmlns:a16="http://schemas.microsoft.com/office/drawing/2014/main" id="{5772E002-2078-9882-3E43-3C32EB9C811C}"/>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Simran</a:t>
            </a:r>
          </a:p>
        </p:txBody>
      </p:sp>
    </p:spTree>
    <p:extLst>
      <p:ext uri="{BB962C8B-B14F-4D97-AF65-F5344CB8AC3E}">
        <p14:creationId xmlns:p14="http://schemas.microsoft.com/office/powerpoint/2010/main" val="333375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20B4A74E-4DC3-B514-5062-CA8204202495}"/>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9D1C1DE8-A6E3-BA67-B350-084C874176D0}"/>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INSIGHT &amp; ANALYSIS</a:t>
            </a:r>
          </a:p>
        </p:txBody>
      </p:sp>
      <p:sp>
        <p:nvSpPr>
          <p:cNvPr id="2" name="TextBox 1">
            <a:extLst>
              <a:ext uri="{FF2B5EF4-FFF2-40B4-BE49-F238E27FC236}">
                <a16:creationId xmlns:a16="http://schemas.microsoft.com/office/drawing/2014/main" id="{C2EC11B4-3C33-0C61-596D-024D9F55F696}"/>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Priyal</a:t>
            </a:r>
          </a:p>
        </p:txBody>
      </p:sp>
      <p:pic>
        <p:nvPicPr>
          <p:cNvPr id="4" name="Picture 3">
            <a:extLst>
              <a:ext uri="{FF2B5EF4-FFF2-40B4-BE49-F238E27FC236}">
                <a16:creationId xmlns:a16="http://schemas.microsoft.com/office/drawing/2014/main" id="{C9A923B9-4F6E-F36C-0E91-9199CDAFFFEE}"/>
              </a:ext>
            </a:extLst>
          </p:cNvPr>
          <p:cNvPicPr>
            <a:picLocks noChangeAspect="1"/>
          </p:cNvPicPr>
          <p:nvPr/>
        </p:nvPicPr>
        <p:blipFill>
          <a:blip r:embed="rId3"/>
          <a:stretch>
            <a:fillRect/>
          </a:stretch>
        </p:blipFill>
        <p:spPr>
          <a:xfrm>
            <a:off x="4307883" y="1094534"/>
            <a:ext cx="4150317" cy="3402451"/>
          </a:xfrm>
          <a:prstGeom prst="rect">
            <a:avLst/>
          </a:prstGeom>
        </p:spPr>
      </p:pic>
      <p:pic>
        <p:nvPicPr>
          <p:cNvPr id="6" name="Picture 5">
            <a:extLst>
              <a:ext uri="{FF2B5EF4-FFF2-40B4-BE49-F238E27FC236}">
                <a16:creationId xmlns:a16="http://schemas.microsoft.com/office/drawing/2014/main" id="{A6C20B2C-2B02-ED25-B48B-2B8BEBA43ED0}"/>
              </a:ext>
            </a:extLst>
          </p:cNvPr>
          <p:cNvPicPr>
            <a:picLocks noChangeAspect="1"/>
          </p:cNvPicPr>
          <p:nvPr/>
        </p:nvPicPr>
        <p:blipFill>
          <a:blip r:embed="rId4"/>
          <a:stretch>
            <a:fillRect/>
          </a:stretch>
        </p:blipFill>
        <p:spPr>
          <a:xfrm>
            <a:off x="356222" y="1094534"/>
            <a:ext cx="3618051" cy="3402451"/>
          </a:xfrm>
          <a:prstGeom prst="rect">
            <a:avLst/>
          </a:prstGeom>
        </p:spPr>
      </p:pic>
    </p:spTree>
    <p:extLst>
      <p:ext uri="{BB962C8B-B14F-4D97-AF65-F5344CB8AC3E}">
        <p14:creationId xmlns:p14="http://schemas.microsoft.com/office/powerpoint/2010/main" val="413963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828"/>
        <p:cNvGrpSpPr/>
        <p:nvPr/>
      </p:nvGrpSpPr>
      <p:grpSpPr>
        <a:xfrm>
          <a:off x="0" y="0"/>
          <a:ext cx="0" cy="0"/>
          <a:chOff x="0" y="0"/>
          <a:chExt cx="0" cy="0"/>
        </a:xfrm>
      </p:grpSpPr>
      <p:sp>
        <p:nvSpPr>
          <p:cNvPr id="3829" name="Google Shape;3829;p53"/>
          <p:cNvSpPr txBox="1">
            <a:spLocks noGrp="1"/>
          </p:cNvSpPr>
          <p:nvPr>
            <p:ph type="title" idx="15"/>
          </p:nvPr>
        </p:nvSpPr>
        <p:spPr>
          <a:xfrm>
            <a:off x="721625" y="445025"/>
            <a:ext cx="770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DIFFICULTIES &amp; LIMITATIONS</a:t>
            </a:r>
            <a:endParaRPr/>
          </a:p>
        </p:txBody>
      </p:sp>
      <p:sp>
        <p:nvSpPr>
          <p:cNvPr id="3830" name="Google Shape;3830;p53"/>
          <p:cNvSpPr txBox="1">
            <a:spLocks noGrp="1"/>
          </p:cNvSpPr>
          <p:nvPr>
            <p:ph type="ctrTitle"/>
          </p:nvPr>
        </p:nvSpPr>
        <p:spPr>
          <a:xfrm>
            <a:off x="1442650" y="1414501"/>
            <a:ext cx="2750100" cy="2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31" name="Google Shape;3831;p53"/>
          <p:cNvSpPr txBox="1">
            <a:spLocks noGrp="1"/>
          </p:cNvSpPr>
          <p:nvPr>
            <p:ph type="subTitle" idx="1"/>
          </p:nvPr>
        </p:nvSpPr>
        <p:spPr>
          <a:xfrm>
            <a:off x="1220389" y="1847391"/>
            <a:ext cx="3125400" cy="50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400" b="0" i="0" u="none" strike="noStrike">
                <a:solidFill>
                  <a:srgbClr val="000000"/>
                </a:solidFill>
                <a:effectLst/>
                <a:latin typeface="Public Sans"/>
              </a:rPr>
              <a:t>Configuration and authorization issues with PRAW for Reddit data extraction</a:t>
            </a:r>
            <a:endParaRPr/>
          </a:p>
        </p:txBody>
      </p:sp>
      <p:sp>
        <p:nvSpPr>
          <p:cNvPr id="3832" name="Google Shape;3832;p53"/>
          <p:cNvSpPr txBox="1">
            <a:spLocks noGrp="1"/>
          </p:cNvSpPr>
          <p:nvPr>
            <p:ph type="ctrTitle" idx="2"/>
          </p:nvPr>
        </p:nvSpPr>
        <p:spPr>
          <a:xfrm>
            <a:off x="4951100" y="1414501"/>
            <a:ext cx="2750100" cy="2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833" name="Google Shape;3833;p53"/>
          <p:cNvSpPr txBox="1">
            <a:spLocks noGrp="1"/>
          </p:cNvSpPr>
          <p:nvPr>
            <p:ph type="subTitle" idx="3"/>
          </p:nvPr>
        </p:nvSpPr>
        <p:spPr>
          <a:xfrm>
            <a:off x="4618041" y="1856990"/>
            <a:ext cx="3691222" cy="504300"/>
          </a:xfrm>
          <a:prstGeom prst="rect">
            <a:avLst/>
          </a:prstGeom>
        </p:spPr>
        <p:txBody>
          <a:bodyPr spcFirstLastPara="1" wrap="square" lIns="91425" tIns="91425" rIns="91425" bIns="91425" anchor="ctr" anchorCtr="0">
            <a:noAutofit/>
          </a:bodyPr>
          <a:lstStyle/>
          <a:p>
            <a:pPr marL="114300" indent="0" fontAlgn="base"/>
            <a:r>
              <a:rPr lang="en-US">
                <a:solidFill>
                  <a:srgbClr val="000000"/>
                </a:solidFill>
              </a:rPr>
              <a:t>Training BERT on a new dataset or fine-tuning it is ​time-consuming. It took 5 hours to train </a:t>
            </a:r>
            <a:r>
              <a:rPr lang="en-US" sz="1400">
                <a:latin typeface="Public Sans"/>
              </a:rPr>
              <a:t>and test the model</a:t>
            </a:r>
            <a:endParaRPr lang="en-US" sz="1400" b="0" i="0">
              <a:solidFill>
                <a:srgbClr val="000000"/>
              </a:solidFill>
              <a:effectLst/>
              <a:latin typeface="Public Sans" panose="020B0604020202020204" charset="0"/>
            </a:endParaRPr>
          </a:p>
        </p:txBody>
      </p:sp>
      <p:sp>
        <p:nvSpPr>
          <p:cNvPr id="3834" name="Google Shape;3834;p53"/>
          <p:cNvSpPr txBox="1">
            <a:spLocks noGrp="1"/>
          </p:cNvSpPr>
          <p:nvPr>
            <p:ph type="ctrTitle" idx="4"/>
          </p:nvPr>
        </p:nvSpPr>
        <p:spPr>
          <a:xfrm>
            <a:off x="1442650" y="2640276"/>
            <a:ext cx="2750100" cy="2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835" name="Google Shape;3835;p53"/>
          <p:cNvSpPr txBox="1">
            <a:spLocks noGrp="1"/>
          </p:cNvSpPr>
          <p:nvPr>
            <p:ph type="subTitle" idx="5"/>
          </p:nvPr>
        </p:nvSpPr>
        <p:spPr>
          <a:xfrm>
            <a:off x="1255025" y="3031236"/>
            <a:ext cx="3125400" cy="504300"/>
          </a:xfrm>
          <a:prstGeom prst="rect">
            <a:avLst/>
          </a:prstGeom>
        </p:spPr>
        <p:txBody>
          <a:bodyPr spcFirstLastPara="1" wrap="square" lIns="91425" tIns="91425" rIns="91425" bIns="91425" anchor="ctr" anchorCtr="0">
            <a:noAutofit/>
          </a:bodyPr>
          <a:lstStyle/>
          <a:p>
            <a:pPr marL="114300" indent="0" rtl="0" fontAlgn="base"/>
            <a:r>
              <a:rPr lang="en-US">
                <a:solidFill>
                  <a:srgbClr val="000000"/>
                </a:solidFill>
              </a:rPr>
              <a:t>Permissions issues with the HDFS root user preventing service startup​</a:t>
            </a:r>
          </a:p>
        </p:txBody>
      </p:sp>
      <p:sp>
        <p:nvSpPr>
          <p:cNvPr id="3836" name="Google Shape;3836;p53"/>
          <p:cNvSpPr txBox="1">
            <a:spLocks noGrp="1"/>
          </p:cNvSpPr>
          <p:nvPr>
            <p:ph type="ctrTitle" idx="6"/>
          </p:nvPr>
        </p:nvSpPr>
        <p:spPr>
          <a:xfrm>
            <a:off x="4951100" y="2640276"/>
            <a:ext cx="2750100" cy="2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837" name="Google Shape;3837;p53"/>
          <p:cNvSpPr txBox="1">
            <a:spLocks noGrp="1"/>
          </p:cNvSpPr>
          <p:nvPr>
            <p:ph type="subTitle" idx="7"/>
          </p:nvPr>
        </p:nvSpPr>
        <p:spPr>
          <a:xfrm>
            <a:off x="4951100" y="3200555"/>
            <a:ext cx="3125400" cy="504300"/>
          </a:xfrm>
          <a:prstGeom prst="rect">
            <a:avLst/>
          </a:prstGeom>
        </p:spPr>
        <p:txBody>
          <a:bodyPr spcFirstLastPara="1" wrap="square" lIns="91425" tIns="91425" rIns="91425" bIns="91425" anchor="ctr" anchorCtr="0">
            <a:noAutofit/>
          </a:bodyPr>
          <a:lstStyle/>
          <a:p>
            <a:pPr marL="0" indent="0" fontAlgn="base"/>
            <a:r>
              <a:rPr lang="en-US">
                <a:solidFill>
                  <a:srgbClr val="000000"/>
                </a:solidFill>
              </a:rPr>
              <a:t>Docker environment complications led to user privilege issues affecting HDFS connectivity​</a:t>
            </a:r>
          </a:p>
          <a:p>
            <a:pPr algn="just" rtl="0" fontAlgn="base">
              <a:lnSpc>
                <a:spcPts val="2175"/>
              </a:lnSpc>
            </a:pPr>
            <a:endParaRPr lang="en-US" sz="1400" b="0" i="0">
              <a:solidFill>
                <a:srgbClr val="000000"/>
              </a:solidFill>
              <a:effectLst/>
              <a:latin typeface="Public Sans"/>
            </a:endParaRPr>
          </a:p>
        </p:txBody>
      </p:sp>
      <p:sp>
        <p:nvSpPr>
          <p:cNvPr id="3838" name="Google Shape;3838;p53"/>
          <p:cNvSpPr txBox="1">
            <a:spLocks noGrp="1"/>
          </p:cNvSpPr>
          <p:nvPr>
            <p:ph type="ctrTitle" idx="8"/>
          </p:nvPr>
        </p:nvSpPr>
        <p:spPr>
          <a:xfrm>
            <a:off x="1442650" y="3841776"/>
            <a:ext cx="2750100" cy="2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39" name="Google Shape;3839;p53"/>
          <p:cNvSpPr txBox="1">
            <a:spLocks noGrp="1"/>
          </p:cNvSpPr>
          <p:nvPr>
            <p:ph type="subTitle" idx="9"/>
          </p:nvPr>
        </p:nvSpPr>
        <p:spPr>
          <a:xfrm>
            <a:off x="1255025" y="4343525"/>
            <a:ext cx="3125400" cy="504300"/>
          </a:xfrm>
          <a:prstGeom prst="rect">
            <a:avLst/>
          </a:prstGeom>
        </p:spPr>
        <p:txBody>
          <a:bodyPr spcFirstLastPara="1" wrap="square" lIns="91425" tIns="91425" rIns="91425" bIns="91425" anchor="ctr" anchorCtr="0">
            <a:noAutofit/>
          </a:bodyPr>
          <a:lstStyle/>
          <a:p>
            <a:pPr marL="0" indent="0" fontAlgn="base"/>
            <a:r>
              <a:rPr lang="en-US">
                <a:solidFill>
                  <a:srgbClr val="000000"/>
                </a:solidFill>
              </a:rPr>
              <a:t>Inability to start Hadoop services due to user privileges​ and localhost restrictions</a:t>
            </a:r>
          </a:p>
          <a:p>
            <a:pPr algn="just" rtl="0" fontAlgn="base">
              <a:lnSpc>
                <a:spcPts val="2175"/>
              </a:lnSpc>
            </a:pPr>
            <a:r>
              <a:rPr lang="en-US" sz="1400" b="0" i="0">
                <a:solidFill>
                  <a:srgbClr val="000000"/>
                </a:solidFill>
                <a:effectLst/>
                <a:latin typeface="Public Sans"/>
              </a:rPr>
              <a:t>​</a:t>
            </a:r>
          </a:p>
        </p:txBody>
      </p:sp>
      <p:sp>
        <p:nvSpPr>
          <p:cNvPr id="3840" name="Google Shape;3840;p53"/>
          <p:cNvSpPr txBox="1">
            <a:spLocks noGrp="1"/>
          </p:cNvSpPr>
          <p:nvPr>
            <p:ph type="ctrTitle" idx="13"/>
          </p:nvPr>
        </p:nvSpPr>
        <p:spPr>
          <a:xfrm>
            <a:off x="4951100" y="3841776"/>
            <a:ext cx="2750100" cy="24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841" name="Google Shape;3841;p53"/>
          <p:cNvSpPr txBox="1">
            <a:spLocks noGrp="1"/>
          </p:cNvSpPr>
          <p:nvPr>
            <p:ph type="subTitle" idx="14"/>
          </p:nvPr>
        </p:nvSpPr>
        <p:spPr>
          <a:xfrm>
            <a:off x="4763577" y="4190141"/>
            <a:ext cx="3125400" cy="50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Training data set from Kaggle had sentiment label issues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840721E2-79DE-36A4-3FC5-1AE2E0019B02}"/>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532D4E31-3BBB-5621-7FC2-BB0843BC762F}"/>
              </a:ext>
            </a:extLst>
          </p:cNvPr>
          <p:cNvSpPr txBox="1">
            <a:spLocks noGrp="1"/>
          </p:cNvSpPr>
          <p:nvPr>
            <p:ph type="title"/>
          </p:nvPr>
        </p:nvSpPr>
        <p:spPr>
          <a:xfrm>
            <a:off x="626919" y="241258"/>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t>DIFFICULTIES &amp; LIMITATIONS</a:t>
            </a:r>
          </a:p>
        </p:txBody>
      </p:sp>
      <p:sp>
        <p:nvSpPr>
          <p:cNvPr id="2" name="TextBox 1">
            <a:extLst>
              <a:ext uri="{FF2B5EF4-FFF2-40B4-BE49-F238E27FC236}">
                <a16:creationId xmlns:a16="http://schemas.microsoft.com/office/drawing/2014/main" id="{DBDD6028-64D2-D873-64DC-552FECAF82FB}"/>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Priyal</a:t>
            </a:r>
          </a:p>
        </p:txBody>
      </p:sp>
      <p:sp>
        <p:nvSpPr>
          <p:cNvPr id="4" name="TextBox 3">
            <a:extLst>
              <a:ext uri="{FF2B5EF4-FFF2-40B4-BE49-F238E27FC236}">
                <a16:creationId xmlns:a16="http://schemas.microsoft.com/office/drawing/2014/main" id="{1A9A1888-BAC7-C8A3-1099-BD43D211DEBF}"/>
              </a:ext>
            </a:extLst>
          </p:cNvPr>
          <p:cNvSpPr txBox="1"/>
          <p:nvPr/>
        </p:nvSpPr>
        <p:spPr>
          <a:xfrm>
            <a:off x="796636" y="678692"/>
            <a:ext cx="8575964" cy="4284699"/>
          </a:xfrm>
          <a:prstGeom prst="rect">
            <a:avLst/>
          </a:prstGeom>
          <a:noFill/>
        </p:spPr>
        <p:txBody>
          <a:bodyPr wrap="square" lIns="91440" tIns="45720" rIns="91440" bIns="45720" anchor="t">
            <a:spAutoFit/>
          </a:bodyPr>
          <a:lstStyle/>
          <a:p>
            <a:pPr algn="just" rtl="0" fontAlgn="base">
              <a:lnSpc>
                <a:spcPts val="2175"/>
              </a:lnSpc>
              <a:buFont typeface="+mj-lt"/>
              <a:buAutoNum type="arabicPeriod"/>
            </a:pPr>
            <a:r>
              <a:rPr lang="en-US" sz="900" b="1" i="0" u="none" strike="noStrike">
                <a:solidFill>
                  <a:srgbClr val="000000"/>
                </a:solidFill>
                <a:effectLst/>
                <a:latin typeface="Public Sans"/>
              </a:rPr>
              <a:t>Data Handling and Collection</a:t>
            </a:r>
            <a:r>
              <a:rPr lang="en-US" sz="900" b="1" i="0">
                <a:solidFill>
                  <a:srgbClr val="000000"/>
                </a:solidFill>
                <a:effectLst/>
                <a:latin typeface="Public Sans"/>
              </a:rPr>
              <a:t>​</a:t>
            </a:r>
          </a:p>
          <a:p>
            <a:pPr algn="l" rtl="0" fontAlgn="base">
              <a:lnSpc>
                <a:spcPts val="2175"/>
              </a:lnSpc>
              <a:buFont typeface="Arial" panose="020B0604020202020204" pitchFamily="34" charset="0"/>
              <a:buChar char="•"/>
            </a:pPr>
            <a:r>
              <a:rPr lang="en-US" sz="900" b="0" i="0" u="none" strike="noStrike">
                <a:solidFill>
                  <a:srgbClr val="000000"/>
                </a:solidFill>
                <a:effectLst/>
                <a:latin typeface="Public Sans"/>
              </a:rPr>
              <a:t>Configuration and authorization issues with PRAW for Reddit data extraction</a:t>
            </a:r>
            <a:r>
              <a:rPr lang="en-US" sz="900" b="0" i="0">
                <a:solidFill>
                  <a:srgbClr val="000000"/>
                </a:solidFill>
                <a:effectLst/>
                <a:latin typeface="Public Sans"/>
              </a:rPr>
              <a:t>​</a:t>
            </a:r>
          </a:p>
          <a:p>
            <a:pPr algn="l" rtl="0" fontAlgn="base">
              <a:lnSpc>
                <a:spcPts val="2175"/>
              </a:lnSpc>
            </a:pPr>
            <a:r>
              <a:rPr lang="en-US" sz="900" b="0" i="0">
                <a:solidFill>
                  <a:srgbClr val="000000"/>
                </a:solidFill>
                <a:effectLst/>
                <a:latin typeface="Public Sans"/>
              </a:rPr>
              <a:t>​</a:t>
            </a:r>
          </a:p>
          <a:p>
            <a:pPr algn="just" rtl="0" fontAlgn="base">
              <a:lnSpc>
                <a:spcPts val="2175"/>
              </a:lnSpc>
              <a:buFont typeface="+mj-lt"/>
              <a:buAutoNum type="arabicPeriod" startAt="2"/>
            </a:pPr>
            <a:r>
              <a:rPr lang="en-US" sz="900" b="1" i="0" u="none" strike="noStrike">
                <a:solidFill>
                  <a:srgbClr val="000000"/>
                </a:solidFill>
                <a:effectLst/>
                <a:latin typeface="Public Sans"/>
              </a:rPr>
              <a:t>Hadoop Configuration</a:t>
            </a:r>
            <a:r>
              <a:rPr lang="en-US" sz="900" b="1" i="0">
                <a:solidFill>
                  <a:srgbClr val="000000"/>
                </a:solidFill>
                <a:effectLst/>
                <a:latin typeface="Public Sans"/>
              </a:rPr>
              <a:t>​</a:t>
            </a:r>
          </a:p>
          <a:p>
            <a:pPr algn="just" rtl="0" fontAlgn="base">
              <a:lnSpc>
                <a:spcPts val="2175"/>
              </a:lnSpc>
              <a:buFont typeface="Arial" panose="020B0604020202020204" pitchFamily="34" charset="0"/>
              <a:buChar char="•"/>
            </a:pPr>
            <a:r>
              <a:rPr lang="en-US" sz="900" b="0" i="0" u="none" strike="noStrike">
                <a:solidFill>
                  <a:srgbClr val="000000"/>
                </a:solidFill>
                <a:effectLst/>
                <a:latin typeface="Public Sans"/>
              </a:rPr>
              <a:t>Permissions issues with the HDFS root user preventing service startup</a:t>
            </a:r>
            <a:r>
              <a:rPr lang="en-US" sz="900" b="0" i="0">
                <a:solidFill>
                  <a:srgbClr val="000000"/>
                </a:solidFill>
                <a:effectLst/>
                <a:latin typeface="Public Sans"/>
              </a:rPr>
              <a:t>​</a:t>
            </a:r>
          </a:p>
          <a:p>
            <a:pPr algn="just" rtl="0" fontAlgn="base">
              <a:lnSpc>
                <a:spcPts val="2175"/>
              </a:lnSpc>
            </a:pPr>
            <a:endParaRPr lang="en-US" sz="900" b="0" i="0">
              <a:solidFill>
                <a:srgbClr val="000000"/>
              </a:solidFill>
              <a:effectLst/>
              <a:latin typeface="Public Sans"/>
            </a:endParaRPr>
          </a:p>
          <a:p>
            <a:pPr algn="just" rtl="0" fontAlgn="base">
              <a:lnSpc>
                <a:spcPts val="2175"/>
              </a:lnSpc>
              <a:buFont typeface="+mj-lt"/>
              <a:buAutoNum type="arabicPeriod" startAt="3"/>
            </a:pPr>
            <a:r>
              <a:rPr lang="en-US" sz="900" b="1" i="0" u="none" strike="noStrike">
                <a:solidFill>
                  <a:srgbClr val="000000"/>
                </a:solidFill>
                <a:effectLst/>
                <a:latin typeface="Public Sans"/>
              </a:rPr>
              <a:t>Hadoop Service Management</a:t>
            </a:r>
            <a:r>
              <a:rPr lang="en-US" sz="900" b="1" i="0">
                <a:solidFill>
                  <a:srgbClr val="000000"/>
                </a:solidFill>
                <a:effectLst/>
                <a:latin typeface="Public Sans"/>
              </a:rPr>
              <a:t>​</a:t>
            </a:r>
          </a:p>
          <a:p>
            <a:pPr algn="just" rtl="0" fontAlgn="base">
              <a:lnSpc>
                <a:spcPts val="2175"/>
              </a:lnSpc>
              <a:buFont typeface="Arial" panose="020B0604020202020204" pitchFamily="34" charset="0"/>
              <a:buChar char="•"/>
            </a:pPr>
            <a:r>
              <a:rPr lang="en-US" sz="900" b="0" i="0" u="none" strike="noStrike">
                <a:solidFill>
                  <a:srgbClr val="000000"/>
                </a:solidFill>
                <a:effectLst/>
                <a:latin typeface="Public Sans"/>
              </a:rPr>
              <a:t>Inability to start Hadoop services due to user privileges</a:t>
            </a:r>
            <a:r>
              <a:rPr lang="en-US" sz="900" b="0" i="0">
                <a:solidFill>
                  <a:srgbClr val="000000"/>
                </a:solidFill>
                <a:effectLst/>
                <a:latin typeface="Public Sans"/>
              </a:rPr>
              <a:t>​ and localhost restrictions</a:t>
            </a:r>
          </a:p>
          <a:p>
            <a:pPr algn="just" rtl="0" fontAlgn="base">
              <a:lnSpc>
                <a:spcPts val="2175"/>
              </a:lnSpc>
            </a:pPr>
            <a:r>
              <a:rPr lang="en-US" sz="900" b="0" i="0">
                <a:solidFill>
                  <a:srgbClr val="000000"/>
                </a:solidFill>
                <a:effectLst/>
                <a:latin typeface="Public Sans"/>
              </a:rPr>
              <a:t>​</a:t>
            </a:r>
          </a:p>
          <a:p>
            <a:pPr algn="just" rtl="0" fontAlgn="base">
              <a:lnSpc>
                <a:spcPts val="2175"/>
              </a:lnSpc>
              <a:buFont typeface="+mj-lt"/>
              <a:buAutoNum type="arabicPeriod" startAt="4"/>
            </a:pPr>
            <a:r>
              <a:rPr lang="en-US" sz="900" b="1" i="0" u="none" strike="noStrike">
                <a:solidFill>
                  <a:srgbClr val="000000"/>
                </a:solidFill>
                <a:effectLst/>
                <a:latin typeface="Public Sans"/>
              </a:rPr>
              <a:t>Execution Environment</a:t>
            </a:r>
            <a:r>
              <a:rPr lang="en-US" sz="900" b="1" i="0">
                <a:solidFill>
                  <a:srgbClr val="000000"/>
                </a:solidFill>
                <a:effectLst/>
                <a:latin typeface="Public Sans"/>
              </a:rPr>
              <a:t>​</a:t>
            </a:r>
          </a:p>
          <a:p>
            <a:pPr algn="just" rtl="0" fontAlgn="base">
              <a:lnSpc>
                <a:spcPts val="2175"/>
              </a:lnSpc>
              <a:buFont typeface="Arial" panose="020B0604020202020204" pitchFamily="34" charset="0"/>
              <a:buChar char="•"/>
            </a:pPr>
            <a:r>
              <a:rPr lang="en-US" sz="900" b="0" i="0" u="none" strike="noStrike">
                <a:solidFill>
                  <a:srgbClr val="000000"/>
                </a:solidFill>
                <a:effectLst/>
                <a:latin typeface="Public Sans"/>
              </a:rPr>
              <a:t>Docker environment complications led to user privilege issues affecting HDFS connectivity</a:t>
            </a:r>
            <a:r>
              <a:rPr lang="en-US" sz="900" b="0" i="0">
                <a:solidFill>
                  <a:srgbClr val="000000"/>
                </a:solidFill>
                <a:effectLst/>
                <a:latin typeface="Public Sans"/>
              </a:rPr>
              <a:t>​</a:t>
            </a:r>
          </a:p>
          <a:p>
            <a:pPr algn="just" rtl="0" fontAlgn="base">
              <a:lnSpc>
                <a:spcPts val="2175"/>
              </a:lnSpc>
            </a:pPr>
            <a:endParaRPr lang="en-US" sz="900" b="0" i="0">
              <a:solidFill>
                <a:srgbClr val="000000"/>
              </a:solidFill>
              <a:effectLst/>
              <a:latin typeface="Public Sans"/>
            </a:endParaRPr>
          </a:p>
          <a:p>
            <a:pPr algn="just" rtl="0" fontAlgn="base">
              <a:lnSpc>
                <a:spcPts val="2175"/>
              </a:lnSpc>
            </a:pPr>
            <a:r>
              <a:rPr lang="en-US" sz="900" b="1" i="0" u="none" strike="noStrike">
                <a:solidFill>
                  <a:srgbClr val="000000"/>
                </a:solidFill>
                <a:effectLst/>
                <a:latin typeface="Public Sans"/>
              </a:rPr>
              <a:t>5. Long training and inference time with BERT</a:t>
            </a:r>
            <a:r>
              <a:rPr lang="en-US" sz="900" b="1" i="0">
                <a:solidFill>
                  <a:srgbClr val="000000"/>
                </a:solidFill>
                <a:effectLst/>
                <a:latin typeface="Public Sans"/>
              </a:rPr>
              <a:t>​</a:t>
            </a:r>
          </a:p>
          <a:p>
            <a:pPr algn="just" rtl="0" fontAlgn="base">
              <a:lnSpc>
                <a:spcPts val="2175"/>
              </a:lnSpc>
              <a:buFont typeface="Arial" panose="020B0604020202020204" pitchFamily="34" charset="0"/>
              <a:buChar char="•"/>
            </a:pPr>
            <a:r>
              <a:rPr lang="en-US" sz="900" b="0" i="0" u="none" strike="noStrike">
                <a:solidFill>
                  <a:srgbClr val="000000"/>
                </a:solidFill>
                <a:effectLst/>
                <a:latin typeface="Public Sans"/>
              </a:rPr>
              <a:t>Training BERT on a new dataset or fine-tuning it for sentiment analysis is </a:t>
            </a:r>
            <a:r>
              <a:rPr lang="en-US" sz="900" b="0" i="0">
                <a:solidFill>
                  <a:srgbClr val="000000"/>
                </a:solidFill>
                <a:effectLst/>
                <a:latin typeface="Public Sans"/>
              </a:rPr>
              <a:t>​</a:t>
            </a:r>
          </a:p>
          <a:p>
            <a:pPr algn="just" fontAlgn="base">
              <a:lnSpc>
                <a:spcPts val="2175"/>
              </a:lnSpc>
            </a:pPr>
            <a:r>
              <a:rPr lang="en-US" sz="900" b="0" i="0" u="none" strike="noStrike">
                <a:solidFill>
                  <a:srgbClr val="000000"/>
                </a:solidFill>
                <a:effectLst/>
                <a:latin typeface="Public Sans"/>
              </a:rPr>
              <a:t>time-consuming. It took </a:t>
            </a:r>
            <a:r>
              <a:rPr lang="en-US" sz="900">
                <a:latin typeface="Public Sans"/>
              </a:rPr>
              <a:t>5 </a:t>
            </a:r>
            <a:r>
              <a:rPr lang="en-US" sz="900" b="0" i="0" u="none" strike="noStrike">
                <a:solidFill>
                  <a:srgbClr val="000000"/>
                </a:solidFill>
                <a:effectLst/>
                <a:latin typeface="Public Sans"/>
              </a:rPr>
              <a:t>hours to train </a:t>
            </a:r>
            <a:r>
              <a:rPr lang="en-US" sz="900">
                <a:latin typeface="Public Sans"/>
              </a:rPr>
              <a:t>and test the model</a:t>
            </a:r>
            <a:endParaRPr lang="en-US" sz="900" b="0" i="0">
              <a:solidFill>
                <a:srgbClr val="000000"/>
              </a:solidFill>
              <a:effectLst/>
              <a:latin typeface="Public Sans" panose="020B0604020202020204" charset="0"/>
            </a:endParaRPr>
          </a:p>
        </p:txBody>
      </p:sp>
    </p:spTree>
    <p:extLst>
      <p:ext uri="{BB962C8B-B14F-4D97-AF65-F5344CB8AC3E}">
        <p14:creationId xmlns:p14="http://schemas.microsoft.com/office/powerpoint/2010/main" val="285061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37"/>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p>
            <a:r>
              <a:rPr lang="en-US" b="1"/>
              <a:t>WHY VOTER SENTIMENT ANALYSIS IS CRUCIAL</a:t>
            </a:r>
          </a:p>
        </p:txBody>
      </p:sp>
      <p:sp>
        <p:nvSpPr>
          <p:cNvPr id="1449" name="Google Shape;1449;p37"/>
          <p:cNvSpPr txBox="1">
            <a:spLocks noGrp="1"/>
          </p:cNvSpPr>
          <p:nvPr>
            <p:ph type="subTitle" idx="1"/>
          </p:nvPr>
        </p:nvSpPr>
        <p:spPr>
          <a:xfrm>
            <a:off x="715850" y="2718625"/>
            <a:ext cx="2237100" cy="63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a:t>Understand voter concerns, preferences, and emotions for actionable feedback</a:t>
            </a:r>
            <a:endParaRPr/>
          </a:p>
          <a:p>
            <a:pPr marL="0" lvl="0" indent="0" rtl="0">
              <a:spcBef>
                <a:spcPts val="0"/>
              </a:spcBef>
              <a:spcAft>
                <a:spcPts val="0"/>
              </a:spcAft>
              <a:buNone/>
            </a:pPr>
            <a:endParaRPr/>
          </a:p>
        </p:txBody>
      </p:sp>
      <p:sp>
        <p:nvSpPr>
          <p:cNvPr id="1450" name="Google Shape;1450;p37"/>
          <p:cNvSpPr txBox="1">
            <a:spLocks noGrp="1"/>
          </p:cNvSpPr>
          <p:nvPr>
            <p:ph type="subTitle" idx="2"/>
          </p:nvPr>
        </p:nvSpPr>
        <p:spPr>
          <a:xfrm>
            <a:off x="3453449" y="2718625"/>
            <a:ext cx="2237100" cy="63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Detect emerging issues and shifts in voter priorities over time and align strategies</a:t>
            </a:r>
            <a:endParaRPr/>
          </a:p>
        </p:txBody>
      </p:sp>
      <p:sp>
        <p:nvSpPr>
          <p:cNvPr id="1451" name="Google Shape;1451;p37"/>
          <p:cNvSpPr txBox="1">
            <a:spLocks noGrp="1"/>
          </p:cNvSpPr>
          <p:nvPr>
            <p:ph type="subTitle" idx="3"/>
          </p:nvPr>
        </p:nvSpPr>
        <p:spPr>
          <a:xfrm>
            <a:off x="980532" y="2260375"/>
            <a:ext cx="2008586" cy="4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Gauge Public Opinion</a:t>
            </a:r>
            <a:endParaRPr/>
          </a:p>
        </p:txBody>
      </p:sp>
      <p:sp>
        <p:nvSpPr>
          <p:cNvPr id="1452" name="Google Shape;1452;p37"/>
          <p:cNvSpPr txBox="1">
            <a:spLocks noGrp="1"/>
          </p:cNvSpPr>
          <p:nvPr>
            <p:ph type="subTitle" idx="4"/>
          </p:nvPr>
        </p:nvSpPr>
        <p:spPr>
          <a:xfrm>
            <a:off x="3718073" y="2260375"/>
            <a:ext cx="1707900" cy="4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Identify Trends</a:t>
            </a:r>
            <a:endParaRPr/>
          </a:p>
        </p:txBody>
      </p:sp>
      <p:sp>
        <p:nvSpPr>
          <p:cNvPr id="1453" name="Google Shape;1453;p37"/>
          <p:cNvSpPr txBox="1">
            <a:spLocks noGrp="1"/>
          </p:cNvSpPr>
          <p:nvPr>
            <p:ph type="subTitle" idx="5"/>
          </p:nvPr>
        </p:nvSpPr>
        <p:spPr>
          <a:xfrm>
            <a:off x="6400718" y="2718625"/>
            <a:ext cx="2237100" cy="63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Foster meaningful interactions between leaders and citizens</a:t>
            </a:r>
            <a:endParaRPr/>
          </a:p>
        </p:txBody>
      </p:sp>
      <p:sp>
        <p:nvSpPr>
          <p:cNvPr id="1454" name="Google Shape;1454;p37"/>
          <p:cNvSpPr txBox="1">
            <a:spLocks noGrp="1"/>
          </p:cNvSpPr>
          <p:nvPr>
            <p:ph type="subTitle" idx="6"/>
          </p:nvPr>
        </p:nvSpPr>
        <p:spPr>
          <a:xfrm>
            <a:off x="6455645" y="2260375"/>
            <a:ext cx="2127246" cy="47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Improve Engagement</a:t>
            </a:r>
            <a:endParaRPr/>
          </a:p>
        </p:txBody>
      </p:sp>
      <p:grpSp>
        <p:nvGrpSpPr>
          <p:cNvPr id="1455" name="Google Shape;1455;p37"/>
          <p:cNvGrpSpPr/>
          <p:nvPr/>
        </p:nvGrpSpPr>
        <p:grpSpPr>
          <a:xfrm>
            <a:off x="1685455" y="1781279"/>
            <a:ext cx="411491" cy="466358"/>
            <a:chOff x="1529350" y="258825"/>
            <a:chExt cx="423475" cy="481825"/>
          </a:xfrm>
        </p:grpSpPr>
        <p:sp>
          <p:nvSpPr>
            <p:cNvPr id="1456" name="Google Shape;1456;p37"/>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7" name="Google Shape;1457;p37"/>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58" name="Google Shape;1458;p37"/>
          <p:cNvGrpSpPr/>
          <p:nvPr/>
        </p:nvGrpSpPr>
        <p:grpSpPr>
          <a:xfrm>
            <a:off x="7252809" y="1831005"/>
            <a:ext cx="411472" cy="367003"/>
            <a:chOff x="899850" y="871450"/>
            <a:chExt cx="483175" cy="423400"/>
          </a:xfrm>
        </p:grpSpPr>
        <p:sp>
          <p:nvSpPr>
            <p:cNvPr id="1459" name="Google Shape;1459;p37"/>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0" name="Google Shape;1460;p37"/>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1" name="Google Shape;1461;p37"/>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2" name="Google Shape;1462;p37"/>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463" name="Google Shape;1463;p37"/>
          <p:cNvGrpSpPr/>
          <p:nvPr/>
        </p:nvGrpSpPr>
        <p:grpSpPr>
          <a:xfrm>
            <a:off x="4391215" y="1813862"/>
            <a:ext cx="411498" cy="401193"/>
            <a:chOff x="3270675" y="841800"/>
            <a:chExt cx="497700" cy="482725"/>
          </a:xfrm>
        </p:grpSpPr>
        <p:sp>
          <p:nvSpPr>
            <p:cNvPr id="1464" name="Google Shape;1464;p37"/>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5" name="Google Shape;1465;p37"/>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6" name="Google Shape;1466;p37"/>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TextBox 1">
            <a:extLst>
              <a:ext uri="{FF2B5EF4-FFF2-40B4-BE49-F238E27FC236}">
                <a16:creationId xmlns:a16="http://schemas.microsoft.com/office/drawing/2014/main" id="{1B426551-E1B3-0F8B-B4D2-9857012106B7}"/>
              </a:ext>
            </a:extLst>
          </p:cNvPr>
          <p:cNvSpPr txBox="1"/>
          <p:nvPr/>
        </p:nvSpPr>
        <p:spPr>
          <a:xfrm>
            <a:off x="8534331" y="114300"/>
            <a:ext cx="614688" cy="253916"/>
          </a:xfrm>
          <a:prstGeom prst="rect">
            <a:avLst/>
          </a:prstGeom>
          <a:noFill/>
        </p:spPr>
        <p:txBody>
          <a:bodyPr wrap="square" rtlCol="0">
            <a:spAutoFit/>
          </a:bodyPr>
          <a:lstStyle/>
          <a:p>
            <a:r>
              <a:rPr lang="en-US" sz="1050" b="1">
                <a:latin typeface="Public Sans" panose="020B0604020202020204" charset="0"/>
              </a:rPr>
              <a:t>Priyal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2"/>
          <p:cNvSpPr txBox="1">
            <a:spLocks noGrp="1"/>
          </p:cNvSpPr>
          <p:nvPr>
            <p:ph type="title"/>
          </p:nvPr>
        </p:nvSpPr>
        <p:spPr>
          <a:xfrm>
            <a:off x="2414850" y="1636400"/>
            <a:ext cx="4314300" cy="99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 YOU!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8"/>
                                        </p:tgtEl>
                                        <p:attrNameLst>
                                          <p:attrName>style.visibility</p:attrName>
                                        </p:attrNameLst>
                                      </p:cBhvr>
                                      <p:to>
                                        <p:strVal val="visible"/>
                                      </p:to>
                                    </p:set>
                                    <p:animEffect transition="in" filter="fade">
                                      <p:cBhvr>
                                        <p:cTn id="7" dur="500"/>
                                        <p:tgtEl>
                                          <p:spTgt spid="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3"/>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ISSUE IN FOCUS</a:t>
            </a:r>
            <a:endParaRPr/>
          </a:p>
        </p:txBody>
      </p:sp>
      <p:sp>
        <p:nvSpPr>
          <p:cNvPr id="765" name="Google Shape;765;p33"/>
          <p:cNvSpPr txBox="1">
            <a:spLocks noGrp="1"/>
          </p:cNvSpPr>
          <p:nvPr>
            <p:ph type="subTitle" idx="1"/>
          </p:nvPr>
        </p:nvSpPr>
        <p:spPr>
          <a:xfrm>
            <a:off x="437073" y="2287134"/>
            <a:ext cx="3410493" cy="669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a:t>Vast Amount of Data</a:t>
            </a:r>
          </a:p>
          <a:p>
            <a:pPr marL="285750" lvl="0" indent="-285750" algn="l" rtl="0">
              <a:spcBef>
                <a:spcPts val="0"/>
              </a:spcBef>
              <a:spcAft>
                <a:spcPts val="0"/>
              </a:spcAft>
              <a:buFont typeface="Arial" panose="020B0604020202020204" pitchFamily="34" charset="0"/>
              <a:buChar char="•"/>
            </a:pPr>
            <a:r>
              <a:rPr lang="en"/>
              <a:t>Difficulty in Manual Intepretation</a:t>
            </a:r>
          </a:p>
          <a:p>
            <a:pPr marL="285750" lvl="0" indent="-285750" algn="l" rtl="0">
              <a:spcBef>
                <a:spcPts val="0"/>
              </a:spcBef>
              <a:spcAft>
                <a:spcPts val="0"/>
              </a:spcAft>
              <a:buFont typeface="Arial" panose="020B0604020202020204" pitchFamily="34" charset="0"/>
              <a:buChar char="•"/>
            </a:pPr>
            <a:endParaRPr/>
          </a:p>
        </p:txBody>
      </p:sp>
      <p:sp>
        <p:nvSpPr>
          <p:cNvPr id="766" name="Google Shape;766;p33"/>
          <p:cNvSpPr txBox="1">
            <a:spLocks noGrp="1"/>
          </p:cNvSpPr>
          <p:nvPr>
            <p:ph type="subTitle" idx="2"/>
          </p:nvPr>
        </p:nvSpPr>
        <p:spPr>
          <a:xfrm>
            <a:off x="160516" y="1905637"/>
            <a:ext cx="3341220"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u="none" strike="noStrike">
                <a:solidFill>
                  <a:srgbClr val="010101"/>
                </a:solidFill>
                <a:effectLst/>
                <a:latin typeface="Arial" panose="020B0604020202020204" pitchFamily="34" charset="0"/>
              </a:rPr>
              <a:t>Unstructured Data Overload</a:t>
            </a:r>
            <a:r>
              <a:rPr lang="en-GB" sz="1800" b="0" i="0">
                <a:solidFill>
                  <a:srgbClr val="000000"/>
                </a:solidFill>
                <a:effectLst/>
                <a:latin typeface="Arial" panose="020B0604020202020204" pitchFamily="34" charset="0"/>
              </a:rPr>
              <a:t>​</a:t>
            </a:r>
            <a:endParaRPr/>
          </a:p>
        </p:txBody>
      </p:sp>
      <p:sp>
        <p:nvSpPr>
          <p:cNvPr id="767" name="Google Shape;767;p33"/>
          <p:cNvSpPr txBox="1">
            <a:spLocks noGrp="1"/>
          </p:cNvSpPr>
          <p:nvPr>
            <p:ph type="subTitle" idx="3"/>
          </p:nvPr>
        </p:nvSpPr>
        <p:spPr>
          <a:xfrm>
            <a:off x="4919339" y="2233312"/>
            <a:ext cx="2401200" cy="6690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a:t>Lack of Ability to Scale</a:t>
            </a:r>
          </a:p>
          <a:p>
            <a:pPr marL="285750" indent="-285750" algn="l">
              <a:buFont typeface="Arial" panose="020B0604020202020204" pitchFamily="34" charset="0"/>
              <a:buChar char="•"/>
            </a:pPr>
            <a:r>
              <a:rPr lang="en-US"/>
              <a:t>Need of Automation</a:t>
            </a:r>
            <a:endParaRPr/>
          </a:p>
          <a:p>
            <a:pPr marL="0" lvl="0" indent="0" algn="ctr" rtl="0">
              <a:spcBef>
                <a:spcPts val="0"/>
              </a:spcBef>
              <a:spcAft>
                <a:spcPts val="0"/>
              </a:spcAft>
              <a:buNone/>
            </a:pPr>
            <a:endParaRPr/>
          </a:p>
        </p:txBody>
      </p:sp>
      <p:sp>
        <p:nvSpPr>
          <p:cNvPr id="768" name="Google Shape;768;p33"/>
          <p:cNvSpPr txBox="1">
            <a:spLocks noGrp="1"/>
          </p:cNvSpPr>
          <p:nvPr>
            <p:ph type="subTitle" idx="4"/>
          </p:nvPr>
        </p:nvSpPr>
        <p:spPr>
          <a:xfrm>
            <a:off x="4758425" y="1898800"/>
            <a:ext cx="2723029"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u="none" strike="noStrike">
                <a:solidFill>
                  <a:srgbClr val="010101"/>
                </a:solidFill>
                <a:effectLst/>
                <a:latin typeface="Arial" panose="020B0604020202020204" pitchFamily="34" charset="0"/>
              </a:rPr>
              <a:t>Scalability Challenge</a:t>
            </a:r>
            <a:r>
              <a:rPr lang="en-GB" sz="1800" b="0" i="0">
                <a:solidFill>
                  <a:srgbClr val="000000"/>
                </a:solidFill>
                <a:effectLst/>
                <a:latin typeface="Arial" panose="020B0604020202020204" pitchFamily="34" charset="0"/>
              </a:rPr>
              <a:t>​</a:t>
            </a:r>
            <a:endParaRPr/>
          </a:p>
        </p:txBody>
      </p:sp>
      <p:sp>
        <p:nvSpPr>
          <p:cNvPr id="769" name="Google Shape;769;p33"/>
          <p:cNvSpPr txBox="1">
            <a:spLocks noGrp="1"/>
          </p:cNvSpPr>
          <p:nvPr>
            <p:ph type="subTitle" idx="5"/>
          </p:nvPr>
        </p:nvSpPr>
        <p:spPr>
          <a:xfrm>
            <a:off x="437073" y="4225543"/>
            <a:ext cx="3179474" cy="6690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US"/>
              <a:t>Traditional Analysis Slowness</a:t>
            </a:r>
          </a:p>
          <a:p>
            <a:pPr marL="285750" indent="-285750" algn="l">
              <a:buFont typeface="Arial" panose="020B0604020202020204" pitchFamily="34" charset="0"/>
              <a:buChar char="•"/>
            </a:pPr>
            <a:r>
              <a:rPr lang="en-US"/>
              <a:t>Missed Opportunities</a:t>
            </a:r>
            <a:endParaRPr/>
          </a:p>
          <a:p>
            <a:pPr marL="0" lvl="0" indent="0" algn="ctr" rtl="0">
              <a:spcBef>
                <a:spcPts val="0"/>
              </a:spcBef>
              <a:spcAft>
                <a:spcPts val="0"/>
              </a:spcAft>
              <a:buNone/>
            </a:pPr>
            <a:endParaRPr/>
          </a:p>
        </p:txBody>
      </p:sp>
      <p:sp>
        <p:nvSpPr>
          <p:cNvPr id="770" name="Google Shape;770;p33"/>
          <p:cNvSpPr txBox="1">
            <a:spLocks noGrp="1"/>
          </p:cNvSpPr>
          <p:nvPr>
            <p:ph type="subTitle" idx="6"/>
          </p:nvPr>
        </p:nvSpPr>
        <p:spPr>
          <a:xfrm>
            <a:off x="356200" y="3739661"/>
            <a:ext cx="3341219"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u="none" strike="noStrike">
                <a:solidFill>
                  <a:srgbClr val="010101"/>
                </a:solidFill>
                <a:effectLst/>
                <a:latin typeface="Arial" panose="020B0604020202020204" pitchFamily="34" charset="0"/>
              </a:rPr>
              <a:t>Real Time Sentiment Shifts</a:t>
            </a:r>
            <a:r>
              <a:rPr lang="en-GB" sz="1800" b="0" i="0">
                <a:solidFill>
                  <a:srgbClr val="000000"/>
                </a:solidFill>
                <a:effectLst/>
                <a:latin typeface="Arial" panose="020B0604020202020204" pitchFamily="34" charset="0"/>
              </a:rPr>
              <a:t>​</a:t>
            </a:r>
            <a:endParaRPr/>
          </a:p>
        </p:txBody>
      </p:sp>
      <p:sp>
        <p:nvSpPr>
          <p:cNvPr id="771" name="Google Shape;771;p33"/>
          <p:cNvSpPr txBox="1">
            <a:spLocks noGrp="1"/>
          </p:cNvSpPr>
          <p:nvPr>
            <p:ph type="subTitle" idx="7"/>
          </p:nvPr>
        </p:nvSpPr>
        <p:spPr>
          <a:xfrm>
            <a:off x="4919338" y="4122222"/>
            <a:ext cx="3975279" cy="6690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n-US"/>
              <a:t>Hinderance due to inaccurate insights</a:t>
            </a:r>
          </a:p>
          <a:p>
            <a:pPr marL="285750" lvl="0" indent="-285750" algn="l">
              <a:buFont typeface="Arial" panose="020B0604020202020204" pitchFamily="34" charset="0"/>
              <a:buChar char="•"/>
            </a:pPr>
            <a:r>
              <a:rPr lang="en-US"/>
              <a:t>Ineffective  alignment with voter</a:t>
            </a:r>
          </a:p>
          <a:p>
            <a:pPr marL="0" lvl="0" indent="0" algn="l"/>
            <a:r>
              <a:rPr lang="en-US"/>
              <a:t>       concerns</a:t>
            </a:r>
            <a:endParaRPr/>
          </a:p>
          <a:p>
            <a:pPr marL="0" lvl="0" indent="0" algn="l" rtl="0">
              <a:spcBef>
                <a:spcPts val="0"/>
              </a:spcBef>
              <a:spcAft>
                <a:spcPts val="0"/>
              </a:spcAft>
              <a:buNone/>
            </a:pPr>
            <a:endParaRPr/>
          </a:p>
        </p:txBody>
      </p:sp>
      <p:sp>
        <p:nvSpPr>
          <p:cNvPr id="772" name="Google Shape;772;p33"/>
          <p:cNvSpPr txBox="1">
            <a:spLocks noGrp="1"/>
          </p:cNvSpPr>
          <p:nvPr>
            <p:ph type="subTitle" idx="8"/>
          </p:nvPr>
        </p:nvSpPr>
        <p:spPr>
          <a:xfrm>
            <a:off x="4638998" y="3739661"/>
            <a:ext cx="3192284" cy="4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i="0" u="none" strike="noStrike">
                <a:solidFill>
                  <a:srgbClr val="000000"/>
                </a:solidFill>
                <a:effectLst/>
                <a:latin typeface="Arial" panose="020B0604020202020204" pitchFamily="34" charset="0"/>
              </a:rPr>
              <a:t>Impact on Decision-Making</a:t>
            </a:r>
            <a:r>
              <a:rPr lang="en-US" sz="1800" b="0" i="0">
                <a:solidFill>
                  <a:srgbClr val="000000"/>
                </a:solidFill>
                <a:effectLst/>
                <a:latin typeface="Arial" panose="020B0604020202020204" pitchFamily="34" charset="0"/>
              </a:rPr>
              <a:t>​</a:t>
            </a:r>
            <a:endParaRPr/>
          </a:p>
        </p:txBody>
      </p:sp>
      <p:sp>
        <p:nvSpPr>
          <p:cNvPr id="777" name="Google Shape;777;p33"/>
          <p:cNvSpPr txBox="1">
            <a:spLocks noGrp="1"/>
          </p:cNvSpPr>
          <p:nvPr>
            <p:ph type="title" idx="16"/>
          </p:nvPr>
        </p:nvSpPr>
        <p:spPr>
          <a:xfrm>
            <a:off x="1443825" y="1520000"/>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78" name="Google Shape;778;p33"/>
          <p:cNvSpPr txBox="1">
            <a:spLocks noGrp="1"/>
          </p:cNvSpPr>
          <p:nvPr>
            <p:ph type="title" idx="17"/>
          </p:nvPr>
        </p:nvSpPr>
        <p:spPr>
          <a:xfrm>
            <a:off x="5490431" y="3317967"/>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779" name="Google Shape;779;p33"/>
          <p:cNvGrpSpPr/>
          <p:nvPr/>
        </p:nvGrpSpPr>
        <p:grpSpPr>
          <a:xfrm>
            <a:off x="1382145" y="1604900"/>
            <a:ext cx="5031810" cy="2068551"/>
            <a:chOff x="1443833" y="1624818"/>
            <a:chExt cx="5031810" cy="2068551"/>
          </a:xfrm>
        </p:grpSpPr>
        <p:sp>
          <p:nvSpPr>
            <p:cNvPr id="780" name="Google Shape;780;p33"/>
            <p:cNvSpPr/>
            <p:nvPr/>
          </p:nvSpPr>
          <p:spPr>
            <a:xfrm>
              <a:off x="1443833"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2204008"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5522754" y="1624818"/>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6282929" y="1624818"/>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1505513" y="3509957"/>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2269199" y="3509957"/>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5490431" y="3399149"/>
            <a:ext cx="937423" cy="220224"/>
            <a:chOff x="1605365" y="1601213"/>
            <a:chExt cx="937423" cy="220224"/>
          </a:xfrm>
        </p:grpSpPr>
        <p:sp>
          <p:nvSpPr>
            <p:cNvPr id="787" name="Google Shape;787;p33"/>
            <p:cNvSpPr/>
            <p:nvPr/>
          </p:nvSpPr>
          <p:spPr>
            <a:xfrm>
              <a:off x="1605365" y="1601213"/>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rgbClr val="004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2350074" y="1638025"/>
              <a:ext cx="192714" cy="183412"/>
            </a:xfrm>
            <a:custGeom>
              <a:avLst/>
              <a:gdLst/>
              <a:ahLst/>
              <a:cxnLst/>
              <a:rect l="l" t="t" r="r" b="b"/>
              <a:pathLst>
                <a:path w="13177" h="12541" extrusionOk="0">
                  <a:moveTo>
                    <a:pt x="6594" y="1"/>
                  </a:moveTo>
                  <a:lnTo>
                    <a:pt x="5033" y="4797"/>
                  </a:lnTo>
                  <a:lnTo>
                    <a:pt x="0" y="4797"/>
                  </a:lnTo>
                  <a:lnTo>
                    <a:pt x="4067" y="7755"/>
                  </a:lnTo>
                  <a:lnTo>
                    <a:pt x="2516" y="12541"/>
                  </a:lnTo>
                  <a:lnTo>
                    <a:pt x="6594" y="9583"/>
                  </a:lnTo>
                  <a:lnTo>
                    <a:pt x="10661" y="12541"/>
                  </a:lnTo>
                  <a:lnTo>
                    <a:pt x="9110" y="7755"/>
                  </a:lnTo>
                  <a:lnTo>
                    <a:pt x="13177" y="4797"/>
                  </a:lnTo>
                  <a:lnTo>
                    <a:pt x="8145" y="4797"/>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3"/>
          <p:cNvSpPr txBox="1">
            <a:spLocks noGrp="1"/>
          </p:cNvSpPr>
          <p:nvPr>
            <p:ph type="title" idx="18"/>
          </p:nvPr>
        </p:nvSpPr>
        <p:spPr>
          <a:xfrm>
            <a:off x="5480687" y="1520000"/>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95" name="Google Shape;795;p33"/>
          <p:cNvSpPr txBox="1">
            <a:spLocks noGrp="1"/>
          </p:cNvSpPr>
          <p:nvPr>
            <p:ph type="title" idx="20"/>
          </p:nvPr>
        </p:nvSpPr>
        <p:spPr>
          <a:xfrm>
            <a:off x="1457239" y="3361625"/>
            <a:ext cx="956400" cy="41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 name="TextBox 1">
            <a:extLst>
              <a:ext uri="{FF2B5EF4-FFF2-40B4-BE49-F238E27FC236}">
                <a16:creationId xmlns:a16="http://schemas.microsoft.com/office/drawing/2014/main" id="{C277D0E6-FEB4-DDAE-BF17-C218F6012194}"/>
              </a:ext>
            </a:extLst>
          </p:cNvPr>
          <p:cNvSpPr txBox="1"/>
          <p:nvPr/>
        </p:nvSpPr>
        <p:spPr>
          <a:xfrm>
            <a:off x="8534331" y="114300"/>
            <a:ext cx="614688" cy="253916"/>
          </a:xfrm>
          <a:prstGeom prst="rect">
            <a:avLst/>
          </a:prstGeom>
          <a:noFill/>
        </p:spPr>
        <p:txBody>
          <a:bodyPr wrap="square" rtlCol="0">
            <a:spAutoFit/>
          </a:bodyPr>
          <a:lstStyle/>
          <a:p>
            <a:r>
              <a:rPr lang="en-US" sz="1050" b="1">
                <a:latin typeface="Public Sans" panose="020B0604020202020204" charset="0"/>
              </a:rPr>
              <a:t>Priyal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5"/>
        <p:cNvGrpSpPr/>
        <p:nvPr/>
      </p:nvGrpSpPr>
      <p:grpSpPr>
        <a:xfrm>
          <a:off x="0" y="0"/>
          <a:ext cx="0" cy="0"/>
          <a:chOff x="0" y="0"/>
          <a:chExt cx="0" cy="0"/>
        </a:xfrm>
      </p:grpSpPr>
      <p:sp>
        <p:nvSpPr>
          <p:cNvPr id="4286" name="Google Shape;4286;p56"/>
          <p:cNvSpPr txBox="1">
            <a:spLocks noGrp="1"/>
          </p:cNvSpPr>
          <p:nvPr>
            <p:ph type="title"/>
          </p:nvPr>
        </p:nvSpPr>
        <p:spPr>
          <a:xfrm>
            <a:off x="721625" y="445025"/>
            <a:ext cx="770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METHODOLOGY</a:t>
            </a:r>
            <a:endParaRPr/>
          </a:p>
        </p:txBody>
      </p:sp>
      <p:sp>
        <p:nvSpPr>
          <p:cNvPr id="4287" name="Google Shape;4287;p56"/>
          <p:cNvSpPr txBox="1">
            <a:spLocks noGrp="1"/>
          </p:cNvSpPr>
          <p:nvPr>
            <p:ph type="subTitle" idx="4294967295"/>
          </p:nvPr>
        </p:nvSpPr>
        <p:spPr>
          <a:xfrm>
            <a:off x="709974" y="1621064"/>
            <a:ext cx="2403359" cy="631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400"/>
              <a:t>Collection of Data from Reddit and Data Cleaning</a:t>
            </a:r>
            <a:endParaRPr sz="1400"/>
          </a:p>
        </p:txBody>
      </p:sp>
      <p:sp>
        <p:nvSpPr>
          <p:cNvPr id="4288" name="Google Shape;4288;p56"/>
          <p:cNvSpPr txBox="1">
            <a:spLocks noGrp="1"/>
          </p:cNvSpPr>
          <p:nvPr>
            <p:ph type="subTitle" idx="4294967295"/>
          </p:nvPr>
        </p:nvSpPr>
        <p:spPr>
          <a:xfrm>
            <a:off x="710055" y="1304303"/>
            <a:ext cx="2242800" cy="39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b="1"/>
              <a:t>Step 1</a:t>
            </a:r>
            <a:endParaRPr sz="1900" b="1"/>
          </a:p>
        </p:txBody>
      </p:sp>
      <p:sp>
        <p:nvSpPr>
          <p:cNvPr id="4289" name="Google Shape;4289;p56"/>
          <p:cNvSpPr txBox="1">
            <a:spLocks noGrp="1"/>
          </p:cNvSpPr>
          <p:nvPr>
            <p:ph type="subTitle" idx="4294967295"/>
          </p:nvPr>
        </p:nvSpPr>
        <p:spPr>
          <a:xfrm>
            <a:off x="2091711" y="4025003"/>
            <a:ext cx="22428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Configuring Hadoop Client and HDFS for Storage/Retrieval of Reddit Data</a:t>
            </a:r>
            <a:endParaRPr sz="1400"/>
          </a:p>
        </p:txBody>
      </p:sp>
      <p:sp>
        <p:nvSpPr>
          <p:cNvPr id="4290" name="Google Shape;4290;p56"/>
          <p:cNvSpPr txBox="1">
            <a:spLocks noGrp="1"/>
          </p:cNvSpPr>
          <p:nvPr>
            <p:ph type="subTitle" idx="4294967295"/>
          </p:nvPr>
        </p:nvSpPr>
        <p:spPr>
          <a:xfrm>
            <a:off x="2091711" y="3701587"/>
            <a:ext cx="2242800" cy="39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b="1"/>
              <a:t>Step 2</a:t>
            </a:r>
            <a:endParaRPr sz="1900" b="1"/>
          </a:p>
        </p:txBody>
      </p:sp>
      <p:sp>
        <p:nvSpPr>
          <p:cNvPr id="4291" name="Google Shape;4291;p56"/>
          <p:cNvSpPr txBox="1">
            <a:spLocks noGrp="1"/>
          </p:cNvSpPr>
          <p:nvPr>
            <p:ph type="subTitle" idx="4294967295"/>
          </p:nvPr>
        </p:nvSpPr>
        <p:spPr>
          <a:xfrm>
            <a:off x="4838183" y="4025003"/>
            <a:ext cx="22428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400"/>
              <a:t>Testing the Na</a:t>
            </a:r>
            <a:r>
              <a:rPr lang="en-US" sz="1400"/>
              <a:t>ï</a:t>
            </a:r>
            <a:r>
              <a:rPr lang="en" sz="1400"/>
              <a:t>ve Bayes &amp; BERT model on Reddit Dataset</a:t>
            </a:r>
            <a:endParaRPr sz="1400"/>
          </a:p>
        </p:txBody>
      </p:sp>
      <p:sp>
        <p:nvSpPr>
          <p:cNvPr id="4292" name="Google Shape;4292;p56"/>
          <p:cNvSpPr txBox="1">
            <a:spLocks noGrp="1"/>
          </p:cNvSpPr>
          <p:nvPr>
            <p:ph type="subTitle" idx="4294967295"/>
          </p:nvPr>
        </p:nvSpPr>
        <p:spPr>
          <a:xfrm>
            <a:off x="4838195" y="3701587"/>
            <a:ext cx="2242800" cy="39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b="1"/>
              <a:t>Step 4</a:t>
            </a:r>
            <a:endParaRPr sz="1900" b="1"/>
          </a:p>
        </p:txBody>
      </p:sp>
      <p:sp>
        <p:nvSpPr>
          <p:cNvPr id="4293" name="Google Shape;4293;p56"/>
          <p:cNvSpPr txBox="1">
            <a:spLocks noGrp="1"/>
          </p:cNvSpPr>
          <p:nvPr>
            <p:ph type="subTitle" idx="4294967295"/>
          </p:nvPr>
        </p:nvSpPr>
        <p:spPr>
          <a:xfrm>
            <a:off x="3502722" y="1621064"/>
            <a:ext cx="22428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a:t>Training Dataset for Sentiment Analysis</a:t>
            </a:r>
            <a:endParaRPr sz="1400"/>
          </a:p>
          <a:p>
            <a:pPr marL="0" lvl="0" indent="0" algn="ctr" rtl="0">
              <a:spcBef>
                <a:spcPts val="0"/>
              </a:spcBef>
              <a:spcAft>
                <a:spcPts val="0"/>
              </a:spcAft>
              <a:buNone/>
            </a:pPr>
            <a:endParaRPr sz="1400"/>
          </a:p>
        </p:txBody>
      </p:sp>
      <p:sp>
        <p:nvSpPr>
          <p:cNvPr id="4294" name="Google Shape;4294;p56"/>
          <p:cNvSpPr txBox="1">
            <a:spLocks noGrp="1"/>
          </p:cNvSpPr>
          <p:nvPr>
            <p:ph type="subTitle" idx="4294967295"/>
          </p:nvPr>
        </p:nvSpPr>
        <p:spPr>
          <a:xfrm>
            <a:off x="3502757" y="1304303"/>
            <a:ext cx="2242800" cy="39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b="1"/>
              <a:t>Step 3</a:t>
            </a:r>
            <a:endParaRPr sz="1900" b="1"/>
          </a:p>
        </p:txBody>
      </p:sp>
      <p:sp>
        <p:nvSpPr>
          <p:cNvPr id="4295" name="Google Shape;4295;p56"/>
          <p:cNvSpPr txBox="1">
            <a:spLocks noGrp="1"/>
          </p:cNvSpPr>
          <p:nvPr>
            <p:ph type="subTitle" idx="4294967295"/>
          </p:nvPr>
        </p:nvSpPr>
        <p:spPr>
          <a:xfrm>
            <a:off x="6191317" y="1621064"/>
            <a:ext cx="2242800" cy="63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Evaluation and Insights</a:t>
            </a:r>
            <a:endParaRPr sz="1400"/>
          </a:p>
        </p:txBody>
      </p:sp>
      <p:sp>
        <p:nvSpPr>
          <p:cNvPr id="4296" name="Google Shape;4296;p56"/>
          <p:cNvSpPr txBox="1">
            <a:spLocks noGrp="1"/>
          </p:cNvSpPr>
          <p:nvPr>
            <p:ph type="subTitle" idx="4294967295"/>
          </p:nvPr>
        </p:nvSpPr>
        <p:spPr>
          <a:xfrm>
            <a:off x="6191319" y="1304303"/>
            <a:ext cx="2242800" cy="39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900" b="1"/>
              <a:t>Step 5</a:t>
            </a:r>
            <a:endParaRPr sz="1900" b="1"/>
          </a:p>
        </p:txBody>
      </p:sp>
      <p:grpSp>
        <p:nvGrpSpPr>
          <p:cNvPr id="4297" name="Google Shape;4297;p56"/>
          <p:cNvGrpSpPr/>
          <p:nvPr/>
        </p:nvGrpSpPr>
        <p:grpSpPr>
          <a:xfrm>
            <a:off x="1118708" y="2294526"/>
            <a:ext cx="6931729" cy="1362743"/>
            <a:chOff x="1118708" y="2294526"/>
            <a:chExt cx="6931729" cy="1362743"/>
          </a:xfrm>
        </p:grpSpPr>
        <p:sp>
          <p:nvSpPr>
            <p:cNvPr id="4298" name="Google Shape;4298;p56"/>
            <p:cNvSpPr/>
            <p:nvPr/>
          </p:nvSpPr>
          <p:spPr>
            <a:xfrm>
              <a:off x="6789684" y="2447765"/>
              <a:ext cx="1046780" cy="104678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56"/>
            <p:cNvSpPr/>
            <p:nvPr/>
          </p:nvSpPr>
          <p:spPr>
            <a:xfrm>
              <a:off x="5435429" y="2447765"/>
              <a:ext cx="1046780" cy="10467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56"/>
            <p:cNvSpPr/>
            <p:nvPr/>
          </p:nvSpPr>
          <p:spPr>
            <a:xfrm>
              <a:off x="4061759" y="2447765"/>
              <a:ext cx="1046780" cy="104678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56"/>
            <p:cNvSpPr/>
            <p:nvPr/>
          </p:nvSpPr>
          <p:spPr>
            <a:xfrm>
              <a:off x="2688067" y="2447765"/>
              <a:ext cx="1046780" cy="104678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56"/>
            <p:cNvSpPr/>
            <p:nvPr/>
          </p:nvSpPr>
          <p:spPr>
            <a:xfrm>
              <a:off x="1307964" y="2447765"/>
              <a:ext cx="1046780" cy="104678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64F7A"/>
                </a:solidFill>
              </a:endParaRPr>
            </a:p>
          </p:txBody>
        </p:sp>
        <p:sp>
          <p:nvSpPr>
            <p:cNvPr id="4303" name="Google Shape;4303;p56"/>
            <p:cNvSpPr/>
            <p:nvPr/>
          </p:nvSpPr>
          <p:spPr>
            <a:xfrm rot="10800000">
              <a:off x="5263892" y="2975400"/>
              <a:ext cx="1362893" cy="681868"/>
            </a:xfrm>
            <a:custGeom>
              <a:avLst/>
              <a:gdLst/>
              <a:ahLst/>
              <a:cxnLst/>
              <a:rect l="l" t="t" r="r" b="b"/>
              <a:pathLst>
                <a:path w="44066" h="22050" fill="none" extrusionOk="0">
                  <a:moveTo>
                    <a:pt x="1" y="22050"/>
                  </a:moveTo>
                  <a:cubicBezTo>
                    <a:pt x="1" y="9874"/>
                    <a:pt x="9874" y="1"/>
                    <a:pt x="22050" y="1"/>
                  </a:cubicBezTo>
                  <a:cubicBezTo>
                    <a:pt x="34192" y="1"/>
                    <a:pt x="44065" y="9874"/>
                    <a:pt x="44065" y="22050"/>
                  </a:cubicBezTo>
                </a:path>
              </a:pathLst>
            </a:custGeom>
            <a:solidFill>
              <a:schemeClr val="accent4"/>
            </a:solidFill>
            <a:ln w="19050"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56"/>
            <p:cNvSpPr/>
            <p:nvPr/>
          </p:nvSpPr>
          <p:spPr>
            <a:xfrm rot="10800000">
              <a:off x="3901062" y="2294545"/>
              <a:ext cx="1362893" cy="680848"/>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solidFill>
              <a:schemeClr val="accent4"/>
            </a:solidFill>
            <a:ln w="19050"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56"/>
            <p:cNvSpPr/>
            <p:nvPr/>
          </p:nvSpPr>
          <p:spPr>
            <a:xfrm rot="10800000">
              <a:off x="2538262" y="2975400"/>
              <a:ext cx="1362862" cy="681868"/>
            </a:xfrm>
            <a:custGeom>
              <a:avLst/>
              <a:gdLst/>
              <a:ahLst/>
              <a:cxnLst/>
              <a:rect l="l" t="t" r="r" b="b"/>
              <a:pathLst>
                <a:path w="44065" h="22050" fill="none" extrusionOk="0">
                  <a:moveTo>
                    <a:pt x="0" y="22050"/>
                  </a:moveTo>
                  <a:cubicBezTo>
                    <a:pt x="0" y="9874"/>
                    <a:pt x="9874" y="1"/>
                    <a:pt x="22049" y="1"/>
                  </a:cubicBezTo>
                  <a:cubicBezTo>
                    <a:pt x="34191" y="1"/>
                    <a:pt x="44065" y="9874"/>
                    <a:pt x="44065" y="22050"/>
                  </a:cubicBezTo>
                </a:path>
              </a:pathLst>
            </a:custGeom>
            <a:solidFill>
              <a:schemeClr val="accent4"/>
            </a:solidFill>
            <a:ln w="19050"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56"/>
            <p:cNvSpPr/>
            <p:nvPr/>
          </p:nvSpPr>
          <p:spPr>
            <a:xfrm rot="10800000">
              <a:off x="1175432" y="2294545"/>
              <a:ext cx="1362893" cy="680848"/>
            </a:xfrm>
            <a:custGeom>
              <a:avLst/>
              <a:gdLst/>
              <a:ahLst/>
              <a:cxnLst/>
              <a:rect l="l" t="t" r="r" b="b"/>
              <a:pathLst>
                <a:path w="44066" h="22017" fill="none" extrusionOk="0">
                  <a:moveTo>
                    <a:pt x="44066" y="1"/>
                  </a:moveTo>
                  <a:cubicBezTo>
                    <a:pt x="44066" y="12176"/>
                    <a:pt x="34192" y="22016"/>
                    <a:pt x="22017" y="22016"/>
                  </a:cubicBezTo>
                  <a:cubicBezTo>
                    <a:pt x="9875" y="22016"/>
                    <a:pt x="1" y="12176"/>
                    <a:pt x="1" y="1"/>
                  </a:cubicBezTo>
                </a:path>
              </a:pathLst>
            </a:custGeom>
            <a:solidFill>
              <a:schemeClr val="accent4"/>
            </a:solidFill>
            <a:ln w="19050"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56"/>
            <p:cNvSpPr/>
            <p:nvPr/>
          </p:nvSpPr>
          <p:spPr>
            <a:xfrm rot="10800000">
              <a:off x="3844369" y="2914395"/>
              <a:ext cx="113507" cy="113521"/>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56"/>
            <p:cNvSpPr/>
            <p:nvPr/>
          </p:nvSpPr>
          <p:spPr>
            <a:xfrm rot="10800000">
              <a:off x="2481539" y="2914395"/>
              <a:ext cx="113507" cy="113521"/>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56"/>
            <p:cNvSpPr/>
            <p:nvPr/>
          </p:nvSpPr>
          <p:spPr>
            <a:xfrm rot="10800000">
              <a:off x="1118708" y="2914395"/>
              <a:ext cx="113507" cy="113521"/>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56"/>
            <p:cNvSpPr/>
            <p:nvPr/>
          </p:nvSpPr>
          <p:spPr>
            <a:xfrm rot="10800000">
              <a:off x="5207169" y="2914395"/>
              <a:ext cx="113538" cy="113521"/>
            </a:xfrm>
            <a:custGeom>
              <a:avLst/>
              <a:gdLst/>
              <a:ahLst/>
              <a:cxnLst/>
              <a:rect l="l" t="t" r="r" b="b"/>
              <a:pathLst>
                <a:path w="3671" h="3671" extrusionOk="0">
                  <a:moveTo>
                    <a:pt x="1835" y="1"/>
                  </a:moveTo>
                  <a:cubicBezTo>
                    <a:pt x="835" y="1"/>
                    <a:pt x="1" y="835"/>
                    <a:pt x="1" y="1836"/>
                  </a:cubicBezTo>
                  <a:cubicBezTo>
                    <a:pt x="1" y="2870"/>
                    <a:pt x="835" y="3670"/>
                    <a:pt x="1835" y="3670"/>
                  </a:cubicBezTo>
                  <a:cubicBezTo>
                    <a:pt x="2869" y="3670"/>
                    <a:pt x="3670" y="2870"/>
                    <a:pt x="3670" y="1836"/>
                  </a:cubicBezTo>
                  <a:cubicBezTo>
                    <a:pt x="3670" y="835"/>
                    <a:pt x="2836"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56"/>
            <p:cNvSpPr/>
            <p:nvPr/>
          </p:nvSpPr>
          <p:spPr>
            <a:xfrm rot="10800000">
              <a:off x="6631898" y="2294526"/>
              <a:ext cx="1362893" cy="680848"/>
            </a:xfrm>
            <a:custGeom>
              <a:avLst/>
              <a:gdLst/>
              <a:ahLst/>
              <a:cxnLst/>
              <a:rect l="l" t="t" r="r" b="b"/>
              <a:pathLst>
                <a:path w="44066" h="22017" fill="none" extrusionOk="0">
                  <a:moveTo>
                    <a:pt x="44065" y="1"/>
                  </a:moveTo>
                  <a:cubicBezTo>
                    <a:pt x="44065" y="12176"/>
                    <a:pt x="34191" y="22016"/>
                    <a:pt x="22049" y="22016"/>
                  </a:cubicBezTo>
                  <a:cubicBezTo>
                    <a:pt x="9874" y="22016"/>
                    <a:pt x="0" y="12176"/>
                    <a:pt x="0" y="1"/>
                  </a:cubicBezTo>
                </a:path>
              </a:pathLst>
            </a:custGeom>
            <a:solidFill>
              <a:schemeClr val="accent4"/>
            </a:solidFill>
            <a:ln w="19050" cap="rnd"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56"/>
            <p:cNvSpPr/>
            <p:nvPr/>
          </p:nvSpPr>
          <p:spPr>
            <a:xfrm rot="10800000">
              <a:off x="6575205" y="2914395"/>
              <a:ext cx="113507" cy="113521"/>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56"/>
            <p:cNvSpPr/>
            <p:nvPr/>
          </p:nvSpPr>
          <p:spPr>
            <a:xfrm rot="10800000">
              <a:off x="7936930" y="2914395"/>
              <a:ext cx="113507" cy="113521"/>
            </a:xfrm>
            <a:custGeom>
              <a:avLst/>
              <a:gdLst/>
              <a:ahLst/>
              <a:cxnLst/>
              <a:rect l="l" t="t" r="r" b="b"/>
              <a:pathLst>
                <a:path w="3670" h="3671" extrusionOk="0">
                  <a:moveTo>
                    <a:pt x="1835" y="1"/>
                  </a:moveTo>
                  <a:cubicBezTo>
                    <a:pt x="834" y="1"/>
                    <a:pt x="1" y="835"/>
                    <a:pt x="1" y="1836"/>
                  </a:cubicBezTo>
                  <a:cubicBezTo>
                    <a:pt x="1" y="2870"/>
                    <a:pt x="834" y="3670"/>
                    <a:pt x="1835" y="3670"/>
                  </a:cubicBezTo>
                  <a:cubicBezTo>
                    <a:pt x="2836" y="3670"/>
                    <a:pt x="3670" y="2870"/>
                    <a:pt x="3670" y="1836"/>
                  </a:cubicBezTo>
                  <a:cubicBezTo>
                    <a:pt x="3670" y="835"/>
                    <a:pt x="2869" y="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4" name="Google Shape;4314;p56"/>
            <p:cNvGrpSpPr/>
            <p:nvPr/>
          </p:nvGrpSpPr>
          <p:grpSpPr>
            <a:xfrm>
              <a:off x="1689022" y="2781288"/>
              <a:ext cx="284641" cy="379518"/>
              <a:chOff x="-4082800" y="3612425"/>
              <a:chExt cx="222150" cy="291825"/>
            </a:xfrm>
          </p:grpSpPr>
          <p:sp>
            <p:nvSpPr>
              <p:cNvPr id="4315" name="Google Shape;4315;p56"/>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56"/>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56"/>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56"/>
            <p:cNvGrpSpPr/>
            <p:nvPr/>
          </p:nvGrpSpPr>
          <p:grpSpPr>
            <a:xfrm>
              <a:off x="5769944" y="2795633"/>
              <a:ext cx="379513" cy="351059"/>
              <a:chOff x="-4118225" y="3990475"/>
              <a:chExt cx="292225" cy="273325"/>
            </a:xfrm>
          </p:grpSpPr>
          <p:sp>
            <p:nvSpPr>
              <p:cNvPr id="4319" name="Google Shape;4319;p56"/>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56"/>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56"/>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56"/>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3" name="Google Shape;4323;p56"/>
            <p:cNvGrpSpPr/>
            <p:nvPr/>
          </p:nvGrpSpPr>
          <p:grpSpPr>
            <a:xfrm>
              <a:off x="3023334" y="2781277"/>
              <a:ext cx="379513" cy="379513"/>
              <a:chOff x="-804700" y="3226500"/>
              <a:chExt cx="292225" cy="292225"/>
            </a:xfrm>
          </p:grpSpPr>
          <p:sp>
            <p:nvSpPr>
              <p:cNvPr id="4324" name="Google Shape;4324;p56"/>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56"/>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56"/>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56"/>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56"/>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56"/>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56"/>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1" name="Google Shape;4331;p56"/>
            <p:cNvGrpSpPr/>
            <p:nvPr/>
          </p:nvGrpSpPr>
          <p:grpSpPr>
            <a:xfrm>
              <a:off x="4401338" y="2781248"/>
              <a:ext cx="379526" cy="379513"/>
              <a:chOff x="-5251625" y="3991275"/>
              <a:chExt cx="291450" cy="292225"/>
            </a:xfrm>
          </p:grpSpPr>
          <p:sp>
            <p:nvSpPr>
              <p:cNvPr id="4332" name="Google Shape;4332;p56"/>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56"/>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56"/>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56"/>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56"/>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7" name="Google Shape;4337;p56"/>
            <p:cNvGrpSpPr/>
            <p:nvPr/>
          </p:nvGrpSpPr>
          <p:grpSpPr>
            <a:xfrm>
              <a:off x="7129639" y="2788553"/>
              <a:ext cx="366364" cy="365207"/>
              <a:chOff x="-60987850" y="4100950"/>
              <a:chExt cx="316650" cy="315650"/>
            </a:xfrm>
          </p:grpSpPr>
          <p:sp>
            <p:nvSpPr>
              <p:cNvPr id="4338" name="Google Shape;4338;p56"/>
              <p:cNvSpPr/>
              <p:nvPr/>
            </p:nvSpPr>
            <p:spPr>
              <a:xfrm>
                <a:off x="-60987850" y="4355925"/>
                <a:ext cx="315875" cy="60675"/>
              </a:xfrm>
              <a:custGeom>
                <a:avLst/>
                <a:gdLst/>
                <a:ahLst/>
                <a:cxnLst/>
                <a:rect l="l" t="t" r="r" b="b"/>
                <a:pathLst>
                  <a:path w="12635" h="2427" extrusionOk="0">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56"/>
              <p:cNvSpPr/>
              <p:nvPr/>
            </p:nvSpPr>
            <p:spPr>
              <a:xfrm>
                <a:off x="-60987050" y="4100950"/>
                <a:ext cx="315850" cy="123475"/>
              </a:xfrm>
              <a:custGeom>
                <a:avLst/>
                <a:gdLst/>
                <a:ahLst/>
                <a:cxnLst/>
                <a:rect l="l" t="t" r="r" b="b"/>
                <a:pathLst>
                  <a:path w="12634" h="4939" extrusionOk="0">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56"/>
              <p:cNvSpPr/>
              <p:nvPr/>
            </p:nvSpPr>
            <p:spPr>
              <a:xfrm>
                <a:off x="-60757075" y="4245675"/>
                <a:ext cx="61475" cy="89025"/>
              </a:xfrm>
              <a:custGeom>
                <a:avLst/>
                <a:gdLst/>
                <a:ahLst/>
                <a:cxnLst/>
                <a:rect l="l" t="t" r="r" b="b"/>
                <a:pathLst>
                  <a:path w="2459" h="3561" extrusionOk="0">
                    <a:moveTo>
                      <a:pt x="1" y="0"/>
                    </a:moveTo>
                    <a:lnTo>
                      <a:pt x="1" y="3560"/>
                    </a:lnTo>
                    <a:lnTo>
                      <a:pt x="2458" y="3560"/>
                    </a:lnTo>
                    <a:lnTo>
                      <a:pt x="24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56"/>
              <p:cNvSpPr/>
              <p:nvPr/>
            </p:nvSpPr>
            <p:spPr>
              <a:xfrm>
                <a:off x="-60861025"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56"/>
              <p:cNvSpPr/>
              <p:nvPr/>
            </p:nvSpPr>
            <p:spPr>
              <a:xfrm>
                <a:off x="-60964200"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02D0C64-6D1C-069B-FD2F-0759E083F96B}"/>
              </a:ext>
            </a:extLst>
          </p:cNvPr>
          <p:cNvSpPr txBox="1"/>
          <p:nvPr/>
        </p:nvSpPr>
        <p:spPr>
          <a:xfrm>
            <a:off x="8534331" y="114300"/>
            <a:ext cx="614688" cy="253916"/>
          </a:xfrm>
          <a:prstGeom prst="rect">
            <a:avLst/>
          </a:prstGeom>
          <a:noFill/>
        </p:spPr>
        <p:txBody>
          <a:bodyPr wrap="square" rtlCol="0">
            <a:spAutoFit/>
          </a:bodyPr>
          <a:lstStyle/>
          <a:p>
            <a:r>
              <a:rPr lang="en-US" sz="1050" b="1">
                <a:latin typeface="Public Sans" panose="020B0604020202020204" charset="0"/>
              </a:rPr>
              <a:t>Priyal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AC544812-7605-4990-7B59-61C6AB1F5622}"/>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4B8352B5-DFE5-D637-1C23-B01B5CB8755B}"/>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INTERACTION WITH HADOOP</a:t>
            </a:r>
            <a:endParaRPr lang="en" sz="2400"/>
          </a:p>
        </p:txBody>
      </p:sp>
      <p:sp>
        <p:nvSpPr>
          <p:cNvPr id="12" name="Google Shape;1442;p36">
            <a:extLst>
              <a:ext uri="{FF2B5EF4-FFF2-40B4-BE49-F238E27FC236}">
                <a16:creationId xmlns:a16="http://schemas.microsoft.com/office/drawing/2014/main" id="{A586FB39-157C-A486-3D7F-35DB10ABE699}"/>
              </a:ext>
            </a:extLst>
          </p:cNvPr>
          <p:cNvSpPr txBox="1">
            <a:spLocks/>
          </p:cNvSpPr>
          <p:nvPr/>
        </p:nvSpPr>
        <p:spPr>
          <a:xfrm>
            <a:off x="5912940" y="4756230"/>
            <a:ext cx="684077" cy="315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5pPr>
            <a:lvl6pPr marL="2743200" marR="0" lvl="5"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6pPr>
            <a:lvl7pPr marL="3200400" marR="0" lvl="6"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7pPr>
            <a:lvl8pPr marL="3657600" marR="0" lvl="7"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8pPr>
            <a:lvl9pPr marL="4114800" marR="0" lvl="8"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9pPr>
          </a:lstStyle>
          <a:p>
            <a:pPr marL="0" indent="0" algn="ctr">
              <a:buSzPts val="1100"/>
              <a:buFont typeface="Arial"/>
              <a:buNone/>
            </a:pPr>
            <a:endParaRPr lang="en-US" b="1"/>
          </a:p>
        </p:txBody>
      </p:sp>
      <p:pic>
        <p:nvPicPr>
          <p:cNvPr id="3" name="Picture 2">
            <a:extLst>
              <a:ext uri="{FF2B5EF4-FFF2-40B4-BE49-F238E27FC236}">
                <a16:creationId xmlns:a16="http://schemas.microsoft.com/office/drawing/2014/main" id="{F4AF45F8-C3E2-4C80-B74B-BF9E551CA6D4}"/>
              </a:ext>
            </a:extLst>
          </p:cNvPr>
          <p:cNvPicPr>
            <a:picLocks noChangeAspect="1"/>
          </p:cNvPicPr>
          <p:nvPr/>
        </p:nvPicPr>
        <p:blipFill>
          <a:blip r:embed="rId3"/>
          <a:stretch>
            <a:fillRect/>
          </a:stretch>
        </p:blipFill>
        <p:spPr>
          <a:xfrm>
            <a:off x="1158693" y="1017725"/>
            <a:ext cx="5751910" cy="447678"/>
          </a:xfrm>
          <a:prstGeom prst="rect">
            <a:avLst/>
          </a:prstGeom>
        </p:spPr>
      </p:pic>
      <p:pic>
        <p:nvPicPr>
          <p:cNvPr id="5" name="Picture 4">
            <a:extLst>
              <a:ext uri="{FF2B5EF4-FFF2-40B4-BE49-F238E27FC236}">
                <a16:creationId xmlns:a16="http://schemas.microsoft.com/office/drawing/2014/main" id="{6248CE07-2CEC-5806-5403-E0A2EA441128}"/>
              </a:ext>
            </a:extLst>
          </p:cNvPr>
          <p:cNvPicPr>
            <a:picLocks noChangeAspect="1"/>
          </p:cNvPicPr>
          <p:nvPr/>
        </p:nvPicPr>
        <p:blipFill>
          <a:blip r:embed="rId4"/>
          <a:stretch>
            <a:fillRect/>
          </a:stretch>
        </p:blipFill>
        <p:spPr>
          <a:xfrm>
            <a:off x="1087211" y="1667230"/>
            <a:ext cx="5823392" cy="2133616"/>
          </a:xfrm>
          <a:prstGeom prst="rect">
            <a:avLst/>
          </a:prstGeom>
        </p:spPr>
      </p:pic>
      <p:pic>
        <p:nvPicPr>
          <p:cNvPr id="4" name="Picture 3">
            <a:extLst>
              <a:ext uri="{FF2B5EF4-FFF2-40B4-BE49-F238E27FC236}">
                <a16:creationId xmlns:a16="http://schemas.microsoft.com/office/drawing/2014/main" id="{DF96C39F-ABD7-AF1B-4142-48A1210D36BC}"/>
              </a:ext>
            </a:extLst>
          </p:cNvPr>
          <p:cNvPicPr>
            <a:picLocks noChangeAspect="1"/>
          </p:cNvPicPr>
          <p:nvPr/>
        </p:nvPicPr>
        <p:blipFill>
          <a:blip r:embed="rId5"/>
          <a:stretch>
            <a:fillRect/>
          </a:stretch>
        </p:blipFill>
        <p:spPr>
          <a:xfrm>
            <a:off x="243237" y="3919300"/>
            <a:ext cx="7132526" cy="1062102"/>
          </a:xfrm>
          <a:prstGeom prst="rect">
            <a:avLst/>
          </a:prstGeom>
        </p:spPr>
      </p:pic>
      <p:sp>
        <p:nvSpPr>
          <p:cNvPr id="2" name="TextBox 1">
            <a:extLst>
              <a:ext uri="{FF2B5EF4-FFF2-40B4-BE49-F238E27FC236}">
                <a16:creationId xmlns:a16="http://schemas.microsoft.com/office/drawing/2014/main" id="{C91F8770-7E21-B19F-2534-7F12158B552B}"/>
              </a:ext>
            </a:extLst>
          </p:cNvPr>
          <p:cNvSpPr txBox="1"/>
          <p:nvPr/>
        </p:nvSpPr>
        <p:spPr>
          <a:xfrm>
            <a:off x="8534331" y="114300"/>
            <a:ext cx="614688" cy="253916"/>
          </a:xfrm>
          <a:prstGeom prst="rect">
            <a:avLst/>
          </a:prstGeom>
          <a:noFill/>
        </p:spPr>
        <p:txBody>
          <a:bodyPr wrap="square" rtlCol="0">
            <a:spAutoFit/>
          </a:bodyPr>
          <a:lstStyle/>
          <a:p>
            <a:r>
              <a:rPr lang="en-US" sz="1050" b="1">
                <a:latin typeface="Public Sans" panose="020B0604020202020204" charset="0"/>
              </a:rPr>
              <a:t>Utsav</a:t>
            </a:r>
          </a:p>
        </p:txBody>
      </p:sp>
    </p:spTree>
    <p:extLst>
      <p:ext uri="{BB962C8B-B14F-4D97-AF65-F5344CB8AC3E}">
        <p14:creationId xmlns:p14="http://schemas.microsoft.com/office/powerpoint/2010/main" val="297963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pic>
        <p:nvPicPr>
          <p:cNvPr id="23" name="Picture 22">
            <a:extLst>
              <a:ext uri="{FF2B5EF4-FFF2-40B4-BE49-F238E27FC236}">
                <a16:creationId xmlns:a16="http://schemas.microsoft.com/office/drawing/2014/main" id="{9F496BA6-6FF7-DE3B-0BC2-271F00A31B2E}"/>
              </a:ext>
            </a:extLst>
          </p:cNvPr>
          <p:cNvPicPr>
            <a:picLocks noChangeAspect="1"/>
          </p:cNvPicPr>
          <p:nvPr/>
        </p:nvPicPr>
        <p:blipFill>
          <a:blip r:embed="rId3"/>
          <a:stretch>
            <a:fillRect/>
          </a:stretch>
        </p:blipFill>
        <p:spPr>
          <a:xfrm>
            <a:off x="3642331" y="1197173"/>
            <a:ext cx="5428067" cy="2816383"/>
          </a:xfrm>
          <a:prstGeom prst="rect">
            <a:avLst/>
          </a:prstGeom>
        </p:spPr>
      </p:pic>
      <p:sp>
        <p:nvSpPr>
          <p:cNvPr id="752" name="Google Shape;752;p31"/>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Leveraging HDFS for Sentiment Analysis</a:t>
            </a:r>
            <a:endParaRPr lang="en" sz="2400"/>
          </a:p>
        </p:txBody>
      </p:sp>
      <p:sp>
        <p:nvSpPr>
          <p:cNvPr id="12" name="Google Shape;1442;p36">
            <a:extLst>
              <a:ext uri="{FF2B5EF4-FFF2-40B4-BE49-F238E27FC236}">
                <a16:creationId xmlns:a16="http://schemas.microsoft.com/office/drawing/2014/main" id="{A394AD54-20B9-15CB-B155-96520DF51667}"/>
              </a:ext>
            </a:extLst>
          </p:cNvPr>
          <p:cNvSpPr txBox="1">
            <a:spLocks/>
          </p:cNvSpPr>
          <p:nvPr/>
        </p:nvSpPr>
        <p:spPr>
          <a:xfrm>
            <a:off x="5912940" y="4756230"/>
            <a:ext cx="684077" cy="3155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1pPr>
            <a:lvl2pPr marL="914400" marR="0" lvl="1"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2pPr>
            <a:lvl3pPr marL="1371600" marR="0" lvl="2"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3pPr>
            <a:lvl4pPr marL="1828800" marR="0" lvl="3"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4pPr>
            <a:lvl5pPr marL="2286000" marR="0" lvl="4"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5pPr>
            <a:lvl6pPr marL="2743200" marR="0" lvl="5"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6pPr>
            <a:lvl7pPr marL="3200400" marR="0" lvl="6"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7pPr>
            <a:lvl8pPr marL="3657600" marR="0" lvl="7"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8pPr>
            <a:lvl9pPr marL="4114800" marR="0" lvl="8" indent="-317500" algn="l" rtl="0">
              <a:lnSpc>
                <a:spcPct val="100000"/>
              </a:lnSpc>
              <a:spcBef>
                <a:spcPts val="0"/>
              </a:spcBef>
              <a:spcAft>
                <a:spcPts val="0"/>
              </a:spcAft>
              <a:buClr>
                <a:schemeClr val="dk1"/>
              </a:buClr>
              <a:buSzPts val="1200"/>
              <a:buFont typeface="Public Sans"/>
              <a:buChar char="■"/>
              <a:defRPr sz="1200" b="0" i="0" u="none" strike="noStrike" cap="none">
                <a:solidFill>
                  <a:schemeClr val="dk1"/>
                </a:solidFill>
                <a:latin typeface="Public Sans"/>
                <a:ea typeface="Public Sans"/>
                <a:cs typeface="Public Sans"/>
                <a:sym typeface="Public Sans"/>
              </a:defRPr>
            </a:lvl9pPr>
          </a:lstStyle>
          <a:p>
            <a:pPr marL="0" indent="0" algn="ctr">
              <a:buSzPts val="1100"/>
              <a:buFont typeface="Arial"/>
              <a:buNone/>
            </a:pPr>
            <a:endParaRPr lang="en-US" b="1"/>
          </a:p>
        </p:txBody>
      </p:sp>
      <p:sp>
        <p:nvSpPr>
          <p:cNvPr id="13" name="Google Shape;1443;p36">
            <a:extLst>
              <a:ext uri="{FF2B5EF4-FFF2-40B4-BE49-F238E27FC236}">
                <a16:creationId xmlns:a16="http://schemas.microsoft.com/office/drawing/2014/main" id="{E5F98E38-2199-580D-57E6-51176440F62D}"/>
              </a:ext>
            </a:extLst>
          </p:cNvPr>
          <p:cNvSpPr txBox="1">
            <a:spLocks/>
          </p:cNvSpPr>
          <p:nvPr/>
        </p:nvSpPr>
        <p:spPr>
          <a:xfrm>
            <a:off x="6781438" y="4316590"/>
            <a:ext cx="1991953" cy="45990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100"/>
              <a:t>Data Source: </a:t>
            </a:r>
            <a:r>
              <a:rPr lang="en-US" sz="1100" b="1"/>
              <a:t>Reddit</a:t>
            </a:r>
          </a:p>
          <a:p>
            <a:pPr algn="ctr"/>
            <a:endParaRPr lang="en-US" sz="1100"/>
          </a:p>
        </p:txBody>
      </p:sp>
      <p:sp>
        <p:nvSpPr>
          <p:cNvPr id="24" name="Rectangle 1">
            <a:extLst>
              <a:ext uri="{FF2B5EF4-FFF2-40B4-BE49-F238E27FC236}">
                <a16:creationId xmlns:a16="http://schemas.microsoft.com/office/drawing/2014/main" id="{65A8DAA2-EB18-25AB-149E-67570A1BA844}"/>
              </a:ext>
            </a:extLst>
          </p:cNvPr>
          <p:cNvSpPr>
            <a:spLocks noChangeArrowheads="1"/>
          </p:cNvSpPr>
          <p:nvPr/>
        </p:nvSpPr>
        <p:spPr bwMode="auto">
          <a:xfrm>
            <a:off x="73602" y="1281926"/>
            <a:ext cx="3099955"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ClrTx/>
              <a:buFontTx/>
              <a:buChar char="•"/>
            </a:pPr>
            <a:r>
              <a:rPr kumimoji="0" lang="en-US" altLang="en-US" sz="1000" b="1" i="0" u="none" strike="noStrike" cap="none" normalizeH="0" baseline="0" err="1">
                <a:ln>
                  <a:noFill/>
                </a:ln>
                <a:solidFill>
                  <a:schemeClr val="tx1"/>
                </a:solidFill>
                <a:effectLst/>
                <a:latin typeface="Public Sans" panose="020B0604020202020204" charset="0"/>
              </a:rPr>
              <a:t>asyncio</a:t>
            </a:r>
            <a:r>
              <a:rPr kumimoji="0" lang="en-US" altLang="en-US" sz="1000" b="1" i="0" u="none" strike="noStrike" cap="none" normalizeH="0" baseline="0">
                <a:ln>
                  <a:noFill/>
                </a:ln>
                <a:solidFill>
                  <a:schemeClr val="tx1"/>
                </a:solidFill>
                <a:effectLst/>
                <a:latin typeface="Public Sans" panose="020B0604020202020204" charset="0"/>
              </a:rPr>
              <a:t> &amp; </a:t>
            </a:r>
            <a:r>
              <a:rPr kumimoji="0" lang="en-US" altLang="en-US" sz="1000" b="1" i="0" u="none" strike="noStrike" cap="none" normalizeH="0" baseline="0" err="1">
                <a:ln>
                  <a:noFill/>
                </a:ln>
                <a:solidFill>
                  <a:schemeClr val="tx1"/>
                </a:solidFill>
                <a:effectLst/>
                <a:latin typeface="Public Sans" panose="020B0604020202020204" charset="0"/>
              </a:rPr>
              <a:t>nest_asyncio</a:t>
            </a:r>
            <a:r>
              <a:rPr kumimoji="0" lang="en-US" altLang="en-US" sz="1000" b="1" i="0" u="none" strike="noStrike" cap="none" normalizeH="0" baseline="0">
                <a:ln>
                  <a:noFill/>
                </a:ln>
                <a:solidFill>
                  <a:schemeClr val="tx1"/>
                </a:solidFill>
                <a:effectLst/>
                <a:latin typeface="Public Sans" panose="020B0604020202020204" charset="0"/>
              </a:rPr>
              <a:t>:</a:t>
            </a:r>
            <a:r>
              <a:rPr kumimoji="0" lang="en-US" altLang="en-US" sz="1000" b="0" i="0" u="none" strike="noStrike" cap="none" normalizeH="0" baseline="0">
                <a:ln>
                  <a:noFill/>
                </a:ln>
                <a:solidFill>
                  <a:schemeClr val="tx1"/>
                </a:solidFill>
                <a:effectLst/>
                <a:latin typeface="Public Sans" panose="020B0604020202020204" charset="0"/>
              </a:rPr>
              <a:t> Enable asynchronous Reddit data fetching</a:t>
            </a:r>
          </a:p>
          <a:p>
            <a:pPr lvl="1" eaLnBrk="0" fontAlgn="base" hangingPunct="0">
              <a:spcBef>
                <a:spcPct val="0"/>
              </a:spcBef>
              <a:spcAft>
                <a:spcPct val="0"/>
              </a:spcAft>
              <a:buClrTx/>
              <a:buFontTx/>
              <a:buChar char="•"/>
            </a:pPr>
            <a:endParaRPr kumimoji="0" lang="en-US" altLang="en-US" sz="1000" b="0" i="0" u="none" strike="noStrike" cap="none" normalizeH="0" baseline="0">
              <a:ln>
                <a:noFill/>
              </a:ln>
              <a:solidFill>
                <a:schemeClr val="tx1"/>
              </a:solidFill>
              <a:effectLst/>
              <a:latin typeface="Public Sans" panose="020B0604020202020204" charset="0"/>
            </a:endParaRPr>
          </a:p>
          <a:p>
            <a:pPr lvl="1" eaLnBrk="0" fontAlgn="base" hangingPunct="0">
              <a:spcBef>
                <a:spcPct val="0"/>
              </a:spcBef>
              <a:spcAft>
                <a:spcPct val="0"/>
              </a:spcAft>
              <a:buClrTx/>
              <a:buFontTx/>
              <a:buChar char="•"/>
            </a:pPr>
            <a:r>
              <a:rPr kumimoji="0" lang="en-US" altLang="en-US" sz="1000" b="1" i="0" u="none" strike="noStrike" cap="none" normalizeH="0" baseline="0" err="1">
                <a:ln>
                  <a:noFill/>
                </a:ln>
                <a:solidFill>
                  <a:schemeClr val="tx1"/>
                </a:solidFill>
                <a:effectLst/>
                <a:latin typeface="Public Sans" panose="020B0604020202020204" charset="0"/>
              </a:rPr>
              <a:t>asyncpraw</a:t>
            </a:r>
            <a:r>
              <a:rPr kumimoji="0" lang="en-US" altLang="en-US" sz="1000" b="1" i="0" u="none" strike="noStrike" cap="none" normalizeH="0" baseline="0">
                <a:ln>
                  <a:noFill/>
                </a:ln>
                <a:solidFill>
                  <a:schemeClr val="tx1"/>
                </a:solidFill>
                <a:effectLst/>
                <a:latin typeface="Public Sans" panose="020B0604020202020204" charset="0"/>
              </a:rPr>
              <a:t>:</a:t>
            </a:r>
            <a:r>
              <a:rPr kumimoji="0" lang="en-US" altLang="en-US" sz="1000" b="0" i="0" u="none" strike="noStrike" cap="none" normalizeH="0" baseline="0">
                <a:ln>
                  <a:noFill/>
                </a:ln>
                <a:solidFill>
                  <a:schemeClr val="tx1"/>
                </a:solidFill>
                <a:effectLst/>
                <a:latin typeface="Public Sans" panose="020B0604020202020204" charset="0"/>
              </a:rPr>
              <a:t> Access Reddit API for posts and comments</a:t>
            </a:r>
          </a:p>
          <a:p>
            <a:pPr lvl="1" eaLnBrk="0" fontAlgn="base" hangingPunct="0">
              <a:spcBef>
                <a:spcPct val="0"/>
              </a:spcBef>
              <a:spcAft>
                <a:spcPct val="0"/>
              </a:spcAft>
              <a:buClrTx/>
              <a:buFontTx/>
              <a:buChar char="•"/>
            </a:pPr>
            <a:endParaRPr kumimoji="0" lang="en-US" altLang="en-US" sz="1000" b="0" i="0" u="none" strike="noStrike" cap="none" normalizeH="0" baseline="0">
              <a:ln>
                <a:noFill/>
              </a:ln>
              <a:solidFill>
                <a:schemeClr val="tx1"/>
              </a:solidFill>
              <a:effectLst/>
              <a:latin typeface="Public Sans" panose="020B0604020202020204" charset="0"/>
            </a:endParaRPr>
          </a:p>
          <a:p>
            <a:pPr lvl="1" eaLnBrk="0" fontAlgn="base" hangingPunct="0">
              <a:spcBef>
                <a:spcPct val="0"/>
              </a:spcBef>
              <a:spcAft>
                <a:spcPct val="0"/>
              </a:spcAft>
              <a:buClrTx/>
              <a:buFontTx/>
              <a:buChar char="•"/>
            </a:pPr>
            <a:r>
              <a:rPr kumimoji="0" lang="en-US" altLang="en-US" sz="1000" b="1" i="0" u="none" strike="noStrike" cap="none" normalizeH="0" baseline="0">
                <a:ln>
                  <a:noFill/>
                </a:ln>
                <a:solidFill>
                  <a:schemeClr val="tx1"/>
                </a:solidFill>
                <a:effectLst/>
                <a:latin typeface="Public Sans" panose="020B0604020202020204" charset="0"/>
              </a:rPr>
              <a:t>re:</a:t>
            </a:r>
            <a:r>
              <a:rPr kumimoji="0" lang="en-US" altLang="en-US" sz="1000" b="0" i="0" u="none" strike="noStrike" cap="none" normalizeH="0" baseline="0">
                <a:ln>
                  <a:noFill/>
                </a:ln>
                <a:solidFill>
                  <a:schemeClr val="tx1"/>
                </a:solidFill>
                <a:effectLst/>
                <a:latin typeface="Public Sans" panose="020B0604020202020204" charset="0"/>
              </a:rPr>
              <a:t> Clean text data (remove URLs, special characters)</a:t>
            </a:r>
          </a:p>
        </p:txBody>
      </p:sp>
      <p:sp>
        <p:nvSpPr>
          <p:cNvPr id="26" name="TextBox 25">
            <a:extLst>
              <a:ext uri="{FF2B5EF4-FFF2-40B4-BE49-F238E27FC236}">
                <a16:creationId xmlns:a16="http://schemas.microsoft.com/office/drawing/2014/main" id="{1F9698D4-4932-0E2D-7875-9AAE06C24992}"/>
              </a:ext>
            </a:extLst>
          </p:cNvPr>
          <p:cNvSpPr txBox="1"/>
          <p:nvPr/>
        </p:nvSpPr>
        <p:spPr>
          <a:xfrm>
            <a:off x="147205" y="3519456"/>
            <a:ext cx="3026352" cy="1323439"/>
          </a:xfrm>
          <a:prstGeom prst="rect">
            <a:avLst/>
          </a:prstGeom>
          <a:noFill/>
          <a:ln>
            <a:solidFill>
              <a:srgbClr val="FF0000"/>
            </a:solidFill>
          </a:ln>
        </p:spPr>
        <p:txBody>
          <a:bodyPr wrap="square">
            <a:spAutoFit/>
          </a:bodyPr>
          <a:lstStyle/>
          <a:p>
            <a:pPr lvl="1" eaLnBrk="0" fontAlgn="base" hangingPunct="0">
              <a:spcBef>
                <a:spcPct val="0"/>
              </a:spcBef>
              <a:spcAft>
                <a:spcPct val="0"/>
              </a:spcAft>
              <a:buClrTx/>
              <a:buFontTx/>
              <a:buChar char="•"/>
            </a:pPr>
            <a:endParaRPr kumimoji="0" lang="en-US" altLang="en-US" sz="1000" b="0" i="0" u="none" strike="noStrike" cap="none" normalizeH="0" baseline="0">
              <a:ln>
                <a:noFill/>
              </a:ln>
              <a:solidFill>
                <a:schemeClr val="tx1"/>
              </a:solidFill>
              <a:effectLst/>
              <a:latin typeface="Public Sans" panose="020B0604020202020204" charset="0"/>
            </a:endParaRPr>
          </a:p>
          <a:p>
            <a:pPr lvl="1" eaLnBrk="0" fontAlgn="base" hangingPunct="0">
              <a:spcBef>
                <a:spcPct val="0"/>
              </a:spcBef>
              <a:spcAft>
                <a:spcPct val="0"/>
              </a:spcAft>
              <a:buClrTx/>
              <a:buFontTx/>
              <a:buChar char="•"/>
            </a:pPr>
            <a:r>
              <a:rPr kumimoji="0" lang="en-US" altLang="en-US" sz="1000" b="1" i="0" u="none" strike="noStrike" cap="none" normalizeH="0" baseline="0">
                <a:ln>
                  <a:noFill/>
                </a:ln>
                <a:solidFill>
                  <a:schemeClr val="tx1"/>
                </a:solidFill>
                <a:effectLst/>
                <a:latin typeface="Public Sans" panose="020B0604020202020204" charset="0"/>
              </a:rPr>
              <a:t>pandas:</a:t>
            </a:r>
            <a:r>
              <a:rPr kumimoji="0" lang="en-US" altLang="en-US" sz="1000" b="0" i="0" u="none" strike="noStrike" cap="none" normalizeH="0" baseline="0">
                <a:ln>
                  <a:noFill/>
                </a:ln>
                <a:solidFill>
                  <a:schemeClr val="tx1"/>
                </a:solidFill>
                <a:effectLst/>
                <a:latin typeface="Public Sans" panose="020B0604020202020204" charset="0"/>
              </a:rPr>
              <a:t> Organize and analyze fetched data.</a:t>
            </a:r>
          </a:p>
          <a:p>
            <a:pPr lvl="1" eaLnBrk="0" fontAlgn="base" hangingPunct="0">
              <a:spcBef>
                <a:spcPct val="0"/>
              </a:spcBef>
              <a:spcAft>
                <a:spcPct val="0"/>
              </a:spcAft>
              <a:buClrTx/>
              <a:buFontTx/>
              <a:buChar char="•"/>
            </a:pPr>
            <a:endParaRPr kumimoji="0" lang="en-US" altLang="en-US" sz="1000" b="0" i="0" u="none" strike="noStrike" cap="none" normalizeH="0" baseline="0">
              <a:ln>
                <a:noFill/>
              </a:ln>
              <a:solidFill>
                <a:schemeClr val="tx1"/>
              </a:solidFill>
              <a:effectLst/>
              <a:latin typeface="Public Sans" panose="020B0604020202020204" charset="0"/>
            </a:endParaRPr>
          </a:p>
          <a:p>
            <a:pPr lvl="1" eaLnBrk="0" fontAlgn="base" hangingPunct="0">
              <a:spcBef>
                <a:spcPct val="0"/>
              </a:spcBef>
              <a:spcAft>
                <a:spcPct val="0"/>
              </a:spcAft>
              <a:buClrTx/>
              <a:buFontTx/>
              <a:buChar char="•"/>
            </a:pPr>
            <a:r>
              <a:rPr kumimoji="0" lang="en-US" altLang="en-US" sz="1000" b="1" i="0" u="none" strike="noStrike" cap="none" normalizeH="0" baseline="0" err="1">
                <a:ln>
                  <a:noFill/>
                </a:ln>
                <a:solidFill>
                  <a:schemeClr val="tx1"/>
                </a:solidFill>
                <a:effectLst/>
                <a:latin typeface="Public Sans" panose="020B0604020202020204" charset="0"/>
              </a:rPr>
              <a:t>nltk</a:t>
            </a:r>
            <a:r>
              <a:rPr kumimoji="0" lang="en-US" altLang="en-US" sz="1000" b="1" i="0" u="none" strike="noStrike" cap="none" normalizeH="0" baseline="0">
                <a:ln>
                  <a:noFill/>
                </a:ln>
                <a:solidFill>
                  <a:schemeClr val="tx1"/>
                </a:solidFill>
                <a:effectLst/>
                <a:latin typeface="Public Sans" panose="020B0604020202020204" charset="0"/>
              </a:rPr>
              <a:t>:</a:t>
            </a:r>
            <a:r>
              <a:rPr kumimoji="0" lang="en-US" altLang="en-US" sz="1000" b="0" i="0" u="none" strike="noStrike" cap="none" normalizeH="0" baseline="0">
                <a:ln>
                  <a:noFill/>
                </a:ln>
                <a:solidFill>
                  <a:schemeClr val="tx1"/>
                </a:solidFill>
                <a:effectLst/>
                <a:latin typeface="Public Sans" panose="020B0604020202020204" charset="0"/>
              </a:rPr>
              <a:t> Preprocess text (tokenization, </a:t>
            </a:r>
            <a:r>
              <a:rPr kumimoji="0" lang="en-US" altLang="en-US" sz="1000" b="0" i="0" u="none" strike="noStrike" cap="none" normalizeH="0" baseline="0" err="1">
                <a:ln>
                  <a:noFill/>
                </a:ln>
                <a:solidFill>
                  <a:schemeClr val="tx1"/>
                </a:solidFill>
                <a:effectLst/>
                <a:latin typeface="Public Sans" panose="020B0604020202020204" charset="0"/>
              </a:rPr>
              <a:t>stopword</a:t>
            </a:r>
            <a:r>
              <a:rPr kumimoji="0" lang="en-US" altLang="en-US" sz="1000" b="0" i="0" u="none" strike="noStrike" cap="none" normalizeH="0" baseline="0">
                <a:ln>
                  <a:noFill/>
                </a:ln>
                <a:solidFill>
                  <a:schemeClr val="tx1"/>
                </a:solidFill>
                <a:effectLst/>
                <a:latin typeface="Public Sans" panose="020B0604020202020204" charset="0"/>
              </a:rPr>
              <a:t> removal).</a:t>
            </a:r>
          </a:p>
          <a:p>
            <a:pPr lvl="1" eaLnBrk="0" fontAlgn="base" hangingPunct="0">
              <a:spcBef>
                <a:spcPct val="0"/>
              </a:spcBef>
              <a:spcAft>
                <a:spcPct val="0"/>
              </a:spcAft>
              <a:buClrTx/>
              <a:buFontTx/>
              <a:buChar char="•"/>
            </a:pPr>
            <a:endParaRPr kumimoji="0" lang="en-US" altLang="en-US" sz="1000" b="0" i="0" u="none" strike="noStrike" cap="none" normalizeH="0" baseline="0">
              <a:ln>
                <a:noFill/>
              </a:ln>
              <a:solidFill>
                <a:schemeClr val="tx1"/>
              </a:solidFill>
              <a:effectLst/>
              <a:latin typeface="Public Sans" panose="020B0604020202020204" charset="0"/>
            </a:endParaRPr>
          </a:p>
          <a:p>
            <a:pPr lvl="1" eaLnBrk="0" fontAlgn="base" hangingPunct="0">
              <a:spcBef>
                <a:spcPct val="0"/>
              </a:spcBef>
              <a:spcAft>
                <a:spcPct val="0"/>
              </a:spcAft>
              <a:buClrTx/>
              <a:buFontTx/>
              <a:buChar char="•"/>
            </a:pPr>
            <a:r>
              <a:rPr kumimoji="0" lang="en-US" altLang="en-US" sz="1000" b="1" i="0" u="none" strike="noStrike" cap="none" normalizeH="0" baseline="0" err="1">
                <a:ln>
                  <a:noFill/>
                </a:ln>
                <a:solidFill>
                  <a:schemeClr val="tx1"/>
                </a:solidFill>
                <a:effectLst/>
                <a:latin typeface="Public Sans" panose="020B0604020202020204" charset="0"/>
              </a:rPr>
              <a:t>hdfs.InsecureClient</a:t>
            </a:r>
            <a:r>
              <a:rPr kumimoji="0" lang="en-US" altLang="en-US" sz="1000" b="1" i="0" u="none" strike="noStrike" cap="none" normalizeH="0" baseline="0">
                <a:ln>
                  <a:noFill/>
                </a:ln>
                <a:solidFill>
                  <a:schemeClr val="tx1"/>
                </a:solidFill>
                <a:effectLst/>
                <a:latin typeface="Public Sans" panose="020B0604020202020204" charset="0"/>
              </a:rPr>
              <a:t>:</a:t>
            </a:r>
            <a:r>
              <a:rPr kumimoji="0" lang="en-US" altLang="en-US" sz="1000" b="0" i="0" u="none" strike="noStrike" cap="none" normalizeH="0" baseline="0">
                <a:ln>
                  <a:noFill/>
                </a:ln>
                <a:solidFill>
                  <a:schemeClr val="tx1"/>
                </a:solidFill>
                <a:effectLst/>
                <a:latin typeface="Public Sans" panose="020B0604020202020204" charset="0"/>
              </a:rPr>
              <a:t> Store and retrieve data in HDFS </a:t>
            </a:r>
          </a:p>
        </p:txBody>
      </p:sp>
      <p:sp>
        <p:nvSpPr>
          <p:cNvPr id="28" name="Rectangle 27">
            <a:extLst>
              <a:ext uri="{FF2B5EF4-FFF2-40B4-BE49-F238E27FC236}">
                <a16:creationId xmlns:a16="http://schemas.microsoft.com/office/drawing/2014/main" id="{9063776C-C127-94CF-608E-3B06209C6C1F}"/>
              </a:ext>
            </a:extLst>
          </p:cNvPr>
          <p:cNvSpPr/>
          <p:nvPr/>
        </p:nvSpPr>
        <p:spPr>
          <a:xfrm>
            <a:off x="3715934" y="1202435"/>
            <a:ext cx="990600" cy="405245"/>
          </a:xfrm>
          <a:prstGeom prst="rect">
            <a:avLst/>
          </a:prstGeom>
          <a:noFill/>
          <a:ln w="6350"/>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9525">
                <a:solidFill>
                  <a:schemeClr val="tx1"/>
                </a:solidFill>
              </a:ln>
            </a:endParaRPr>
          </a:p>
        </p:txBody>
      </p:sp>
      <p:sp>
        <p:nvSpPr>
          <p:cNvPr id="2" name="TextBox 1">
            <a:extLst>
              <a:ext uri="{FF2B5EF4-FFF2-40B4-BE49-F238E27FC236}">
                <a16:creationId xmlns:a16="http://schemas.microsoft.com/office/drawing/2014/main" id="{078B5077-9135-80F7-D44C-E4C2BAF91E79}"/>
              </a:ext>
            </a:extLst>
          </p:cNvPr>
          <p:cNvSpPr txBox="1"/>
          <p:nvPr/>
        </p:nvSpPr>
        <p:spPr>
          <a:xfrm>
            <a:off x="8534331" y="114300"/>
            <a:ext cx="614688" cy="253916"/>
          </a:xfrm>
          <a:prstGeom prst="rect">
            <a:avLst/>
          </a:prstGeom>
          <a:noFill/>
        </p:spPr>
        <p:txBody>
          <a:bodyPr wrap="square" rtlCol="0">
            <a:spAutoFit/>
          </a:bodyPr>
          <a:lstStyle/>
          <a:p>
            <a:r>
              <a:rPr lang="en-US" sz="1050" b="1">
                <a:latin typeface="Public Sans" panose="020B0604020202020204" charset="0"/>
              </a:rPr>
              <a:t>Utsav</a:t>
            </a:r>
          </a:p>
        </p:txBody>
      </p:sp>
      <p:sp>
        <p:nvSpPr>
          <p:cNvPr id="3" name="Rectangle 2">
            <a:extLst>
              <a:ext uri="{FF2B5EF4-FFF2-40B4-BE49-F238E27FC236}">
                <a16:creationId xmlns:a16="http://schemas.microsoft.com/office/drawing/2014/main" id="{C6602F1B-FF7B-9BF5-167B-ECB5928706EB}"/>
              </a:ext>
            </a:extLst>
          </p:cNvPr>
          <p:cNvSpPr/>
          <p:nvPr/>
        </p:nvSpPr>
        <p:spPr>
          <a:xfrm>
            <a:off x="3715934" y="1607680"/>
            <a:ext cx="1881302" cy="689263"/>
          </a:xfrm>
          <a:prstGeom prst="rect">
            <a:avLst/>
          </a:prstGeom>
          <a:no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588F3C80-0876-321B-D55A-CE0342DC01BF}"/>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566055BD-CB2C-29ED-1740-252AB3FEBC5F}"/>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Data Collection &amp; Preprocessing</a:t>
            </a:r>
            <a:endParaRPr lang="en" sz="2400"/>
          </a:p>
        </p:txBody>
      </p:sp>
      <p:pic>
        <p:nvPicPr>
          <p:cNvPr id="3" name="Picture 2">
            <a:extLst>
              <a:ext uri="{FF2B5EF4-FFF2-40B4-BE49-F238E27FC236}">
                <a16:creationId xmlns:a16="http://schemas.microsoft.com/office/drawing/2014/main" id="{4A2C6D5D-5C5B-2644-1A80-2F696486AAD2}"/>
              </a:ext>
            </a:extLst>
          </p:cNvPr>
          <p:cNvPicPr>
            <a:picLocks noChangeAspect="1"/>
          </p:cNvPicPr>
          <p:nvPr/>
        </p:nvPicPr>
        <p:blipFill>
          <a:blip r:embed="rId3"/>
          <a:stretch>
            <a:fillRect/>
          </a:stretch>
        </p:blipFill>
        <p:spPr>
          <a:xfrm>
            <a:off x="223615" y="1453759"/>
            <a:ext cx="3611785" cy="2961608"/>
          </a:xfrm>
          <a:prstGeom prst="rect">
            <a:avLst/>
          </a:prstGeom>
        </p:spPr>
      </p:pic>
      <p:pic>
        <p:nvPicPr>
          <p:cNvPr id="21" name="Picture 20">
            <a:extLst>
              <a:ext uri="{FF2B5EF4-FFF2-40B4-BE49-F238E27FC236}">
                <a16:creationId xmlns:a16="http://schemas.microsoft.com/office/drawing/2014/main" id="{48306211-C83C-C374-C64B-62EE2F0DAAC5}"/>
              </a:ext>
            </a:extLst>
          </p:cNvPr>
          <p:cNvPicPr>
            <a:picLocks noChangeAspect="1"/>
          </p:cNvPicPr>
          <p:nvPr/>
        </p:nvPicPr>
        <p:blipFill>
          <a:blip r:embed="rId4"/>
          <a:stretch>
            <a:fillRect/>
          </a:stretch>
        </p:blipFill>
        <p:spPr>
          <a:xfrm>
            <a:off x="4305287" y="1453759"/>
            <a:ext cx="4221495" cy="2961608"/>
          </a:xfrm>
          <a:prstGeom prst="rect">
            <a:avLst/>
          </a:prstGeom>
        </p:spPr>
      </p:pic>
      <p:sp>
        <p:nvSpPr>
          <p:cNvPr id="22" name="Rectangle 21">
            <a:extLst>
              <a:ext uri="{FF2B5EF4-FFF2-40B4-BE49-F238E27FC236}">
                <a16:creationId xmlns:a16="http://schemas.microsoft.com/office/drawing/2014/main" id="{6ECECF1C-F532-E891-860C-00703EEE5086}"/>
              </a:ext>
            </a:extLst>
          </p:cNvPr>
          <p:cNvSpPr/>
          <p:nvPr/>
        </p:nvSpPr>
        <p:spPr>
          <a:xfrm>
            <a:off x="4484414" y="1650124"/>
            <a:ext cx="3864303" cy="669159"/>
          </a:xfrm>
          <a:prstGeom prst="rect">
            <a:avLst/>
          </a:prstGeom>
          <a:noFill/>
          <a:ln w="63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BE8EA17-AA13-F620-AC56-EBD39AD82CC0}"/>
              </a:ext>
            </a:extLst>
          </p:cNvPr>
          <p:cNvSpPr/>
          <p:nvPr/>
        </p:nvSpPr>
        <p:spPr>
          <a:xfrm>
            <a:off x="262759" y="1566041"/>
            <a:ext cx="3436882" cy="753242"/>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A153A18-07C9-C968-C05B-66E53C7423DD}"/>
              </a:ext>
            </a:extLst>
          </p:cNvPr>
          <p:cNvSpPr txBox="1"/>
          <p:nvPr/>
        </p:nvSpPr>
        <p:spPr>
          <a:xfrm>
            <a:off x="8534331" y="114300"/>
            <a:ext cx="614688" cy="253916"/>
          </a:xfrm>
          <a:prstGeom prst="rect">
            <a:avLst/>
          </a:prstGeom>
          <a:noFill/>
        </p:spPr>
        <p:txBody>
          <a:bodyPr wrap="square" rtlCol="0">
            <a:spAutoFit/>
          </a:bodyPr>
          <a:lstStyle/>
          <a:p>
            <a:r>
              <a:rPr lang="en-US" sz="1050" b="1">
                <a:latin typeface="Public Sans" panose="020B0604020202020204" charset="0"/>
              </a:rPr>
              <a:t>Utsav</a:t>
            </a:r>
          </a:p>
        </p:txBody>
      </p:sp>
    </p:spTree>
    <p:extLst>
      <p:ext uri="{BB962C8B-B14F-4D97-AF65-F5344CB8AC3E}">
        <p14:creationId xmlns:p14="http://schemas.microsoft.com/office/powerpoint/2010/main" val="283548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1">
          <a:extLst>
            <a:ext uri="{FF2B5EF4-FFF2-40B4-BE49-F238E27FC236}">
              <a16:creationId xmlns:a16="http://schemas.microsoft.com/office/drawing/2014/main" id="{AABB27FE-9F03-CE61-817B-5D6AB0F83671}"/>
            </a:ext>
          </a:extLst>
        </p:cNvPr>
        <p:cNvGrpSpPr/>
        <p:nvPr/>
      </p:nvGrpSpPr>
      <p:grpSpPr>
        <a:xfrm>
          <a:off x="0" y="0"/>
          <a:ext cx="0" cy="0"/>
          <a:chOff x="0" y="0"/>
          <a:chExt cx="0" cy="0"/>
        </a:xfrm>
      </p:grpSpPr>
      <p:sp>
        <p:nvSpPr>
          <p:cNvPr id="752" name="Google Shape;752;p31">
            <a:extLst>
              <a:ext uri="{FF2B5EF4-FFF2-40B4-BE49-F238E27FC236}">
                <a16:creationId xmlns:a16="http://schemas.microsoft.com/office/drawing/2014/main" id="{A5C098A1-CAE5-D2B7-0332-4B3B76C4AEBE}"/>
              </a:ext>
            </a:extLst>
          </p:cNvPr>
          <p:cNvSpPr txBox="1">
            <a:spLocks noGrp="1"/>
          </p:cNvSpPr>
          <p:nvPr>
            <p:ph type="title"/>
          </p:nvPr>
        </p:nvSpPr>
        <p:spPr>
          <a:xfrm>
            <a:off x="685800" y="445025"/>
            <a:ext cx="777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Leveraging HDFS for Sentiment Analysis</a:t>
            </a:r>
            <a:endParaRPr lang="en" sz="2400"/>
          </a:p>
        </p:txBody>
      </p:sp>
      <p:pic>
        <p:nvPicPr>
          <p:cNvPr id="3" name="Picture 2">
            <a:extLst>
              <a:ext uri="{FF2B5EF4-FFF2-40B4-BE49-F238E27FC236}">
                <a16:creationId xmlns:a16="http://schemas.microsoft.com/office/drawing/2014/main" id="{E2EF8FAF-8E89-2365-1CF5-BA640201CC13}"/>
              </a:ext>
            </a:extLst>
          </p:cNvPr>
          <p:cNvPicPr>
            <a:picLocks noChangeAspect="1"/>
          </p:cNvPicPr>
          <p:nvPr/>
        </p:nvPicPr>
        <p:blipFill>
          <a:blip r:embed="rId3"/>
          <a:stretch>
            <a:fillRect/>
          </a:stretch>
        </p:blipFill>
        <p:spPr>
          <a:xfrm>
            <a:off x="365046" y="1501835"/>
            <a:ext cx="4206954" cy="2456529"/>
          </a:xfrm>
          <a:prstGeom prst="rect">
            <a:avLst/>
          </a:prstGeom>
        </p:spPr>
      </p:pic>
      <p:pic>
        <p:nvPicPr>
          <p:cNvPr id="20" name="Picture 19">
            <a:extLst>
              <a:ext uri="{FF2B5EF4-FFF2-40B4-BE49-F238E27FC236}">
                <a16:creationId xmlns:a16="http://schemas.microsoft.com/office/drawing/2014/main" id="{D2BB0271-67A9-3604-6E6A-91305C846ECF}"/>
              </a:ext>
            </a:extLst>
          </p:cNvPr>
          <p:cNvPicPr>
            <a:picLocks noChangeAspect="1"/>
          </p:cNvPicPr>
          <p:nvPr/>
        </p:nvPicPr>
        <p:blipFill>
          <a:blip r:embed="rId4"/>
          <a:stretch>
            <a:fillRect/>
          </a:stretch>
        </p:blipFill>
        <p:spPr>
          <a:xfrm>
            <a:off x="4913640" y="1643117"/>
            <a:ext cx="3544560" cy="2098689"/>
          </a:xfrm>
          <a:prstGeom prst="rect">
            <a:avLst/>
          </a:prstGeom>
        </p:spPr>
      </p:pic>
      <p:sp>
        <p:nvSpPr>
          <p:cNvPr id="21" name="TextBox 20">
            <a:extLst>
              <a:ext uri="{FF2B5EF4-FFF2-40B4-BE49-F238E27FC236}">
                <a16:creationId xmlns:a16="http://schemas.microsoft.com/office/drawing/2014/main" id="{BF78D55D-E199-DD45-5FAF-4031839542FD}"/>
              </a:ext>
            </a:extLst>
          </p:cNvPr>
          <p:cNvSpPr txBox="1"/>
          <p:nvPr/>
        </p:nvSpPr>
        <p:spPr>
          <a:xfrm>
            <a:off x="6199352" y="1253707"/>
            <a:ext cx="1411890" cy="307777"/>
          </a:xfrm>
          <a:prstGeom prst="rect">
            <a:avLst/>
          </a:prstGeom>
          <a:noFill/>
        </p:spPr>
        <p:txBody>
          <a:bodyPr wrap="square" rtlCol="0">
            <a:spAutoFit/>
          </a:bodyPr>
          <a:lstStyle/>
          <a:p>
            <a:r>
              <a:rPr lang="en-US" b="1">
                <a:solidFill>
                  <a:srgbClr val="FF0000"/>
                </a:solidFill>
              </a:rPr>
              <a:t>Results</a:t>
            </a:r>
          </a:p>
        </p:txBody>
      </p:sp>
      <p:sp>
        <p:nvSpPr>
          <p:cNvPr id="2" name="TextBox 1">
            <a:extLst>
              <a:ext uri="{FF2B5EF4-FFF2-40B4-BE49-F238E27FC236}">
                <a16:creationId xmlns:a16="http://schemas.microsoft.com/office/drawing/2014/main" id="{7FF8A225-53CF-6DB1-4992-34CE198FE299}"/>
              </a:ext>
            </a:extLst>
          </p:cNvPr>
          <p:cNvSpPr txBox="1"/>
          <p:nvPr/>
        </p:nvSpPr>
        <p:spPr>
          <a:xfrm>
            <a:off x="8534331" y="114300"/>
            <a:ext cx="614688" cy="253916"/>
          </a:xfrm>
          <a:prstGeom prst="rect">
            <a:avLst/>
          </a:prstGeom>
          <a:noFill/>
        </p:spPr>
        <p:txBody>
          <a:bodyPr wrap="square" rtlCol="0">
            <a:spAutoFit/>
          </a:bodyPr>
          <a:lstStyle/>
          <a:p>
            <a:r>
              <a:rPr lang="en-US" sz="1050" b="1">
                <a:latin typeface="Public Sans" panose="020B0604020202020204" charset="0"/>
              </a:rPr>
              <a:t>Utsav</a:t>
            </a:r>
          </a:p>
        </p:txBody>
      </p:sp>
    </p:spTree>
    <p:extLst>
      <p:ext uri="{BB962C8B-B14F-4D97-AF65-F5344CB8AC3E}">
        <p14:creationId xmlns:p14="http://schemas.microsoft.com/office/powerpoint/2010/main" val="2960837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2"/>
          <p:cNvSpPr txBox="1">
            <a:spLocks noGrp="1"/>
          </p:cNvSpPr>
          <p:nvPr>
            <p:ph type="title"/>
          </p:nvPr>
        </p:nvSpPr>
        <p:spPr>
          <a:xfrm>
            <a:off x="721625" y="2098200"/>
            <a:ext cx="50841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NA</a:t>
            </a:r>
            <a:r>
              <a:rPr lang="en-US"/>
              <a:t>Ï</a:t>
            </a:r>
            <a:r>
              <a:rPr lang="en"/>
              <a:t>VE BAYES</a:t>
            </a:r>
            <a:endParaRPr/>
          </a:p>
        </p:txBody>
      </p:sp>
      <p:sp>
        <p:nvSpPr>
          <p:cNvPr id="1956" name="Google Shape;1956;p42"/>
          <p:cNvSpPr txBox="1">
            <a:spLocks noGrp="1"/>
          </p:cNvSpPr>
          <p:nvPr>
            <p:ph type="subTitle" idx="1"/>
          </p:nvPr>
        </p:nvSpPr>
        <p:spPr>
          <a:xfrm>
            <a:off x="1977881" y="2940000"/>
            <a:ext cx="2993512" cy="65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Text Classification Strength</a:t>
            </a:r>
          </a:p>
          <a:p>
            <a:pPr marL="0" lvl="0" indent="0" algn="l" rtl="0">
              <a:spcBef>
                <a:spcPts val="0"/>
              </a:spcBef>
              <a:spcAft>
                <a:spcPts val="0"/>
              </a:spcAft>
              <a:buNone/>
            </a:pPr>
            <a:r>
              <a:rPr lang="en-US"/>
              <a:t>Handles Sparse Data</a:t>
            </a:r>
          </a:p>
          <a:p>
            <a:pPr marL="0" lvl="0" indent="0" algn="l" rtl="0">
              <a:spcBef>
                <a:spcPts val="0"/>
              </a:spcBef>
              <a:spcAft>
                <a:spcPts val="0"/>
              </a:spcAft>
              <a:buNone/>
            </a:pPr>
            <a:r>
              <a:rPr lang="en-US"/>
              <a:t>Quick Training &amp; Implementation</a:t>
            </a:r>
          </a:p>
          <a:p>
            <a:pPr marL="0" indent="0" algn="l"/>
            <a:r>
              <a:rPr lang="en-US"/>
              <a:t>Scalable </a:t>
            </a:r>
          </a:p>
        </p:txBody>
      </p:sp>
      <p:sp>
        <p:nvSpPr>
          <p:cNvPr id="1957" name="Google Shape;1957;p42"/>
          <p:cNvSpPr txBox="1">
            <a:spLocks noGrp="1"/>
          </p:cNvSpPr>
          <p:nvPr>
            <p:ph type="title" idx="2"/>
          </p:nvPr>
        </p:nvSpPr>
        <p:spPr>
          <a:xfrm>
            <a:off x="2750397" y="1546200"/>
            <a:ext cx="1026600" cy="55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958" name="Google Shape;1958;p42"/>
          <p:cNvGrpSpPr/>
          <p:nvPr/>
        </p:nvGrpSpPr>
        <p:grpSpPr>
          <a:xfrm flipH="1">
            <a:off x="2986417" y="527073"/>
            <a:ext cx="4885500" cy="4205669"/>
            <a:chOff x="767225" y="238125"/>
            <a:chExt cx="6085575" cy="5238750"/>
          </a:xfrm>
        </p:grpSpPr>
        <p:sp>
          <p:nvSpPr>
            <p:cNvPr id="1959" name="Google Shape;1959;p42"/>
            <p:cNvSpPr/>
            <p:nvPr/>
          </p:nvSpPr>
          <p:spPr>
            <a:xfrm>
              <a:off x="767225" y="5150625"/>
              <a:ext cx="2467450" cy="326250"/>
            </a:xfrm>
            <a:custGeom>
              <a:avLst/>
              <a:gdLst/>
              <a:ahLst/>
              <a:cxnLst/>
              <a:rect l="l" t="t" r="r" b="b"/>
              <a:pathLst>
                <a:path w="98698" h="13050" extrusionOk="0">
                  <a:moveTo>
                    <a:pt x="49372" y="0"/>
                  </a:moveTo>
                  <a:lnTo>
                    <a:pt x="44331" y="47"/>
                  </a:lnTo>
                  <a:lnTo>
                    <a:pt x="39432" y="142"/>
                  </a:lnTo>
                  <a:lnTo>
                    <a:pt x="34674" y="283"/>
                  </a:lnTo>
                  <a:lnTo>
                    <a:pt x="30151" y="518"/>
                  </a:lnTo>
                  <a:lnTo>
                    <a:pt x="25817" y="801"/>
                  </a:lnTo>
                  <a:lnTo>
                    <a:pt x="21765" y="1131"/>
                  </a:lnTo>
                  <a:lnTo>
                    <a:pt x="17949" y="1508"/>
                  </a:lnTo>
                  <a:lnTo>
                    <a:pt x="14463" y="1932"/>
                  </a:lnTo>
                  <a:lnTo>
                    <a:pt x="11260" y="2356"/>
                  </a:lnTo>
                  <a:lnTo>
                    <a:pt x="8433" y="2874"/>
                  </a:lnTo>
                  <a:lnTo>
                    <a:pt x="7161" y="3157"/>
                  </a:lnTo>
                  <a:lnTo>
                    <a:pt x="5983" y="3392"/>
                  </a:lnTo>
                  <a:lnTo>
                    <a:pt x="4900" y="3675"/>
                  </a:lnTo>
                  <a:lnTo>
                    <a:pt x="3910" y="4005"/>
                  </a:lnTo>
                  <a:lnTo>
                    <a:pt x="3015" y="4287"/>
                  </a:lnTo>
                  <a:lnTo>
                    <a:pt x="2214" y="4570"/>
                  </a:lnTo>
                  <a:lnTo>
                    <a:pt x="1555" y="4900"/>
                  </a:lnTo>
                  <a:lnTo>
                    <a:pt x="1036" y="5230"/>
                  </a:lnTo>
                  <a:lnTo>
                    <a:pt x="565" y="5512"/>
                  </a:lnTo>
                  <a:lnTo>
                    <a:pt x="283" y="5842"/>
                  </a:lnTo>
                  <a:lnTo>
                    <a:pt x="94" y="6172"/>
                  </a:lnTo>
                  <a:lnTo>
                    <a:pt x="47" y="6360"/>
                  </a:lnTo>
                  <a:lnTo>
                    <a:pt x="0" y="6502"/>
                  </a:lnTo>
                  <a:lnTo>
                    <a:pt x="47" y="6690"/>
                  </a:lnTo>
                  <a:lnTo>
                    <a:pt x="94" y="6878"/>
                  </a:lnTo>
                  <a:lnTo>
                    <a:pt x="283" y="7208"/>
                  </a:lnTo>
                  <a:lnTo>
                    <a:pt x="565" y="7538"/>
                  </a:lnTo>
                  <a:lnTo>
                    <a:pt x="1036" y="7821"/>
                  </a:lnTo>
                  <a:lnTo>
                    <a:pt x="1555" y="8150"/>
                  </a:lnTo>
                  <a:lnTo>
                    <a:pt x="2214" y="8480"/>
                  </a:lnTo>
                  <a:lnTo>
                    <a:pt x="3015" y="8763"/>
                  </a:lnTo>
                  <a:lnTo>
                    <a:pt x="3910" y="9046"/>
                  </a:lnTo>
                  <a:lnTo>
                    <a:pt x="4900" y="9328"/>
                  </a:lnTo>
                  <a:lnTo>
                    <a:pt x="5983" y="9611"/>
                  </a:lnTo>
                  <a:lnTo>
                    <a:pt x="7161" y="9894"/>
                  </a:lnTo>
                  <a:lnTo>
                    <a:pt x="8433" y="10176"/>
                  </a:lnTo>
                  <a:lnTo>
                    <a:pt x="11260" y="10694"/>
                  </a:lnTo>
                  <a:lnTo>
                    <a:pt x="14463" y="11118"/>
                  </a:lnTo>
                  <a:lnTo>
                    <a:pt x="17949" y="11542"/>
                  </a:lnTo>
                  <a:lnTo>
                    <a:pt x="21765" y="11919"/>
                  </a:lnTo>
                  <a:lnTo>
                    <a:pt x="25817" y="12249"/>
                  </a:lnTo>
                  <a:lnTo>
                    <a:pt x="30151" y="12532"/>
                  </a:lnTo>
                  <a:lnTo>
                    <a:pt x="34674" y="12767"/>
                  </a:lnTo>
                  <a:lnTo>
                    <a:pt x="39432" y="12909"/>
                  </a:lnTo>
                  <a:lnTo>
                    <a:pt x="44331" y="13003"/>
                  </a:lnTo>
                  <a:lnTo>
                    <a:pt x="49372" y="13050"/>
                  </a:lnTo>
                  <a:lnTo>
                    <a:pt x="54413" y="13003"/>
                  </a:lnTo>
                  <a:lnTo>
                    <a:pt x="59313" y="12909"/>
                  </a:lnTo>
                  <a:lnTo>
                    <a:pt x="64024" y="12767"/>
                  </a:lnTo>
                  <a:lnTo>
                    <a:pt x="68546" y="12532"/>
                  </a:lnTo>
                  <a:lnTo>
                    <a:pt x="72881" y="12249"/>
                  </a:lnTo>
                  <a:lnTo>
                    <a:pt x="76932" y="11919"/>
                  </a:lnTo>
                  <a:lnTo>
                    <a:pt x="80748" y="11542"/>
                  </a:lnTo>
                  <a:lnTo>
                    <a:pt x="84234" y="11118"/>
                  </a:lnTo>
                  <a:lnTo>
                    <a:pt x="87438" y="10694"/>
                  </a:lnTo>
                  <a:lnTo>
                    <a:pt x="90264" y="10176"/>
                  </a:lnTo>
                  <a:lnTo>
                    <a:pt x="91536" y="9894"/>
                  </a:lnTo>
                  <a:lnTo>
                    <a:pt x="92761" y="9611"/>
                  </a:lnTo>
                  <a:lnTo>
                    <a:pt x="93845" y="9328"/>
                  </a:lnTo>
                  <a:lnTo>
                    <a:pt x="94834" y="9046"/>
                  </a:lnTo>
                  <a:lnTo>
                    <a:pt x="95729" y="8763"/>
                  </a:lnTo>
                  <a:lnTo>
                    <a:pt x="96483" y="8480"/>
                  </a:lnTo>
                  <a:lnTo>
                    <a:pt x="97143" y="8150"/>
                  </a:lnTo>
                  <a:lnTo>
                    <a:pt x="97708" y="7821"/>
                  </a:lnTo>
                  <a:lnTo>
                    <a:pt x="98132" y="7538"/>
                  </a:lnTo>
                  <a:lnTo>
                    <a:pt x="98462" y="7208"/>
                  </a:lnTo>
                  <a:lnTo>
                    <a:pt x="98650" y="6878"/>
                  </a:lnTo>
                  <a:lnTo>
                    <a:pt x="98697" y="6690"/>
                  </a:lnTo>
                  <a:lnTo>
                    <a:pt x="98697" y="6502"/>
                  </a:lnTo>
                  <a:lnTo>
                    <a:pt x="98697" y="6360"/>
                  </a:lnTo>
                  <a:lnTo>
                    <a:pt x="98650" y="6172"/>
                  </a:lnTo>
                  <a:lnTo>
                    <a:pt x="98462" y="5842"/>
                  </a:lnTo>
                  <a:lnTo>
                    <a:pt x="98132" y="5512"/>
                  </a:lnTo>
                  <a:lnTo>
                    <a:pt x="97708" y="5230"/>
                  </a:lnTo>
                  <a:lnTo>
                    <a:pt x="97143" y="4900"/>
                  </a:lnTo>
                  <a:lnTo>
                    <a:pt x="96483" y="4570"/>
                  </a:lnTo>
                  <a:lnTo>
                    <a:pt x="95729" y="4287"/>
                  </a:lnTo>
                  <a:lnTo>
                    <a:pt x="94834" y="4005"/>
                  </a:lnTo>
                  <a:lnTo>
                    <a:pt x="93845" y="3675"/>
                  </a:lnTo>
                  <a:lnTo>
                    <a:pt x="92761" y="3392"/>
                  </a:lnTo>
                  <a:lnTo>
                    <a:pt x="91536" y="3157"/>
                  </a:lnTo>
                  <a:lnTo>
                    <a:pt x="90264" y="2874"/>
                  </a:lnTo>
                  <a:lnTo>
                    <a:pt x="87438" y="2356"/>
                  </a:lnTo>
                  <a:lnTo>
                    <a:pt x="84234" y="1932"/>
                  </a:lnTo>
                  <a:lnTo>
                    <a:pt x="80748" y="1508"/>
                  </a:lnTo>
                  <a:lnTo>
                    <a:pt x="76932" y="1131"/>
                  </a:lnTo>
                  <a:lnTo>
                    <a:pt x="72881" y="801"/>
                  </a:lnTo>
                  <a:lnTo>
                    <a:pt x="68546" y="518"/>
                  </a:lnTo>
                  <a:lnTo>
                    <a:pt x="64024" y="283"/>
                  </a:lnTo>
                  <a:lnTo>
                    <a:pt x="59313" y="142"/>
                  </a:lnTo>
                  <a:lnTo>
                    <a:pt x="54413" y="47"/>
                  </a:lnTo>
                  <a:lnTo>
                    <a:pt x="4937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2"/>
            <p:cNvSpPr/>
            <p:nvPr/>
          </p:nvSpPr>
          <p:spPr>
            <a:xfrm>
              <a:off x="817850" y="4734875"/>
              <a:ext cx="6034950" cy="12975"/>
            </a:xfrm>
            <a:custGeom>
              <a:avLst/>
              <a:gdLst/>
              <a:ahLst/>
              <a:cxnLst/>
              <a:rect l="l" t="t" r="r" b="b"/>
              <a:pathLst>
                <a:path w="241398" h="519" extrusionOk="0">
                  <a:moveTo>
                    <a:pt x="120699" y="0"/>
                  </a:moveTo>
                  <a:lnTo>
                    <a:pt x="60350" y="94"/>
                  </a:lnTo>
                  <a:lnTo>
                    <a:pt x="30199" y="141"/>
                  </a:lnTo>
                  <a:lnTo>
                    <a:pt x="1" y="236"/>
                  </a:lnTo>
                  <a:lnTo>
                    <a:pt x="30199" y="377"/>
                  </a:lnTo>
                  <a:lnTo>
                    <a:pt x="60350" y="424"/>
                  </a:lnTo>
                  <a:lnTo>
                    <a:pt x="120699" y="518"/>
                  </a:lnTo>
                  <a:lnTo>
                    <a:pt x="181048" y="424"/>
                  </a:lnTo>
                  <a:lnTo>
                    <a:pt x="211246" y="377"/>
                  </a:lnTo>
                  <a:lnTo>
                    <a:pt x="241397" y="236"/>
                  </a:lnTo>
                  <a:lnTo>
                    <a:pt x="211246" y="141"/>
                  </a:lnTo>
                  <a:lnTo>
                    <a:pt x="181048" y="94"/>
                  </a:lnTo>
                  <a:lnTo>
                    <a:pt x="1206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2"/>
            <p:cNvSpPr/>
            <p:nvPr/>
          </p:nvSpPr>
          <p:spPr>
            <a:xfrm>
              <a:off x="1629350" y="245175"/>
              <a:ext cx="2344950" cy="1964550"/>
            </a:xfrm>
            <a:custGeom>
              <a:avLst/>
              <a:gdLst/>
              <a:ahLst/>
              <a:cxnLst/>
              <a:rect l="l" t="t" r="r" b="b"/>
              <a:pathLst>
                <a:path w="93798" h="78582" extrusionOk="0">
                  <a:moveTo>
                    <a:pt x="0" y="1"/>
                  </a:moveTo>
                  <a:lnTo>
                    <a:pt x="0" y="78582"/>
                  </a:lnTo>
                  <a:lnTo>
                    <a:pt x="93798" y="78582"/>
                  </a:lnTo>
                  <a:lnTo>
                    <a:pt x="937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2"/>
            <p:cNvSpPr/>
            <p:nvPr/>
          </p:nvSpPr>
          <p:spPr>
            <a:xfrm>
              <a:off x="1629350" y="245175"/>
              <a:ext cx="2344950" cy="1964550"/>
            </a:xfrm>
            <a:custGeom>
              <a:avLst/>
              <a:gdLst/>
              <a:ahLst/>
              <a:cxnLst/>
              <a:rect l="l" t="t" r="r" b="b"/>
              <a:pathLst>
                <a:path w="93798" h="78582" fill="none" extrusionOk="0">
                  <a:moveTo>
                    <a:pt x="0" y="1"/>
                  </a:moveTo>
                  <a:lnTo>
                    <a:pt x="93798" y="1"/>
                  </a:lnTo>
                  <a:lnTo>
                    <a:pt x="93798" y="78582"/>
                  </a:lnTo>
                  <a:lnTo>
                    <a:pt x="0" y="78582"/>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2"/>
            <p:cNvSpPr/>
            <p:nvPr/>
          </p:nvSpPr>
          <p:spPr>
            <a:xfrm>
              <a:off x="1622275" y="238125"/>
              <a:ext cx="2359100" cy="1977500"/>
            </a:xfrm>
            <a:custGeom>
              <a:avLst/>
              <a:gdLst/>
              <a:ahLst/>
              <a:cxnLst/>
              <a:rect l="l" t="t" r="r" b="b"/>
              <a:pathLst>
                <a:path w="94364" h="79100" extrusionOk="0">
                  <a:moveTo>
                    <a:pt x="93798" y="565"/>
                  </a:moveTo>
                  <a:lnTo>
                    <a:pt x="93798" y="78581"/>
                  </a:lnTo>
                  <a:lnTo>
                    <a:pt x="566" y="78581"/>
                  </a:lnTo>
                  <a:lnTo>
                    <a:pt x="566" y="565"/>
                  </a:lnTo>
                  <a:close/>
                  <a:moveTo>
                    <a:pt x="1" y="0"/>
                  </a:moveTo>
                  <a:lnTo>
                    <a:pt x="1" y="79099"/>
                  </a:lnTo>
                  <a:lnTo>
                    <a:pt x="94364" y="79099"/>
                  </a:lnTo>
                  <a:lnTo>
                    <a:pt x="9436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2"/>
            <p:cNvSpPr/>
            <p:nvPr/>
          </p:nvSpPr>
          <p:spPr>
            <a:xfrm>
              <a:off x="1622275" y="238125"/>
              <a:ext cx="2359100" cy="1977500"/>
            </a:xfrm>
            <a:custGeom>
              <a:avLst/>
              <a:gdLst/>
              <a:ahLst/>
              <a:cxnLst/>
              <a:rect l="l" t="t" r="r" b="b"/>
              <a:pathLst>
                <a:path w="94364" h="79100" fill="none" extrusionOk="0">
                  <a:moveTo>
                    <a:pt x="94364" y="79099"/>
                  </a:moveTo>
                  <a:lnTo>
                    <a:pt x="1" y="79099"/>
                  </a:lnTo>
                  <a:lnTo>
                    <a:pt x="1" y="0"/>
                  </a:lnTo>
                  <a:lnTo>
                    <a:pt x="94364" y="0"/>
                  </a:lnTo>
                  <a:lnTo>
                    <a:pt x="94364" y="790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2"/>
            <p:cNvSpPr/>
            <p:nvPr/>
          </p:nvSpPr>
          <p:spPr>
            <a:xfrm>
              <a:off x="1636400" y="252250"/>
              <a:ext cx="2330850" cy="1950425"/>
            </a:xfrm>
            <a:custGeom>
              <a:avLst/>
              <a:gdLst/>
              <a:ahLst/>
              <a:cxnLst/>
              <a:rect l="l" t="t" r="r" b="b"/>
              <a:pathLst>
                <a:path w="93234" h="78017" fill="none" extrusionOk="0">
                  <a:moveTo>
                    <a:pt x="1" y="78016"/>
                  </a:moveTo>
                  <a:lnTo>
                    <a:pt x="93233" y="78016"/>
                  </a:lnTo>
                  <a:lnTo>
                    <a:pt x="93233" y="0"/>
                  </a:lnTo>
                  <a:lnTo>
                    <a:pt x="1" y="0"/>
                  </a:lnTo>
                  <a:lnTo>
                    <a:pt x="1" y="7801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2"/>
            <p:cNvSpPr/>
            <p:nvPr/>
          </p:nvSpPr>
          <p:spPr>
            <a:xfrm>
              <a:off x="1720025" y="294650"/>
              <a:ext cx="81300" cy="82475"/>
            </a:xfrm>
            <a:custGeom>
              <a:avLst/>
              <a:gdLst/>
              <a:ahLst/>
              <a:cxnLst/>
              <a:rect l="l" t="t" r="r" b="b"/>
              <a:pathLst>
                <a:path w="3252" h="3299" extrusionOk="0">
                  <a:moveTo>
                    <a:pt x="1650" y="0"/>
                  </a:moveTo>
                  <a:lnTo>
                    <a:pt x="1320" y="47"/>
                  </a:lnTo>
                  <a:lnTo>
                    <a:pt x="990" y="142"/>
                  </a:lnTo>
                  <a:lnTo>
                    <a:pt x="707" y="283"/>
                  </a:lnTo>
                  <a:lnTo>
                    <a:pt x="472" y="519"/>
                  </a:lnTo>
                  <a:lnTo>
                    <a:pt x="283" y="754"/>
                  </a:lnTo>
                  <a:lnTo>
                    <a:pt x="95" y="1037"/>
                  </a:lnTo>
                  <a:lnTo>
                    <a:pt x="1" y="1319"/>
                  </a:lnTo>
                  <a:lnTo>
                    <a:pt x="1" y="1649"/>
                  </a:lnTo>
                  <a:lnTo>
                    <a:pt x="1" y="1979"/>
                  </a:lnTo>
                  <a:lnTo>
                    <a:pt x="95" y="2309"/>
                  </a:lnTo>
                  <a:lnTo>
                    <a:pt x="283" y="2591"/>
                  </a:lnTo>
                  <a:lnTo>
                    <a:pt x="472" y="2827"/>
                  </a:lnTo>
                  <a:lnTo>
                    <a:pt x="707" y="3015"/>
                  </a:lnTo>
                  <a:lnTo>
                    <a:pt x="990" y="3157"/>
                  </a:lnTo>
                  <a:lnTo>
                    <a:pt x="1320" y="3251"/>
                  </a:lnTo>
                  <a:lnTo>
                    <a:pt x="1650" y="3298"/>
                  </a:lnTo>
                  <a:lnTo>
                    <a:pt x="1979" y="3251"/>
                  </a:lnTo>
                  <a:lnTo>
                    <a:pt x="2262" y="3157"/>
                  </a:lnTo>
                  <a:lnTo>
                    <a:pt x="2545" y="3015"/>
                  </a:lnTo>
                  <a:lnTo>
                    <a:pt x="2780" y="2827"/>
                  </a:lnTo>
                  <a:lnTo>
                    <a:pt x="3016" y="2591"/>
                  </a:lnTo>
                  <a:lnTo>
                    <a:pt x="3157" y="2309"/>
                  </a:lnTo>
                  <a:lnTo>
                    <a:pt x="3251" y="1979"/>
                  </a:lnTo>
                  <a:lnTo>
                    <a:pt x="3251" y="1649"/>
                  </a:lnTo>
                  <a:lnTo>
                    <a:pt x="3251" y="1319"/>
                  </a:lnTo>
                  <a:lnTo>
                    <a:pt x="3157" y="1037"/>
                  </a:lnTo>
                  <a:lnTo>
                    <a:pt x="3016" y="754"/>
                  </a:lnTo>
                  <a:lnTo>
                    <a:pt x="2780" y="519"/>
                  </a:lnTo>
                  <a:lnTo>
                    <a:pt x="2545" y="283"/>
                  </a:lnTo>
                  <a:lnTo>
                    <a:pt x="2262" y="142"/>
                  </a:lnTo>
                  <a:lnTo>
                    <a:pt x="1979" y="47"/>
                  </a:lnTo>
                  <a:lnTo>
                    <a:pt x="1650"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2"/>
            <p:cNvSpPr/>
            <p:nvPr/>
          </p:nvSpPr>
          <p:spPr>
            <a:xfrm>
              <a:off x="1887275" y="294650"/>
              <a:ext cx="82475" cy="82475"/>
            </a:xfrm>
            <a:custGeom>
              <a:avLst/>
              <a:gdLst/>
              <a:ahLst/>
              <a:cxnLst/>
              <a:rect l="l" t="t" r="r" b="b"/>
              <a:pathLst>
                <a:path w="3299" h="3299" extrusionOk="0">
                  <a:moveTo>
                    <a:pt x="1649" y="0"/>
                  </a:moveTo>
                  <a:lnTo>
                    <a:pt x="1320" y="47"/>
                  </a:lnTo>
                  <a:lnTo>
                    <a:pt x="990" y="142"/>
                  </a:lnTo>
                  <a:lnTo>
                    <a:pt x="707" y="283"/>
                  </a:lnTo>
                  <a:lnTo>
                    <a:pt x="472" y="519"/>
                  </a:lnTo>
                  <a:lnTo>
                    <a:pt x="283" y="754"/>
                  </a:lnTo>
                  <a:lnTo>
                    <a:pt x="142" y="1037"/>
                  </a:lnTo>
                  <a:lnTo>
                    <a:pt x="48" y="1319"/>
                  </a:lnTo>
                  <a:lnTo>
                    <a:pt x="0" y="1649"/>
                  </a:lnTo>
                  <a:lnTo>
                    <a:pt x="48" y="1979"/>
                  </a:lnTo>
                  <a:lnTo>
                    <a:pt x="142" y="2309"/>
                  </a:lnTo>
                  <a:lnTo>
                    <a:pt x="283" y="2591"/>
                  </a:lnTo>
                  <a:lnTo>
                    <a:pt x="472" y="2827"/>
                  </a:lnTo>
                  <a:lnTo>
                    <a:pt x="707" y="3015"/>
                  </a:lnTo>
                  <a:lnTo>
                    <a:pt x="990" y="3157"/>
                  </a:lnTo>
                  <a:lnTo>
                    <a:pt x="1320" y="3251"/>
                  </a:lnTo>
                  <a:lnTo>
                    <a:pt x="1649" y="3298"/>
                  </a:lnTo>
                  <a:lnTo>
                    <a:pt x="1979" y="3251"/>
                  </a:lnTo>
                  <a:lnTo>
                    <a:pt x="2262" y="3157"/>
                  </a:lnTo>
                  <a:lnTo>
                    <a:pt x="2544" y="3015"/>
                  </a:lnTo>
                  <a:lnTo>
                    <a:pt x="2780" y="2827"/>
                  </a:lnTo>
                  <a:lnTo>
                    <a:pt x="3016" y="2591"/>
                  </a:lnTo>
                  <a:lnTo>
                    <a:pt x="3157" y="2309"/>
                  </a:lnTo>
                  <a:lnTo>
                    <a:pt x="3251" y="1979"/>
                  </a:lnTo>
                  <a:lnTo>
                    <a:pt x="3298" y="1649"/>
                  </a:lnTo>
                  <a:lnTo>
                    <a:pt x="3251" y="1319"/>
                  </a:lnTo>
                  <a:lnTo>
                    <a:pt x="3157" y="1037"/>
                  </a:lnTo>
                  <a:lnTo>
                    <a:pt x="3016" y="754"/>
                  </a:lnTo>
                  <a:lnTo>
                    <a:pt x="2780" y="519"/>
                  </a:lnTo>
                  <a:lnTo>
                    <a:pt x="2544" y="283"/>
                  </a:lnTo>
                  <a:lnTo>
                    <a:pt x="2262" y="142"/>
                  </a:lnTo>
                  <a:lnTo>
                    <a:pt x="1979" y="47"/>
                  </a:lnTo>
                  <a:lnTo>
                    <a:pt x="16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2054525" y="294650"/>
              <a:ext cx="82450" cy="82475"/>
            </a:xfrm>
            <a:custGeom>
              <a:avLst/>
              <a:gdLst/>
              <a:ahLst/>
              <a:cxnLst/>
              <a:rect l="l" t="t" r="r" b="b"/>
              <a:pathLst>
                <a:path w="3298" h="3299" extrusionOk="0">
                  <a:moveTo>
                    <a:pt x="1649" y="0"/>
                  </a:moveTo>
                  <a:lnTo>
                    <a:pt x="1319" y="47"/>
                  </a:lnTo>
                  <a:lnTo>
                    <a:pt x="1037" y="142"/>
                  </a:lnTo>
                  <a:lnTo>
                    <a:pt x="754" y="283"/>
                  </a:lnTo>
                  <a:lnTo>
                    <a:pt x="471" y="519"/>
                  </a:lnTo>
                  <a:lnTo>
                    <a:pt x="283" y="754"/>
                  </a:lnTo>
                  <a:lnTo>
                    <a:pt x="142" y="1037"/>
                  </a:lnTo>
                  <a:lnTo>
                    <a:pt x="47" y="1319"/>
                  </a:lnTo>
                  <a:lnTo>
                    <a:pt x="0" y="1649"/>
                  </a:lnTo>
                  <a:lnTo>
                    <a:pt x="47" y="1979"/>
                  </a:lnTo>
                  <a:lnTo>
                    <a:pt x="142" y="2309"/>
                  </a:lnTo>
                  <a:lnTo>
                    <a:pt x="283" y="2591"/>
                  </a:lnTo>
                  <a:lnTo>
                    <a:pt x="471" y="2827"/>
                  </a:lnTo>
                  <a:lnTo>
                    <a:pt x="754" y="3015"/>
                  </a:lnTo>
                  <a:lnTo>
                    <a:pt x="1037" y="3157"/>
                  </a:lnTo>
                  <a:lnTo>
                    <a:pt x="1319" y="3251"/>
                  </a:lnTo>
                  <a:lnTo>
                    <a:pt x="1649" y="3298"/>
                  </a:lnTo>
                  <a:lnTo>
                    <a:pt x="1979" y="3251"/>
                  </a:lnTo>
                  <a:lnTo>
                    <a:pt x="2309" y="3157"/>
                  </a:lnTo>
                  <a:lnTo>
                    <a:pt x="2591" y="3015"/>
                  </a:lnTo>
                  <a:lnTo>
                    <a:pt x="2827" y="2827"/>
                  </a:lnTo>
                  <a:lnTo>
                    <a:pt x="3015" y="2591"/>
                  </a:lnTo>
                  <a:lnTo>
                    <a:pt x="3157" y="2309"/>
                  </a:lnTo>
                  <a:lnTo>
                    <a:pt x="3251" y="1979"/>
                  </a:lnTo>
                  <a:lnTo>
                    <a:pt x="3298" y="1649"/>
                  </a:lnTo>
                  <a:lnTo>
                    <a:pt x="3251" y="1319"/>
                  </a:lnTo>
                  <a:lnTo>
                    <a:pt x="3157" y="1037"/>
                  </a:lnTo>
                  <a:lnTo>
                    <a:pt x="3015" y="754"/>
                  </a:lnTo>
                  <a:lnTo>
                    <a:pt x="2827" y="519"/>
                  </a:lnTo>
                  <a:lnTo>
                    <a:pt x="2591" y="283"/>
                  </a:lnTo>
                  <a:lnTo>
                    <a:pt x="2309" y="142"/>
                  </a:lnTo>
                  <a:lnTo>
                    <a:pt x="1979" y="47"/>
                  </a:lnTo>
                  <a:lnTo>
                    <a:pt x="1649"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1629350" y="419500"/>
              <a:ext cx="2344950" cy="14150"/>
            </a:xfrm>
            <a:custGeom>
              <a:avLst/>
              <a:gdLst/>
              <a:ahLst/>
              <a:cxnLst/>
              <a:rect l="l" t="t" r="r" b="b"/>
              <a:pathLst>
                <a:path w="93798" h="566" extrusionOk="0">
                  <a:moveTo>
                    <a:pt x="0" y="0"/>
                  </a:moveTo>
                  <a:lnTo>
                    <a:pt x="0" y="565"/>
                  </a:lnTo>
                  <a:lnTo>
                    <a:pt x="93798" y="565"/>
                  </a:lnTo>
                  <a:lnTo>
                    <a:pt x="9379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3385400" y="912975"/>
              <a:ext cx="25925" cy="25950"/>
            </a:xfrm>
            <a:custGeom>
              <a:avLst/>
              <a:gdLst/>
              <a:ahLst/>
              <a:cxnLst/>
              <a:rect l="l" t="t" r="r" b="b"/>
              <a:pathLst>
                <a:path w="1037" h="1038" extrusionOk="0">
                  <a:moveTo>
                    <a:pt x="519" y="1"/>
                  </a:moveTo>
                  <a:lnTo>
                    <a:pt x="330" y="48"/>
                  </a:lnTo>
                  <a:lnTo>
                    <a:pt x="142" y="142"/>
                  </a:lnTo>
                  <a:lnTo>
                    <a:pt x="48" y="330"/>
                  </a:lnTo>
                  <a:lnTo>
                    <a:pt x="1" y="519"/>
                  </a:lnTo>
                  <a:lnTo>
                    <a:pt x="48" y="707"/>
                  </a:lnTo>
                  <a:lnTo>
                    <a:pt x="142" y="849"/>
                  </a:lnTo>
                  <a:lnTo>
                    <a:pt x="283" y="990"/>
                  </a:lnTo>
                  <a:lnTo>
                    <a:pt x="519" y="1037"/>
                  </a:lnTo>
                  <a:lnTo>
                    <a:pt x="707" y="990"/>
                  </a:lnTo>
                  <a:lnTo>
                    <a:pt x="849" y="849"/>
                  </a:lnTo>
                  <a:lnTo>
                    <a:pt x="990" y="707"/>
                  </a:lnTo>
                  <a:lnTo>
                    <a:pt x="1037"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3385400" y="989525"/>
              <a:ext cx="25925" cy="24775"/>
            </a:xfrm>
            <a:custGeom>
              <a:avLst/>
              <a:gdLst/>
              <a:ahLst/>
              <a:cxnLst/>
              <a:rect l="l" t="t" r="r" b="b"/>
              <a:pathLst>
                <a:path w="1037" h="991" extrusionOk="0">
                  <a:moveTo>
                    <a:pt x="519" y="1"/>
                  </a:moveTo>
                  <a:lnTo>
                    <a:pt x="330" y="48"/>
                  </a:lnTo>
                  <a:lnTo>
                    <a:pt x="142" y="142"/>
                  </a:lnTo>
                  <a:lnTo>
                    <a:pt x="48" y="284"/>
                  </a:lnTo>
                  <a:lnTo>
                    <a:pt x="1" y="519"/>
                  </a:lnTo>
                  <a:lnTo>
                    <a:pt x="48" y="708"/>
                  </a:lnTo>
                  <a:lnTo>
                    <a:pt x="142" y="849"/>
                  </a:lnTo>
                  <a:lnTo>
                    <a:pt x="330" y="990"/>
                  </a:lnTo>
                  <a:lnTo>
                    <a:pt x="707" y="990"/>
                  </a:lnTo>
                  <a:lnTo>
                    <a:pt x="849" y="849"/>
                  </a:lnTo>
                  <a:lnTo>
                    <a:pt x="990" y="708"/>
                  </a:lnTo>
                  <a:lnTo>
                    <a:pt x="1037" y="519"/>
                  </a:lnTo>
                  <a:lnTo>
                    <a:pt x="990" y="284"/>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3385400" y="1066100"/>
              <a:ext cx="25925" cy="25925"/>
            </a:xfrm>
            <a:custGeom>
              <a:avLst/>
              <a:gdLst/>
              <a:ahLst/>
              <a:cxnLst/>
              <a:rect l="l" t="t" r="r" b="b"/>
              <a:pathLst>
                <a:path w="1037" h="1037" extrusionOk="0">
                  <a:moveTo>
                    <a:pt x="519" y="0"/>
                  </a:moveTo>
                  <a:lnTo>
                    <a:pt x="283" y="47"/>
                  </a:lnTo>
                  <a:lnTo>
                    <a:pt x="142" y="141"/>
                  </a:lnTo>
                  <a:lnTo>
                    <a:pt x="48" y="330"/>
                  </a:lnTo>
                  <a:lnTo>
                    <a:pt x="1" y="518"/>
                  </a:lnTo>
                  <a:lnTo>
                    <a:pt x="48" y="707"/>
                  </a:lnTo>
                  <a:lnTo>
                    <a:pt x="142" y="895"/>
                  </a:lnTo>
                  <a:lnTo>
                    <a:pt x="330" y="989"/>
                  </a:lnTo>
                  <a:lnTo>
                    <a:pt x="519" y="1037"/>
                  </a:lnTo>
                  <a:lnTo>
                    <a:pt x="707" y="989"/>
                  </a:lnTo>
                  <a:lnTo>
                    <a:pt x="849" y="895"/>
                  </a:lnTo>
                  <a:lnTo>
                    <a:pt x="990" y="707"/>
                  </a:lnTo>
                  <a:lnTo>
                    <a:pt x="1037" y="518"/>
                  </a:lnTo>
                  <a:lnTo>
                    <a:pt x="990" y="330"/>
                  </a:lnTo>
                  <a:lnTo>
                    <a:pt x="849"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3385400" y="1142650"/>
              <a:ext cx="25925" cy="25925"/>
            </a:xfrm>
            <a:custGeom>
              <a:avLst/>
              <a:gdLst/>
              <a:ahLst/>
              <a:cxnLst/>
              <a:rect l="l" t="t" r="r" b="b"/>
              <a:pathLst>
                <a:path w="1037" h="1037" extrusionOk="0">
                  <a:moveTo>
                    <a:pt x="519" y="0"/>
                  </a:moveTo>
                  <a:lnTo>
                    <a:pt x="283" y="47"/>
                  </a:lnTo>
                  <a:lnTo>
                    <a:pt x="142" y="142"/>
                  </a:lnTo>
                  <a:lnTo>
                    <a:pt x="48" y="330"/>
                  </a:lnTo>
                  <a:lnTo>
                    <a:pt x="1" y="519"/>
                  </a:lnTo>
                  <a:lnTo>
                    <a:pt x="48" y="707"/>
                  </a:lnTo>
                  <a:lnTo>
                    <a:pt x="142" y="895"/>
                  </a:lnTo>
                  <a:lnTo>
                    <a:pt x="330" y="990"/>
                  </a:lnTo>
                  <a:lnTo>
                    <a:pt x="519" y="1037"/>
                  </a:lnTo>
                  <a:lnTo>
                    <a:pt x="707" y="990"/>
                  </a:lnTo>
                  <a:lnTo>
                    <a:pt x="849" y="895"/>
                  </a:lnTo>
                  <a:lnTo>
                    <a:pt x="990" y="707"/>
                  </a:lnTo>
                  <a:lnTo>
                    <a:pt x="1037" y="519"/>
                  </a:lnTo>
                  <a:lnTo>
                    <a:pt x="990" y="330"/>
                  </a:lnTo>
                  <a:lnTo>
                    <a:pt x="849"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3385400" y="1219200"/>
              <a:ext cx="25925" cy="25925"/>
            </a:xfrm>
            <a:custGeom>
              <a:avLst/>
              <a:gdLst/>
              <a:ahLst/>
              <a:cxnLst/>
              <a:rect l="l" t="t" r="r" b="b"/>
              <a:pathLst>
                <a:path w="1037" h="1037" extrusionOk="0">
                  <a:moveTo>
                    <a:pt x="519" y="1"/>
                  </a:moveTo>
                  <a:lnTo>
                    <a:pt x="283" y="48"/>
                  </a:lnTo>
                  <a:lnTo>
                    <a:pt x="142" y="189"/>
                  </a:lnTo>
                  <a:lnTo>
                    <a:pt x="48" y="330"/>
                  </a:lnTo>
                  <a:lnTo>
                    <a:pt x="1" y="519"/>
                  </a:lnTo>
                  <a:lnTo>
                    <a:pt x="48" y="754"/>
                  </a:lnTo>
                  <a:lnTo>
                    <a:pt x="142" y="896"/>
                  </a:lnTo>
                  <a:lnTo>
                    <a:pt x="330" y="990"/>
                  </a:lnTo>
                  <a:lnTo>
                    <a:pt x="519" y="1037"/>
                  </a:lnTo>
                  <a:lnTo>
                    <a:pt x="707" y="990"/>
                  </a:lnTo>
                  <a:lnTo>
                    <a:pt x="849" y="896"/>
                  </a:lnTo>
                  <a:lnTo>
                    <a:pt x="990" y="707"/>
                  </a:lnTo>
                  <a:lnTo>
                    <a:pt x="1037"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3385400" y="1295750"/>
              <a:ext cx="25925" cy="25950"/>
            </a:xfrm>
            <a:custGeom>
              <a:avLst/>
              <a:gdLst/>
              <a:ahLst/>
              <a:cxnLst/>
              <a:rect l="l" t="t" r="r" b="b"/>
              <a:pathLst>
                <a:path w="1037" h="1038" extrusionOk="0">
                  <a:moveTo>
                    <a:pt x="519" y="1"/>
                  </a:moveTo>
                  <a:lnTo>
                    <a:pt x="283" y="48"/>
                  </a:lnTo>
                  <a:lnTo>
                    <a:pt x="142" y="189"/>
                  </a:lnTo>
                  <a:lnTo>
                    <a:pt x="48" y="331"/>
                  </a:lnTo>
                  <a:lnTo>
                    <a:pt x="1" y="566"/>
                  </a:lnTo>
                  <a:lnTo>
                    <a:pt x="48" y="755"/>
                  </a:lnTo>
                  <a:lnTo>
                    <a:pt x="142" y="896"/>
                  </a:lnTo>
                  <a:lnTo>
                    <a:pt x="330" y="1037"/>
                  </a:lnTo>
                  <a:lnTo>
                    <a:pt x="519" y="1037"/>
                  </a:lnTo>
                  <a:lnTo>
                    <a:pt x="707" y="990"/>
                  </a:lnTo>
                  <a:lnTo>
                    <a:pt x="849" y="896"/>
                  </a:lnTo>
                  <a:lnTo>
                    <a:pt x="990" y="755"/>
                  </a:lnTo>
                  <a:lnTo>
                    <a:pt x="1037" y="566"/>
                  </a:lnTo>
                  <a:lnTo>
                    <a:pt x="1037" y="519"/>
                  </a:lnTo>
                  <a:lnTo>
                    <a:pt x="990" y="331"/>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3385400" y="1372300"/>
              <a:ext cx="25925" cy="25950"/>
            </a:xfrm>
            <a:custGeom>
              <a:avLst/>
              <a:gdLst/>
              <a:ahLst/>
              <a:cxnLst/>
              <a:rect l="l" t="t" r="r" b="b"/>
              <a:pathLst>
                <a:path w="1037" h="1038" extrusionOk="0">
                  <a:moveTo>
                    <a:pt x="519" y="1"/>
                  </a:moveTo>
                  <a:lnTo>
                    <a:pt x="283" y="48"/>
                  </a:lnTo>
                  <a:lnTo>
                    <a:pt x="142" y="189"/>
                  </a:lnTo>
                  <a:lnTo>
                    <a:pt x="48" y="331"/>
                  </a:lnTo>
                  <a:lnTo>
                    <a:pt x="1" y="519"/>
                  </a:lnTo>
                  <a:lnTo>
                    <a:pt x="48" y="755"/>
                  </a:lnTo>
                  <a:lnTo>
                    <a:pt x="142" y="896"/>
                  </a:lnTo>
                  <a:lnTo>
                    <a:pt x="330" y="990"/>
                  </a:lnTo>
                  <a:lnTo>
                    <a:pt x="519" y="1037"/>
                  </a:lnTo>
                  <a:lnTo>
                    <a:pt x="707" y="990"/>
                  </a:lnTo>
                  <a:lnTo>
                    <a:pt x="849" y="896"/>
                  </a:lnTo>
                  <a:lnTo>
                    <a:pt x="990" y="708"/>
                  </a:lnTo>
                  <a:lnTo>
                    <a:pt x="1037" y="519"/>
                  </a:lnTo>
                  <a:lnTo>
                    <a:pt x="990" y="331"/>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3385400" y="1450050"/>
              <a:ext cx="25925" cy="25925"/>
            </a:xfrm>
            <a:custGeom>
              <a:avLst/>
              <a:gdLst/>
              <a:ahLst/>
              <a:cxnLst/>
              <a:rect l="l" t="t" r="r" b="b"/>
              <a:pathLst>
                <a:path w="1037" h="1037" extrusionOk="0">
                  <a:moveTo>
                    <a:pt x="519" y="0"/>
                  </a:moveTo>
                  <a:lnTo>
                    <a:pt x="330" y="47"/>
                  </a:lnTo>
                  <a:lnTo>
                    <a:pt x="142" y="142"/>
                  </a:lnTo>
                  <a:lnTo>
                    <a:pt x="48" y="330"/>
                  </a:lnTo>
                  <a:lnTo>
                    <a:pt x="1" y="519"/>
                  </a:lnTo>
                  <a:lnTo>
                    <a:pt x="48" y="707"/>
                  </a:lnTo>
                  <a:lnTo>
                    <a:pt x="142" y="848"/>
                  </a:lnTo>
                  <a:lnTo>
                    <a:pt x="330" y="990"/>
                  </a:lnTo>
                  <a:lnTo>
                    <a:pt x="519" y="1037"/>
                  </a:lnTo>
                  <a:lnTo>
                    <a:pt x="707" y="990"/>
                  </a:lnTo>
                  <a:lnTo>
                    <a:pt x="849" y="848"/>
                  </a:lnTo>
                  <a:lnTo>
                    <a:pt x="990" y="707"/>
                  </a:lnTo>
                  <a:lnTo>
                    <a:pt x="1037" y="519"/>
                  </a:lnTo>
                  <a:lnTo>
                    <a:pt x="990" y="330"/>
                  </a:lnTo>
                  <a:lnTo>
                    <a:pt x="849"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3385400" y="1526600"/>
              <a:ext cx="25925" cy="25925"/>
            </a:xfrm>
            <a:custGeom>
              <a:avLst/>
              <a:gdLst/>
              <a:ahLst/>
              <a:cxnLst/>
              <a:rect l="l" t="t" r="r" b="b"/>
              <a:pathLst>
                <a:path w="1037" h="1037" extrusionOk="0">
                  <a:moveTo>
                    <a:pt x="519" y="1"/>
                  </a:moveTo>
                  <a:lnTo>
                    <a:pt x="330" y="48"/>
                  </a:lnTo>
                  <a:lnTo>
                    <a:pt x="142" y="142"/>
                  </a:lnTo>
                  <a:lnTo>
                    <a:pt x="48" y="330"/>
                  </a:lnTo>
                  <a:lnTo>
                    <a:pt x="1" y="519"/>
                  </a:lnTo>
                  <a:lnTo>
                    <a:pt x="48" y="707"/>
                  </a:lnTo>
                  <a:lnTo>
                    <a:pt x="142" y="896"/>
                  </a:lnTo>
                  <a:lnTo>
                    <a:pt x="330" y="990"/>
                  </a:lnTo>
                  <a:lnTo>
                    <a:pt x="519" y="1037"/>
                  </a:lnTo>
                  <a:lnTo>
                    <a:pt x="707" y="990"/>
                  </a:lnTo>
                  <a:lnTo>
                    <a:pt x="849" y="896"/>
                  </a:lnTo>
                  <a:lnTo>
                    <a:pt x="990" y="707"/>
                  </a:lnTo>
                  <a:lnTo>
                    <a:pt x="1037"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3385400" y="1603150"/>
              <a:ext cx="25925" cy="25950"/>
            </a:xfrm>
            <a:custGeom>
              <a:avLst/>
              <a:gdLst/>
              <a:ahLst/>
              <a:cxnLst/>
              <a:rect l="l" t="t" r="r" b="b"/>
              <a:pathLst>
                <a:path w="1037" h="1038" extrusionOk="0">
                  <a:moveTo>
                    <a:pt x="519" y="1"/>
                  </a:moveTo>
                  <a:lnTo>
                    <a:pt x="330" y="48"/>
                  </a:lnTo>
                  <a:lnTo>
                    <a:pt x="142" y="142"/>
                  </a:lnTo>
                  <a:lnTo>
                    <a:pt x="48" y="330"/>
                  </a:lnTo>
                  <a:lnTo>
                    <a:pt x="1" y="519"/>
                  </a:lnTo>
                  <a:lnTo>
                    <a:pt x="48" y="707"/>
                  </a:lnTo>
                  <a:lnTo>
                    <a:pt x="142" y="896"/>
                  </a:lnTo>
                  <a:lnTo>
                    <a:pt x="330" y="990"/>
                  </a:lnTo>
                  <a:lnTo>
                    <a:pt x="519" y="1037"/>
                  </a:lnTo>
                  <a:lnTo>
                    <a:pt x="707" y="990"/>
                  </a:lnTo>
                  <a:lnTo>
                    <a:pt x="849" y="896"/>
                  </a:lnTo>
                  <a:lnTo>
                    <a:pt x="990" y="707"/>
                  </a:lnTo>
                  <a:lnTo>
                    <a:pt x="1037"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2"/>
            <p:cNvSpPr/>
            <p:nvPr/>
          </p:nvSpPr>
          <p:spPr>
            <a:xfrm>
              <a:off x="3385400" y="1679700"/>
              <a:ext cx="25925" cy="25950"/>
            </a:xfrm>
            <a:custGeom>
              <a:avLst/>
              <a:gdLst/>
              <a:ahLst/>
              <a:cxnLst/>
              <a:rect l="l" t="t" r="r" b="b"/>
              <a:pathLst>
                <a:path w="1037" h="1038" extrusionOk="0">
                  <a:moveTo>
                    <a:pt x="519" y="1"/>
                  </a:moveTo>
                  <a:lnTo>
                    <a:pt x="330" y="48"/>
                  </a:lnTo>
                  <a:lnTo>
                    <a:pt x="142" y="189"/>
                  </a:lnTo>
                  <a:lnTo>
                    <a:pt x="48" y="331"/>
                  </a:lnTo>
                  <a:lnTo>
                    <a:pt x="1" y="519"/>
                  </a:lnTo>
                  <a:lnTo>
                    <a:pt x="48" y="708"/>
                  </a:lnTo>
                  <a:lnTo>
                    <a:pt x="142" y="896"/>
                  </a:lnTo>
                  <a:lnTo>
                    <a:pt x="330" y="990"/>
                  </a:lnTo>
                  <a:lnTo>
                    <a:pt x="519" y="1037"/>
                  </a:lnTo>
                  <a:lnTo>
                    <a:pt x="707" y="990"/>
                  </a:lnTo>
                  <a:lnTo>
                    <a:pt x="849" y="896"/>
                  </a:lnTo>
                  <a:lnTo>
                    <a:pt x="990" y="708"/>
                  </a:lnTo>
                  <a:lnTo>
                    <a:pt x="1037" y="519"/>
                  </a:lnTo>
                  <a:lnTo>
                    <a:pt x="990" y="331"/>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2"/>
            <p:cNvSpPr/>
            <p:nvPr/>
          </p:nvSpPr>
          <p:spPr>
            <a:xfrm>
              <a:off x="3385400" y="1756275"/>
              <a:ext cx="25925" cy="25925"/>
            </a:xfrm>
            <a:custGeom>
              <a:avLst/>
              <a:gdLst/>
              <a:ahLst/>
              <a:cxnLst/>
              <a:rect l="l" t="t" r="r" b="b"/>
              <a:pathLst>
                <a:path w="1037" h="1037" extrusionOk="0">
                  <a:moveTo>
                    <a:pt x="519" y="0"/>
                  </a:moveTo>
                  <a:lnTo>
                    <a:pt x="330" y="47"/>
                  </a:lnTo>
                  <a:lnTo>
                    <a:pt x="142" y="141"/>
                  </a:lnTo>
                  <a:lnTo>
                    <a:pt x="48" y="330"/>
                  </a:lnTo>
                  <a:lnTo>
                    <a:pt x="1" y="518"/>
                  </a:lnTo>
                  <a:lnTo>
                    <a:pt x="48" y="707"/>
                  </a:lnTo>
                  <a:lnTo>
                    <a:pt x="142" y="895"/>
                  </a:lnTo>
                  <a:lnTo>
                    <a:pt x="330" y="989"/>
                  </a:lnTo>
                  <a:lnTo>
                    <a:pt x="519" y="1037"/>
                  </a:lnTo>
                  <a:lnTo>
                    <a:pt x="707" y="989"/>
                  </a:lnTo>
                  <a:lnTo>
                    <a:pt x="849" y="895"/>
                  </a:lnTo>
                  <a:lnTo>
                    <a:pt x="990" y="707"/>
                  </a:lnTo>
                  <a:lnTo>
                    <a:pt x="1037" y="518"/>
                  </a:lnTo>
                  <a:lnTo>
                    <a:pt x="990" y="330"/>
                  </a:lnTo>
                  <a:lnTo>
                    <a:pt x="849"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3385400" y="1832825"/>
              <a:ext cx="25925" cy="25925"/>
            </a:xfrm>
            <a:custGeom>
              <a:avLst/>
              <a:gdLst/>
              <a:ahLst/>
              <a:cxnLst/>
              <a:rect l="l" t="t" r="r" b="b"/>
              <a:pathLst>
                <a:path w="1037" h="1037" extrusionOk="0">
                  <a:moveTo>
                    <a:pt x="519" y="0"/>
                  </a:moveTo>
                  <a:lnTo>
                    <a:pt x="283" y="47"/>
                  </a:lnTo>
                  <a:lnTo>
                    <a:pt x="142" y="189"/>
                  </a:lnTo>
                  <a:lnTo>
                    <a:pt x="48" y="330"/>
                  </a:lnTo>
                  <a:lnTo>
                    <a:pt x="1" y="566"/>
                  </a:lnTo>
                  <a:lnTo>
                    <a:pt x="48" y="754"/>
                  </a:lnTo>
                  <a:lnTo>
                    <a:pt x="142" y="895"/>
                  </a:lnTo>
                  <a:lnTo>
                    <a:pt x="330" y="1037"/>
                  </a:lnTo>
                  <a:lnTo>
                    <a:pt x="519" y="1037"/>
                  </a:lnTo>
                  <a:lnTo>
                    <a:pt x="707" y="990"/>
                  </a:lnTo>
                  <a:lnTo>
                    <a:pt x="849" y="895"/>
                  </a:lnTo>
                  <a:lnTo>
                    <a:pt x="990" y="754"/>
                  </a:lnTo>
                  <a:lnTo>
                    <a:pt x="1037" y="519"/>
                  </a:lnTo>
                  <a:lnTo>
                    <a:pt x="990" y="330"/>
                  </a:lnTo>
                  <a:lnTo>
                    <a:pt x="849"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3385400" y="1910550"/>
              <a:ext cx="25925" cy="24775"/>
            </a:xfrm>
            <a:custGeom>
              <a:avLst/>
              <a:gdLst/>
              <a:ahLst/>
              <a:cxnLst/>
              <a:rect l="l" t="t" r="r" b="b"/>
              <a:pathLst>
                <a:path w="1037" h="991" extrusionOk="0">
                  <a:moveTo>
                    <a:pt x="519" y="1"/>
                  </a:moveTo>
                  <a:lnTo>
                    <a:pt x="283" y="48"/>
                  </a:lnTo>
                  <a:lnTo>
                    <a:pt x="142" y="142"/>
                  </a:lnTo>
                  <a:lnTo>
                    <a:pt x="48" y="283"/>
                  </a:lnTo>
                  <a:lnTo>
                    <a:pt x="1" y="519"/>
                  </a:lnTo>
                  <a:lnTo>
                    <a:pt x="48" y="707"/>
                  </a:lnTo>
                  <a:lnTo>
                    <a:pt x="142" y="849"/>
                  </a:lnTo>
                  <a:lnTo>
                    <a:pt x="330" y="990"/>
                  </a:lnTo>
                  <a:lnTo>
                    <a:pt x="707" y="990"/>
                  </a:lnTo>
                  <a:lnTo>
                    <a:pt x="849" y="849"/>
                  </a:lnTo>
                  <a:lnTo>
                    <a:pt x="990" y="707"/>
                  </a:lnTo>
                  <a:lnTo>
                    <a:pt x="1037" y="519"/>
                  </a:lnTo>
                  <a:lnTo>
                    <a:pt x="1037" y="472"/>
                  </a:lnTo>
                  <a:lnTo>
                    <a:pt x="990"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3385400" y="1987100"/>
              <a:ext cx="25925" cy="25950"/>
            </a:xfrm>
            <a:custGeom>
              <a:avLst/>
              <a:gdLst/>
              <a:ahLst/>
              <a:cxnLst/>
              <a:rect l="l" t="t" r="r" b="b"/>
              <a:pathLst>
                <a:path w="1037" h="1038" extrusionOk="0">
                  <a:moveTo>
                    <a:pt x="519" y="1"/>
                  </a:moveTo>
                  <a:lnTo>
                    <a:pt x="283" y="48"/>
                  </a:lnTo>
                  <a:lnTo>
                    <a:pt x="142" y="142"/>
                  </a:lnTo>
                  <a:lnTo>
                    <a:pt x="48" y="331"/>
                  </a:lnTo>
                  <a:lnTo>
                    <a:pt x="1" y="519"/>
                  </a:lnTo>
                  <a:lnTo>
                    <a:pt x="48" y="708"/>
                  </a:lnTo>
                  <a:lnTo>
                    <a:pt x="142" y="849"/>
                  </a:lnTo>
                  <a:lnTo>
                    <a:pt x="330" y="990"/>
                  </a:lnTo>
                  <a:lnTo>
                    <a:pt x="519" y="1037"/>
                  </a:lnTo>
                  <a:lnTo>
                    <a:pt x="707" y="990"/>
                  </a:lnTo>
                  <a:lnTo>
                    <a:pt x="849" y="849"/>
                  </a:lnTo>
                  <a:lnTo>
                    <a:pt x="990" y="708"/>
                  </a:lnTo>
                  <a:lnTo>
                    <a:pt x="1037" y="519"/>
                  </a:lnTo>
                  <a:lnTo>
                    <a:pt x="990" y="284"/>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3424275" y="2025975"/>
              <a:ext cx="24750" cy="9450"/>
            </a:xfrm>
            <a:custGeom>
              <a:avLst/>
              <a:gdLst/>
              <a:ahLst/>
              <a:cxnLst/>
              <a:rect l="l" t="t" r="r" b="b"/>
              <a:pathLst>
                <a:path w="990" h="378" extrusionOk="0">
                  <a:moveTo>
                    <a:pt x="424" y="1"/>
                  </a:moveTo>
                  <a:lnTo>
                    <a:pt x="236" y="48"/>
                  </a:lnTo>
                  <a:lnTo>
                    <a:pt x="94" y="189"/>
                  </a:lnTo>
                  <a:lnTo>
                    <a:pt x="0" y="377"/>
                  </a:lnTo>
                  <a:lnTo>
                    <a:pt x="990" y="377"/>
                  </a:lnTo>
                  <a:lnTo>
                    <a:pt x="942" y="236"/>
                  </a:lnTo>
                  <a:lnTo>
                    <a:pt x="848" y="142"/>
                  </a:lnTo>
                  <a:lnTo>
                    <a:pt x="754" y="48"/>
                  </a:lnTo>
                  <a:lnTo>
                    <a:pt x="61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3461950" y="912975"/>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49"/>
                  </a:lnTo>
                  <a:lnTo>
                    <a:pt x="331" y="990"/>
                  </a:lnTo>
                  <a:lnTo>
                    <a:pt x="519" y="1037"/>
                  </a:lnTo>
                  <a:lnTo>
                    <a:pt x="707" y="990"/>
                  </a:lnTo>
                  <a:lnTo>
                    <a:pt x="896" y="849"/>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3424275" y="874100"/>
              <a:ext cx="24750" cy="25950"/>
            </a:xfrm>
            <a:custGeom>
              <a:avLst/>
              <a:gdLst/>
              <a:ahLst/>
              <a:cxnLst/>
              <a:rect l="l" t="t" r="r" b="b"/>
              <a:pathLst>
                <a:path w="990" h="1038" extrusionOk="0">
                  <a:moveTo>
                    <a:pt x="471" y="1"/>
                  </a:moveTo>
                  <a:lnTo>
                    <a:pt x="283" y="48"/>
                  </a:lnTo>
                  <a:lnTo>
                    <a:pt x="142" y="189"/>
                  </a:lnTo>
                  <a:lnTo>
                    <a:pt x="0" y="331"/>
                  </a:lnTo>
                  <a:lnTo>
                    <a:pt x="0" y="519"/>
                  </a:lnTo>
                  <a:lnTo>
                    <a:pt x="0" y="708"/>
                  </a:lnTo>
                  <a:lnTo>
                    <a:pt x="142" y="896"/>
                  </a:lnTo>
                  <a:lnTo>
                    <a:pt x="283" y="990"/>
                  </a:lnTo>
                  <a:lnTo>
                    <a:pt x="471" y="1037"/>
                  </a:lnTo>
                  <a:lnTo>
                    <a:pt x="707" y="990"/>
                  </a:lnTo>
                  <a:lnTo>
                    <a:pt x="848" y="896"/>
                  </a:lnTo>
                  <a:lnTo>
                    <a:pt x="942" y="708"/>
                  </a:lnTo>
                  <a:lnTo>
                    <a:pt x="990" y="519"/>
                  </a:lnTo>
                  <a:lnTo>
                    <a:pt x="942" y="331"/>
                  </a:lnTo>
                  <a:lnTo>
                    <a:pt x="848" y="189"/>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3461950" y="989525"/>
              <a:ext cx="25950" cy="24775"/>
            </a:xfrm>
            <a:custGeom>
              <a:avLst/>
              <a:gdLst/>
              <a:ahLst/>
              <a:cxnLst/>
              <a:rect l="l" t="t" r="r" b="b"/>
              <a:pathLst>
                <a:path w="1038" h="991" extrusionOk="0">
                  <a:moveTo>
                    <a:pt x="519" y="1"/>
                  </a:moveTo>
                  <a:lnTo>
                    <a:pt x="331" y="48"/>
                  </a:lnTo>
                  <a:lnTo>
                    <a:pt x="142" y="142"/>
                  </a:lnTo>
                  <a:lnTo>
                    <a:pt x="48" y="284"/>
                  </a:lnTo>
                  <a:lnTo>
                    <a:pt x="1" y="519"/>
                  </a:lnTo>
                  <a:lnTo>
                    <a:pt x="48" y="708"/>
                  </a:lnTo>
                  <a:lnTo>
                    <a:pt x="142" y="849"/>
                  </a:lnTo>
                  <a:lnTo>
                    <a:pt x="331" y="990"/>
                  </a:lnTo>
                  <a:lnTo>
                    <a:pt x="707" y="990"/>
                  </a:lnTo>
                  <a:lnTo>
                    <a:pt x="896" y="849"/>
                  </a:lnTo>
                  <a:lnTo>
                    <a:pt x="990" y="708"/>
                  </a:lnTo>
                  <a:lnTo>
                    <a:pt x="1037" y="519"/>
                  </a:lnTo>
                  <a:lnTo>
                    <a:pt x="990" y="284"/>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3424275" y="950675"/>
              <a:ext cx="24750" cy="25925"/>
            </a:xfrm>
            <a:custGeom>
              <a:avLst/>
              <a:gdLst/>
              <a:ahLst/>
              <a:cxnLst/>
              <a:rect l="l" t="t" r="r" b="b"/>
              <a:pathLst>
                <a:path w="990" h="1037" extrusionOk="0">
                  <a:moveTo>
                    <a:pt x="471" y="0"/>
                  </a:moveTo>
                  <a:lnTo>
                    <a:pt x="283" y="47"/>
                  </a:lnTo>
                  <a:lnTo>
                    <a:pt x="142" y="189"/>
                  </a:lnTo>
                  <a:lnTo>
                    <a:pt x="0" y="330"/>
                  </a:lnTo>
                  <a:lnTo>
                    <a:pt x="0" y="518"/>
                  </a:lnTo>
                  <a:lnTo>
                    <a:pt x="0" y="754"/>
                  </a:lnTo>
                  <a:lnTo>
                    <a:pt x="142" y="895"/>
                  </a:lnTo>
                  <a:lnTo>
                    <a:pt x="283" y="990"/>
                  </a:lnTo>
                  <a:lnTo>
                    <a:pt x="471" y="1037"/>
                  </a:lnTo>
                  <a:lnTo>
                    <a:pt x="707" y="990"/>
                  </a:lnTo>
                  <a:lnTo>
                    <a:pt x="848" y="895"/>
                  </a:lnTo>
                  <a:lnTo>
                    <a:pt x="942" y="754"/>
                  </a:lnTo>
                  <a:lnTo>
                    <a:pt x="990" y="518"/>
                  </a:lnTo>
                  <a:lnTo>
                    <a:pt x="942" y="330"/>
                  </a:lnTo>
                  <a:lnTo>
                    <a:pt x="848" y="189"/>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3461950" y="1066100"/>
              <a:ext cx="25950" cy="25925"/>
            </a:xfrm>
            <a:custGeom>
              <a:avLst/>
              <a:gdLst/>
              <a:ahLst/>
              <a:cxnLst/>
              <a:rect l="l" t="t" r="r" b="b"/>
              <a:pathLst>
                <a:path w="1038" h="1037" extrusionOk="0">
                  <a:moveTo>
                    <a:pt x="519" y="0"/>
                  </a:moveTo>
                  <a:lnTo>
                    <a:pt x="283" y="47"/>
                  </a:lnTo>
                  <a:lnTo>
                    <a:pt x="142" y="141"/>
                  </a:lnTo>
                  <a:lnTo>
                    <a:pt x="48" y="330"/>
                  </a:lnTo>
                  <a:lnTo>
                    <a:pt x="1" y="518"/>
                  </a:lnTo>
                  <a:lnTo>
                    <a:pt x="48" y="707"/>
                  </a:lnTo>
                  <a:lnTo>
                    <a:pt x="142" y="895"/>
                  </a:lnTo>
                  <a:lnTo>
                    <a:pt x="331" y="989"/>
                  </a:lnTo>
                  <a:lnTo>
                    <a:pt x="519" y="1037"/>
                  </a:lnTo>
                  <a:lnTo>
                    <a:pt x="707" y="989"/>
                  </a:lnTo>
                  <a:lnTo>
                    <a:pt x="896" y="895"/>
                  </a:lnTo>
                  <a:lnTo>
                    <a:pt x="990" y="707"/>
                  </a:lnTo>
                  <a:lnTo>
                    <a:pt x="1037" y="518"/>
                  </a:lnTo>
                  <a:lnTo>
                    <a:pt x="990" y="330"/>
                  </a:lnTo>
                  <a:lnTo>
                    <a:pt x="849"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3424275" y="1028400"/>
              <a:ext cx="24750" cy="24750"/>
            </a:xfrm>
            <a:custGeom>
              <a:avLst/>
              <a:gdLst/>
              <a:ahLst/>
              <a:cxnLst/>
              <a:rect l="l" t="t" r="r" b="b"/>
              <a:pathLst>
                <a:path w="990" h="990" extrusionOk="0">
                  <a:moveTo>
                    <a:pt x="283" y="1"/>
                  </a:moveTo>
                  <a:lnTo>
                    <a:pt x="142" y="142"/>
                  </a:lnTo>
                  <a:lnTo>
                    <a:pt x="0" y="283"/>
                  </a:lnTo>
                  <a:lnTo>
                    <a:pt x="0" y="472"/>
                  </a:lnTo>
                  <a:lnTo>
                    <a:pt x="0" y="707"/>
                  </a:lnTo>
                  <a:lnTo>
                    <a:pt x="142" y="849"/>
                  </a:lnTo>
                  <a:lnTo>
                    <a:pt x="283" y="943"/>
                  </a:lnTo>
                  <a:lnTo>
                    <a:pt x="471" y="990"/>
                  </a:lnTo>
                  <a:lnTo>
                    <a:pt x="707" y="943"/>
                  </a:lnTo>
                  <a:lnTo>
                    <a:pt x="848" y="849"/>
                  </a:lnTo>
                  <a:lnTo>
                    <a:pt x="942" y="707"/>
                  </a:lnTo>
                  <a:lnTo>
                    <a:pt x="990" y="472"/>
                  </a:lnTo>
                  <a:lnTo>
                    <a:pt x="942"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3461950" y="1142650"/>
              <a:ext cx="25950" cy="25925"/>
            </a:xfrm>
            <a:custGeom>
              <a:avLst/>
              <a:gdLst/>
              <a:ahLst/>
              <a:cxnLst/>
              <a:rect l="l" t="t" r="r" b="b"/>
              <a:pathLst>
                <a:path w="1038" h="1037" extrusionOk="0">
                  <a:moveTo>
                    <a:pt x="519" y="0"/>
                  </a:moveTo>
                  <a:lnTo>
                    <a:pt x="283" y="47"/>
                  </a:lnTo>
                  <a:lnTo>
                    <a:pt x="142" y="142"/>
                  </a:lnTo>
                  <a:lnTo>
                    <a:pt x="48" y="330"/>
                  </a:lnTo>
                  <a:lnTo>
                    <a:pt x="1" y="519"/>
                  </a:lnTo>
                  <a:lnTo>
                    <a:pt x="48" y="707"/>
                  </a:lnTo>
                  <a:lnTo>
                    <a:pt x="142" y="895"/>
                  </a:lnTo>
                  <a:lnTo>
                    <a:pt x="331" y="990"/>
                  </a:lnTo>
                  <a:lnTo>
                    <a:pt x="519" y="1037"/>
                  </a:lnTo>
                  <a:lnTo>
                    <a:pt x="707" y="990"/>
                  </a:lnTo>
                  <a:lnTo>
                    <a:pt x="896" y="895"/>
                  </a:lnTo>
                  <a:lnTo>
                    <a:pt x="990" y="707"/>
                  </a:lnTo>
                  <a:lnTo>
                    <a:pt x="1037" y="519"/>
                  </a:lnTo>
                  <a:lnTo>
                    <a:pt x="990" y="330"/>
                  </a:lnTo>
                  <a:lnTo>
                    <a:pt x="849"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3423100" y="1104950"/>
              <a:ext cx="25925" cy="25950"/>
            </a:xfrm>
            <a:custGeom>
              <a:avLst/>
              <a:gdLst/>
              <a:ahLst/>
              <a:cxnLst/>
              <a:rect l="l" t="t" r="r" b="b"/>
              <a:pathLst>
                <a:path w="1037" h="1038" extrusionOk="0">
                  <a:moveTo>
                    <a:pt x="518" y="1"/>
                  </a:moveTo>
                  <a:lnTo>
                    <a:pt x="330" y="48"/>
                  </a:lnTo>
                  <a:lnTo>
                    <a:pt x="141" y="142"/>
                  </a:lnTo>
                  <a:lnTo>
                    <a:pt x="47" y="283"/>
                  </a:lnTo>
                  <a:lnTo>
                    <a:pt x="0" y="519"/>
                  </a:lnTo>
                  <a:lnTo>
                    <a:pt x="47" y="707"/>
                  </a:lnTo>
                  <a:lnTo>
                    <a:pt x="189" y="849"/>
                  </a:lnTo>
                  <a:lnTo>
                    <a:pt x="330" y="990"/>
                  </a:lnTo>
                  <a:lnTo>
                    <a:pt x="518" y="1037"/>
                  </a:lnTo>
                  <a:lnTo>
                    <a:pt x="754" y="990"/>
                  </a:lnTo>
                  <a:lnTo>
                    <a:pt x="895" y="849"/>
                  </a:lnTo>
                  <a:lnTo>
                    <a:pt x="989" y="707"/>
                  </a:lnTo>
                  <a:lnTo>
                    <a:pt x="1037" y="519"/>
                  </a:lnTo>
                  <a:lnTo>
                    <a:pt x="1037" y="472"/>
                  </a:lnTo>
                  <a:lnTo>
                    <a:pt x="989" y="283"/>
                  </a:lnTo>
                  <a:lnTo>
                    <a:pt x="895"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3461950" y="1219200"/>
              <a:ext cx="25950" cy="25925"/>
            </a:xfrm>
            <a:custGeom>
              <a:avLst/>
              <a:gdLst/>
              <a:ahLst/>
              <a:cxnLst/>
              <a:rect l="l" t="t" r="r" b="b"/>
              <a:pathLst>
                <a:path w="1038" h="1037" extrusionOk="0">
                  <a:moveTo>
                    <a:pt x="519" y="1"/>
                  </a:moveTo>
                  <a:lnTo>
                    <a:pt x="283" y="48"/>
                  </a:lnTo>
                  <a:lnTo>
                    <a:pt x="142" y="189"/>
                  </a:lnTo>
                  <a:lnTo>
                    <a:pt x="48" y="330"/>
                  </a:lnTo>
                  <a:lnTo>
                    <a:pt x="1" y="519"/>
                  </a:lnTo>
                  <a:lnTo>
                    <a:pt x="48" y="754"/>
                  </a:lnTo>
                  <a:lnTo>
                    <a:pt x="142" y="896"/>
                  </a:lnTo>
                  <a:lnTo>
                    <a:pt x="331" y="990"/>
                  </a:lnTo>
                  <a:lnTo>
                    <a:pt x="519" y="1037"/>
                  </a:lnTo>
                  <a:lnTo>
                    <a:pt x="707" y="990"/>
                  </a:lnTo>
                  <a:lnTo>
                    <a:pt x="896" y="896"/>
                  </a:lnTo>
                  <a:lnTo>
                    <a:pt x="990" y="707"/>
                  </a:lnTo>
                  <a:lnTo>
                    <a:pt x="1037"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2"/>
            <p:cNvSpPr/>
            <p:nvPr/>
          </p:nvSpPr>
          <p:spPr>
            <a:xfrm>
              <a:off x="3424275" y="1181500"/>
              <a:ext cx="24750" cy="25950"/>
            </a:xfrm>
            <a:custGeom>
              <a:avLst/>
              <a:gdLst/>
              <a:ahLst/>
              <a:cxnLst/>
              <a:rect l="l" t="t" r="r" b="b"/>
              <a:pathLst>
                <a:path w="990" h="1038" extrusionOk="0">
                  <a:moveTo>
                    <a:pt x="471" y="1"/>
                  </a:moveTo>
                  <a:lnTo>
                    <a:pt x="283" y="48"/>
                  </a:lnTo>
                  <a:lnTo>
                    <a:pt x="142" y="142"/>
                  </a:lnTo>
                  <a:lnTo>
                    <a:pt x="0" y="284"/>
                  </a:lnTo>
                  <a:lnTo>
                    <a:pt x="0" y="519"/>
                  </a:lnTo>
                  <a:lnTo>
                    <a:pt x="0" y="708"/>
                  </a:lnTo>
                  <a:lnTo>
                    <a:pt x="142" y="849"/>
                  </a:lnTo>
                  <a:lnTo>
                    <a:pt x="283" y="990"/>
                  </a:lnTo>
                  <a:lnTo>
                    <a:pt x="471" y="1037"/>
                  </a:lnTo>
                  <a:lnTo>
                    <a:pt x="707" y="990"/>
                  </a:lnTo>
                  <a:lnTo>
                    <a:pt x="848" y="849"/>
                  </a:lnTo>
                  <a:lnTo>
                    <a:pt x="942" y="708"/>
                  </a:lnTo>
                  <a:lnTo>
                    <a:pt x="990" y="519"/>
                  </a:lnTo>
                  <a:lnTo>
                    <a:pt x="942" y="284"/>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2"/>
            <p:cNvSpPr/>
            <p:nvPr/>
          </p:nvSpPr>
          <p:spPr>
            <a:xfrm>
              <a:off x="3461950" y="1295750"/>
              <a:ext cx="25950" cy="25950"/>
            </a:xfrm>
            <a:custGeom>
              <a:avLst/>
              <a:gdLst/>
              <a:ahLst/>
              <a:cxnLst/>
              <a:rect l="l" t="t" r="r" b="b"/>
              <a:pathLst>
                <a:path w="1038" h="1038" extrusionOk="0">
                  <a:moveTo>
                    <a:pt x="519" y="1"/>
                  </a:moveTo>
                  <a:lnTo>
                    <a:pt x="283" y="48"/>
                  </a:lnTo>
                  <a:lnTo>
                    <a:pt x="142" y="189"/>
                  </a:lnTo>
                  <a:lnTo>
                    <a:pt x="48" y="331"/>
                  </a:lnTo>
                  <a:lnTo>
                    <a:pt x="1" y="566"/>
                  </a:lnTo>
                  <a:lnTo>
                    <a:pt x="48" y="755"/>
                  </a:lnTo>
                  <a:lnTo>
                    <a:pt x="142" y="896"/>
                  </a:lnTo>
                  <a:lnTo>
                    <a:pt x="331" y="1037"/>
                  </a:lnTo>
                  <a:lnTo>
                    <a:pt x="519" y="1037"/>
                  </a:lnTo>
                  <a:lnTo>
                    <a:pt x="707" y="990"/>
                  </a:lnTo>
                  <a:lnTo>
                    <a:pt x="896" y="896"/>
                  </a:lnTo>
                  <a:lnTo>
                    <a:pt x="990" y="755"/>
                  </a:lnTo>
                  <a:lnTo>
                    <a:pt x="1037" y="566"/>
                  </a:lnTo>
                  <a:lnTo>
                    <a:pt x="1037" y="519"/>
                  </a:lnTo>
                  <a:lnTo>
                    <a:pt x="990" y="331"/>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3423100" y="1258075"/>
              <a:ext cx="25925" cy="25925"/>
            </a:xfrm>
            <a:custGeom>
              <a:avLst/>
              <a:gdLst/>
              <a:ahLst/>
              <a:cxnLst/>
              <a:rect l="l" t="t" r="r" b="b"/>
              <a:pathLst>
                <a:path w="1037" h="1037" extrusionOk="0">
                  <a:moveTo>
                    <a:pt x="518" y="0"/>
                  </a:moveTo>
                  <a:lnTo>
                    <a:pt x="330" y="47"/>
                  </a:lnTo>
                  <a:lnTo>
                    <a:pt x="141" y="142"/>
                  </a:lnTo>
                  <a:lnTo>
                    <a:pt x="47" y="330"/>
                  </a:lnTo>
                  <a:lnTo>
                    <a:pt x="0" y="518"/>
                  </a:lnTo>
                  <a:lnTo>
                    <a:pt x="47" y="707"/>
                  </a:lnTo>
                  <a:lnTo>
                    <a:pt x="189" y="895"/>
                  </a:lnTo>
                  <a:lnTo>
                    <a:pt x="330" y="990"/>
                  </a:lnTo>
                  <a:lnTo>
                    <a:pt x="518" y="1037"/>
                  </a:lnTo>
                  <a:lnTo>
                    <a:pt x="754" y="990"/>
                  </a:lnTo>
                  <a:lnTo>
                    <a:pt x="895" y="895"/>
                  </a:lnTo>
                  <a:lnTo>
                    <a:pt x="989" y="707"/>
                  </a:lnTo>
                  <a:lnTo>
                    <a:pt x="1037" y="518"/>
                  </a:lnTo>
                  <a:lnTo>
                    <a:pt x="989" y="283"/>
                  </a:lnTo>
                  <a:lnTo>
                    <a:pt x="895"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3461950" y="1372300"/>
              <a:ext cx="25950" cy="25950"/>
            </a:xfrm>
            <a:custGeom>
              <a:avLst/>
              <a:gdLst/>
              <a:ahLst/>
              <a:cxnLst/>
              <a:rect l="l" t="t" r="r" b="b"/>
              <a:pathLst>
                <a:path w="1038" h="1038" extrusionOk="0">
                  <a:moveTo>
                    <a:pt x="519" y="1"/>
                  </a:moveTo>
                  <a:lnTo>
                    <a:pt x="283" y="48"/>
                  </a:lnTo>
                  <a:lnTo>
                    <a:pt x="142" y="189"/>
                  </a:lnTo>
                  <a:lnTo>
                    <a:pt x="48" y="331"/>
                  </a:lnTo>
                  <a:lnTo>
                    <a:pt x="1" y="519"/>
                  </a:lnTo>
                  <a:lnTo>
                    <a:pt x="48" y="755"/>
                  </a:lnTo>
                  <a:lnTo>
                    <a:pt x="142" y="896"/>
                  </a:lnTo>
                  <a:lnTo>
                    <a:pt x="331" y="990"/>
                  </a:lnTo>
                  <a:lnTo>
                    <a:pt x="519" y="1037"/>
                  </a:lnTo>
                  <a:lnTo>
                    <a:pt x="707" y="990"/>
                  </a:lnTo>
                  <a:lnTo>
                    <a:pt x="896" y="896"/>
                  </a:lnTo>
                  <a:lnTo>
                    <a:pt x="990" y="708"/>
                  </a:lnTo>
                  <a:lnTo>
                    <a:pt x="1037" y="519"/>
                  </a:lnTo>
                  <a:lnTo>
                    <a:pt x="990" y="331"/>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3423100" y="1334625"/>
              <a:ext cx="25925" cy="25925"/>
            </a:xfrm>
            <a:custGeom>
              <a:avLst/>
              <a:gdLst/>
              <a:ahLst/>
              <a:cxnLst/>
              <a:rect l="l" t="t" r="r" b="b"/>
              <a:pathLst>
                <a:path w="1037" h="1037" extrusionOk="0">
                  <a:moveTo>
                    <a:pt x="518" y="0"/>
                  </a:moveTo>
                  <a:lnTo>
                    <a:pt x="330" y="48"/>
                  </a:lnTo>
                  <a:lnTo>
                    <a:pt x="141" y="142"/>
                  </a:lnTo>
                  <a:lnTo>
                    <a:pt x="47" y="330"/>
                  </a:lnTo>
                  <a:lnTo>
                    <a:pt x="0" y="519"/>
                  </a:lnTo>
                  <a:lnTo>
                    <a:pt x="47" y="707"/>
                  </a:lnTo>
                  <a:lnTo>
                    <a:pt x="189" y="896"/>
                  </a:lnTo>
                  <a:lnTo>
                    <a:pt x="330" y="990"/>
                  </a:lnTo>
                  <a:lnTo>
                    <a:pt x="518" y="1037"/>
                  </a:lnTo>
                  <a:lnTo>
                    <a:pt x="754" y="990"/>
                  </a:lnTo>
                  <a:lnTo>
                    <a:pt x="895" y="896"/>
                  </a:lnTo>
                  <a:lnTo>
                    <a:pt x="989" y="707"/>
                  </a:lnTo>
                  <a:lnTo>
                    <a:pt x="1037" y="519"/>
                  </a:lnTo>
                  <a:lnTo>
                    <a:pt x="989" y="330"/>
                  </a:lnTo>
                  <a:lnTo>
                    <a:pt x="895" y="142"/>
                  </a:lnTo>
                  <a:lnTo>
                    <a:pt x="707" y="48"/>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3461950" y="1450050"/>
              <a:ext cx="25950" cy="25925"/>
            </a:xfrm>
            <a:custGeom>
              <a:avLst/>
              <a:gdLst/>
              <a:ahLst/>
              <a:cxnLst/>
              <a:rect l="l" t="t" r="r" b="b"/>
              <a:pathLst>
                <a:path w="1038" h="1037" extrusionOk="0">
                  <a:moveTo>
                    <a:pt x="519" y="0"/>
                  </a:moveTo>
                  <a:lnTo>
                    <a:pt x="331" y="47"/>
                  </a:lnTo>
                  <a:lnTo>
                    <a:pt x="142" y="142"/>
                  </a:lnTo>
                  <a:lnTo>
                    <a:pt x="48" y="330"/>
                  </a:lnTo>
                  <a:lnTo>
                    <a:pt x="1" y="519"/>
                  </a:lnTo>
                  <a:lnTo>
                    <a:pt x="48" y="707"/>
                  </a:lnTo>
                  <a:lnTo>
                    <a:pt x="142" y="848"/>
                  </a:lnTo>
                  <a:lnTo>
                    <a:pt x="331" y="990"/>
                  </a:lnTo>
                  <a:lnTo>
                    <a:pt x="519" y="1037"/>
                  </a:lnTo>
                  <a:lnTo>
                    <a:pt x="707" y="990"/>
                  </a:lnTo>
                  <a:lnTo>
                    <a:pt x="896" y="848"/>
                  </a:lnTo>
                  <a:lnTo>
                    <a:pt x="990" y="707"/>
                  </a:lnTo>
                  <a:lnTo>
                    <a:pt x="1037" y="519"/>
                  </a:lnTo>
                  <a:lnTo>
                    <a:pt x="990" y="330"/>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3423100" y="1411175"/>
              <a:ext cx="25925" cy="25950"/>
            </a:xfrm>
            <a:custGeom>
              <a:avLst/>
              <a:gdLst/>
              <a:ahLst/>
              <a:cxnLst/>
              <a:rect l="l" t="t" r="r" b="b"/>
              <a:pathLst>
                <a:path w="1037" h="1038" extrusionOk="0">
                  <a:moveTo>
                    <a:pt x="518" y="1"/>
                  </a:moveTo>
                  <a:lnTo>
                    <a:pt x="330" y="48"/>
                  </a:lnTo>
                  <a:lnTo>
                    <a:pt x="141" y="142"/>
                  </a:lnTo>
                  <a:lnTo>
                    <a:pt x="47" y="330"/>
                  </a:lnTo>
                  <a:lnTo>
                    <a:pt x="0" y="519"/>
                  </a:lnTo>
                  <a:lnTo>
                    <a:pt x="47" y="707"/>
                  </a:lnTo>
                  <a:lnTo>
                    <a:pt x="189" y="896"/>
                  </a:lnTo>
                  <a:lnTo>
                    <a:pt x="330" y="990"/>
                  </a:lnTo>
                  <a:lnTo>
                    <a:pt x="518" y="1037"/>
                  </a:lnTo>
                  <a:lnTo>
                    <a:pt x="754" y="990"/>
                  </a:lnTo>
                  <a:lnTo>
                    <a:pt x="895" y="896"/>
                  </a:lnTo>
                  <a:lnTo>
                    <a:pt x="989" y="707"/>
                  </a:lnTo>
                  <a:lnTo>
                    <a:pt x="1037" y="519"/>
                  </a:lnTo>
                  <a:lnTo>
                    <a:pt x="989" y="330"/>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3461950" y="1526600"/>
              <a:ext cx="25950" cy="25925"/>
            </a:xfrm>
            <a:custGeom>
              <a:avLst/>
              <a:gdLst/>
              <a:ahLst/>
              <a:cxnLst/>
              <a:rect l="l" t="t" r="r" b="b"/>
              <a:pathLst>
                <a:path w="1038" h="1037" extrusionOk="0">
                  <a:moveTo>
                    <a:pt x="519" y="1"/>
                  </a:moveTo>
                  <a:lnTo>
                    <a:pt x="331" y="48"/>
                  </a:lnTo>
                  <a:lnTo>
                    <a:pt x="142" y="142"/>
                  </a:lnTo>
                  <a:lnTo>
                    <a:pt x="48" y="330"/>
                  </a:lnTo>
                  <a:lnTo>
                    <a:pt x="1" y="519"/>
                  </a:lnTo>
                  <a:lnTo>
                    <a:pt x="48" y="707"/>
                  </a:lnTo>
                  <a:lnTo>
                    <a:pt x="142" y="896"/>
                  </a:lnTo>
                  <a:lnTo>
                    <a:pt x="331"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3424275" y="1488900"/>
              <a:ext cx="24750" cy="24775"/>
            </a:xfrm>
            <a:custGeom>
              <a:avLst/>
              <a:gdLst/>
              <a:ahLst/>
              <a:cxnLst/>
              <a:rect l="l" t="t" r="r" b="b"/>
              <a:pathLst>
                <a:path w="990" h="991" extrusionOk="0">
                  <a:moveTo>
                    <a:pt x="283" y="1"/>
                  </a:moveTo>
                  <a:lnTo>
                    <a:pt x="142" y="142"/>
                  </a:lnTo>
                  <a:lnTo>
                    <a:pt x="0" y="284"/>
                  </a:lnTo>
                  <a:lnTo>
                    <a:pt x="0" y="472"/>
                  </a:lnTo>
                  <a:lnTo>
                    <a:pt x="0" y="708"/>
                  </a:lnTo>
                  <a:lnTo>
                    <a:pt x="142" y="849"/>
                  </a:lnTo>
                  <a:lnTo>
                    <a:pt x="283" y="943"/>
                  </a:lnTo>
                  <a:lnTo>
                    <a:pt x="471" y="990"/>
                  </a:lnTo>
                  <a:lnTo>
                    <a:pt x="707" y="943"/>
                  </a:lnTo>
                  <a:lnTo>
                    <a:pt x="848" y="849"/>
                  </a:lnTo>
                  <a:lnTo>
                    <a:pt x="942" y="708"/>
                  </a:lnTo>
                  <a:lnTo>
                    <a:pt x="990" y="472"/>
                  </a:lnTo>
                  <a:lnTo>
                    <a:pt x="942" y="284"/>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3461950" y="1603150"/>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96"/>
                  </a:lnTo>
                  <a:lnTo>
                    <a:pt x="331"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3424275" y="1565475"/>
              <a:ext cx="24750" cy="24750"/>
            </a:xfrm>
            <a:custGeom>
              <a:avLst/>
              <a:gdLst/>
              <a:ahLst/>
              <a:cxnLst/>
              <a:rect l="l" t="t" r="r" b="b"/>
              <a:pathLst>
                <a:path w="990" h="990" extrusionOk="0">
                  <a:moveTo>
                    <a:pt x="283" y="0"/>
                  </a:moveTo>
                  <a:lnTo>
                    <a:pt x="142" y="142"/>
                  </a:lnTo>
                  <a:lnTo>
                    <a:pt x="0" y="283"/>
                  </a:lnTo>
                  <a:lnTo>
                    <a:pt x="0" y="471"/>
                  </a:lnTo>
                  <a:lnTo>
                    <a:pt x="0" y="707"/>
                  </a:lnTo>
                  <a:lnTo>
                    <a:pt x="142" y="848"/>
                  </a:lnTo>
                  <a:lnTo>
                    <a:pt x="283" y="942"/>
                  </a:lnTo>
                  <a:lnTo>
                    <a:pt x="471" y="990"/>
                  </a:lnTo>
                  <a:lnTo>
                    <a:pt x="707" y="942"/>
                  </a:lnTo>
                  <a:lnTo>
                    <a:pt x="848" y="848"/>
                  </a:lnTo>
                  <a:lnTo>
                    <a:pt x="942" y="707"/>
                  </a:lnTo>
                  <a:lnTo>
                    <a:pt x="990" y="471"/>
                  </a:lnTo>
                  <a:lnTo>
                    <a:pt x="942" y="283"/>
                  </a:lnTo>
                  <a:lnTo>
                    <a:pt x="848" y="142"/>
                  </a:lnTo>
                  <a:lnTo>
                    <a:pt x="7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3461950" y="1679700"/>
              <a:ext cx="25950" cy="25950"/>
            </a:xfrm>
            <a:custGeom>
              <a:avLst/>
              <a:gdLst/>
              <a:ahLst/>
              <a:cxnLst/>
              <a:rect l="l" t="t" r="r" b="b"/>
              <a:pathLst>
                <a:path w="1038" h="1038" extrusionOk="0">
                  <a:moveTo>
                    <a:pt x="519" y="1"/>
                  </a:moveTo>
                  <a:lnTo>
                    <a:pt x="331" y="48"/>
                  </a:lnTo>
                  <a:lnTo>
                    <a:pt x="142" y="189"/>
                  </a:lnTo>
                  <a:lnTo>
                    <a:pt x="48" y="331"/>
                  </a:lnTo>
                  <a:lnTo>
                    <a:pt x="1" y="519"/>
                  </a:lnTo>
                  <a:lnTo>
                    <a:pt x="48" y="708"/>
                  </a:lnTo>
                  <a:lnTo>
                    <a:pt x="142" y="896"/>
                  </a:lnTo>
                  <a:lnTo>
                    <a:pt x="331" y="990"/>
                  </a:lnTo>
                  <a:lnTo>
                    <a:pt x="519" y="1037"/>
                  </a:lnTo>
                  <a:lnTo>
                    <a:pt x="707" y="990"/>
                  </a:lnTo>
                  <a:lnTo>
                    <a:pt x="896" y="896"/>
                  </a:lnTo>
                  <a:lnTo>
                    <a:pt x="990" y="708"/>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3424275" y="1642025"/>
              <a:ext cx="24750" cy="24750"/>
            </a:xfrm>
            <a:custGeom>
              <a:avLst/>
              <a:gdLst/>
              <a:ahLst/>
              <a:cxnLst/>
              <a:rect l="l" t="t" r="r" b="b"/>
              <a:pathLst>
                <a:path w="990" h="990" extrusionOk="0">
                  <a:moveTo>
                    <a:pt x="471" y="0"/>
                  </a:moveTo>
                  <a:lnTo>
                    <a:pt x="283" y="47"/>
                  </a:lnTo>
                  <a:lnTo>
                    <a:pt x="142" y="142"/>
                  </a:lnTo>
                  <a:lnTo>
                    <a:pt x="0" y="283"/>
                  </a:lnTo>
                  <a:lnTo>
                    <a:pt x="0" y="519"/>
                  </a:lnTo>
                  <a:lnTo>
                    <a:pt x="0" y="707"/>
                  </a:lnTo>
                  <a:lnTo>
                    <a:pt x="142" y="848"/>
                  </a:lnTo>
                  <a:lnTo>
                    <a:pt x="283" y="990"/>
                  </a:lnTo>
                  <a:lnTo>
                    <a:pt x="707" y="990"/>
                  </a:lnTo>
                  <a:lnTo>
                    <a:pt x="848" y="848"/>
                  </a:lnTo>
                  <a:lnTo>
                    <a:pt x="942" y="707"/>
                  </a:lnTo>
                  <a:lnTo>
                    <a:pt x="990" y="519"/>
                  </a:lnTo>
                  <a:lnTo>
                    <a:pt x="942" y="283"/>
                  </a:lnTo>
                  <a:lnTo>
                    <a:pt x="848" y="142"/>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3461950" y="1756275"/>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42" y="895"/>
                  </a:lnTo>
                  <a:lnTo>
                    <a:pt x="331" y="989"/>
                  </a:lnTo>
                  <a:lnTo>
                    <a:pt x="519" y="1037"/>
                  </a:lnTo>
                  <a:lnTo>
                    <a:pt x="707"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3424275" y="1718575"/>
              <a:ext cx="24750" cy="25950"/>
            </a:xfrm>
            <a:custGeom>
              <a:avLst/>
              <a:gdLst/>
              <a:ahLst/>
              <a:cxnLst/>
              <a:rect l="l" t="t" r="r" b="b"/>
              <a:pathLst>
                <a:path w="990" h="1038" extrusionOk="0">
                  <a:moveTo>
                    <a:pt x="471" y="1"/>
                  </a:moveTo>
                  <a:lnTo>
                    <a:pt x="283" y="48"/>
                  </a:lnTo>
                  <a:lnTo>
                    <a:pt x="142" y="142"/>
                  </a:lnTo>
                  <a:lnTo>
                    <a:pt x="0" y="330"/>
                  </a:lnTo>
                  <a:lnTo>
                    <a:pt x="0" y="519"/>
                  </a:lnTo>
                  <a:lnTo>
                    <a:pt x="0" y="707"/>
                  </a:lnTo>
                  <a:lnTo>
                    <a:pt x="142" y="849"/>
                  </a:lnTo>
                  <a:lnTo>
                    <a:pt x="283" y="990"/>
                  </a:lnTo>
                  <a:lnTo>
                    <a:pt x="471" y="1037"/>
                  </a:lnTo>
                  <a:lnTo>
                    <a:pt x="707" y="990"/>
                  </a:lnTo>
                  <a:lnTo>
                    <a:pt x="848" y="849"/>
                  </a:lnTo>
                  <a:lnTo>
                    <a:pt x="942" y="707"/>
                  </a:lnTo>
                  <a:lnTo>
                    <a:pt x="990" y="519"/>
                  </a:lnTo>
                  <a:lnTo>
                    <a:pt x="942" y="330"/>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3461950" y="1832825"/>
              <a:ext cx="25950" cy="25925"/>
            </a:xfrm>
            <a:custGeom>
              <a:avLst/>
              <a:gdLst/>
              <a:ahLst/>
              <a:cxnLst/>
              <a:rect l="l" t="t" r="r" b="b"/>
              <a:pathLst>
                <a:path w="1038" h="1037" extrusionOk="0">
                  <a:moveTo>
                    <a:pt x="519" y="0"/>
                  </a:moveTo>
                  <a:lnTo>
                    <a:pt x="283" y="47"/>
                  </a:lnTo>
                  <a:lnTo>
                    <a:pt x="142" y="189"/>
                  </a:lnTo>
                  <a:lnTo>
                    <a:pt x="48" y="330"/>
                  </a:lnTo>
                  <a:lnTo>
                    <a:pt x="1" y="566"/>
                  </a:lnTo>
                  <a:lnTo>
                    <a:pt x="48" y="754"/>
                  </a:lnTo>
                  <a:lnTo>
                    <a:pt x="142" y="895"/>
                  </a:lnTo>
                  <a:lnTo>
                    <a:pt x="331" y="1037"/>
                  </a:lnTo>
                  <a:lnTo>
                    <a:pt x="519" y="1037"/>
                  </a:lnTo>
                  <a:lnTo>
                    <a:pt x="707" y="990"/>
                  </a:lnTo>
                  <a:lnTo>
                    <a:pt x="896" y="895"/>
                  </a:lnTo>
                  <a:lnTo>
                    <a:pt x="990" y="754"/>
                  </a:lnTo>
                  <a:lnTo>
                    <a:pt x="1037" y="519"/>
                  </a:lnTo>
                  <a:lnTo>
                    <a:pt x="990" y="330"/>
                  </a:lnTo>
                  <a:lnTo>
                    <a:pt x="849"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3424275" y="1795125"/>
              <a:ext cx="24750" cy="25950"/>
            </a:xfrm>
            <a:custGeom>
              <a:avLst/>
              <a:gdLst/>
              <a:ahLst/>
              <a:cxnLst/>
              <a:rect l="l" t="t" r="r" b="b"/>
              <a:pathLst>
                <a:path w="990" h="1038" extrusionOk="0">
                  <a:moveTo>
                    <a:pt x="471" y="1"/>
                  </a:moveTo>
                  <a:lnTo>
                    <a:pt x="283" y="48"/>
                  </a:lnTo>
                  <a:lnTo>
                    <a:pt x="142" y="142"/>
                  </a:lnTo>
                  <a:lnTo>
                    <a:pt x="0" y="331"/>
                  </a:lnTo>
                  <a:lnTo>
                    <a:pt x="0" y="519"/>
                  </a:lnTo>
                  <a:lnTo>
                    <a:pt x="0" y="707"/>
                  </a:lnTo>
                  <a:lnTo>
                    <a:pt x="142" y="849"/>
                  </a:lnTo>
                  <a:lnTo>
                    <a:pt x="283" y="990"/>
                  </a:lnTo>
                  <a:lnTo>
                    <a:pt x="471" y="1037"/>
                  </a:lnTo>
                  <a:lnTo>
                    <a:pt x="707" y="990"/>
                  </a:lnTo>
                  <a:lnTo>
                    <a:pt x="848" y="849"/>
                  </a:lnTo>
                  <a:lnTo>
                    <a:pt x="942" y="707"/>
                  </a:lnTo>
                  <a:lnTo>
                    <a:pt x="990" y="519"/>
                  </a:lnTo>
                  <a:lnTo>
                    <a:pt x="942" y="331"/>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3461950" y="1910550"/>
              <a:ext cx="25950" cy="24775"/>
            </a:xfrm>
            <a:custGeom>
              <a:avLst/>
              <a:gdLst/>
              <a:ahLst/>
              <a:cxnLst/>
              <a:rect l="l" t="t" r="r" b="b"/>
              <a:pathLst>
                <a:path w="1038" h="991" extrusionOk="0">
                  <a:moveTo>
                    <a:pt x="519" y="1"/>
                  </a:moveTo>
                  <a:lnTo>
                    <a:pt x="283" y="48"/>
                  </a:lnTo>
                  <a:lnTo>
                    <a:pt x="142" y="142"/>
                  </a:lnTo>
                  <a:lnTo>
                    <a:pt x="48" y="283"/>
                  </a:lnTo>
                  <a:lnTo>
                    <a:pt x="1" y="519"/>
                  </a:lnTo>
                  <a:lnTo>
                    <a:pt x="48" y="707"/>
                  </a:lnTo>
                  <a:lnTo>
                    <a:pt x="142" y="849"/>
                  </a:lnTo>
                  <a:lnTo>
                    <a:pt x="331" y="990"/>
                  </a:lnTo>
                  <a:lnTo>
                    <a:pt x="707" y="990"/>
                  </a:lnTo>
                  <a:lnTo>
                    <a:pt x="896" y="849"/>
                  </a:lnTo>
                  <a:lnTo>
                    <a:pt x="990" y="707"/>
                  </a:lnTo>
                  <a:lnTo>
                    <a:pt x="1037" y="519"/>
                  </a:lnTo>
                  <a:lnTo>
                    <a:pt x="1037" y="472"/>
                  </a:lnTo>
                  <a:lnTo>
                    <a:pt x="990"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3423100" y="1871700"/>
              <a:ext cx="25925" cy="25925"/>
            </a:xfrm>
            <a:custGeom>
              <a:avLst/>
              <a:gdLst/>
              <a:ahLst/>
              <a:cxnLst/>
              <a:rect l="l" t="t" r="r" b="b"/>
              <a:pathLst>
                <a:path w="1037" h="1037" extrusionOk="0">
                  <a:moveTo>
                    <a:pt x="518" y="0"/>
                  </a:moveTo>
                  <a:lnTo>
                    <a:pt x="330" y="47"/>
                  </a:lnTo>
                  <a:lnTo>
                    <a:pt x="141" y="141"/>
                  </a:lnTo>
                  <a:lnTo>
                    <a:pt x="47" y="330"/>
                  </a:lnTo>
                  <a:lnTo>
                    <a:pt x="0" y="518"/>
                  </a:lnTo>
                  <a:lnTo>
                    <a:pt x="47" y="707"/>
                  </a:lnTo>
                  <a:lnTo>
                    <a:pt x="189" y="895"/>
                  </a:lnTo>
                  <a:lnTo>
                    <a:pt x="330" y="989"/>
                  </a:lnTo>
                  <a:lnTo>
                    <a:pt x="518" y="1036"/>
                  </a:lnTo>
                  <a:lnTo>
                    <a:pt x="754" y="989"/>
                  </a:lnTo>
                  <a:lnTo>
                    <a:pt x="895" y="895"/>
                  </a:lnTo>
                  <a:lnTo>
                    <a:pt x="989" y="707"/>
                  </a:lnTo>
                  <a:lnTo>
                    <a:pt x="1037" y="518"/>
                  </a:lnTo>
                  <a:lnTo>
                    <a:pt x="989" y="330"/>
                  </a:lnTo>
                  <a:lnTo>
                    <a:pt x="895" y="141"/>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3461950" y="1987100"/>
              <a:ext cx="25950" cy="25950"/>
            </a:xfrm>
            <a:custGeom>
              <a:avLst/>
              <a:gdLst/>
              <a:ahLst/>
              <a:cxnLst/>
              <a:rect l="l" t="t" r="r" b="b"/>
              <a:pathLst>
                <a:path w="1038" h="1038" extrusionOk="0">
                  <a:moveTo>
                    <a:pt x="519" y="1"/>
                  </a:moveTo>
                  <a:lnTo>
                    <a:pt x="283" y="48"/>
                  </a:lnTo>
                  <a:lnTo>
                    <a:pt x="142" y="142"/>
                  </a:lnTo>
                  <a:lnTo>
                    <a:pt x="48" y="331"/>
                  </a:lnTo>
                  <a:lnTo>
                    <a:pt x="1" y="519"/>
                  </a:lnTo>
                  <a:lnTo>
                    <a:pt x="48" y="708"/>
                  </a:lnTo>
                  <a:lnTo>
                    <a:pt x="142" y="849"/>
                  </a:lnTo>
                  <a:lnTo>
                    <a:pt x="331" y="990"/>
                  </a:lnTo>
                  <a:lnTo>
                    <a:pt x="519" y="1037"/>
                  </a:lnTo>
                  <a:lnTo>
                    <a:pt x="707" y="990"/>
                  </a:lnTo>
                  <a:lnTo>
                    <a:pt x="896" y="849"/>
                  </a:lnTo>
                  <a:lnTo>
                    <a:pt x="990" y="708"/>
                  </a:lnTo>
                  <a:lnTo>
                    <a:pt x="1037" y="519"/>
                  </a:lnTo>
                  <a:lnTo>
                    <a:pt x="990" y="284"/>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3500825" y="2025975"/>
              <a:ext cx="24750" cy="9450"/>
            </a:xfrm>
            <a:custGeom>
              <a:avLst/>
              <a:gdLst/>
              <a:ahLst/>
              <a:cxnLst/>
              <a:rect l="l" t="t" r="r" b="b"/>
              <a:pathLst>
                <a:path w="990" h="378" extrusionOk="0">
                  <a:moveTo>
                    <a:pt x="424" y="1"/>
                  </a:moveTo>
                  <a:lnTo>
                    <a:pt x="236" y="48"/>
                  </a:lnTo>
                  <a:lnTo>
                    <a:pt x="95" y="189"/>
                  </a:lnTo>
                  <a:lnTo>
                    <a:pt x="0" y="377"/>
                  </a:lnTo>
                  <a:lnTo>
                    <a:pt x="990" y="377"/>
                  </a:lnTo>
                  <a:lnTo>
                    <a:pt x="943" y="236"/>
                  </a:lnTo>
                  <a:lnTo>
                    <a:pt x="848" y="142"/>
                  </a:lnTo>
                  <a:lnTo>
                    <a:pt x="754" y="48"/>
                  </a:lnTo>
                  <a:lnTo>
                    <a:pt x="61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3423100" y="1948250"/>
              <a:ext cx="25925" cy="25925"/>
            </a:xfrm>
            <a:custGeom>
              <a:avLst/>
              <a:gdLst/>
              <a:ahLst/>
              <a:cxnLst/>
              <a:rect l="l" t="t" r="r" b="b"/>
              <a:pathLst>
                <a:path w="1037" h="1037" extrusionOk="0">
                  <a:moveTo>
                    <a:pt x="518" y="0"/>
                  </a:moveTo>
                  <a:lnTo>
                    <a:pt x="330" y="47"/>
                  </a:lnTo>
                  <a:lnTo>
                    <a:pt x="141" y="142"/>
                  </a:lnTo>
                  <a:lnTo>
                    <a:pt x="47" y="283"/>
                  </a:lnTo>
                  <a:lnTo>
                    <a:pt x="0" y="518"/>
                  </a:lnTo>
                  <a:lnTo>
                    <a:pt x="47" y="707"/>
                  </a:lnTo>
                  <a:lnTo>
                    <a:pt x="189" y="848"/>
                  </a:lnTo>
                  <a:lnTo>
                    <a:pt x="330" y="990"/>
                  </a:lnTo>
                  <a:lnTo>
                    <a:pt x="518" y="1037"/>
                  </a:lnTo>
                  <a:lnTo>
                    <a:pt x="754" y="990"/>
                  </a:lnTo>
                  <a:lnTo>
                    <a:pt x="895" y="848"/>
                  </a:lnTo>
                  <a:lnTo>
                    <a:pt x="989" y="707"/>
                  </a:lnTo>
                  <a:lnTo>
                    <a:pt x="1037" y="518"/>
                  </a:lnTo>
                  <a:lnTo>
                    <a:pt x="989" y="283"/>
                  </a:lnTo>
                  <a:lnTo>
                    <a:pt x="895"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3538500" y="912975"/>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49"/>
                  </a:lnTo>
                  <a:lnTo>
                    <a:pt x="331" y="990"/>
                  </a:lnTo>
                  <a:lnTo>
                    <a:pt x="519" y="1037"/>
                  </a:lnTo>
                  <a:lnTo>
                    <a:pt x="708" y="990"/>
                  </a:lnTo>
                  <a:lnTo>
                    <a:pt x="896" y="849"/>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3500825" y="874100"/>
              <a:ext cx="24750" cy="25950"/>
            </a:xfrm>
            <a:custGeom>
              <a:avLst/>
              <a:gdLst/>
              <a:ahLst/>
              <a:cxnLst/>
              <a:rect l="l" t="t" r="r" b="b"/>
              <a:pathLst>
                <a:path w="990" h="1038" extrusionOk="0">
                  <a:moveTo>
                    <a:pt x="519" y="1"/>
                  </a:moveTo>
                  <a:lnTo>
                    <a:pt x="283" y="48"/>
                  </a:lnTo>
                  <a:lnTo>
                    <a:pt x="142" y="189"/>
                  </a:lnTo>
                  <a:lnTo>
                    <a:pt x="48" y="331"/>
                  </a:lnTo>
                  <a:lnTo>
                    <a:pt x="0" y="519"/>
                  </a:lnTo>
                  <a:lnTo>
                    <a:pt x="48" y="708"/>
                  </a:lnTo>
                  <a:lnTo>
                    <a:pt x="142" y="896"/>
                  </a:lnTo>
                  <a:lnTo>
                    <a:pt x="283" y="990"/>
                  </a:lnTo>
                  <a:lnTo>
                    <a:pt x="519" y="1037"/>
                  </a:lnTo>
                  <a:lnTo>
                    <a:pt x="707" y="990"/>
                  </a:lnTo>
                  <a:lnTo>
                    <a:pt x="848" y="896"/>
                  </a:lnTo>
                  <a:lnTo>
                    <a:pt x="990" y="708"/>
                  </a:lnTo>
                  <a:lnTo>
                    <a:pt x="990" y="519"/>
                  </a:lnTo>
                  <a:lnTo>
                    <a:pt x="943" y="331"/>
                  </a:lnTo>
                  <a:lnTo>
                    <a:pt x="848"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3538500" y="989525"/>
              <a:ext cx="25950" cy="24775"/>
            </a:xfrm>
            <a:custGeom>
              <a:avLst/>
              <a:gdLst/>
              <a:ahLst/>
              <a:cxnLst/>
              <a:rect l="l" t="t" r="r" b="b"/>
              <a:pathLst>
                <a:path w="1038" h="991" extrusionOk="0">
                  <a:moveTo>
                    <a:pt x="519" y="1"/>
                  </a:moveTo>
                  <a:lnTo>
                    <a:pt x="331" y="48"/>
                  </a:lnTo>
                  <a:lnTo>
                    <a:pt x="142" y="142"/>
                  </a:lnTo>
                  <a:lnTo>
                    <a:pt x="48" y="284"/>
                  </a:lnTo>
                  <a:lnTo>
                    <a:pt x="1" y="519"/>
                  </a:lnTo>
                  <a:lnTo>
                    <a:pt x="48" y="708"/>
                  </a:lnTo>
                  <a:lnTo>
                    <a:pt x="142" y="849"/>
                  </a:lnTo>
                  <a:lnTo>
                    <a:pt x="331" y="990"/>
                  </a:lnTo>
                  <a:lnTo>
                    <a:pt x="708" y="990"/>
                  </a:lnTo>
                  <a:lnTo>
                    <a:pt x="896" y="849"/>
                  </a:lnTo>
                  <a:lnTo>
                    <a:pt x="990" y="708"/>
                  </a:lnTo>
                  <a:lnTo>
                    <a:pt x="1037" y="519"/>
                  </a:lnTo>
                  <a:lnTo>
                    <a:pt x="990" y="284"/>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3500825" y="950675"/>
              <a:ext cx="24750" cy="25925"/>
            </a:xfrm>
            <a:custGeom>
              <a:avLst/>
              <a:gdLst/>
              <a:ahLst/>
              <a:cxnLst/>
              <a:rect l="l" t="t" r="r" b="b"/>
              <a:pathLst>
                <a:path w="990" h="1037" extrusionOk="0">
                  <a:moveTo>
                    <a:pt x="519" y="0"/>
                  </a:moveTo>
                  <a:lnTo>
                    <a:pt x="283" y="47"/>
                  </a:lnTo>
                  <a:lnTo>
                    <a:pt x="142" y="189"/>
                  </a:lnTo>
                  <a:lnTo>
                    <a:pt x="48" y="330"/>
                  </a:lnTo>
                  <a:lnTo>
                    <a:pt x="0" y="518"/>
                  </a:lnTo>
                  <a:lnTo>
                    <a:pt x="48" y="754"/>
                  </a:lnTo>
                  <a:lnTo>
                    <a:pt x="142" y="895"/>
                  </a:lnTo>
                  <a:lnTo>
                    <a:pt x="283" y="990"/>
                  </a:lnTo>
                  <a:lnTo>
                    <a:pt x="519" y="1037"/>
                  </a:lnTo>
                  <a:lnTo>
                    <a:pt x="707" y="990"/>
                  </a:lnTo>
                  <a:lnTo>
                    <a:pt x="848" y="895"/>
                  </a:lnTo>
                  <a:lnTo>
                    <a:pt x="943" y="754"/>
                  </a:lnTo>
                  <a:lnTo>
                    <a:pt x="990" y="518"/>
                  </a:lnTo>
                  <a:lnTo>
                    <a:pt x="943" y="330"/>
                  </a:lnTo>
                  <a:lnTo>
                    <a:pt x="848"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3538500" y="1066100"/>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42" y="895"/>
                  </a:lnTo>
                  <a:lnTo>
                    <a:pt x="331" y="989"/>
                  </a:lnTo>
                  <a:lnTo>
                    <a:pt x="519" y="1037"/>
                  </a:lnTo>
                  <a:lnTo>
                    <a:pt x="708" y="989"/>
                  </a:lnTo>
                  <a:lnTo>
                    <a:pt x="896" y="895"/>
                  </a:lnTo>
                  <a:lnTo>
                    <a:pt x="990" y="707"/>
                  </a:lnTo>
                  <a:lnTo>
                    <a:pt x="1037" y="518"/>
                  </a:lnTo>
                  <a:lnTo>
                    <a:pt x="990" y="330"/>
                  </a:lnTo>
                  <a:lnTo>
                    <a:pt x="896" y="141"/>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3500825" y="1028400"/>
              <a:ext cx="24750" cy="24750"/>
            </a:xfrm>
            <a:custGeom>
              <a:avLst/>
              <a:gdLst/>
              <a:ahLst/>
              <a:cxnLst/>
              <a:rect l="l" t="t" r="r" b="b"/>
              <a:pathLst>
                <a:path w="990" h="990" extrusionOk="0">
                  <a:moveTo>
                    <a:pt x="283" y="1"/>
                  </a:moveTo>
                  <a:lnTo>
                    <a:pt x="142" y="142"/>
                  </a:lnTo>
                  <a:lnTo>
                    <a:pt x="48" y="283"/>
                  </a:lnTo>
                  <a:lnTo>
                    <a:pt x="0" y="472"/>
                  </a:lnTo>
                  <a:lnTo>
                    <a:pt x="48" y="707"/>
                  </a:lnTo>
                  <a:lnTo>
                    <a:pt x="142" y="849"/>
                  </a:lnTo>
                  <a:lnTo>
                    <a:pt x="283" y="943"/>
                  </a:lnTo>
                  <a:lnTo>
                    <a:pt x="519" y="990"/>
                  </a:lnTo>
                  <a:lnTo>
                    <a:pt x="707" y="943"/>
                  </a:lnTo>
                  <a:lnTo>
                    <a:pt x="848" y="849"/>
                  </a:lnTo>
                  <a:lnTo>
                    <a:pt x="943" y="707"/>
                  </a:lnTo>
                  <a:lnTo>
                    <a:pt x="990" y="472"/>
                  </a:lnTo>
                  <a:lnTo>
                    <a:pt x="943"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3538500" y="1142650"/>
              <a:ext cx="25950" cy="25925"/>
            </a:xfrm>
            <a:custGeom>
              <a:avLst/>
              <a:gdLst/>
              <a:ahLst/>
              <a:cxnLst/>
              <a:rect l="l" t="t" r="r" b="b"/>
              <a:pathLst>
                <a:path w="1038" h="1037" extrusionOk="0">
                  <a:moveTo>
                    <a:pt x="519" y="0"/>
                  </a:moveTo>
                  <a:lnTo>
                    <a:pt x="331" y="47"/>
                  </a:lnTo>
                  <a:lnTo>
                    <a:pt x="142" y="142"/>
                  </a:lnTo>
                  <a:lnTo>
                    <a:pt x="48" y="330"/>
                  </a:lnTo>
                  <a:lnTo>
                    <a:pt x="1" y="519"/>
                  </a:lnTo>
                  <a:lnTo>
                    <a:pt x="48" y="707"/>
                  </a:lnTo>
                  <a:lnTo>
                    <a:pt x="142" y="895"/>
                  </a:lnTo>
                  <a:lnTo>
                    <a:pt x="331" y="990"/>
                  </a:lnTo>
                  <a:lnTo>
                    <a:pt x="519" y="1037"/>
                  </a:lnTo>
                  <a:lnTo>
                    <a:pt x="708" y="990"/>
                  </a:lnTo>
                  <a:lnTo>
                    <a:pt x="896" y="895"/>
                  </a:lnTo>
                  <a:lnTo>
                    <a:pt x="990" y="707"/>
                  </a:lnTo>
                  <a:lnTo>
                    <a:pt x="1037" y="519"/>
                  </a:lnTo>
                  <a:lnTo>
                    <a:pt x="990" y="330"/>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3499650" y="1104950"/>
              <a:ext cx="25925" cy="25950"/>
            </a:xfrm>
            <a:custGeom>
              <a:avLst/>
              <a:gdLst/>
              <a:ahLst/>
              <a:cxnLst/>
              <a:rect l="l" t="t" r="r" b="b"/>
              <a:pathLst>
                <a:path w="1037" h="1038" extrusionOk="0">
                  <a:moveTo>
                    <a:pt x="519" y="1"/>
                  </a:moveTo>
                  <a:lnTo>
                    <a:pt x="330" y="48"/>
                  </a:lnTo>
                  <a:lnTo>
                    <a:pt x="189" y="142"/>
                  </a:lnTo>
                  <a:lnTo>
                    <a:pt x="47" y="283"/>
                  </a:lnTo>
                  <a:lnTo>
                    <a:pt x="0" y="519"/>
                  </a:lnTo>
                  <a:lnTo>
                    <a:pt x="47" y="707"/>
                  </a:lnTo>
                  <a:lnTo>
                    <a:pt x="189" y="849"/>
                  </a:lnTo>
                  <a:lnTo>
                    <a:pt x="330" y="990"/>
                  </a:lnTo>
                  <a:lnTo>
                    <a:pt x="566" y="1037"/>
                  </a:lnTo>
                  <a:lnTo>
                    <a:pt x="754" y="990"/>
                  </a:lnTo>
                  <a:lnTo>
                    <a:pt x="895" y="849"/>
                  </a:lnTo>
                  <a:lnTo>
                    <a:pt x="1037" y="707"/>
                  </a:lnTo>
                  <a:lnTo>
                    <a:pt x="1037" y="519"/>
                  </a:lnTo>
                  <a:lnTo>
                    <a:pt x="1037" y="472"/>
                  </a:lnTo>
                  <a:lnTo>
                    <a:pt x="990" y="283"/>
                  </a:lnTo>
                  <a:lnTo>
                    <a:pt x="895" y="142"/>
                  </a:lnTo>
                  <a:lnTo>
                    <a:pt x="75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3538500" y="1219200"/>
              <a:ext cx="25950" cy="25925"/>
            </a:xfrm>
            <a:custGeom>
              <a:avLst/>
              <a:gdLst/>
              <a:ahLst/>
              <a:cxnLst/>
              <a:rect l="l" t="t" r="r" b="b"/>
              <a:pathLst>
                <a:path w="1038" h="1037" extrusionOk="0">
                  <a:moveTo>
                    <a:pt x="519" y="1"/>
                  </a:moveTo>
                  <a:lnTo>
                    <a:pt x="331" y="48"/>
                  </a:lnTo>
                  <a:lnTo>
                    <a:pt x="142" y="189"/>
                  </a:lnTo>
                  <a:lnTo>
                    <a:pt x="48" y="330"/>
                  </a:lnTo>
                  <a:lnTo>
                    <a:pt x="1" y="519"/>
                  </a:lnTo>
                  <a:lnTo>
                    <a:pt x="48" y="754"/>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2"/>
            <p:cNvSpPr/>
            <p:nvPr/>
          </p:nvSpPr>
          <p:spPr>
            <a:xfrm>
              <a:off x="3499650" y="1180325"/>
              <a:ext cx="25925" cy="25950"/>
            </a:xfrm>
            <a:custGeom>
              <a:avLst/>
              <a:gdLst/>
              <a:ahLst/>
              <a:cxnLst/>
              <a:rect l="l" t="t" r="r" b="b"/>
              <a:pathLst>
                <a:path w="1037" h="1038" extrusionOk="0">
                  <a:moveTo>
                    <a:pt x="519" y="1"/>
                  </a:moveTo>
                  <a:lnTo>
                    <a:pt x="330" y="48"/>
                  </a:lnTo>
                  <a:lnTo>
                    <a:pt x="189" y="189"/>
                  </a:lnTo>
                  <a:lnTo>
                    <a:pt x="47" y="331"/>
                  </a:lnTo>
                  <a:lnTo>
                    <a:pt x="0" y="519"/>
                  </a:lnTo>
                  <a:lnTo>
                    <a:pt x="47" y="755"/>
                  </a:lnTo>
                  <a:lnTo>
                    <a:pt x="189" y="896"/>
                  </a:lnTo>
                  <a:lnTo>
                    <a:pt x="330" y="990"/>
                  </a:lnTo>
                  <a:lnTo>
                    <a:pt x="566" y="1037"/>
                  </a:lnTo>
                  <a:lnTo>
                    <a:pt x="754" y="990"/>
                  </a:lnTo>
                  <a:lnTo>
                    <a:pt x="895" y="896"/>
                  </a:lnTo>
                  <a:lnTo>
                    <a:pt x="1037" y="755"/>
                  </a:lnTo>
                  <a:lnTo>
                    <a:pt x="1037" y="519"/>
                  </a:lnTo>
                  <a:lnTo>
                    <a:pt x="990" y="331"/>
                  </a:lnTo>
                  <a:lnTo>
                    <a:pt x="895" y="189"/>
                  </a:lnTo>
                  <a:lnTo>
                    <a:pt x="754"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2"/>
            <p:cNvSpPr/>
            <p:nvPr/>
          </p:nvSpPr>
          <p:spPr>
            <a:xfrm>
              <a:off x="3538500" y="1295750"/>
              <a:ext cx="25950" cy="25950"/>
            </a:xfrm>
            <a:custGeom>
              <a:avLst/>
              <a:gdLst/>
              <a:ahLst/>
              <a:cxnLst/>
              <a:rect l="l" t="t" r="r" b="b"/>
              <a:pathLst>
                <a:path w="1038" h="1038" extrusionOk="0">
                  <a:moveTo>
                    <a:pt x="519" y="1"/>
                  </a:moveTo>
                  <a:lnTo>
                    <a:pt x="331" y="48"/>
                  </a:lnTo>
                  <a:lnTo>
                    <a:pt x="142" y="189"/>
                  </a:lnTo>
                  <a:lnTo>
                    <a:pt x="48" y="331"/>
                  </a:lnTo>
                  <a:lnTo>
                    <a:pt x="1" y="566"/>
                  </a:lnTo>
                  <a:lnTo>
                    <a:pt x="48" y="755"/>
                  </a:lnTo>
                  <a:lnTo>
                    <a:pt x="142" y="896"/>
                  </a:lnTo>
                  <a:lnTo>
                    <a:pt x="331" y="1037"/>
                  </a:lnTo>
                  <a:lnTo>
                    <a:pt x="519" y="1037"/>
                  </a:lnTo>
                  <a:lnTo>
                    <a:pt x="708" y="990"/>
                  </a:lnTo>
                  <a:lnTo>
                    <a:pt x="896" y="896"/>
                  </a:lnTo>
                  <a:lnTo>
                    <a:pt x="990" y="755"/>
                  </a:lnTo>
                  <a:lnTo>
                    <a:pt x="1037" y="566"/>
                  </a:lnTo>
                  <a:lnTo>
                    <a:pt x="1037" y="519"/>
                  </a:lnTo>
                  <a:lnTo>
                    <a:pt x="990" y="331"/>
                  </a:lnTo>
                  <a:lnTo>
                    <a:pt x="896"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3499650" y="1258075"/>
              <a:ext cx="25925" cy="25925"/>
            </a:xfrm>
            <a:custGeom>
              <a:avLst/>
              <a:gdLst/>
              <a:ahLst/>
              <a:cxnLst/>
              <a:rect l="l" t="t" r="r" b="b"/>
              <a:pathLst>
                <a:path w="1037" h="1037" extrusionOk="0">
                  <a:moveTo>
                    <a:pt x="519" y="0"/>
                  </a:moveTo>
                  <a:lnTo>
                    <a:pt x="330" y="47"/>
                  </a:lnTo>
                  <a:lnTo>
                    <a:pt x="189" y="142"/>
                  </a:lnTo>
                  <a:lnTo>
                    <a:pt x="47" y="330"/>
                  </a:lnTo>
                  <a:lnTo>
                    <a:pt x="0" y="518"/>
                  </a:lnTo>
                  <a:lnTo>
                    <a:pt x="47" y="707"/>
                  </a:lnTo>
                  <a:lnTo>
                    <a:pt x="189" y="895"/>
                  </a:lnTo>
                  <a:lnTo>
                    <a:pt x="330" y="990"/>
                  </a:lnTo>
                  <a:lnTo>
                    <a:pt x="566" y="1037"/>
                  </a:lnTo>
                  <a:lnTo>
                    <a:pt x="754" y="990"/>
                  </a:lnTo>
                  <a:lnTo>
                    <a:pt x="895" y="895"/>
                  </a:lnTo>
                  <a:lnTo>
                    <a:pt x="990" y="707"/>
                  </a:lnTo>
                  <a:lnTo>
                    <a:pt x="1037" y="518"/>
                  </a:lnTo>
                  <a:lnTo>
                    <a:pt x="990" y="283"/>
                  </a:lnTo>
                  <a:lnTo>
                    <a:pt x="895" y="142"/>
                  </a:lnTo>
                  <a:lnTo>
                    <a:pt x="754"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3538500" y="1372300"/>
              <a:ext cx="25950" cy="25950"/>
            </a:xfrm>
            <a:custGeom>
              <a:avLst/>
              <a:gdLst/>
              <a:ahLst/>
              <a:cxnLst/>
              <a:rect l="l" t="t" r="r" b="b"/>
              <a:pathLst>
                <a:path w="1038" h="1038" extrusionOk="0">
                  <a:moveTo>
                    <a:pt x="519" y="1"/>
                  </a:moveTo>
                  <a:lnTo>
                    <a:pt x="331" y="48"/>
                  </a:lnTo>
                  <a:lnTo>
                    <a:pt x="142" y="189"/>
                  </a:lnTo>
                  <a:lnTo>
                    <a:pt x="48" y="331"/>
                  </a:lnTo>
                  <a:lnTo>
                    <a:pt x="1" y="519"/>
                  </a:lnTo>
                  <a:lnTo>
                    <a:pt x="48" y="755"/>
                  </a:lnTo>
                  <a:lnTo>
                    <a:pt x="142" y="896"/>
                  </a:lnTo>
                  <a:lnTo>
                    <a:pt x="331" y="990"/>
                  </a:lnTo>
                  <a:lnTo>
                    <a:pt x="519" y="1037"/>
                  </a:lnTo>
                  <a:lnTo>
                    <a:pt x="708" y="990"/>
                  </a:lnTo>
                  <a:lnTo>
                    <a:pt x="896" y="896"/>
                  </a:lnTo>
                  <a:lnTo>
                    <a:pt x="990" y="708"/>
                  </a:lnTo>
                  <a:lnTo>
                    <a:pt x="1037" y="519"/>
                  </a:lnTo>
                  <a:lnTo>
                    <a:pt x="990" y="331"/>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3499650" y="1334625"/>
              <a:ext cx="25925" cy="25925"/>
            </a:xfrm>
            <a:custGeom>
              <a:avLst/>
              <a:gdLst/>
              <a:ahLst/>
              <a:cxnLst/>
              <a:rect l="l" t="t" r="r" b="b"/>
              <a:pathLst>
                <a:path w="1037" h="1037" extrusionOk="0">
                  <a:moveTo>
                    <a:pt x="519" y="0"/>
                  </a:moveTo>
                  <a:lnTo>
                    <a:pt x="330" y="48"/>
                  </a:lnTo>
                  <a:lnTo>
                    <a:pt x="189" y="142"/>
                  </a:lnTo>
                  <a:lnTo>
                    <a:pt x="47" y="330"/>
                  </a:lnTo>
                  <a:lnTo>
                    <a:pt x="0" y="519"/>
                  </a:lnTo>
                  <a:lnTo>
                    <a:pt x="47" y="707"/>
                  </a:lnTo>
                  <a:lnTo>
                    <a:pt x="189" y="896"/>
                  </a:lnTo>
                  <a:lnTo>
                    <a:pt x="330" y="990"/>
                  </a:lnTo>
                  <a:lnTo>
                    <a:pt x="566" y="1037"/>
                  </a:lnTo>
                  <a:lnTo>
                    <a:pt x="754" y="990"/>
                  </a:lnTo>
                  <a:lnTo>
                    <a:pt x="895" y="896"/>
                  </a:lnTo>
                  <a:lnTo>
                    <a:pt x="990" y="707"/>
                  </a:lnTo>
                  <a:lnTo>
                    <a:pt x="1037" y="519"/>
                  </a:lnTo>
                  <a:lnTo>
                    <a:pt x="990" y="330"/>
                  </a:lnTo>
                  <a:lnTo>
                    <a:pt x="895" y="142"/>
                  </a:lnTo>
                  <a:lnTo>
                    <a:pt x="754"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3538500" y="1450050"/>
              <a:ext cx="25950" cy="25925"/>
            </a:xfrm>
            <a:custGeom>
              <a:avLst/>
              <a:gdLst/>
              <a:ahLst/>
              <a:cxnLst/>
              <a:rect l="l" t="t" r="r" b="b"/>
              <a:pathLst>
                <a:path w="1038" h="1037" extrusionOk="0">
                  <a:moveTo>
                    <a:pt x="519" y="0"/>
                  </a:moveTo>
                  <a:lnTo>
                    <a:pt x="331" y="47"/>
                  </a:lnTo>
                  <a:lnTo>
                    <a:pt x="142" y="142"/>
                  </a:lnTo>
                  <a:lnTo>
                    <a:pt x="48" y="330"/>
                  </a:lnTo>
                  <a:lnTo>
                    <a:pt x="1" y="519"/>
                  </a:lnTo>
                  <a:lnTo>
                    <a:pt x="48" y="707"/>
                  </a:lnTo>
                  <a:lnTo>
                    <a:pt x="142" y="848"/>
                  </a:lnTo>
                  <a:lnTo>
                    <a:pt x="331" y="990"/>
                  </a:lnTo>
                  <a:lnTo>
                    <a:pt x="519" y="1037"/>
                  </a:lnTo>
                  <a:lnTo>
                    <a:pt x="708" y="990"/>
                  </a:lnTo>
                  <a:lnTo>
                    <a:pt x="896" y="848"/>
                  </a:lnTo>
                  <a:lnTo>
                    <a:pt x="990" y="707"/>
                  </a:lnTo>
                  <a:lnTo>
                    <a:pt x="1037" y="519"/>
                  </a:lnTo>
                  <a:lnTo>
                    <a:pt x="990" y="330"/>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3499650" y="1411175"/>
              <a:ext cx="25925" cy="25950"/>
            </a:xfrm>
            <a:custGeom>
              <a:avLst/>
              <a:gdLst/>
              <a:ahLst/>
              <a:cxnLst/>
              <a:rect l="l" t="t" r="r" b="b"/>
              <a:pathLst>
                <a:path w="1037" h="1038" extrusionOk="0">
                  <a:moveTo>
                    <a:pt x="519" y="1"/>
                  </a:moveTo>
                  <a:lnTo>
                    <a:pt x="330" y="48"/>
                  </a:lnTo>
                  <a:lnTo>
                    <a:pt x="189" y="142"/>
                  </a:lnTo>
                  <a:lnTo>
                    <a:pt x="47" y="330"/>
                  </a:lnTo>
                  <a:lnTo>
                    <a:pt x="0" y="519"/>
                  </a:lnTo>
                  <a:lnTo>
                    <a:pt x="47" y="707"/>
                  </a:lnTo>
                  <a:lnTo>
                    <a:pt x="189" y="896"/>
                  </a:lnTo>
                  <a:lnTo>
                    <a:pt x="330" y="990"/>
                  </a:lnTo>
                  <a:lnTo>
                    <a:pt x="566" y="1037"/>
                  </a:lnTo>
                  <a:lnTo>
                    <a:pt x="754" y="990"/>
                  </a:lnTo>
                  <a:lnTo>
                    <a:pt x="895" y="896"/>
                  </a:lnTo>
                  <a:lnTo>
                    <a:pt x="990" y="707"/>
                  </a:lnTo>
                  <a:lnTo>
                    <a:pt x="1037" y="519"/>
                  </a:lnTo>
                  <a:lnTo>
                    <a:pt x="990" y="330"/>
                  </a:lnTo>
                  <a:lnTo>
                    <a:pt x="895" y="142"/>
                  </a:lnTo>
                  <a:lnTo>
                    <a:pt x="754"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3538500" y="1526600"/>
              <a:ext cx="25950" cy="25925"/>
            </a:xfrm>
            <a:custGeom>
              <a:avLst/>
              <a:gdLst/>
              <a:ahLst/>
              <a:cxnLst/>
              <a:rect l="l" t="t" r="r" b="b"/>
              <a:pathLst>
                <a:path w="1038" h="1037" extrusionOk="0">
                  <a:moveTo>
                    <a:pt x="519" y="1"/>
                  </a:moveTo>
                  <a:lnTo>
                    <a:pt x="331" y="48"/>
                  </a:lnTo>
                  <a:lnTo>
                    <a:pt x="142" y="142"/>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3500825" y="1488900"/>
              <a:ext cx="24750" cy="24775"/>
            </a:xfrm>
            <a:custGeom>
              <a:avLst/>
              <a:gdLst/>
              <a:ahLst/>
              <a:cxnLst/>
              <a:rect l="l" t="t" r="r" b="b"/>
              <a:pathLst>
                <a:path w="990" h="991" extrusionOk="0">
                  <a:moveTo>
                    <a:pt x="283" y="1"/>
                  </a:moveTo>
                  <a:lnTo>
                    <a:pt x="142" y="142"/>
                  </a:lnTo>
                  <a:lnTo>
                    <a:pt x="48" y="284"/>
                  </a:lnTo>
                  <a:lnTo>
                    <a:pt x="0" y="472"/>
                  </a:lnTo>
                  <a:lnTo>
                    <a:pt x="48" y="708"/>
                  </a:lnTo>
                  <a:lnTo>
                    <a:pt x="142" y="849"/>
                  </a:lnTo>
                  <a:lnTo>
                    <a:pt x="283" y="943"/>
                  </a:lnTo>
                  <a:lnTo>
                    <a:pt x="519" y="990"/>
                  </a:lnTo>
                  <a:lnTo>
                    <a:pt x="707" y="943"/>
                  </a:lnTo>
                  <a:lnTo>
                    <a:pt x="848" y="849"/>
                  </a:lnTo>
                  <a:lnTo>
                    <a:pt x="943" y="708"/>
                  </a:lnTo>
                  <a:lnTo>
                    <a:pt x="990" y="472"/>
                  </a:lnTo>
                  <a:lnTo>
                    <a:pt x="943" y="284"/>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3538500" y="1603150"/>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p:nvPr/>
          </p:nvSpPr>
          <p:spPr>
            <a:xfrm>
              <a:off x="3500825" y="1564300"/>
              <a:ext cx="24750" cy="25925"/>
            </a:xfrm>
            <a:custGeom>
              <a:avLst/>
              <a:gdLst/>
              <a:ahLst/>
              <a:cxnLst/>
              <a:rect l="l" t="t" r="r" b="b"/>
              <a:pathLst>
                <a:path w="990" h="1037" extrusionOk="0">
                  <a:moveTo>
                    <a:pt x="519" y="0"/>
                  </a:moveTo>
                  <a:lnTo>
                    <a:pt x="283" y="47"/>
                  </a:lnTo>
                  <a:lnTo>
                    <a:pt x="142" y="141"/>
                  </a:lnTo>
                  <a:lnTo>
                    <a:pt x="48" y="330"/>
                  </a:lnTo>
                  <a:lnTo>
                    <a:pt x="0" y="518"/>
                  </a:lnTo>
                  <a:lnTo>
                    <a:pt x="48" y="707"/>
                  </a:lnTo>
                  <a:lnTo>
                    <a:pt x="142" y="895"/>
                  </a:lnTo>
                  <a:lnTo>
                    <a:pt x="283" y="989"/>
                  </a:lnTo>
                  <a:lnTo>
                    <a:pt x="519" y="1037"/>
                  </a:lnTo>
                  <a:lnTo>
                    <a:pt x="707" y="989"/>
                  </a:lnTo>
                  <a:lnTo>
                    <a:pt x="848" y="895"/>
                  </a:lnTo>
                  <a:lnTo>
                    <a:pt x="943" y="707"/>
                  </a:lnTo>
                  <a:lnTo>
                    <a:pt x="990" y="518"/>
                  </a:lnTo>
                  <a:lnTo>
                    <a:pt x="943" y="330"/>
                  </a:lnTo>
                  <a:lnTo>
                    <a:pt x="848"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2"/>
            <p:cNvSpPr/>
            <p:nvPr/>
          </p:nvSpPr>
          <p:spPr>
            <a:xfrm>
              <a:off x="3538500" y="1679700"/>
              <a:ext cx="25950" cy="25950"/>
            </a:xfrm>
            <a:custGeom>
              <a:avLst/>
              <a:gdLst/>
              <a:ahLst/>
              <a:cxnLst/>
              <a:rect l="l" t="t" r="r" b="b"/>
              <a:pathLst>
                <a:path w="1038" h="1038" extrusionOk="0">
                  <a:moveTo>
                    <a:pt x="519" y="1"/>
                  </a:moveTo>
                  <a:lnTo>
                    <a:pt x="331" y="48"/>
                  </a:lnTo>
                  <a:lnTo>
                    <a:pt x="142" y="189"/>
                  </a:lnTo>
                  <a:lnTo>
                    <a:pt x="48" y="331"/>
                  </a:lnTo>
                  <a:lnTo>
                    <a:pt x="1" y="519"/>
                  </a:lnTo>
                  <a:lnTo>
                    <a:pt x="48" y="708"/>
                  </a:lnTo>
                  <a:lnTo>
                    <a:pt x="142" y="896"/>
                  </a:lnTo>
                  <a:lnTo>
                    <a:pt x="331" y="990"/>
                  </a:lnTo>
                  <a:lnTo>
                    <a:pt x="519" y="1037"/>
                  </a:lnTo>
                  <a:lnTo>
                    <a:pt x="708" y="990"/>
                  </a:lnTo>
                  <a:lnTo>
                    <a:pt x="896" y="896"/>
                  </a:lnTo>
                  <a:lnTo>
                    <a:pt x="990" y="708"/>
                  </a:lnTo>
                  <a:lnTo>
                    <a:pt x="1037" y="519"/>
                  </a:lnTo>
                  <a:lnTo>
                    <a:pt x="990" y="331"/>
                  </a:lnTo>
                  <a:lnTo>
                    <a:pt x="896"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2"/>
            <p:cNvSpPr/>
            <p:nvPr/>
          </p:nvSpPr>
          <p:spPr>
            <a:xfrm>
              <a:off x="3500825" y="1642025"/>
              <a:ext cx="24750" cy="24750"/>
            </a:xfrm>
            <a:custGeom>
              <a:avLst/>
              <a:gdLst/>
              <a:ahLst/>
              <a:cxnLst/>
              <a:rect l="l" t="t" r="r" b="b"/>
              <a:pathLst>
                <a:path w="990" h="990" extrusionOk="0">
                  <a:moveTo>
                    <a:pt x="519" y="0"/>
                  </a:moveTo>
                  <a:lnTo>
                    <a:pt x="283" y="47"/>
                  </a:lnTo>
                  <a:lnTo>
                    <a:pt x="142" y="142"/>
                  </a:lnTo>
                  <a:lnTo>
                    <a:pt x="48" y="283"/>
                  </a:lnTo>
                  <a:lnTo>
                    <a:pt x="0" y="519"/>
                  </a:lnTo>
                  <a:lnTo>
                    <a:pt x="48" y="707"/>
                  </a:lnTo>
                  <a:lnTo>
                    <a:pt x="142" y="848"/>
                  </a:lnTo>
                  <a:lnTo>
                    <a:pt x="283" y="990"/>
                  </a:lnTo>
                  <a:lnTo>
                    <a:pt x="707" y="990"/>
                  </a:lnTo>
                  <a:lnTo>
                    <a:pt x="848" y="848"/>
                  </a:lnTo>
                  <a:lnTo>
                    <a:pt x="943" y="707"/>
                  </a:lnTo>
                  <a:lnTo>
                    <a:pt x="990" y="519"/>
                  </a:lnTo>
                  <a:lnTo>
                    <a:pt x="943" y="283"/>
                  </a:lnTo>
                  <a:lnTo>
                    <a:pt x="848"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2"/>
            <p:cNvSpPr/>
            <p:nvPr/>
          </p:nvSpPr>
          <p:spPr>
            <a:xfrm>
              <a:off x="3538500" y="1756275"/>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42" y="895"/>
                  </a:lnTo>
                  <a:lnTo>
                    <a:pt x="331" y="989"/>
                  </a:lnTo>
                  <a:lnTo>
                    <a:pt x="519" y="1037"/>
                  </a:lnTo>
                  <a:lnTo>
                    <a:pt x="708" y="989"/>
                  </a:lnTo>
                  <a:lnTo>
                    <a:pt x="896" y="895"/>
                  </a:lnTo>
                  <a:lnTo>
                    <a:pt x="990" y="707"/>
                  </a:lnTo>
                  <a:lnTo>
                    <a:pt x="1037" y="518"/>
                  </a:lnTo>
                  <a:lnTo>
                    <a:pt x="990" y="330"/>
                  </a:lnTo>
                  <a:lnTo>
                    <a:pt x="896" y="141"/>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2"/>
            <p:cNvSpPr/>
            <p:nvPr/>
          </p:nvSpPr>
          <p:spPr>
            <a:xfrm>
              <a:off x="3500825" y="1718575"/>
              <a:ext cx="24750" cy="25950"/>
            </a:xfrm>
            <a:custGeom>
              <a:avLst/>
              <a:gdLst/>
              <a:ahLst/>
              <a:cxnLst/>
              <a:rect l="l" t="t" r="r" b="b"/>
              <a:pathLst>
                <a:path w="990" h="1038" extrusionOk="0">
                  <a:moveTo>
                    <a:pt x="519" y="1"/>
                  </a:moveTo>
                  <a:lnTo>
                    <a:pt x="283" y="48"/>
                  </a:lnTo>
                  <a:lnTo>
                    <a:pt x="142" y="142"/>
                  </a:lnTo>
                  <a:lnTo>
                    <a:pt x="48" y="330"/>
                  </a:lnTo>
                  <a:lnTo>
                    <a:pt x="0" y="519"/>
                  </a:lnTo>
                  <a:lnTo>
                    <a:pt x="48" y="707"/>
                  </a:lnTo>
                  <a:lnTo>
                    <a:pt x="142" y="849"/>
                  </a:lnTo>
                  <a:lnTo>
                    <a:pt x="283" y="990"/>
                  </a:lnTo>
                  <a:lnTo>
                    <a:pt x="519" y="1037"/>
                  </a:lnTo>
                  <a:lnTo>
                    <a:pt x="707" y="990"/>
                  </a:lnTo>
                  <a:lnTo>
                    <a:pt x="848" y="849"/>
                  </a:lnTo>
                  <a:lnTo>
                    <a:pt x="943" y="707"/>
                  </a:lnTo>
                  <a:lnTo>
                    <a:pt x="990" y="519"/>
                  </a:lnTo>
                  <a:lnTo>
                    <a:pt x="943" y="330"/>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2"/>
            <p:cNvSpPr/>
            <p:nvPr/>
          </p:nvSpPr>
          <p:spPr>
            <a:xfrm>
              <a:off x="3538500" y="1832825"/>
              <a:ext cx="25950" cy="25925"/>
            </a:xfrm>
            <a:custGeom>
              <a:avLst/>
              <a:gdLst/>
              <a:ahLst/>
              <a:cxnLst/>
              <a:rect l="l" t="t" r="r" b="b"/>
              <a:pathLst>
                <a:path w="1038" h="1037" extrusionOk="0">
                  <a:moveTo>
                    <a:pt x="519" y="0"/>
                  </a:moveTo>
                  <a:lnTo>
                    <a:pt x="331" y="47"/>
                  </a:lnTo>
                  <a:lnTo>
                    <a:pt x="142" y="189"/>
                  </a:lnTo>
                  <a:lnTo>
                    <a:pt x="48" y="330"/>
                  </a:lnTo>
                  <a:lnTo>
                    <a:pt x="1" y="566"/>
                  </a:lnTo>
                  <a:lnTo>
                    <a:pt x="48" y="754"/>
                  </a:lnTo>
                  <a:lnTo>
                    <a:pt x="142" y="895"/>
                  </a:lnTo>
                  <a:lnTo>
                    <a:pt x="331" y="1037"/>
                  </a:lnTo>
                  <a:lnTo>
                    <a:pt x="519" y="1037"/>
                  </a:lnTo>
                  <a:lnTo>
                    <a:pt x="708" y="990"/>
                  </a:lnTo>
                  <a:lnTo>
                    <a:pt x="896" y="895"/>
                  </a:lnTo>
                  <a:lnTo>
                    <a:pt x="990" y="754"/>
                  </a:lnTo>
                  <a:lnTo>
                    <a:pt x="1037" y="519"/>
                  </a:lnTo>
                  <a:lnTo>
                    <a:pt x="990" y="330"/>
                  </a:lnTo>
                  <a:lnTo>
                    <a:pt x="896" y="189"/>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2"/>
            <p:cNvSpPr/>
            <p:nvPr/>
          </p:nvSpPr>
          <p:spPr>
            <a:xfrm>
              <a:off x="3500825" y="1795125"/>
              <a:ext cx="24750" cy="25950"/>
            </a:xfrm>
            <a:custGeom>
              <a:avLst/>
              <a:gdLst/>
              <a:ahLst/>
              <a:cxnLst/>
              <a:rect l="l" t="t" r="r" b="b"/>
              <a:pathLst>
                <a:path w="990" h="1038" extrusionOk="0">
                  <a:moveTo>
                    <a:pt x="519" y="1"/>
                  </a:moveTo>
                  <a:lnTo>
                    <a:pt x="283" y="48"/>
                  </a:lnTo>
                  <a:lnTo>
                    <a:pt x="142" y="142"/>
                  </a:lnTo>
                  <a:lnTo>
                    <a:pt x="48" y="331"/>
                  </a:lnTo>
                  <a:lnTo>
                    <a:pt x="0" y="519"/>
                  </a:lnTo>
                  <a:lnTo>
                    <a:pt x="48" y="707"/>
                  </a:lnTo>
                  <a:lnTo>
                    <a:pt x="142" y="849"/>
                  </a:lnTo>
                  <a:lnTo>
                    <a:pt x="283" y="990"/>
                  </a:lnTo>
                  <a:lnTo>
                    <a:pt x="519" y="1037"/>
                  </a:lnTo>
                  <a:lnTo>
                    <a:pt x="707" y="990"/>
                  </a:lnTo>
                  <a:lnTo>
                    <a:pt x="848" y="849"/>
                  </a:lnTo>
                  <a:lnTo>
                    <a:pt x="943" y="707"/>
                  </a:lnTo>
                  <a:lnTo>
                    <a:pt x="990" y="519"/>
                  </a:lnTo>
                  <a:lnTo>
                    <a:pt x="943" y="331"/>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2"/>
            <p:cNvSpPr/>
            <p:nvPr/>
          </p:nvSpPr>
          <p:spPr>
            <a:xfrm>
              <a:off x="3538500" y="1910550"/>
              <a:ext cx="25950" cy="24775"/>
            </a:xfrm>
            <a:custGeom>
              <a:avLst/>
              <a:gdLst/>
              <a:ahLst/>
              <a:cxnLst/>
              <a:rect l="l" t="t" r="r" b="b"/>
              <a:pathLst>
                <a:path w="1038" h="991" extrusionOk="0">
                  <a:moveTo>
                    <a:pt x="519" y="1"/>
                  </a:moveTo>
                  <a:lnTo>
                    <a:pt x="331" y="48"/>
                  </a:lnTo>
                  <a:lnTo>
                    <a:pt x="142" y="142"/>
                  </a:lnTo>
                  <a:lnTo>
                    <a:pt x="48" y="283"/>
                  </a:lnTo>
                  <a:lnTo>
                    <a:pt x="1" y="519"/>
                  </a:lnTo>
                  <a:lnTo>
                    <a:pt x="48" y="707"/>
                  </a:lnTo>
                  <a:lnTo>
                    <a:pt x="142" y="849"/>
                  </a:lnTo>
                  <a:lnTo>
                    <a:pt x="331" y="990"/>
                  </a:lnTo>
                  <a:lnTo>
                    <a:pt x="708" y="990"/>
                  </a:lnTo>
                  <a:lnTo>
                    <a:pt x="896" y="849"/>
                  </a:lnTo>
                  <a:lnTo>
                    <a:pt x="990" y="707"/>
                  </a:lnTo>
                  <a:lnTo>
                    <a:pt x="1037" y="519"/>
                  </a:lnTo>
                  <a:lnTo>
                    <a:pt x="1037" y="472"/>
                  </a:lnTo>
                  <a:lnTo>
                    <a:pt x="990" y="283"/>
                  </a:lnTo>
                  <a:lnTo>
                    <a:pt x="896" y="142"/>
                  </a:lnTo>
                  <a:lnTo>
                    <a:pt x="70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2"/>
            <p:cNvSpPr/>
            <p:nvPr/>
          </p:nvSpPr>
          <p:spPr>
            <a:xfrm>
              <a:off x="3499650" y="1871700"/>
              <a:ext cx="25925" cy="25925"/>
            </a:xfrm>
            <a:custGeom>
              <a:avLst/>
              <a:gdLst/>
              <a:ahLst/>
              <a:cxnLst/>
              <a:rect l="l" t="t" r="r" b="b"/>
              <a:pathLst>
                <a:path w="1037" h="1037" extrusionOk="0">
                  <a:moveTo>
                    <a:pt x="519" y="0"/>
                  </a:moveTo>
                  <a:lnTo>
                    <a:pt x="330" y="47"/>
                  </a:lnTo>
                  <a:lnTo>
                    <a:pt x="189" y="141"/>
                  </a:lnTo>
                  <a:lnTo>
                    <a:pt x="47" y="330"/>
                  </a:lnTo>
                  <a:lnTo>
                    <a:pt x="0" y="518"/>
                  </a:lnTo>
                  <a:lnTo>
                    <a:pt x="47" y="707"/>
                  </a:lnTo>
                  <a:lnTo>
                    <a:pt x="189" y="895"/>
                  </a:lnTo>
                  <a:lnTo>
                    <a:pt x="330" y="989"/>
                  </a:lnTo>
                  <a:lnTo>
                    <a:pt x="566" y="1036"/>
                  </a:lnTo>
                  <a:lnTo>
                    <a:pt x="754" y="989"/>
                  </a:lnTo>
                  <a:lnTo>
                    <a:pt x="895" y="895"/>
                  </a:lnTo>
                  <a:lnTo>
                    <a:pt x="1037" y="707"/>
                  </a:lnTo>
                  <a:lnTo>
                    <a:pt x="1037" y="518"/>
                  </a:lnTo>
                  <a:lnTo>
                    <a:pt x="990" y="330"/>
                  </a:lnTo>
                  <a:lnTo>
                    <a:pt x="895" y="141"/>
                  </a:lnTo>
                  <a:lnTo>
                    <a:pt x="754"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2"/>
            <p:cNvSpPr/>
            <p:nvPr/>
          </p:nvSpPr>
          <p:spPr>
            <a:xfrm>
              <a:off x="3538500" y="1987100"/>
              <a:ext cx="25950" cy="25950"/>
            </a:xfrm>
            <a:custGeom>
              <a:avLst/>
              <a:gdLst/>
              <a:ahLst/>
              <a:cxnLst/>
              <a:rect l="l" t="t" r="r" b="b"/>
              <a:pathLst>
                <a:path w="1038" h="1038" extrusionOk="0">
                  <a:moveTo>
                    <a:pt x="519" y="1"/>
                  </a:moveTo>
                  <a:lnTo>
                    <a:pt x="331" y="48"/>
                  </a:lnTo>
                  <a:lnTo>
                    <a:pt x="142" y="142"/>
                  </a:lnTo>
                  <a:lnTo>
                    <a:pt x="48" y="331"/>
                  </a:lnTo>
                  <a:lnTo>
                    <a:pt x="1" y="519"/>
                  </a:lnTo>
                  <a:lnTo>
                    <a:pt x="48" y="708"/>
                  </a:lnTo>
                  <a:lnTo>
                    <a:pt x="142" y="849"/>
                  </a:lnTo>
                  <a:lnTo>
                    <a:pt x="331" y="990"/>
                  </a:lnTo>
                  <a:lnTo>
                    <a:pt x="519" y="1037"/>
                  </a:lnTo>
                  <a:lnTo>
                    <a:pt x="708" y="990"/>
                  </a:lnTo>
                  <a:lnTo>
                    <a:pt x="896" y="849"/>
                  </a:lnTo>
                  <a:lnTo>
                    <a:pt x="990" y="708"/>
                  </a:lnTo>
                  <a:lnTo>
                    <a:pt x="1037" y="519"/>
                  </a:lnTo>
                  <a:lnTo>
                    <a:pt x="990" y="284"/>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2"/>
            <p:cNvSpPr/>
            <p:nvPr/>
          </p:nvSpPr>
          <p:spPr>
            <a:xfrm>
              <a:off x="3499650" y="1948250"/>
              <a:ext cx="25925" cy="25925"/>
            </a:xfrm>
            <a:custGeom>
              <a:avLst/>
              <a:gdLst/>
              <a:ahLst/>
              <a:cxnLst/>
              <a:rect l="l" t="t" r="r" b="b"/>
              <a:pathLst>
                <a:path w="1037" h="1037" extrusionOk="0">
                  <a:moveTo>
                    <a:pt x="519" y="0"/>
                  </a:moveTo>
                  <a:lnTo>
                    <a:pt x="330" y="47"/>
                  </a:lnTo>
                  <a:lnTo>
                    <a:pt x="189" y="142"/>
                  </a:lnTo>
                  <a:lnTo>
                    <a:pt x="47" y="283"/>
                  </a:lnTo>
                  <a:lnTo>
                    <a:pt x="0" y="518"/>
                  </a:lnTo>
                  <a:lnTo>
                    <a:pt x="47" y="707"/>
                  </a:lnTo>
                  <a:lnTo>
                    <a:pt x="189" y="848"/>
                  </a:lnTo>
                  <a:lnTo>
                    <a:pt x="330" y="990"/>
                  </a:lnTo>
                  <a:lnTo>
                    <a:pt x="566" y="1037"/>
                  </a:lnTo>
                  <a:lnTo>
                    <a:pt x="754" y="990"/>
                  </a:lnTo>
                  <a:lnTo>
                    <a:pt x="895" y="848"/>
                  </a:lnTo>
                  <a:lnTo>
                    <a:pt x="1037" y="707"/>
                  </a:lnTo>
                  <a:lnTo>
                    <a:pt x="1037" y="518"/>
                  </a:lnTo>
                  <a:lnTo>
                    <a:pt x="990" y="283"/>
                  </a:lnTo>
                  <a:lnTo>
                    <a:pt x="895" y="142"/>
                  </a:lnTo>
                  <a:lnTo>
                    <a:pt x="754"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2"/>
            <p:cNvSpPr/>
            <p:nvPr/>
          </p:nvSpPr>
          <p:spPr>
            <a:xfrm>
              <a:off x="3385400" y="1153250"/>
              <a:ext cx="179050" cy="882175"/>
            </a:xfrm>
            <a:custGeom>
              <a:avLst/>
              <a:gdLst/>
              <a:ahLst/>
              <a:cxnLst/>
              <a:rect l="l" t="t" r="r" b="b"/>
              <a:pathLst>
                <a:path w="7162" h="35287" extrusionOk="0">
                  <a:moveTo>
                    <a:pt x="1" y="0"/>
                  </a:moveTo>
                  <a:lnTo>
                    <a:pt x="1" y="35286"/>
                  </a:lnTo>
                  <a:lnTo>
                    <a:pt x="7161" y="35286"/>
                  </a:lnTo>
                  <a:lnTo>
                    <a:pt x="7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2"/>
            <p:cNvSpPr/>
            <p:nvPr/>
          </p:nvSpPr>
          <p:spPr>
            <a:xfrm>
              <a:off x="3115700" y="912975"/>
              <a:ext cx="25925" cy="25950"/>
            </a:xfrm>
            <a:custGeom>
              <a:avLst/>
              <a:gdLst/>
              <a:ahLst/>
              <a:cxnLst/>
              <a:rect l="l" t="t" r="r" b="b"/>
              <a:pathLst>
                <a:path w="1037" h="1038" extrusionOk="0">
                  <a:moveTo>
                    <a:pt x="518" y="1"/>
                  </a:moveTo>
                  <a:lnTo>
                    <a:pt x="330" y="48"/>
                  </a:lnTo>
                  <a:lnTo>
                    <a:pt x="189" y="142"/>
                  </a:lnTo>
                  <a:lnTo>
                    <a:pt x="47" y="330"/>
                  </a:lnTo>
                  <a:lnTo>
                    <a:pt x="0" y="519"/>
                  </a:lnTo>
                  <a:lnTo>
                    <a:pt x="47" y="707"/>
                  </a:lnTo>
                  <a:lnTo>
                    <a:pt x="189" y="849"/>
                  </a:lnTo>
                  <a:lnTo>
                    <a:pt x="330" y="990"/>
                  </a:lnTo>
                  <a:lnTo>
                    <a:pt x="518" y="1037"/>
                  </a:lnTo>
                  <a:lnTo>
                    <a:pt x="707" y="990"/>
                  </a:lnTo>
                  <a:lnTo>
                    <a:pt x="895" y="849"/>
                  </a:lnTo>
                  <a:lnTo>
                    <a:pt x="989" y="707"/>
                  </a:lnTo>
                  <a:lnTo>
                    <a:pt x="1037" y="519"/>
                  </a:lnTo>
                  <a:lnTo>
                    <a:pt x="989" y="330"/>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2"/>
            <p:cNvSpPr/>
            <p:nvPr/>
          </p:nvSpPr>
          <p:spPr>
            <a:xfrm>
              <a:off x="3115700" y="989525"/>
              <a:ext cx="25925" cy="24775"/>
            </a:xfrm>
            <a:custGeom>
              <a:avLst/>
              <a:gdLst/>
              <a:ahLst/>
              <a:cxnLst/>
              <a:rect l="l" t="t" r="r" b="b"/>
              <a:pathLst>
                <a:path w="1037" h="991" extrusionOk="0">
                  <a:moveTo>
                    <a:pt x="518" y="1"/>
                  </a:moveTo>
                  <a:lnTo>
                    <a:pt x="330" y="48"/>
                  </a:lnTo>
                  <a:lnTo>
                    <a:pt x="189" y="142"/>
                  </a:lnTo>
                  <a:lnTo>
                    <a:pt x="47" y="284"/>
                  </a:lnTo>
                  <a:lnTo>
                    <a:pt x="0" y="519"/>
                  </a:lnTo>
                  <a:lnTo>
                    <a:pt x="47" y="708"/>
                  </a:lnTo>
                  <a:lnTo>
                    <a:pt x="189" y="849"/>
                  </a:lnTo>
                  <a:lnTo>
                    <a:pt x="330" y="990"/>
                  </a:lnTo>
                  <a:lnTo>
                    <a:pt x="754" y="990"/>
                  </a:lnTo>
                  <a:lnTo>
                    <a:pt x="895" y="849"/>
                  </a:lnTo>
                  <a:lnTo>
                    <a:pt x="989" y="708"/>
                  </a:lnTo>
                  <a:lnTo>
                    <a:pt x="1037" y="519"/>
                  </a:lnTo>
                  <a:lnTo>
                    <a:pt x="989" y="284"/>
                  </a:lnTo>
                  <a:lnTo>
                    <a:pt x="895" y="142"/>
                  </a:lnTo>
                  <a:lnTo>
                    <a:pt x="754"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2"/>
            <p:cNvSpPr/>
            <p:nvPr/>
          </p:nvSpPr>
          <p:spPr>
            <a:xfrm>
              <a:off x="3115700" y="1066100"/>
              <a:ext cx="25925" cy="25925"/>
            </a:xfrm>
            <a:custGeom>
              <a:avLst/>
              <a:gdLst/>
              <a:ahLst/>
              <a:cxnLst/>
              <a:rect l="l" t="t" r="r" b="b"/>
              <a:pathLst>
                <a:path w="1037" h="1037" extrusionOk="0">
                  <a:moveTo>
                    <a:pt x="518" y="0"/>
                  </a:moveTo>
                  <a:lnTo>
                    <a:pt x="330" y="47"/>
                  </a:lnTo>
                  <a:lnTo>
                    <a:pt x="141" y="141"/>
                  </a:lnTo>
                  <a:lnTo>
                    <a:pt x="47" y="330"/>
                  </a:lnTo>
                  <a:lnTo>
                    <a:pt x="0" y="518"/>
                  </a:lnTo>
                  <a:lnTo>
                    <a:pt x="47" y="707"/>
                  </a:lnTo>
                  <a:lnTo>
                    <a:pt x="141" y="895"/>
                  </a:lnTo>
                  <a:lnTo>
                    <a:pt x="330" y="989"/>
                  </a:lnTo>
                  <a:lnTo>
                    <a:pt x="518" y="1037"/>
                  </a:lnTo>
                  <a:lnTo>
                    <a:pt x="707" y="989"/>
                  </a:lnTo>
                  <a:lnTo>
                    <a:pt x="895" y="895"/>
                  </a:lnTo>
                  <a:lnTo>
                    <a:pt x="989" y="707"/>
                  </a:lnTo>
                  <a:lnTo>
                    <a:pt x="1037" y="518"/>
                  </a:lnTo>
                  <a:lnTo>
                    <a:pt x="989" y="330"/>
                  </a:lnTo>
                  <a:lnTo>
                    <a:pt x="895" y="141"/>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2"/>
            <p:cNvSpPr/>
            <p:nvPr/>
          </p:nvSpPr>
          <p:spPr>
            <a:xfrm>
              <a:off x="3115700" y="1142650"/>
              <a:ext cx="25925" cy="25925"/>
            </a:xfrm>
            <a:custGeom>
              <a:avLst/>
              <a:gdLst/>
              <a:ahLst/>
              <a:cxnLst/>
              <a:rect l="l" t="t" r="r" b="b"/>
              <a:pathLst>
                <a:path w="1037" h="1037" extrusionOk="0">
                  <a:moveTo>
                    <a:pt x="518" y="0"/>
                  </a:moveTo>
                  <a:lnTo>
                    <a:pt x="330" y="47"/>
                  </a:lnTo>
                  <a:lnTo>
                    <a:pt x="141" y="142"/>
                  </a:lnTo>
                  <a:lnTo>
                    <a:pt x="47" y="330"/>
                  </a:lnTo>
                  <a:lnTo>
                    <a:pt x="0" y="519"/>
                  </a:lnTo>
                  <a:lnTo>
                    <a:pt x="47" y="707"/>
                  </a:lnTo>
                  <a:lnTo>
                    <a:pt x="141" y="895"/>
                  </a:lnTo>
                  <a:lnTo>
                    <a:pt x="330" y="990"/>
                  </a:lnTo>
                  <a:lnTo>
                    <a:pt x="518" y="1037"/>
                  </a:lnTo>
                  <a:lnTo>
                    <a:pt x="707" y="990"/>
                  </a:lnTo>
                  <a:lnTo>
                    <a:pt x="895" y="895"/>
                  </a:lnTo>
                  <a:lnTo>
                    <a:pt x="989" y="707"/>
                  </a:lnTo>
                  <a:lnTo>
                    <a:pt x="1037" y="519"/>
                  </a:lnTo>
                  <a:lnTo>
                    <a:pt x="989" y="330"/>
                  </a:lnTo>
                  <a:lnTo>
                    <a:pt x="895"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2"/>
            <p:cNvSpPr/>
            <p:nvPr/>
          </p:nvSpPr>
          <p:spPr>
            <a:xfrm>
              <a:off x="3115700" y="1219200"/>
              <a:ext cx="25925" cy="25925"/>
            </a:xfrm>
            <a:custGeom>
              <a:avLst/>
              <a:gdLst/>
              <a:ahLst/>
              <a:cxnLst/>
              <a:rect l="l" t="t" r="r" b="b"/>
              <a:pathLst>
                <a:path w="1037" h="1037" extrusionOk="0">
                  <a:moveTo>
                    <a:pt x="518" y="1"/>
                  </a:moveTo>
                  <a:lnTo>
                    <a:pt x="330" y="48"/>
                  </a:lnTo>
                  <a:lnTo>
                    <a:pt x="141" y="189"/>
                  </a:lnTo>
                  <a:lnTo>
                    <a:pt x="47" y="330"/>
                  </a:lnTo>
                  <a:lnTo>
                    <a:pt x="0" y="519"/>
                  </a:lnTo>
                  <a:lnTo>
                    <a:pt x="47" y="754"/>
                  </a:lnTo>
                  <a:lnTo>
                    <a:pt x="141" y="896"/>
                  </a:lnTo>
                  <a:lnTo>
                    <a:pt x="330" y="990"/>
                  </a:lnTo>
                  <a:lnTo>
                    <a:pt x="518" y="1037"/>
                  </a:lnTo>
                  <a:lnTo>
                    <a:pt x="707" y="990"/>
                  </a:lnTo>
                  <a:lnTo>
                    <a:pt x="895" y="896"/>
                  </a:lnTo>
                  <a:lnTo>
                    <a:pt x="989" y="754"/>
                  </a:lnTo>
                  <a:lnTo>
                    <a:pt x="1037" y="519"/>
                  </a:lnTo>
                  <a:lnTo>
                    <a:pt x="989" y="330"/>
                  </a:lnTo>
                  <a:lnTo>
                    <a:pt x="895" y="189"/>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2"/>
            <p:cNvSpPr/>
            <p:nvPr/>
          </p:nvSpPr>
          <p:spPr>
            <a:xfrm>
              <a:off x="3115700" y="1295750"/>
              <a:ext cx="25925" cy="25950"/>
            </a:xfrm>
            <a:custGeom>
              <a:avLst/>
              <a:gdLst/>
              <a:ahLst/>
              <a:cxnLst/>
              <a:rect l="l" t="t" r="r" b="b"/>
              <a:pathLst>
                <a:path w="1037" h="1038" extrusionOk="0">
                  <a:moveTo>
                    <a:pt x="518" y="1"/>
                  </a:moveTo>
                  <a:lnTo>
                    <a:pt x="330" y="48"/>
                  </a:lnTo>
                  <a:lnTo>
                    <a:pt x="141" y="189"/>
                  </a:lnTo>
                  <a:lnTo>
                    <a:pt x="47" y="331"/>
                  </a:lnTo>
                  <a:lnTo>
                    <a:pt x="0" y="519"/>
                  </a:lnTo>
                  <a:lnTo>
                    <a:pt x="47" y="755"/>
                  </a:lnTo>
                  <a:lnTo>
                    <a:pt x="141" y="896"/>
                  </a:lnTo>
                  <a:lnTo>
                    <a:pt x="330" y="990"/>
                  </a:lnTo>
                  <a:lnTo>
                    <a:pt x="518" y="1037"/>
                  </a:lnTo>
                  <a:lnTo>
                    <a:pt x="754" y="990"/>
                  </a:lnTo>
                  <a:lnTo>
                    <a:pt x="895" y="896"/>
                  </a:lnTo>
                  <a:lnTo>
                    <a:pt x="989" y="755"/>
                  </a:lnTo>
                  <a:lnTo>
                    <a:pt x="1037" y="566"/>
                  </a:lnTo>
                  <a:lnTo>
                    <a:pt x="1037" y="519"/>
                  </a:lnTo>
                  <a:lnTo>
                    <a:pt x="989" y="331"/>
                  </a:lnTo>
                  <a:lnTo>
                    <a:pt x="895" y="189"/>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2"/>
            <p:cNvSpPr/>
            <p:nvPr/>
          </p:nvSpPr>
          <p:spPr>
            <a:xfrm>
              <a:off x="3115700" y="1372300"/>
              <a:ext cx="25925" cy="25950"/>
            </a:xfrm>
            <a:custGeom>
              <a:avLst/>
              <a:gdLst/>
              <a:ahLst/>
              <a:cxnLst/>
              <a:rect l="l" t="t" r="r" b="b"/>
              <a:pathLst>
                <a:path w="1037" h="1038" extrusionOk="0">
                  <a:moveTo>
                    <a:pt x="518" y="1"/>
                  </a:moveTo>
                  <a:lnTo>
                    <a:pt x="330" y="48"/>
                  </a:lnTo>
                  <a:lnTo>
                    <a:pt x="141" y="142"/>
                  </a:lnTo>
                  <a:lnTo>
                    <a:pt x="47" y="331"/>
                  </a:lnTo>
                  <a:lnTo>
                    <a:pt x="0" y="519"/>
                  </a:lnTo>
                  <a:lnTo>
                    <a:pt x="47" y="708"/>
                  </a:lnTo>
                  <a:lnTo>
                    <a:pt x="141" y="896"/>
                  </a:lnTo>
                  <a:lnTo>
                    <a:pt x="330" y="990"/>
                  </a:lnTo>
                  <a:lnTo>
                    <a:pt x="518" y="1037"/>
                  </a:lnTo>
                  <a:lnTo>
                    <a:pt x="754" y="990"/>
                  </a:lnTo>
                  <a:lnTo>
                    <a:pt x="895" y="896"/>
                  </a:lnTo>
                  <a:lnTo>
                    <a:pt x="989" y="708"/>
                  </a:lnTo>
                  <a:lnTo>
                    <a:pt x="1037" y="519"/>
                  </a:lnTo>
                  <a:lnTo>
                    <a:pt x="989" y="331"/>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2"/>
            <p:cNvSpPr/>
            <p:nvPr/>
          </p:nvSpPr>
          <p:spPr>
            <a:xfrm>
              <a:off x="3115700" y="1450050"/>
              <a:ext cx="25925" cy="25925"/>
            </a:xfrm>
            <a:custGeom>
              <a:avLst/>
              <a:gdLst/>
              <a:ahLst/>
              <a:cxnLst/>
              <a:rect l="l" t="t" r="r" b="b"/>
              <a:pathLst>
                <a:path w="1037" h="1037" extrusionOk="0">
                  <a:moveTo>
                    <a:pt x="518" y="0"/>
                  </a:moveTo>
                  <a:lnTo>
                    <a:pt x="330" y="47"/>
                  </a:lnTo>
                  <a:lnTo>
                    <a:pt x="189" y="142"/>
                  </a:lnTo>
                  <a:lnTo>
                    <a:pt x="47" y="283"/>
                  </a:lnTo>
                  <a:lnTo>
                    <a:pt x="0" y="519"/>
                  </a:lnTo>
                  <a:lnTo>
                    <a:pt x="47" y="707"/>
                  </a:lnTo>
                  <a:lnTo>
                    <a:pt x="189" y="848"/>
                  </a:lnTo>
                  <a:lnTo>
                    <a:pt x="330" y="990"/>
                  </a:lnTo>
                  <a:lnTo>
                    <a:pt x="518" y="1037"/>
                  </a:lnTo>
                  <a:lnTo>
                    <a:pt x="754" y="990"/>
                  </a:lnTo>
                  <a:lnTo>
                    <a:pt x="895" y="848"/>
                  </a:lnTo>
                  <a:lnTo>
                    <a:pt x="989" y="707"/>
                  </a:lnTo>
                  <a:lnTo>
                    <a:pt x="1037" y="519"/>
                  </a:lnTo>
                  <a:lnTo>
                    <a:pt x="989" y="330"/>
                  </a:lnTo>
                  <a:lnTo>
                    <a:pt x="895" y="142"/>
                  </a:lnTo>
                  <a:lnTo>
                    <a:pt x="754"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2"/>
            <p:cNvSpPr/>
            <p:nvPr/>
          </p:nvSpPr>
          <p:spPr>
            <a:xfrm>
              <a:off x="3115700" y="1526600"/>
              <a:ext cx="25925" cy="25925"/>
            </a:xfrm>
            <a:custGeom>
              <a:avLst/>
              <a:gdLst/>
              <a:ahLst/>
              <a:cxnLst/>
              <a:rect l="l" t="t" r="r" b="b"/>
              <a:pathLst>
                <a:path w="1037" h="1037" extrusionOk="0">
                  <a:moveTo>
                    <a:pt x="518" y="1"/>
                  </a:moveTo>
                  <a:lnTo>
                    <a:pt x="330" y="48"/>
                  </a:lnTo>
                  <a:lnTo>
                    <a:pt x="189" y="142"/>
                  </a:lnTo>
                  <a:lnTo>
                    <a:pt x="47" y="330"/>
                  </a:lnTo>
                  <a:lnTo>
                    <a:pt x="0" y="519"/>
                  </a:lnTo>
                  <a:lnTo>
                    <a:pt x="47" y="707"/>
                  </a:lnTo>
                  <a:lnTo>
                    <a:pt x="189" y="849"/>
                  </a:lnTo>
                  <a:lnTo>
                    <a:pt x="330" y="990"/>
                  </a:lnTo>
                  <a:lnTo>
                    <a:pt x="518" y="1037"/>
                  </a:lnTo>
                  <a:lnTo>
                    <a:pt x="754" y="990"/>
                  </a:lnTo>
                  <a:lnTo>
                    <a:pt x="895" y="896"/>
                  </a:lnTo>
                  <a:lnTo>
                    <a:pt x="989" y="707"/>
                  </a:lnTo>
                  <a:lnTo>
                    <a:pt x="1037" y="519"/>
                  </a:lnTo>
                  <a:lnTo>
                    <a:pt x="989" y="330"/>
                  </a:lnTo>
                  <a:lnTo>
                    <a:pt x="895" y="142"/>
                  </a:lnTo>
                  <a:lnTo>
                    <a:pt x="754"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2"/>
            <p:cNvSpPr/>
            <p:nvPr/>
          </p:nvSpPr>
          <p:spPr>
            <a:xfrm>
              <a:off x="3115700" y="1603150"/>
              <a:ext cx="25925" cy="25950"/>
            </a:xfrm>
            <a:custGeom>
              <a:avLst/>
              <a:gdLst/>
              <a:ahLst/>
              <a:cxnLst/>
              <a:rect l="l" t="t" r="r" b="b"/>
              <a:pathLst>
                <a:path w="1037" h="1038" extrusionOk="0">
                  <a:moveTo>
                    <a:pt x="518" y="1"/>
                  </a:moveTo>
                  <a:lnTo>
                    <a:pt x="330" y="48"/>
                  </a:lnTo>
                  <a:lnTo>
                    <a:pt x="189" y="142"/>
                  </a:lnTo>
                  <a:lnTo>
                    <a:pt x="47" y="330"/>
                  </a:lnTo>
                  <a:lnTo>
                    <a:pt x="0" y="519"/>
                  </a:lnTo>
                  <a:lnTo>
                    <a:pt x="47" y="707"/>
                  </a:lnTo>
                  <a:lnTo>
                    <a:pt x="189" y="896"/>
                  </a:lnTo>
                  <a:lnTo>
                    <a:pt x="330" y="990"/>
                  </a:lnTo>
                  <a:lnTo>
                    <a:pt x="518" y="1037"/>
                  </a:lnTo>
                  <a:lnTo>
                    <a:pt x="754" y="990"/>
                  </a:lnTo>
                  <a:lnTo>
                    <a:pt x="895" y="896"/>
                  </a:lnTo>
                  <a:lnTo>
                    <a:pt x="989" y="707"/>
                  </a:lnTo>
                  <a:lnTo>
                    <a:pt x="1037" y="519"/>
                  </a:lnTo>
                  <a:lnTo>
                    <a:pt x="989" y="330"/>
                  </a:lnTo>
                  <a:lnTo>
                    <a:pt x="895" y="142"/>
                  </a:lnTo>
                  <a:lnTo>
                    <a:pt x="754"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2"/>
            <p:cNvSpPr/>
            <p:nvPr/>
          </p:nvSpPr>
          <p:spPr>
            <a:xfrm>
              <a:off x="3115700" y="1679700"/>
              <a:ext cx="25925" cy="25950"/>
            </a:xfrm>
            <a:custGeom>
              <a:avLst/>
              <a:gdLst/>
              <a:ahLst/>
              <a:cxnLst/>
              <a:rect l="l" t="t" r="r" b="b"/>
              <a:pathLst>
                <a:path w="1037" h="1038" extrusionOk="0">
                  <a:moveTo>
                    <a:pt x="518" y="1"/>
                  </a:moveTo>
                  <a:lnTo>
                    <a:pt x="330" y="48"/>
                  </a:lnTo>
                  <a:lnTo>
                    <a:pt x="189" y="142"/>
                  </a:lnTo>
                  <a:lnTo>
                    <a:pt x="47" y="331"/>
                  </a:lnTo>
                  <a:lnTo>
                    <a:pt x="0" y="519"/>
                  </a:lnTo>
                  <a:lnTo>
                    <a:pt x="47" y="708"/>
                  </a:lnTo>
                  <a:lnTo>
                    <a:pt x="189" y="896"/>
                  </a:lnTo>
                  <a:lnTo>
                    <a:pt x="330" y="990"/>
                  </a:lnTo>
                  <a:lnTo>
                    <a:pt x="518" y="1037"/>
                  </a:lnTo>
                  <a:lnTo>
                    <a:pt x="754" y="990"/>
                  </a:lnTo>
                  <a:lnTo>
                    <a:pt x="895" y="896"/>
                  </a:lnTo>
                  <a:lnTo>
                    <a:pt x="989" y="708"/>
                  </a:lnTo>
                  <a:lnTo>
                    <a:pt x="1037" y="519"/>
                  </a:lnTo>
                  <a:lnTo>
                    <a:pt x="989" y="331"/>
                  </a:lnTo>
                  <a:lnTo>
                    <a:pt x="895" y="189"/>
                  </a:lnTo>
                  <a:lnTo>
                    <a:pt x="754"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2"/>
            <p:cNvSpPr/>
            <p:nvPr/>
          </p:nvSpPr>
          <p:spPr>
            <a:xfrm>
              <a:off x="3115700" y="1756275"/>
              <a:ext cx="25925" cy="25925"/>
            </a:xfrm>
            <a:custGeom>
              <a:avLst/>
              <a:gdLst/>
              <a:ahLst/>
              <a:cxnLst/>
              <a:rect l="l" t="t" r="r" b="b"/>
              <a:pathLst>
                <a:path w="1037" h="1037" extrusionOk="0">
                  <a:moveTo>
                    <a:pt x="518" y="0"/>
                  </a:moveTo>
                  <a:lnTo>
                    <a:pt x="330" y="47"/>
                  </a:lnTo>
                  <a:lnTo>
                    <a:pt x="189" y="141"/>
                  </a:lnTo>
                  <a:lnTo>
                    <a:pt x="47" y="330"/>
                  </a:lnTo>
                  <a:lnTo>
                    <a:pt x="0" y="518"/>
                  </a:lnTo>
                  <a:lnTo>
                    <a:pt x="47" y="707"/>
                  </a:lnTo>
                  <a:lnTo>
                    <a:pt x="189" y="848"/>
                  </a:lnTo>
                  <a:lnTo>
                    <a:pt x="330" y="989"/>
                  </a:lnTo>
                  <a:lnTo>
                    <a:pt x="518" y="1037"/>
                  </a:lnTo>
                  <a:lnTo>
                    <a:pt x="754" y="989"/>
                  </a:lnTo>
                  <a:lnTo>
                    <a:pt x="895" y="895"/>
                  </a:lnTo>
                  <a:lnTo>
                    <a:pt x="989" y="707"/>
                  </a:lnTo>
                  <a:lnTo>
                    <a:pt x="1037" y="518"/>
                  </a:lnTo>
                  <a:lnTo>
                    <a:pt x="989" y="330"/>
                  </a:lnTo>
                  <a:lnTo>
                    <a:pt x="895" y="141"/>
                  </a:lnTo>
                  <a:lnTo>
                    <a:pt x="754"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2"/>
            <p:cNvSpPr/>
            <p:nvPr/>
          </p:nvSpPr>
          <p:spPr>
            <a:xfrm>
              <a:off x="3115700" y="1832825"/>
              <a:ext cx="25925" cy="25925"/>
            </a:xfrm>
            <a:custGeom>
              <a:avLst/>
              <a:gdLst/>
              <a:ahLst/>
              <a:cxnLst/>
              <a:rect l="l" t="t" r="r" b="b"/>
              <a:pathLst>
                <a:path w="1037" h="1037" extrusionOk="0">
                  <a:moveTo>
                    <a:pt x="518" y="0"/>
                  </a:moveTo>
                  <a:lnTo>
                    <a:pt x="330" y="47"/>
                  </a:lnTo>
                  <a:lnTo>
                    <a:pt x="141" y="189"/>
                  </a:lnTo>
                  <a:lnTo>
                    <a:pt x="47" y="330"/>
                  </a:lnTo>
                  <a:lnTo>
                    <a:pt x="0" y="519"/>
                  </a:lnTo>
                  <a:lnTo>
                    <a:pt x="47" y="754"/>
                  </a:lnTo>
                  <a:lnTo>
                    <a:pt x="141" y="895"/>
                  </a:lnTo>
                  <a:lnTo>
                    <a:pt x="330" y="990"/>
                  </a:lnTo>
                  <a:lnTo>
                    <a:pt x="518" y="1037"/>
                  </a:lnTo>
                  <a:lnTo>
                    <a:pt x="707" y="990"/>
                  </a:lnTo>
                  <a:lnTo>
                    <a:pt x="895" y="895"/>
                  </a:lnTo>
                  <a:lnTo>
                    <a:pt x="989" y="754"/>
                  </a:lnTo>
                  <a:lnTo>
                    <a:pt x="1037" y="519"/>
                  </a:lnTo>
                  <a:lnTo>
                    <a:pt x="989" y="330"/>
                  </a:lnTo>
                  <a:lnTo>
                    <a:pt x="895" y="189"/>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2"/>
            <p:cNvSpPr/>
            <p:nvPr/>
          </p:nvSpPr>
          <p:spPr>
            <a:xfrm>
              <a:off x="3115700" y="1910550"/>
              <a:ext cx="25925" cy="24775"/>
            </a:xfrm>
            <a:custGeom>
              <a:avLst/>
              <a:gdLst/>
              <a:ahLst/>
              <a:cxnLst/>
              <a:rect l="l" t="t" r="r" b="b"/>
              <a:pathLst>
                <a:path w="1037" h="991" extrusionOk="0">
                  <a:moveTo>
                    <a:pt x="330" y="1"/>
                  </a:moveTo>
                  <a:lnTo>
                    <a:pt x="141" y="142"/>
                  </a:lnTo>
                  <a:lnTo>
                    <a:pt x="47" y="283"/>
                  </a:lnTo>
                  <a:lnTo>
                    <a:pt x="0" y="519"/>
                  </a:lnTo>
                  <a:lnTo>
                    <a:pt x="47" y="707"/>
                  </a:lnTo>
                  <a:lnTo>
                    <a:pt x="141" y="849"/>
                  </a:lnTo>
                  <a:lnTo>
                    <a:pt x="330" y="990"/>
                  </a:lnTo>
                  <a:lnTo>
                    <a:pt x="707" y="990"/>
                  </a:lnTo>
                  <a:lnTo>
                    <a:pt x="895" y="849"/>
                  </a:lnTo>
                  <a:lnTo>
                    <a:pt x="989" y="707"/>
                  </a:lnTo>
                  <a:lnTo>
                    <a:pt x="1037" y="519"/>
                  </a:lnTo>
                  <a:lnTo>
                    <a:pt x="989" y="283"/>
                  </a:lnTo>
                  <a:lnTo>
                    <a:pt x="895"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2"/>
            <p:cNvSpPr/>
            <p:nvPr/>
          </p:nvSpPr>
          <p:spPr>
            <a:xfrm>
              <a:off x="3115700" y="1987100"/>
              <a:ext cx="25925" cy="25950"/>
            </a:xfrm>
            <a:custGeom>
              <a:avLst/>
              <a:gdLst/>
              <a:ahLst/>
              <a:cxnLst/>
              <a:rect l="l" t="t" r="r" b="b"/>
              <a:pathLst>
                <a:path w="1037" h="1038" extrusionOk="0">
                  <a:moveTo>
                    <a:pt x="518" y="1"/>
                  </a:moveTo>
                  <a:lnTo>
                    <a:pt x="330" y="48"/>
                  </a:lnTo>
                  <a:lnTo>
                    <a:pt x="141" y="142"/>
                  </a:lnTo>
                  <a:lnTo>
                    <a:pt x="47" y="284"/>
                  </a:lnTo>
                  <a:lnTo>
                    <a:pt x="0" y="519"/>
                  </a:lnTo>
                  <a:lnTo>
                    <a:pt x="47" y="708"/>
                  </a:lnTo>
                  <a:lnTo>
                    <a:pt x="141" y="849"/>
                  </a:lnTo>
                  <a:lnTo>
                    <a:pt x="330" y="990"/>
                  </a:lnTo>
                  <a:lnTo>
                    <a:pt x="518" y="1037"/>
                  </a:lnTo>
                  <a:lnTo>
                    <a:pt x="707" y="990"/>
                  </a:lnTo>
                  <a:lnTo>
                    <a:pt x="895" y="849"/>
                  </a:lnTo>
                  <a:lnTo>
                    <a:pt x="989" y="708"/>
                  </a:lnTo>
                  <a:lnTo>
                    <a:pt x="1037" y="519"/>
                  </a:lnTo>
                  <a:lnTo>
                    <a:pt x="989" y="284"/>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2"/>
            <p:cNvSpPr/>
            <p:nvPr/>
          </p:nvSpPr>
          <p:spPr>
            <a:xfrm>
              <a:off x="3154550" y="2025975"/>
              <a:ext cx="24775" cy="9450"/>
            </a:xfrm>
            <a:custGeom>
              <a:avLst/>
              <a:gdLst/>
              <a:ahLst/>
              <a:cxnLst/>
              <a:rect l="l" t="t" r="r" b="b"/>
              <a:pathLst>
                <a:path w="991" h="378" extrusionOk="0">
                  <a:moveTo>
                    <a:pt x="425" y="1"/>
                  </a:moveTo>
                  <a:lnTo>
                    <a:pt x="236" y="48"/>
                  </a:lnTo>
                  <a:lnTo>
                    <a:pt x="95" y="189"/>
                  </a:lnTo>
                  <a:lnTo>
                    <a:pt x="1" y="377"/>
                  </a:lnTo>
                  <a:lnTo>
                    <a:pt x="990" y="377"/>
                  </a:lnTo>
                  <a:lnTo>
                    <a:pt x="943" y="236"/>
                  </a:lnTo>
                  <a:lnTo>
                    <a:pt x="849" y="142"/>
                  </a:lnTo>
                  <a:lnTo>
                    <a:pt x="755" y="48"/>
                  </a:lnTo>
                  <a:lnTo>
                    <a:pt x="61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2"/>
            <p:cNvSpPr/>
            <p:nvPr/>
          </p:nvSpPr>
          <p:spPr>
            <a:xfrm>
              <a:off x="3193425" y="912975"/>
              <a:ext cx="24750" cy="25950"/>
            </a:xfrm>
            <a:custGeom>
              <a:avLst/>
              <a:gdLst/>
              <a:ahLst/>
              <a:cxnLst/>
              <a:rect l="l" t="t" r="r" b="b"/>
              <a:pathLst>
                <a:path w="990" h="1038" extrusionOk="0">
                  <a:moveTo>
                    <a:pt x="472" y="1"/>
                  </a:moveTo>
                  <a:lnTo>
                    <a:pt x="283" y="48"/>
                  </a:lnTo>
                  <a:lnTo>
                    <a:pt x="142" y="142"/>
                  </a:lnTo>
                  <a:lnTo>
                    <a:pt x="0" y="283"/>
                  </a:lnTo>
                  <a:lnTo>
                    <a:pt x="0" y="519"/>
                  </a:lnTo>
                  <a:lnTo>
                    <a:pt x="0" y="707"/>
                  </a:lnTo>
                  <a:lnTo>
                    <a:pt x="142" y="849"/>
                  </a:lnTo>
                  <a:lnTo>
                    <a:pt x="283" y="990"/>
                  </a:lnTo>
                  <a:lnTo>
                    <a:pt x="472" y="1037"/>
                  </a:lnTo>
                  <a:lnTo>
                    <a:pt x="707" y="990"/>
                  </a:lnTo>
                  <a:lnTo>
                    <a:pt x="848" y="849"/>
                  </a:lnTo>
                  <a:lnTo>
                    <a:pt x="943" y="707"/>
                  </a:lnTo>
                  <a:lnTo>
                    <a:pt x="990" y="519"/>
                  </a:lnTo>
                  <a:lnTo>
                    <a:pt x="943" y="330"/>
                  </a:lnTo>
                  <a:lnTo>
                    <a:pt x="848"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2"/>
            <p:cNvSpPr/>
            <p:nvPr/>
          </p:nvSpPr>
          <p:spPr>
            <a:xfrm>
              <a:off x="3154550" y="874100"/>
              <a:ext cx="25950" cy="25950"/>
            </a:xfrm>
            <a:custGeom>
              <a:avLst/>
              <a:gdLst/>
              <a:ahLst/>
              <a:cxnLst/>
              <a:rect l="l" t="t" r="r" b="b"/>
              <a:pathLst>
                <a:path w="1038" h="1038" extrusionOk="0">
                  <a:moveTo>
                    <a:pt x="519" y="1"/>
                  </a:moveTo>
                  <a:lnTo>
                    <a:pt x="331" y="48"/>
                  </a:lnTo>
                  <a:lnTo>
                    <a:pt x="142" y="189"/>
                  </a:lnTo>
                  <a:lnTo>
                    <a:pt x="48" y="331"/>
                  </a:lnTo>
                  <a:lnTo>
                    <a:pt x="1" y="519"/>
                  </a:lnTo>
                  <a:lnTo>
                    <a:pt x="48" y="708"/>
                  </a:lnTo>
                  <a:lnTo>
                    <a:pt x="142" y="896"/>
                  </a:lnTo>
                  <a:lnTo>
                    <a:pt x="331" y="990"/>
                  </a:lnTo>
                  <a:lnTo>
                    <a:pt x="519" y="1037"/>
                  </a:lnTo>
                  <a:lnTo>
                    <a:pt x="707" y="990"/>
                  </a:lnTo>
                  <a:lnTo>
                    <a:pt x="849" y="896"/>
                  </a:lnTo>
                  <a:lnTo>
                    <a:pt x="990" y="708"/>
                  </a:lnTo>
                  <a:lnTo>
                    <a:pt x="1037" y="519"/>
                  </a:lnTo>
                  <a:lnTo>
                    <a:pt x="990" y="331"/>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2"/>
            <p:cNvSpPr/>
            <p:nvPr/>
          </p:nvSpPr>
          <p:spPr>
            <a:xfrm>
              <a:off x="3193425" y="989525"/>
              <a:ext cx="24750" cy="24775"/>
            </a:xfrm>
            <a:custGeom>
              <a:avLst/>
              <a:gdLst/>
              <a:ahLst/>
              <a:cxnLst/>
              <a:rect l="l" t="t" r="r" b="b"/>
              <a:pathLst>
                <a:path w="990" h="991" extrusionOk="0">
                  <a:moveTo>
                    <a:pt x="472" y="1"/>
                  </a:moveTo>
                  <a:lnTo>
                    <a:pt x="283" y="48"/>
                  </a:lnTo>
                  <a:lnTo>
                    <a:pt x="142" y="142"/>
                  </a:lnTo>
                  <a:lnTo>
                    <a:pt x="0" y="284"/>
                  </a:lnTo>
                  <a:lnTo>
                    <a:pt x="0" y="519"/>
                  </a:lnTo>
                  <a:lnTo>
                    <a:pt x="0" y="708"/>
                  </a:lnTo>
                  <a:lnTo>
                    <a:pt x="142" y="849"/>
                  </a:lnTo>
                  <a:lnTo>
                    <a:pt x="283" y="990"/>
                  </a:lnTo>
                  <a:lnTo>
                    <a:pt x="707" y="990"/>
                  </a:lnTo>
                  <a:lnTo>
                    <a:pt x="848" y="849"/>
                  </a:lnTo>
                  <a:lnTo>
                    <a:pt x="943" y="708"/>
                  </a:lnTo>
                  <a:lnTo>
                    <a:pt x="990" y="519"/>
                  </a:lnTo>
                  <a:lnTo>
                    <a:pt x="943" y="284"/>
                  </a:lnTo>
                  <a:lnTo>
                    <a:pt x="848"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2"/>
            <p:cNvSpPr/>
            <p:nvPr/>
          </p:nvSpPr>
          <p:spPr>
            <a:xfrm>
              <a:off x="3154550" y="950675"/>
              <a:ext cx="25950" cy="25925"/>
            </a:xfrm>
            <a:custGeom>
              <a:avLst/>
              <a:gdLst/>
              <a:ahLst/>
              <a:cxnLst/>
              <a:rect l="l" t="t" r="r" b="b"/>
              <a:pathLst>
                <a:path w="1038" h="1037" extrusionOk="0">
                  <a:moveTo>
                    <a:pt x="519" y="0"/>
                  </a:moveTo>
                  <a:lnTo>
                    <a:pt x="331" y="47"/>
                  </a:lnTo>
                  <a:lnTo>
                    <a:pt x="142" y="189"/>
                  </a:lnTo>
                  <a:lnTo>
                    <a:pt x="48" y="330"/>
                  </a:lnTo>
                  <a:lnTo>
                    <a:pt x="1" y="518"/>
                  </a:lnTo>
                  <a:lnTo>
                    <a:pt x="48" y="754"/>
                  </a:lnTo>
                  <a:lnTo>
                    <a:pt x="142" y="895"/>
                  </a:lnTo>
                  <a:lnTo>
                    <a:pt x="331" y="990"/>
                  </a:lnTo>
                  <a:lnTo>
                    <a:pt x="519" y="1037"/>
                  </a:lnTo>
                  <a:lnTo>
                    <a:pt x="707" y="990"/>
                  </a:lnTo>
                  <a:lnTo>
                    <a:pt x="849" y="895"/>
                  </a:lnTo>
                  <a:lnTo>
                    <a:pt x="990" y="754"/>
                  </a:lnTo>
                  <a:lnTo>
                    <a:pt x="1037" y="518"/>
                  </a:lnTo>
                  <a:lnTo>
                    <a:pt x="990" y="330"/>
                  </a:lnTo>
                  <a:lnTo>
                    <a:pt x="849"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2"/>
            <p:cNvSpPr/>
            <p:nvPr/>
          </p:nvSpPr>
          <p:spPr>
            <a:xfrm>
              <a:off x="3192250" y="1066100"/>
              <a:ext cx="25925" cy="25925"/>
            </a:xfrm>
            <a:custGeom>
              <a:avLst/>
              <a:gdLst/>
              <a:ahLst/>
              <a:cxnLst/>
              <a:rect l="l" t="t" r="r" b="b"/>
              <a:pathLst>
                <a:path w="1037" h="1037" extrusionOk="0">
                  <a:moveTo>
                    <a:pt x="519" y="0"/>
                  </a:moveTo>
                  <a:lnTo>
                    <a:pt x="330" y="47"/>
                  </a:lnTo>
                  <a:lnTo>
                    <a:pt x="142" y="141"/>
                  </a:lnTo>
                  <a:lnTo>
                    <a:pt x="47" y="330"/>
                  </a:lnTo>
                  <a:lnTo>
                    <a:pt x="0" y="518"/>
                  </a:lnTo>
                  <a:lnTo>
                    <a:pt x="47" y="707"/>
                  </a:lnTo>
                  <a:lnTo>
                    <a:pt x="142" y="895"/>
                  </a:lnTo>
                  <a:lnTo>
                    <a:pt x="330" y="989"/>
                  </a:lnTo>
                  <a:lnTo>
                    <a:pt x="519" y="1037"/>
                  </a:lnTo>
                  <a:lnTo>
                    <a:pt x="707" y="989"/>
                  </a:lnTo>
                  <a:lnTo>
                    <a:pt x="895" y="895"/>
                  </a:lnTo>
                  <a:lnTo>
                    <a:pt x="990" y="707"/>
                  </a:lnTo>
                  <a:lnTo>
                    <a:pt x="1037" y="518"/>
                  </a:lnTo>
                  <a:lnTo>
                    <a:pt x="990" y="330"/>
                  </a:lnTo>
                  <a:lnTo>
                    <a:pt x="895"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2"/>
            <p:cNvSpPr/>
            <p:nvPr/>
          </p:nvSpPr>
          <p:spPr>
            <a:xfrm>
              <a:off x="3154550" y="1028400"/>
              <a:ext cx="25950" cy="24750"/>
            </a:xfrm>
            <a:custGeom>
              <a:avLst/>
              <a:gdLst/>
              <a:ahLst/>
              <a:cxnLst/>
              <a:rect l="l" t="t" r="r" b="b"/>
              <a:pathLst>
                <a:path w="1038" h="990" extrusionOk="0">
                  <a:moveTo>
                    <a:pt x="331" y="1"/>
                  </a:moveTo>
                  <a:lnTo>
                    <a:pt x="142" y="142"/>
                  </a:lnTo>
                  <a:lnTo>
                    <a:pt x="48" y="283"/>
                  </a:lnTo>
                  <a:lnTo>
                    <a:pt x="1" y="472"/>
                  </a:lnTo>
                  <a:lnTo>
                    <a:pt x="48" y="707"/>
                  </a:lnTo>
                  <a:lnTo>
                    <a:pt x="142" y="849"/>
                  </a:lnTo>
                  <a:lnTo>
                    <a:pt x="331" y="943"/>
                  </a:lnTo>
                  <a:lnTo>
                    <a:pt x="519" y="990"/>
                  </a:lnTo>
                  <a:lnTo>
                    <a:pt x="707" y="943"/>
                  </a:lnTo>
                  <a:lnTo>
                    <a:pt x="896" y="849"/>
                  </a:lnTo>
                  <a:lnTo>
                    <a:pt x="990" y="707"/>
                  </a:lnTo>
                  <a:lnTo>
                    <a:pt x="1037" y="472"/>
                  </a:lnTo>
                  <a:lnTo>
                    <a:pt x="990" y="283"/>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2"/>
            <p:cNvSpPr/>
            <p:nvPr/>
          </p:nvSpPr>
          <p:spPr>
            <a:xfrm>
              <a:off x="3192250" y="1142650"/>
              <a:ext cx="25925" cy="25925"/>
            </a:xfrm>
            <a:custGeom>
              <a:avLst/>
              <a:gdLst/>
              <a:ahLst/>
              <a:cxnLst/>
              <a:rect l="l" t="t" r="r" b="b"/>
              <a:pathLst>
                <a:path w="1037" h="1037" extrusionOk="0">
                  <a:moveTo>
                    <a:pt x="519" y="0"/>
                  </a:moveTo>
                  <a:lnTo>
                    <a:pt x="330" y="47"/>
                  </a:lnTo>
                  <a:lnTo>
                    <a:pt x="142" y="142"/>
                  </a:lnTo>
                  <a:lnTo>
                    <a:pt x="47" y="330"/>
                  </a:lnTo>
                  <a:lnTo>
                    <a:pt x="0" y="519"/>
                  </a:lnTo>
                  <a:lnTo>
                    <a:pt x="47" y="707"/>
                  </a:lnTo>
                  <a:lnTo>
                    <a:pt x="142" y="895"/>
                  </a:lnTo>
                  <a:lnTo>
                    <a:pt x="330" y="990"/>
                  </a:lnTo>
                  <a:lnTo>
                    <a:pt x="519" y="1037"/>
                  </a:lnTo>
                  <a:lnTo>
                    <a:pt x="707" y="990"/>
                  </a:lnTo>
                  <a:lnTo>
                    <a:pt x="895" y="895"/>
                  </a:lnTo>
                  <a:lnTo>
                    <a:pt x="990" y="707"/>
                  </a:lnTo>
                  <a:lnTo>
                    <a:pt x="1037" y="519"/>
                  </a:lnTo>
                  <a:lnTo>
                    <a:pt x="990" y="330"/>
                  </a:lnTo>
                  <a:lnTo>
                    <a:pt x="895"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2"/>
            <p:cNvSpPr/>
            <p:nvPr/>
          </p:nvSpPr>
          <p:spPr>
            <a:xfrm>
              <a:off x="3154550" y="1104950"/>
              <a:ext cx="25950" cy="25950"/>
            </a:xfrm>
            <a:custGeom>
              <a:avLst/>
              <a:gdLst/>
              <a:ahLst/>
              <a:cxnLst/>
              <a:rect l="l" t="t" r="r" b="b"/>
              <a:pathLst>
                <a:path w="1038" h="1038" extrusionOk="0">
                  <a:moveTo>
                    <a:pt x="283" y="1"/>
                  </a:moveTo>
                  <a:lnTo>
                    <a:pt x="142" y="142"/>
                  </a:lnTo>
                  <a:lnTo>
                    <a:pt x="48" y="283"/>
                  </a:lnTo>
                  <a:lnTo>
                    <a:pt x="1" y="519"/>
                  </a:lnTo>
                  <a:lnTo>
                    <a:pt x="48" y="707"/>
                  </a:lnTo>
                  <a:lnTo>
                    <a:pt x="142" y="849"/>
                  </a:lnTo>
                  <a:lnTo>
                    <a:pt x="283" y="990"/>
                  </a:lnTo>
                  <a:lnTo>
                    <a:pt x="519" y="1037"/>
                  </a:lnTo>
                  <a:lnTo>
                    <a:pt x="707" y="990"/>
                  </a:lnTo>
                  <a:lnTo>
                    <a:pt x="849" y="849"/>
                  </a:lnTo>
                  <a:lnTo>
                    <a:pt x="990" y="707"/>
                  </a:lnTo>
                  <a:lnTo>
                    <a:pt x="1037" y="519"/>
                  </a:lnTo>
                  <a:lnTo>
                    <a:pt x="990"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2"/>
            <p:cNvSpPr/>
            <p:nvPr/>
          </p:nvSpPr>
          <p:spPr>
            <a:xfrm>
              <a:off x="3192250" y="1219200"/>
              <a:ext cx="25925" cy="25925"/>
            </a:xfrm>
            <a:custGeom>
              <a:avLst/>
              <a:gdLst/>
              <a:ahLst/>
              <a:cxnLst/>
              <a:rect l="l" t="t" r="r" b="b"/>
              <a:pathLst>
                <a:path w="1037" h="1037" extrusionOk="0">
                  <a:moveTo>
                    <a:pt x="519" y="1"/>
                  </a:moveTo>
                  <a:lnTo>
                    <a:pt x="330" y="48"/>
                  </a:lnTo>
                  <a:lnTo>
                    <a:pt x="142" y="189"/>
                  </a:lnTo>
                  <a:lnTo>
                    <a:pt x="47" y="330"/>
                  </a:lnTo>
                  <a:lnTo>
                    <a:pt x="0" y="519"/>
                  </a:lnTo>
                  <a:lnTo>
                    <a:pt x="47" y="754"/>
                  </a:lnTo>
                  <a:lnTo>
                    <a:pt x="142" y="896"/>
                  </a:lnTo>
                  <a:lnTo>
                    <a:pt x="330" y="990"/>
                  </a:lnTo>
                  <a:lnTo>
                    <a:pt x="519" y="1037"/>
                  </a:lnTo>
                  <a:lnTo>
                    <a:pt x="707" y="990"/>
                  </a:lnTo>
                  <a:lnTo>
                    <a:pt x="895" y="896"/>
                  </a:lnTo>
                  <a:lnTo>
                    <a:pt x="990" y="754"/>
                  </a:lnTo>
                  <a:lnTo>
                    <a:pt x="1037" y="519"/>
                  </a:lnTo>
                  <a:lnTo>
                    <a:pt x="990" y="330"/>
                  </a:lnTo>
                  <a:lnTo>
                    <a:pt x="895"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2"/>
            <p:cNvSpPr/>
            <p:nvPr/>
          </p:nvSpPr>
          <p:spPr>
            <a:xfrm>
              <a:off x="3154550" y="1181500"/>
              <a:ext cx="25950" cy="25950"/>
            </a:xfrm>
            <a:custGeom>
              <a:avLst/>
              <a:gdLst/>
              <a:ahLst/>
              <a:cxnLst/>
              <a:rect l="l" t="t" r="r" b="b"/>
              <a:pathLst>
                <a:path w="1038" h="1038" extrusionOk="0">
                  <a:moveTo>
                    <a:pt x="519" y="1"/>
                  </a:moveTo>
                  <a:lnTo>
                    <a:pt x="331" y="48"/>
                  </a:lnTo>
                  <a:lnTo>
                    <a:pt x="142" y="142"/>
                  </a:lnTo>
                  <a:lnTo>
                    <a:pt x="48" y="284"/>
                  </a:lnTo>
                  <a:lnTo>
                    <a:pt x="1" y="519"/>
                  </a:lnTo>
                  <a:lnTo>
                    <a:pt x="48" y="708"/>
                  </a:lnTo>
                  <a:lnTo>
                    <a:pt x="142" y="849"/>
                  </a:lnTo>
                  <a:lnTo>
                    <a:pt x="331" y="990"/>
                  </a:lnTo>
                  <a:lnTo>
                    <a:pt x="519" y="1037"/>
                  </a:lnTo>
                  <a:lnTo>
                    <a:pt x="707" y="990"/>
                  </a:lnTo>
                  <a:lnTo>
                    <a:pt x="849" y="849"/>
                  </a:lnTo>
                  <a:lnTo>
                    <a:pt x="990" y="708"/>
                  </a:lnTo>
                  <a:lnTo>
                    <a:pt x="1037" y="519"/>
                  </a:lnTo>
                  <a:lnTo>
                    <a:pt x="990" y="284"/>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2"/>
            <p:cNvSpPr/>
            <p:nvPr/>
          </p:nvSpPr>
          <p:spPr>
            <a:xfrm>
              <a:off x="3192250" y="1295750"/>
              <a:ext cx="25925" cy="25950"/>
            </a:xfrm>
            <a:custGeom>
              <a:avLst/>
              <a:gdLst/>
              <a:ahLst/>
              <a:cxnLst/>
              <a:rect l="l" t="t" r="r" b="b"/>
              <a:pathLst>
                <a:path w="1037" h="1038" extrusionOk="0">
                  <a:moveTo>
                    <a:pt x="519" y="1"/>
                  </a:moveTo>
                  <a:lnTo>
                    <a:pt x="330" y="48"/>
                  </a:lnTo>
                  <a:lnTo>
                    <a:pt x="142" y="189"/>
                  </a:lnTo>
                  <a:lnTo>
                    <a:pt x="47" y="331"/>
                  </a:lnTo>
                  <a:lnTo>
                    <a:pt x="0" y="519"/>
                  </a:lnTo>
                  <a:lnTo>
                    <a:pt x="47" y="755"/>
                  </a:lnTo>
                  <a:lnTo>
                    <a:pt x="142" y="896"/>
                  </a:lnTo>
                  <a:lnTo>
                    <a:pt x="330" y="990"/>
                  </a:lnTo>
                  <a:lnTo>
                    <a:pt x="519" y="1037"/>
                  </a:lnTo>
                  <a:lnTo>
                    <a:pt x="754" y="990"/>
                  </a:lnTo>
                  <a:lnTo>
                    <a:pt x="895" y="896"/>
                  </a:lnTo>
                  <a:lnTo>
                    <a:pt x="990" y="755"/>
                  </a:lnTo>
                  <a:lnTo>
                    <a:pt x="1037" y="566"/>
                  </a:lnTo>
                  <a:lnTo>
                    <a:pt x="1037" y="519"/>
                  </a:lnTo>
                  <a:lnTo>
                    <a:pt x="990" y="331"/>
                  </a:lnTo>
                  <a:lnTo>
                    <a:pt x="895"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2"/>
            <p:cNvSpPr/>
            <p:nvPr/>
          </p:nvSpPr>
          <p:spPr>
            <a:xfrm>
              <a:off x="3154550" y="1258075"/>
              <a:ext cx="25950" cy="25925"/>
            </a:xfrm>
            <a:custGeom>
              <a:avLst/>
              <a:gdLst/>
              <a:ahLst/>
              <a:cxnLst/>
              <a:rect l="l" t="t" r="r" b="b"/>
              <a:pathLst>
                <a:path w="1038" h="1037" extrusionOk="0">
                  <a:moveTo>
                    <a:pt x="519" y="0"/>
                  </a:moveTo>
                  <a:lnTo>
                    <a:pt x="283" y="47"/>
                  </a:lnTo>
                  <a:lnTo>
                    <a:pt x="142" y="142"/>
                  </a:lnTo>
                  <a:lnTo>
                    <a:pt x="48" y="330"/>
                  </a:lnTo>
                  <a:lnTo>
                    <a:pt x="1" y="518"/>
                  </a:lnTo>
                  <a:lnTo>
                    <a:pt x="48" y="707"/>
                  </a:lnTo>
                  <a:lnTo>
                    <a:pt x="142" y="895"/>
                  </a:lnTo>
                  <a:lnTo>
                    <a:pt x="283" y="990"/>
                  </a:lnTo>
                  <a:lnTo>
                    <a:pt x="519" y="1037"/>
                  </a:lnTo>
                  <a:lnTo>
                    <a:pt x="707" y="990"/>
                  </a:lnTo>
                  <a:lnTo>
                    <a:pt x="896" y="895"/>
                  </a:lnTo>
                  <a:lnTo>
                    <a:pt x="990" y="707"/>
                  </a:lnTo>
                  <a:lnTo>
                    <a:pt x="1037" y="518"/>
                  </a:lnTo>
                  <a:lnTo>
                    <a:pt x="990" y="330"/>
                  </a:lnTo>
                  <a:lnTo>
                    <a:pt x="849"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2"/>
            <p:cNvSpPr/>
            <p:nvPr/>
          </p:nvSpPr>
          <p:spPr>
            <a:xfrm>
              <a:off x="3192250" y="1372300"/>
              <a:ext cx="25925" cy="25950"/>
            </a:xfrm>
            <a:custGeom>
              <a:avLst/>
              <a:gdLst/>
              <a:ahLst/>
              <a:cxnLst/>
              <a:rect l="l" t="t" r="r" b="b"/>
              <a:pathLst>
                <a:path w="1037" h="1038" extrusionOk="0">
                  <a:moveTo>
                    <a:pt x="519" y="1"/>
                  </a:moveTo>
                  <a:lnTo>
                    <a:pt x="330" y="48"/>
                  </a:lnTo>
                  <a:lnTo>
                    <a:pt x="142" y="142"/>
                  </a:lnTo>
                  <a:lnTo>
                    <a:pt x="47" y="331"/>
                  </a:lnTo>
                  <a:lnTo>
                    <a:pt x="0" y="519"/>
                  </a:lnTo>
                  <a:lnTo>
                    <a:pt x="47" y="708"/>
                  </a:lnTo>
                  <a:lnTo>
                    <a:pt x="142" y="896"/>
                  </a:lnTo>
                  <a:lnTo>
                    <a:pt x="330" y="990"/>
                  </a:lnTo>
                  <a:lnTo>
                    <a:pt x="519" y="1037"/>
                  </a:lnTo>
                  <a:lnTo>
                    <a:pt x="754" y="990"/>
                  </a:lnTo>
                  <a:lnTo>
                    <a:pt x="895" y="896"/>
                  </a:lnTo>
                  <a:lnTo>
                    <a:pt x="990" y="708"/>
                  </a:lnTo>
                  <a:lnTo>
                    <a:pt x="1037" y="519"/>
                  </a:lnTo>
                  <a:lnTo>
                    <a:pt x="990" y="331"/>
                  </a:lnTo>
                  <a:lnTo>
                    <a:pt x="895"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2"/>
            <p:cNvSpPr/>
            <p:nvPr/>
          </p:nvSpPr>
          <p:spPr>
            <a:xfrm>
              <a:off x="3154550" y="1334625"/>
              <a:ext cx="25950" cy="25925"/>
            </a:xfrm>
            <a:custGeom>
              <a:avLst/>
              <a:gdLst/>
              <a:ahLst/>
              <a:cxnLst/>
              <a:rect l="l" t="t" r="r" b="b"/>
              <a:pathLst>
                <a:path w="1038" h="1037" extrusionOk="0">
                  <a:moveTo>
                    <a:pt x="519" y="0"/>
                  </a:moveTo>
                  <a:lnTo>
                    <a:pt x="283" y="48"/>
                  </a:lnTo>
                  <a:lnTo>
                    <a:pt x="142" y="142"/>
                  </a:lnTo>
                  <a:lnTo>
                    <a:pt x="48" y="330"/>
                  </a:lnTo>
                  <a:lnTo>
                    <a:pt x="1" y="519"/>
                  </a:lnTo>
                  <a:lnTo>
                    <a:pt x="48" y="707"/>
                  </a:lnTo>
                  <a:lnTo>
                    <a:pt x="142" y="896"/>
                  </a:lnTo>
                  <a:lnTo>
                    <a:pt x="283" y="990"/>
                  </a:lnTo>
                  <a:lnTo>
                    <a:pt x="519" y="1037"/>
                  </a:lnTo>
                  <a:lnTo>
                    <a:pt x="707" y="990"/>
                  </a:lnTo>
                  <a:lnTo>
                    <a:pt x="896" y="896"/>
                  </a:lnTo>
                  <a:lnTo>
                    <a:pt x="990" y="707"/>
                  </a:lnTo>
                  <a:lnTo>
                    <a:pt x="1037" y="519"/>
                  </a:lnTo>
                  <a:lnTo>
                    <a:pt x="990" y="330"/>
                  </a:lnTo>
                  <a:lnTo>
                    <a:pt x="849" y="142"/>
                  </a:lnTo>
                  <a:lnTo>
                    <a:pt x="707"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2"/>
            <p:cNvSpPr/>
            <p:nvPr/>
          </p:nvSpPr>
          <p:spPr>
            <a:xfrm>
              <a:off x="3193425" y="1450050"/>
              <a:ext cx="24750" cy="25925"/>
            </a:xfrm>
            <a:custGeom>
              <a:avLst/>
              <a:gdLst/>
              <a:ahLst/>
              <a:cxnLst/>
              <a:rect l="l" t="t" r="r" b="b"/>
              <a:pathLst>
                <a:path w="990" h="1037" extrusionOk="0">
                  <a:moveTo>
                    <a:pt x="472" y="0"/>
                  </a:moveTo>
                  <a:lnTo>
                    <a:pt x="283" y="47"/>
                  </a:lnTo>
                  <a:lnTo>
                    <a:pt x="142" y="142"/>
                  </a:lnTo>
                  <a:lnTo>
                    <a:pt x="0" y="283"/>
                  </a:lnTo>
                  <a:lnTo>
                    <a:pt x="0" y="519"/>
                  </a:lnTo>
                  <a:lnTo>
                    <a:pt x="0" y="707"/>
                  </a:lnTo>
                  <a:lnTo>
                    <a:pt x="142" y="848"/>
                  </a:lnTo>
                  <a:lnTo>
                    <a:pt x="283" y="990"/>
                  </a:lnTo>
                  <a:lnTo>
                    <a:pt x="472" y="1037"/>
                  </a:lnTo>
                  <a:lnTo>
                    <a:pt x="707" y="990"/>
                  </a:lnTo>
                  <a:lnTo>
                    <a:pt x="848" y="848"/>
                  </a:lnTo>
                  <a:lnTo>
                    <a:pt x="943" y="707"/>
                  </a:lnTo>
                  <a:lnTo>
                    <a:pt x="990" y="519"/>
                  </a:lnTo>
                  <a:lnTo>
                    <a:pt x="943" y="330"/>
                  </a:lnTo>
                  <a:lnTo>
                    <a:pt x="848" y="142"/>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2"/>
            <p:cNvSpPr/>
            <p:nvPr/>
          </p:nvSpPr>
          <p:spPr>
            <a:xfrm>
              <a:off x="3154550" y="1411175"/>
              <a:ext cx="25950" cy="25950"/>
            </a:xfrm>
            <a:custGeom>
              <a:avLst/>
              <a:gdLst/>
              <a:ahLst/>
              <a:cxnLst/>
              <a:rect l="l" t="t" r="r" b="b"/>
              <a:pathLst>
                <a:path w="1038" h="1038" extrusionOk="0">
                  <a:moveTo>
                    <a:pt x="519" y="1"/>
                  </a:moveTo>
                  <a:lnTo>
                    <a:pt x="283" y="48"/>
                  </a:lnTo>
                  <a:lnTo>
                    <a:pt x="142" y="142"/>
                  </a:lnTo>
                  <a:lnTo>
                    <a:pt x="48" y="330"/>
                  </a:lnTo>
                  <a:lnTo>
                    <a:pt x="1" y="519"/>
                  </a:lnTo>
                  <a:lnTo>
                    <a:pt x="48" y="707"/>
                  </a:lnTo>
                  <a:lnTo>
                    <a:pt x="142" y="896"/>
                  </a:lnTo>
                  <a:lnTo>
                    <a:pt x="283" y="990"/>
                  </a:lnTo>
                  <a:lnTo>
                    <a:pt x="519" y="1037"/>
                  </a:lnTo>
                  <a:lnTo>
                    <a:pt x="707" y="990"/>
                  </a:lnTo>
                  <a:lnTo>
                    <a:pt x="896" y="896"/>
                  </a:lnTo>
                  <a:lnTo>
                    <a:pt x="990" y="707"/>
                  </a:lnTo>
                  <a:lnTo>
                    <a:pt x="1037"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2"/>
            <p:cNvSpPr/>
            <p:nvPr/>
          </p:nvSpPr>
          <p:spPr>
            <a:xfrm>
              <a:off x="3193425" y="1526600"/>
              <a:ext cx="24750" cy="25925"/>
            </a:xfrm>
            <a:custGeom>
              <a:avLst/>
              <a:gdLst/>
              <a:ahLst/>
              <a:cxnLst/>
              <a:rect l="l" t="t" r="r" b="b"/>
              <a:pathLst>
                <a:path w="990" h="1037" extrusionOk="0">
                  <a:moveTo>
                    <a:pt x="472" y="1"/>
                  </a:moveTo>
                  <a:lnTo>
                    <a:pt x="283" y="48"/>
                  </a:lnTo>
                  <a:lnTo>
                    <a:pt x="142" y="142"/>
                  </a:lnTo>
                  <a:lnTo>
                    <a:pt x="0" y="330"/>
                  </a:lnTo>
                  <a:lnTo>
                    <a:pt x="0" y="519"/>
                  </a:lnTo>
                  <a:lnTo>
                    <a:pt x="0" y="707"/>
                  </a:lnTo>
                  <a:lnTo>
                    <a:pt x="142" y="849"/>
                  </a:lnTo>
                  <a:lnTo>
                    <a:pt x="283" y="990"/>
                  </a:lnTo>
                  <a:lnTo>
                    <a:pt x="472" y="1037"/>
                  </a:lnTo>
                  <a:lnTo>
                    <a:pt x="707" y="990"/>
                  </a:lnTo>
                  <a:lnTo>
                    <a:pt x="848" y="896"/>
                  </a:lnTo>
                  <a:lnTo>
                    <a:pt x="943" y="707"/>
                  </a:lnTo>
                  <a:lnTo>
                    <a:pt x="990" y="519"/>
                  </a:lnTo>
                  <a:lnTo>
                    <a:pt x="943" y="330"/>
                  </a:lnTo>
                  <a:lnTo>
                    <a:pt x="848"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2"/>
            <p:cNvSpPr/>
            <p:nvPr/>
          </p:nvSpPr>
          <p:spPr>
            <a:xfrm>
              <a:off x="3154550" y="1488900"/>
              <a:ext cx="25950" cy="24775"/>
            </a:xfrm>
            <a:custGeom>
              <a:avLst/>
              <a:gdLst/>
              <a:ahLst/>
              <a:cxnLst/>
              <a:rect l="l" t="t" r="r" b="b"/>
              <a:pathLst>
                <a:path w="1038" h="991" extrusionOk="0">
                  <a:moveTo>
                    <a:pt x="331" y="1"/>
                  </a:moveTo>
                  <a:lnTo>
                    <a:pt x="142" y="142"/>
                  </a:lnTo>
                  <a:lnTo>
                    <a:pt x="48" y="284"/>
                  </a:lnTo>
                  <a:lnTo>
                    <a:pt x="1" y="472"/>
                  </a:lnTo>
                  <a:lnTo>
                    <a:pt x="48" y="708"/>
                  </a:lnTo>
                  <a:lnTo>
                    <a:pt x="142" y="849"/>
                  </a:lnTo>
                  <a:lnTo>
                    <a:pt x="331" y="943"/>
                  </a:lnTo>
                  <a:lnTo>
                    <a:pt x="519" y="990"/>
                  </a:lnTo>
                  <a:lnTo>
                    <a:pt x="707" y="943"/>
                  </a:lnTo>
                  <a:lnTo>
                    <a:pt x="849" y="849"/>
                  </a:lnTo>
                  <a:lnTo>
                    <a:pt x="990" y="708"/>
                  </a:lnTo>
                  <a:lnTo>
                    <a:pt x="1037" y="472"/>
                  </a:lnTo>
                  <a:lnTo>
                    <a:pt x="990" y="284"/>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3193425" y="1603150"/>
              <a:ext cx="24750" cy="25950"/>
            </a:xfrm>
            <a:custGeom>
              <a:avLst/>
              <a:gdLst/>
              <a:ahLst/>
              <a:cxnLst/>
              <a:rect l="l" t="t" r="r" b="b"/>
              <a:pathLst>
                <a:path w="990" h="1038" extrusionOk="0">
                  <a:moveTo>
                    <a:pt x="472" y="1"/>
                  </a:moveTo>
                  <a:lnTo>
                    <a:pt x="283" y="48"/>
                  </a:lnTo>
                  <a:lnTo>
                    <a:pt x="142" y="142"/>
                  </a:lnTo>
                  <a:lnTo>
                    <a:pt x="0" y="330"/>
                  </a:lnTo>
                  <a:lnTo>
                    <a:pt x="0" y="519"/>
                  </a:lnTo>
                  <a:lnTo>
                    <a:pt x="0" y="707"/>
                  </a:lnTo>
                  <a:lnTo>
                    <a:pt x="142" y="896"/>
                  </a:lnTo>
                  <a:lnTo>
                    <a:pt x="283" y="990"/>
                  </a:lnTo>
                  <a:lnTo>
                    <a:pt x="472" y="1037"/>
                  </a:lnTo>
                  <a:lnTo>
                    <a:pt x="707" y="990"/>
                  </a:lnTo>
                  <a:lnTo>
                    <a:pt x="848" y="896"/>
                  </a:lnTo>
                  <a:lnTo>
                    <a:pt x="943" y="707"/>
                  </a:lnTo>
                  <a:lnTo>
                    <a:pt x="990" y="519"/>
                  </a:lnTo>
                  <a:lnTo>
                    <a:pt x="943" y="330"/>
                  </a:lnTo>
                  <a:lnTo>
                    <a:pt x="848"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2"/>
            <p:cNvSpPr/>
            <p:nvPr/>
          </p:nvSpPr>
          <p:spPr>
            <a:xfrm>
              <a:off x="3154550" y="1565475"/>
              <a:ext cx="25950" cy="24750"/>
            </a:xfrm>
            <a:custGeom>
              <a:avLst/>
              <a:gdLst/>
              <a:ahLst/>
              <a:cxnLst/>
              <a:rect l="l" t="t" r="r" b="b"/>
              <a:pathLst>
                <a:path w="1038" h="990" extrusionOk="0">
                  <a:moveTo>
                    <a:pt x="331" y="0"/>
                  </a:moveTo>
                  <a:lnTo>
                    <a:pt x="142" y="142"/>
                  </a:lnTo>
                  <a:lnTo>
                    <a:pt x="48" y="283"/>
                  </a:lnTo>
                  <a:lnTo>
                    <a:pt x="1" y="471"/>
                  </a:lnTo>
                  <a:lnTo>
                    <a:pt x="48" y="707"/>
                  </a:lnTo>
                  <a:lnTo>
                    <a:pt x="142" y="848"/>
                  </a:lnTo>
                  <a:lnTo>
                    <a:pt x="331" y="942"/>
                  </a:lnTo>
                  <a:lnTo>
                    <a:pt x="519" y="990"/>
                  </a:lnTo>
                  <a:lnTo>
                    <a:pt x="707" y="942"/>
                  </a:lnTo>
                  <a:lnTo>
                    <a:pt x="849" y="848"/>
                  </a:lnTo>
                  <a:lnTo>
                    <a:pt x="990" y="707"/>
                  </a:lnTo>
                  <a:lnTo>
                    <a:pt x="1037" y="471"/>
                  </a:lnTo>
                  <a:lnTo>
                    <a:pt x="990" y="283"/>
                  </a:lnTo>
                  <a:lnTo>
                    <a:pt x="849" y="142"/>
                  </a:lnTo>
                  <a:lnTo>
                    <a:pt x="7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2"/>
            <p:cNvSpPr/>
            <p:nvPr/>
          </p:nvSpPr>
          <p:spPr>
            <a:xfrm>
              <a:off x="3193425" y="1679700"/>
              <a:ext cx="24750" cy="25950"/>
            </a:xfrm>
            <a:custGeom>
              <a:avLst/>
              <a:gdLst/>
              <a:ahLst/>
              <a:cxnLst/>
              <a:rect l="l" t="t" r="r" b="b"/>
              <a:pathLst>
                <a:path w="990" h="1038" extrusionOk="0">
                  <a:moveTo>
                    <a:pt x="472" y="1"/>
                  </a:moveTo>
                  <a:lnTo>
                    <a:pt x="283" y="48"/>
                  </a:lnTo>
                  <a:lnTo>
                    <a:pt x="142" y="142"/>
                  </a:lnTo>
                  <a:lnTo>
                    <a:pt x="0" y="331"/>
                  </a:lnTo>
                  <a:lnTo>
                    <a:pt x="0" y="519"/>
                  </a:lnTo>
                  <a:lnTo>
                    <a:pt x="0" y="708"/>
                  </a:lnTo>
                  <a:lnTo>
                    <a:pt x="142" y="896"/>
                  </a:lnTo>
                  <a:lnTo>
                    <a:pt x="283" y="990"/>
                  </a:lnTo>
                  <a:lnTo>
                    <a:pt x="472" y="1037"/>
                  </a:lnTo>
                  <a:lnTo>
                    <a:pt x="707" y="990"/>
                  </a:lnTo>
                  <a:lnTo>
                    <a:pt x="848" y="896"/>
                  </a:lnTo>
                  <a:lnTo>
                    <a:pt x="943" y="708"/>
                  </a:lnTo>
                  <a:lnTo>
                    <a:pt x="990" y="519"/>
                  </a:lnTo>
                  <a:lnTo>
                    <a:pt x="943" y="331"/>
                  </a:lnTo>
                  <a:lnTo>
                    <a:pt x="848" y="189"/>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3154550" y="1642025"/>
              <a:ext cx="25950" cy="24750"/>
            </a:xfrm>
            <a:custGeom>
              <a:avLst/>
              <a:gdLst/>
              <a:ahLst/>
              <a:cxnLst/>
              <a:rect l="l" t="t" r="r" b="b"/>
              <a:pathLst>
                <a:path w="1038" h="990" extrusionOk="0">
                  <a:moveTo>
                    <a:pt x="519" y="0"/>
                  </a:moveTo>
                  <a:lnTo>
                    <a:pt x="331" y="47"/>
                  </a:lnTo>
                  <a:lnTo>
                    <a:pt x="142" y="142"/>
                  </a:lnTo>
                  <a:lnTo>
                    <a:pt x="48" y="283"/>
                  </a:lnTo>
                  <a:lnTo>
                    <a:pt x="1" y="471"/>
                  </a:lnTo>
                  <a:lnTo>
                    <a:pt x="48" y="707"/>
                  </a:lnTo>
                  <a:lnTo>
                    <a:pt x="142" y="848"/>
                  </a:lnTo>
                  <a:lnTo>
                    <a:pt x="331" y="990"/>
                  </a:lnTo>
                  <a:lnTo>
                    <a:pt x="707" y="990"/>
                  </a:lnTo>
                  <a:lnTo>
                    <a:pt x="896" y="848"/>
                  </a:lnTo>
                  <a:lnTo>
                    <a:pt x="990" y="707"/>
                  </a:lnTo>
                  <a:lnTo>
                    <a:pt x="1037" y="519"/>
                  </a:lnTo>
                  <a:lnTo>
                    <a:pt x="990" y="283"/>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3193425" y="1756275"/>
              <a:ext cx="24750" cy="25925"/>
            </a:xfrm>
            <a:custGeom>
              <a:avLst/>
              <a:gdLst/>
              <a:ahLst/>
              <a:cxnLst/>
              <a:rect l="l" t="t" r="r" b="b"/>
              <a:pathLst>
                <a:path w="990" h="1037" extrusionOk="0">
                  <a:moveTo>
                    <a:pt x="472" y="0"/>
                  </a:moveTo>
                  <a:lnTo>
                    <a:pt x="283" y="47"/>
                  </a:lnTo>
                  <a:lnTo>
                    <a:pt x="142" y="141"/>
                  </a:lnTo>
                  <a:lnTo>
                    <a:pt x="0" y="330"/>
                  </a:lnTo>
                  <a:lnTo>
                    <a:pt x="0" y="518"/>
                  </a:lnTo>
                  <a:lnTo>
                    <a:pt x="0" y="707"/>
                  </a:lnTo>
                  <a:lnTo>
                    <a:pt x="142" y="848"/>
                  </a:lnTo>
                  <a:lnTo>
                    <a:pt x="283" y="989"/>
                  </a:lnTo>
                  <a:lnTo>
                    <a:pt x="472" y="1037"/>
                  </a:lnTo>
                  <a:lnTo>
                    <a:pt x="707" y="989"/>
                  </a:lnTo>
                  <a:lnTo>
                    <a:pt x="848" y="895"/>
                  </a:lnTo>
                  <a:lnTo>
                    <a:pt x="943" y="707"/>
                  </a:lnTo>
                  <a:lnTo>
                    <a:pt x="990" y="518"/>
                  </a:lnTo>
                  <a:lnTo>
                    <a:pt x="943" y="330"/>
                  </a:lnTo>
                  <a:lnTo>
                    <a:pt x="848" y="141"/>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3154550" y="1718575"/>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49"/>
                  </a:lnTo>
                  <a:lnTo>
                    <a:pt x="331" y="990"/>
                  </a:lnTo>
                  <a:lnTo>
                    <a:pt x="519" y="1037"/>
                  </a:lnTo>
                  <a:lnTo>
                    <a:pt x="707" y="990"/>
                  </a:lnTo>
                  <a:lnTo>
                    <a:pt x="849" y="849"/>
                  </a:lnTo>
                  <a:lnTo>
                    <a:pt x="990" y="707"/>
                  </a:lnTo>
                  <a:lnTo>
                    <a:pt x="1037"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2"/>
            <p:cNvSpPr/>
            <p:nvPr/>
          </p:nvSpPr>
          <p:spPr>
            <a:xfrm>
              <a:off x="3192250" y="1832825"/>
              <a:ext cx="25925" cy="25925"/>
            </a:xfrm>
            <a:custGeom>
              <a:avLst/>
              <a:gdLst/>
              <a:ahLst/>
              <a:cxnLst/>
              <a:rect l="l" t="t" r="r" b="b"/>
              <a:pathLst>
                <a:path w="1037" h="1037" extrusionOk="0">
                  <a:moveTo>
                    <a:pt x="519" y="0"/>
                  </a:moveTo>
                  <a:lnTo>
                    <a:pt x="330" y="47"/>
                  </a:lnTo>
                  <a:lnTo>
                    <a:pt x="142" y="189"/>
                  </a:lnTo>
                  <a:lnTo>
                    <a:pt x="47" y="330"/>
                  </a:lnTo>
                  <a:lnTo>
                    <a:pt x="0" y="519"/>
                  </a:lnTo>
                  <a:lnTo>
                    <a:pt x="47" y="754"/>
                  </a:lnTo>
                  <a:lnTo>
                    <a:pt x="142" y="895"/>
                  </a:lnTo>
                  <a:lnTo>
                    <a:pt x="330" y="990"/>
                  </a:lnTo>
                  <a:lnTo>
                    <a:pt x="519" y="1037"/>
                  </a:lnTo>
                  <a:lnTo>
                    <a:pt x="707" y="990"/>
                  </a:lnTo>
                  <a:lnTo>
                    <a:pt x="895" y="895"/>
                  </a:lnTo>
                  <a:lnTo>
                    <a:pt x="990" y="754"/>
                  </a:lnTo>
                  <a:lnTo>
                    <a:pt x="1037" y="519"/>
                  </a:lnTo>
                  <a:lnTo>
                    <a:pt x="990" y="330"/>
                  </a:lnTo>
                  <a:lnTo>
                    <a:pt x="895"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2"/>
            <p:cNvSpPr/>
            <p:nvPr/>
          </p:nvSpPr>
          <p:spPr>
            <a:xfrm>
              <a:off x="3154550" y="1795125"/>
              <a:ext cx="25950" cy="25950"/>
            </a:xfrm>
            <a:custGeom>
              <a:avLst/>
              <a:gdLst/>
              <a:ahLst/>
              <a:cxnLst/>
              <a:rect l="l" t="t" r="r" b="b"/>
              <a:pathLst>
                <a:path w="1038" h="1038" extrusionOk="0">
                  <a:moveTo>
                    <a:pt x="519" y="1"/>
                  </a:moveTo>
                  <a:lnTo>
                    <a:pt x="331" y="48"/>
                  </a:lnTo>
                  <a:lnTo>
                    <a:pt x="142" y="142"/>
                  </a:lnTo>
                  <a:lnTo>
                    <a:pt x="48" y="331"/>
                  </a:lnTo>
                  <a:lnTo>
                    <a:pt x="1" y="519"/>
                  </a:lnTo>
                  <a:lnTo>
                    <a:pt x="48" y="707"/>
                  </a:lnTo>
                  <a:lnTo>
                    <a:pt x="142" y="849"/>
                  </a:lnTo>
                  <a:lnTo>
                    <a:pt x="331" y="990"/>
                  </a:lnTo>
                  <a:lnTo>
                    <a:pt x="519" y="1037"/>
                  </a:lnTo>
                  <a:lnTo>
                    <a:pt x="707" y="990"/>
                  </a:lnTo>
                  <a:lnTo>
                    <a:pt x="849" y="849"/>
                  </a:lnTo>
                  <a:lnTo>
                    <a:pt x="990" y="707"/>
                  </a:lnTo>
                  <a:lnTo>
                    <a:pt x="1037" y="519"/>
                  </a:lnTo>
                  <a:lnTo>
                    <a:pt x="990" y="331"/>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3192250" y="1910550"/>
              <a:ext cx="25925" cy="24775"/>
            </a:xfrm>
            <a:custGeom>
              <a:avLst/>
              <a:gdLst/>
              <a:ahLst/>
              <a:cxnLst/>
              <a:rect l="l" t="t" r="r" b="b"/>
              <a:pathLst>
                <a:path w="1037" h="991" extrusionOk="0">
                  <a:moveTo>
                    <a:pt x="330" y="1"/>
                  </a:moveTo>
                  <a:lnTo>
                    <a:pt x="142" y="142"/>
                  </a:lnTo>
                  <a:lnTo>
                    <a:pt x="47" y="283"/>
                  </a:lnTo>
                  <a:lnTo>
                    <a:pt x="0" y="519"/>
                  </a:lnTo>
                  <a:lnTo>
                    <a:pt x="47" y="707"/>
                  </a:lnTo>
                  <a:lnTo>
                    <a:pt x="142" y="849"/>
                  </a:lnTo>
                  <a:lnTo>
                    <a:pt x="330" y="990"/>
                  </a:lnTo>
                  <a:lnTo>
                    <a:pt x="707" y="990"/>
                  </a:lnTo>
                  <a:lnTo>
                    <a:pt x="895" y="849"/>
                  </a:lnTo>
                  <a:lnTo>
                    <a:pt x="990" y="707"/>
                  </a:lnTo>
                  <a:lnTo>
                    <a:pt x="1037" y="519"/>
                  </a:lnTo>
                  <a:lnTo>
                    <a:pt x="990" y="283"/>
                  </a:lnTo>
                  <a:lnTo>
                    <a:pt x="895"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3154550" y="1871700"/>
              <a:ext cx="25950" cy="25925"/>
            </a:xfrm>
            <a:custGeom>
              <a:avLst/>
              <a:gdLst/>
              <a:ahLst/>
              <a:cxnLst/>
              <a:rect l="l" t="t" r="r" b="b"/>
              <a:pathLst>
                <a:path w="1038" h="1037" extrusionOk="0">
                  <a:moveTo>
                    <a:pt x="519" y="0"/>
                  </a:moveTo>
                  <a:lnTo>
                    <a:pt x="283" y="47"/>
                  </a:lnTo>
                  <a:lnTo>
                    <a:pt x="142" y="141"/>
                  </a:lnTo>
                  <a:lnTo>
                    <a:pt x="48" y="330"/>
                  </a:lnTo>
                  <a:lnTo>
                    <a:pt x="1" y="518"/>
                  </a:lnTo>
                  <a:lnTo>
                    <a:pt x="48" y="707"/>
                  </a:lnTo>
                  <a:lnTo>
                    <a:pt x="142" y="895"/>
                  </a:lnTo>
                  <a:lnTo>
                    <a:pt x="283" y="989"/>
                  </a:lnTo>
                  <a:lnTo>
                    <a:pt x="519" y="1036"/>
                  </a:lnTo>
                  <a:lnTo>
                    <a:pt x="707" y="989"/>
                  </a:lnTo>
                  <a:lnTo>
                    <a:pt x="849" y="895"/>
                  </a:lnTo>
                  <a:lnTo>
                    <a:pt x="990" y="707"/>
                  </a:lnTo>
                  <a:lnTo>
                    <a:pt x="1037" y="518"/>
                  </a:lnTo>
                  <a:lnTo>
                    <a:pt x="990" y="330"/>
                  </a:lnTo>
                  <a:lnTo>
                    <a:pt x="849"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3192250" y="1987100"/>
              <a:ext cx="25925" cy="25950"/>
            </a:xfrm>
            <a:custGeom>
              <a:avLst/>
              <a:gdLst/>
              <a:ahLst/>
              <a:cxnLst/>
              <a:rect l="l" t="t" r="r" b="b"/>
              <a:pathLst>
                <a:path w="1037" h="1038" extrusionOk="0">
                  <a:moveTo>
                    <a:pt x="519" y="1"/>
                  </a:moveTo>
                  <a:lnTo>
                    <a:pt x="330" y="48"/>
                  </a:lnTo>
                  <a:lnTo>
                    <a:pt x="142" y="142"/>
                  </a:lnTo>
                  <a:lnTo>
                    <a:pt x="47" y="284"/>
                  </a:lnTo>
                  <a:lnTo>
                    <a:pt x="0" y="519"/>
                  </a:lnTo>
                  <a:lnTo>
                    <a:pt x="47" y="708"/>
                  </a:lnTo>
                  <a:lnTo>
                    <a:pt x="142" y="849"/>
                  </a:lnTo>
                  <a:lnTo>
                    <a:pt x="330" y="990"/>
                  </a:lnTo>
                  <a:lnTo>
                    <a:pt x="519" y="1037"/>
                  </a:lnTo>
                  <a:lnTo>
                    <a:pt x="707" y="990"/>
                  </a:lnTo>
                  <a:lnTo>
                    <a:pt x="895" y="849"/>
                  </a:lnTo>
                  <a:lnTo>
                    <a:pt x="990" y="708"/>
                  </a:lnTo>
                  <a:lnTo>
                    <a:pt x="1037" y="519"/>
                  </a:lnTo>
                  <a:lnTo>
                    <a:pt x="990" y="284"/>
                  </a:lnTo>
                  <a:lnTo>
                    <a:pt x="895"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3232300" y="2024800"/>
              <a:ext cx="23575" cy="10625"/>
            </a:xfrm>
            <a:custGeom>
              <a:avLst/>
              <a:gdLst/>
              <a:ahLst/>
              <a:cxnLst/>
              <a:rect l="l" t="t" r="r" b="b"/>
              <a:pathLst>
                <a:path w="943" h="425" extrusionOk="0">
                  <a:moveTo>
                    <a:pt x="377" y="0"/>
                  </a:moveTo>
                  <a:lnTo>
                    <a:pt x="189" y="95"/>
                  </a:lnTo>
                  <a:lnTo>
                    <a:pt x="47" y="236"/>
                  </a:lnTo>
                  <a:lnTo>
                    <a:pt x="0" y="424"/>
                  </a:lnTo>
                  <a:lnTo>
                    <a:pt x="942" y="424"/>
                  </a:lnTo>
                  <a:lnTo>
                    <a:pt x="895" y="283"/>
                  </a:lnTo>
                  <a:lnTo>
                    <a:pt x="801" y="142"/>
                  </a:lnTo>
                  <a:lnTo>
                    <a:pt x="707" y="48"/>
                  </a:lnTo>
                  <a:lnTo>
                    <a:pt x="56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2"/>
            <p:cNvSpPr/>
            <p:nvPr/>
          </p:nvSpPr>
          <p:spPr>
            <a:xfrm>
              <a:off x="3154550" y="1948250"/>
              <a:ext cx="25950" cy="25925"/>
            </a:xfrm>
            <a:custGeom>
              <a:avLst/>
              <a:gdLst/>
              <a:ahLst/>
              <a:cxnLst/>
              <a:rect l="l" t="t" r="r" b="b"/>
              <a:pathLst>
                <a:path w="1038" h="1037" extrusionOk="0">
                  <a:moveTo>
                    <a:pt x="519" y="0"/>
                  </a:moveTo>
                  <a:lnTo>
                    <a:pt x="283" y="47"/>
                  </a:lnTo>
                  <a:lnTo>
                    <a:pt x="142" y="142"/>
                  </a:lnTo>
                  <a:lnTo>
                    <a:pt x="48" y="283"/>
                  </a:lnTo>
                  <a:lnTo>
                    <a:pt x="1" y="518"/>
                  </a:lnTo>
                  <a:lnTo>
                    <a:pt x="48" y="707"/>
                  </a:lnTo>
                  <a:lnTo>
                    <a:pt x="142" y="848"/>
                  </a:lnTo>
                  <a:lnTo>
                    <a:pt x="283" y="990"/>
                  </a:lnTo>
                  <a:lnTo>
                    <a:pt x="519" y="1037"/>
                  </a:lnTo>
                  <a:lnTo>
                    <a:pt x="707" y="990"/>
                  </a:lnTo>
                  <a:lnTo>
                    <a:pt x="849" y="848"/>
                  </a:lnTo>
                  <a:lnTo>
                    <a:pt x="990" y="707"/>
                  </a:lnTo>
                  <a:lnTo>
                    <a:pt x="1037" y="518"/>
                  </a:lnTo>
                  <a:lnTo>
                    <a:pt x="990" y="283"/>
                  </a:lnTo>
                  <a:lnTo>
                    <a:pt x="849"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2"/>
            <p:cNvSpPr/>
            <p:nvPr/>
          </p:nvSpPr>
          <p:spPr>
            <a:xfrm>
              <a:off x="3269975" y="912975"/>
              <a:ext cx="24750" cy="25950"/>
            </a:xfrm>
            <a:custGeom>
              <a:avLst/>
              <a:gdLst/>
              <a:ahLst/>
              <a:cxnLst/>
              <a:rect l="l" t="t" r="r" b="b"/>
              <a:pathLst>
                <a:path w="990" h="1038" extrusionOk="0">
                  <a:moveTo>
                    <a:pt x="519" y="1"/>
                  </a:moveTo>
                  <a:lnTo>
                    <a:pt x="283" y="48"/>
                  </a:lnTo>
                  <a:lnTo>
                    <a:pt x="142" y="142"/>
                  </a:lnTo>
                  <a:lnTo>
                    <a:pt x="48" y="283"/>
                  </a:lnTo>
                  <a:lnTo>
                    <a:pt x="1" y="519"/>
                  </a:lnTo>
                  <a:lnTo>
                    <a:pt x="48" y="707"/>
                  </a:lnTo>
                  <a:lnTo>
                    <a:pt x="142" y="849"/>
                  </a:lnTo>
                  <a:lnTo>
                    <a:pt x="283" y="990"/>
                  </a:lnTo>
                  <a:lnTo>
                    <a:pt x="472" y="1037"/>
                  </a:lnTo>
                  <a:lnTo>
                    <a:pt x="519" y="1037"/>
                  </a:lnTo>
                  <a:lnTo>
                    <a:pt x="707" y="990"/>
                  </a:lnTo>
                  <a:lnTo>
                    <a:pt x="849" y="849"/>
                  </a:lnTo>
                  <a:lnTo>
                    <a:pt x="990" y="707"/>
                  </a:lnTo>
                  <a:lnTo>
                    <a:pt x="990"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3231100" y="874100"/>
              <a:ext cx="25950" cy="25950"/>
            </a:xfrm>
            <a:custGeom>
              <a:avLst/>
              <a:gdLst/>
              <a:ahLst/>
              <a:cxnLst/>
              <a:rect l="l" t="t" r="r" b="b"/>
              <a:pathLst>
                <a:path w="1038" h="1038" extrusionOk="0">
                  <a:moveTo>
                    <a:pt x="519" y="1"/>
                  </a:moveTo>
                  <a:lnTo>
                    <a:pt x="331" y="48"/>
                  </a:lnTo>
                  <a:lnTo>
                    <a:pt x="142" y="189"/>
                  </a:lnTo>
                  <a:lnTo>
                    <a:pt x="48" y="331"/>
                  </a:lnTo>
                  <a:lnTo>
                    <a:pt x="1" y="519"/>
                  </a:lnTo>
                  <a:lnTo>
                    <a:pt x="48" y="708"/>
                  </a:lnTo>
                  <a:lnTo>
                    <a:pt x="142" y="896"/>
                  </a:lnTo>
                  <a:lnTo>
                    <a:pt x="331" y="990"/>
                  </a:lnTo>
                  <a:lnTo>
                    <a:pt x="519" y="1037"/>
                  </a:lnTo>
                  <a:lnTo>
                    <a:pt x="708" y="990"/>
                  </a:lnTo>
                  <a:lnTo>
                    <a:pt x="896" y="896"/>
                  </a:lnTo>
                  <a:lnTo>
                    <a:pt x="990" y="708"/>
                  </a:lnTo>
                  <a:lnTo>
                    <a:pt x="1037" y="519"/>
                  </a:lnTo>
                  <a:lnTo>
                    <a:pt x="990" y="331"/>
                  </a:lnTo>
                  <a:lnTo>
                    <a:pt x="896"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3269975" y="989525"/>
              <a:ext cx="24750" cy="25950"/>
            </a:xfrm>
            <a:custGeom>
              <a:avLst/>
              <a:gdLst/>
              <a:ahLst/>
              <a:cxnLst/>
              <a:rect l="l" t="t" r="r" b="b"/>
              <a:pathLst>
                <a:path w="990" h="1038" extrusionOk="0">
                  <a:moveTo>
                    <a:pt x="472" y="1"/>
                  </a:moveTo>
                  <a:lnTo>
                    <a:pt x="283" y="48"/>
                  </a:lnTo>
                  <a:lnTo>
                    <a:pt x="142" y="142"/>
                  </a:lnTo>
                  <a:lnTo>
                    <a:pt x="1" y="331"/>
                  </a:lnTo>
                  <a:lnTo>
                    <a:pt x="1" y="519"/>
                  </a:lnTo>
                  <a:lnTo>
                    <a:pt x="1" y="708"/>
                  </a:lnTo>
                  <a:lnTo>
                    <a:pt x="142" y="896"/>
                  </a:lnTo>
                  <a:lnTo>
                    <a:pt x="283" y="990"/>
                  </a:lnTo>
                  <a:lnTo>
                    <a:pt x="472" y="1037"/>
                  </a:lnTo>
                  <a:lnTo>
                    <a:pt x="707" y="990"/>
                  </a:lnTo>
                  <a:lnTo>
                    <a:pt x="849" y="896"/>
                  </a:lnTo>
                  <a:lnTo>
                    <a:pt x="943" y="708"/>
                  </a:lnTo>
                  <a:lnTo>
                    <a:pt x="990" y="519"/>
                  </a:lnTo>
                  <a:lnTo>
                    <a:pt x="943" y="331"/>
                  </a:lnTo>
                  <a:lnTo>
                    <a:pt x="849"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3231100" y="950675"/>
              <a:ext cx="25950" cy="25925"/>
            </a:xfrm>
            <a:custGeom>
              <a:avLst/>
              <a:gdLst/>
              <a:ahLst/>
              <a:cxnLst/>
              <a:rect l="l" t="t" r="r" b="b"/>
              <a:pathLst>
                <a:path w="1038" h="1037" extrusionOk="0">
                  <a:moveTo>
                    <a:pt x="519" y="0"/>
                  </a:moveTo>
                  <a:lnTo>
                    <a:pt x="331" y="47"/>
                  </a:lnTo>
                  <a:lnTo>
                    <a:pt x="142" y="189"/>
                  </a:lnTo>
                  <a:lnTo>
                    <a:pt x="48" y="330"/>
                  </a:lnTo>
                  <a:lnTo>
                    <a:pt x="1" y="518"/>
                  </a:lnTo>
                  <a:lnTo>
                    <a:pt x="48" y="754"/>
                  </a:lnTo>
                  <a:lnTo>
                    <a:pt x="142" y="895"/>
                  </a:lnTo>
                  <a:lnTo>
                    <a:pt x="331" y="990"/>
                  </a:lnTo>
                  <a:lnTo>
                    <a:pt x="519" y="1037"/>
                  </a:lnTo>
                  <a:lnTo>
                    <a:pt x="708" y="990"/>
                  </a:lnTo>
                  <a:lnTo>
                    <a:pt x="896" y="895"/>
                  </a:lnTo>
                  <a:lnTo>
                    <a:pt x="990" y="754"/>
                  </a:lnTo>
                  <a:lnTo>
                    <a:pt x="1037" y="518"/>
                  </a:lnTo>
                  <a:lnTo>
                    <a:pt x="990" y="330"/>
                  </a:lnTo>
                  <a:lnTo>
                    <a:pt x="896" y="189"/>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3269975" y="1066100"/>
              <a:ext cx="24750" cy="25925"/>
            </a:xfrm>
            <a:custGeom>
              <a:avLst/>
              <a:gdLst/>
              <a:ahLst/>
              <a:cxnLst/>
              <a:rect l="l" t="t" r="r" b="b"/>
              <a:pathLst>
                <a:path w="990" h="1037" extrusionOk="0">
                  <a:moveTo>
                    <a:pt x="472" y="0"/>
                  </a:moveTo>
                  <a:lnTo>
                    <a:pt x="283" y="47"/>
                  </a:lnTo>
                  <a:lnTo>
                    <a:pt x="142" y="141"/>
                  </a:lnTo>
                  <a:lnTo>
                    <a:pt x="1" y="330"/>
                  </a:lnTo>
                  <a:lnTo>
                    <a:pt x="1" y="518"/>
                  </a:lnTo>
                  <a:lnTo>
                    <a:pt x="1" y="707"/>
                  </a:lnTo>
                  <a:lnTo>
                    <a:pt x="142" y="895"/>
                  </a:lnTo>
                  <a:lnTo>
                    <a:pt x="283" y="989"/>
                  </a:lnTo>
                  <a:lnTo>
                    <a:pt x="472" y="1037"/>
                  </a:lnTo>
                  <a:lnTo>
                    <a:pt x="707" y="989"/>
                  </a:lnTo>
                  <a:lnTo>
                    <a:pt x="849" y="895"/>
                  </a:lnTo>
                  <a:lnTo>
                    <a:pt x="990" y="707"/>
                  </a:lnTo>
                  <a:lnTo>
                    <a:pt x="990" y="518"/>
                  </a:lnTo>
                  <a:lnTo>
                    <a:pt x="990" y="330"/>
                  </a:lnTo>
                  <a:lnTo>
                    <a:pt x="849" y="141"/>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3231100" y="1028400"/>
              <a:ext cx="25950" cy="24750"/>
            </a:xfrm>
            <a:custGeom>
              <a:avLst/>
              <a:gdLst/>
              <a:ahLst/>
              <a:cxnLst/>
              <a:rect l="l" t="t" r="r" b="b"/>
              <a:pathLst>
                <a:path w="1038" h="990" extrusionOk="0">
                  <a:moveTo>
                    <a:pt x="331" y="1"/>
                  </a:moveTo>
                  <a:lnTo>
                    <a:pt x="142" y="142"/>
                  </a:lnTo>
                  <a:lnTo>
                    <a:pt x="48" y="283"/>
                  </a:lnTo>
                  <a:lnTo>
                    <a:pt x="1" y="472"/>
                  </a:lnTo>
                  <a:lnTo>
                    <a:pt x="48" y="707"/>
                  </a:lnTo>
                  <a:lnTo>
                    <a:pt x="142" y="849"/>
                  </a:lnTo>
                  <a:lnTo>
                    <a:pt x="331" y="943"/>
                  </a:lnTo>
                  <a:lnTo>
                    <a:pt x="519" y="990"/>
                  </a:lnTo>
                  <a:lnTo>
                    <a:pt x="708" y="943"/>
                  </a:lnTo>
                  <a:lnTo>
                    <a:pt x="896" y="849"/>
                  </a:lnTo>
                  <a:lnTo>
                    <a:pt x="990" y="707"/>
                  </a:lnTo>
                  <a:lnTo>
                    <a:pt x="1037" y="472"/>
                  </a:lnTo>
                  <a:lnTo>
                    <a:pt x="990" y="283"/>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3269975" y="1142650"/>
              <a:ext cx="24750" cy="25925"/>
            </a:xfrm>
            <a:custGeom>
              <a:avLst/>
              <a:gdLst/>
              <a:ahLst/>
              <a:cxnLst/>
              <a:rect l="l" t="t" r="r" b="b"/>
              <a:pathLst>
                <a:path w="990" h="1037" extrusionOk="0">
                  <a:moveTo>
                    <a:pt x="472" y="0"/>
                  </a:moveTo>
                  <a:lnTo>
                    <a:pt x="283" y="47"/>
                  </a:lnTo>
                  <a:lnTo>
                    <a:pt x="142" y="142"/>
                  </a:lnTo>
                  <a:lnTo>
                    <a:pt x="1" y="330"/>
                  </a:lnTo>
                  <a:lnTo>
                    <a:pt x="1" y="519"/>
                  </a:lnTo>
                  <a:lnTo>
                    <a:pt x="1" y="707"/>
                  </a:lnTo>
                  <a:lnTo>
                    <a:pt x="142" y="895"/>
                  </a:lnTo>
                  <a:lnTo>
                    <a:pt x="283" y="990"/>
                  </a:lnTo>
                  <a:lnTo>
                    <a:pt x="472" y="1037"/>
                  </a:lnTo>
                  <a:lnTo>
                    <a:pt x="707" y="990"/>
                  </a:lnTo>
                  <a:lnTo>
                    <a:pt x="849" y="895"/>
                  </a:lnTo>
                  <a:lnTo>
                    <a:pt x="990" y="707"/>
                  </a:lnTo>
                  <a:lnTo>
                    <a:pt x="990" y="519"/>
                  </a:lnTo>
                  <a:lnTo>
                    <a:pt x="990" y="330"/>
                  </a:lnTo>
                  <a:lnTo>
                    <a:pt x="849" y="142"/>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3231100" y="1104950"/>
              <a:ext cx="25950" cy="25950"/>
            </a:xfrm>
            <a:custGeom>
              <a:avLst/>
              <a:gdLst/>
              <a:ahLst/>
              <a:cxnLst/>
              <a:rect l="l" t="t" r="r" b="b"/>
              <a:pathLst>
                <a:path w="1038" h="1038" extrusionOk="0">
                  <a:moveTo>
                    <a:pt x="331" y="1"/>
                  </a:moveTo>
                  <a:lnTo>
                    <a:pt x="142" y="142"/>
                  </a:lnTo>
                  <a:lnTo>
                    <a:pt x="48" y="283"/>
                  </a:lnTo>
                  <a:lnTo>
                    <a:pt x="1" y="519"/>
                  </a:lnTo>
                  <a:lnTo>
                    <a:pt x="48" y="707"/>
                  </a:lnTo>
                  <a:lnTo>
                    <a:pt x="142" y="849"/>
                  </a:lnTo>
                  <a:lnTo>
                    <a:pt x="331" y="990"/>
                  </a:lnTo>
                  <a:lnTo>
                    <a:pt x="519" y="1037"/>
                  </a:lnTo>
                  <a:lnTo>
                    <a:pt x="708" y="990"/>
                  </a:lnTo>
                  <a:lnTo>
                    <a:pt x="896" y="849"/>
                  </a:lnTo>
                  <a:lnTo>
                    <a:pt x="990" y="707"/>
                  </a:lnTo>
                  <a:lnTo>
                    <a:pt x="1037" y="519"/>
                  </a:lnTo>
                  <a:lnTo>
                    <a:pt x="990" y="283"/>
                  </a:lnTo>
                  <a:lnTo>
                    <a:pt x="896" y="142"/>
                  </a:lnTo>
                  <a:lnTo>
                    <a:pt x="70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3269975" y="1219200"/>
              <a:ext cx="24750" cy="25925"/>
            </a:xfrm>
            <a:custGeom>
              <a:avLst/>
              <a:gdLst/>
              <a:ahLst/>
              <a:cxnLst/>
              <a:rect l="l" t="t" r="r" b="b"/>
              <a:pathLst>
                <a:path w="990" h="1037" extrusionOk="0">
                  <a:moveTo>
                    <a:pt x="472" y="1"/>
                  </a:moveTo>
                  <a:lnTo>
                    <a:pt x="283" y="48"/>
                  </a:lnTo>
                  <a:lnTo>
                    <a:pt x="142" y="189"/>
                  </a:lnTo>
                  <a:lnTo>
                    <a:pt x="1" y="330"/>
                  </a:lnTo>
                  <a:lnTo>
                    <a:pt x="1" y="519"/>
                  </a:lnTo>
                  <a:lnTo>
                    <a:pt x="1" y="707"/>
                  </a:lnTo>
                  <a:lnTo>
                    <a:pt x="142" y="896"/>
                  </a:lnTo>
                  <a:lnTo>
                    <a:pt x="283" y="990"/>
                  </a:lnTo>
                  <a:lnTo>
                    <a:pt x="472" y="1037"/>
                  </a:lnTo>
                  <a:lnTo>
                    <a:pt x="707" y="990"/>
                  </a:lnTo>
                  <a:lnTo>
                    <a:pt x="849" y="896"/>
                  </a:lnTo>
                  <a:lnTo>
                    <a:pt x="943" y="707"/>
                  </a:lnTo>
                  <a:lnTo>
                    <a:pt x="990" y="519"/>
                  </a:lnTo>
                  <a:lnTo>
                    <a:pt x="943" y="330"/>
                  </a:lnTo>
                  <a:lnTo>
                    <a:pt x="849" y="189"/>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3231100" y="1181500"/>
              <a:ext cx="25950" cy="25950"/>
            </a:xfrm>
            <a:custGeom>
              <a:avLst/>
              <a:gdLst/>
              <a:ahLst/>
              <a:cxnLst/>
              <a:rect l="l" t="t" r="r" b="b"/>
              <a:pathLst>
                <a:path w="1038" h="1038" extrusionOk="0">
                  <a:moveTo>
                    <a:pt x="519" y="1"/>
                  </a:moveTo>
                  <a:lnTo>
                    <a:pt x="331" y="48"/>
                  </a:lnTo>
                  <a:lnTo>
                    <a:pt x="142" y="142"/>
                  </a:lnTo>
                  <a:lnTo>
                    <a:pt x="48" y="284"/>
                  </a:lnTo>
                  <a:lnTo>
                    <a:pt x="1" y="519"/>
                  </a:lnTo>
                  <a:lnTo>
                    <a:pt x="48" y="708"/>
                  </a:lnTo>
                  <a:lnTo>
                    <a:pt x="142" y="849"/>
                  </a:lnTo>
                  <a:lnTo>
                    <a:pt x="331" y="990"/>
                  </a:lnTo>
                  <a:lnTo>
                    <a:pt x="519" y="1037"/>
                  </a:lnTo>
                  <a:lnTo>
                    <a:pt x="708" y="990"/>
                  </a:lnTo>
                  <a:lnTo>
                    <a:pt x="896" y="849"/>
                  </a:lnTo>
                  <a:lnTo>
                    <a:pt x="990" y="708"/>
                  </a:lnTo>
                  <a:lnTo>
                    <a:pt x="1037" y="519"/>
                  </a:lnTo>
                  <a:lnTo>
                    <a:pt x="990" y="284"/>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2"/>
            <p:cNvSpPr/>
            <p:nvPr/>
          </p:nvSpPr>
          <p:spPr>
            <a:xfrm>
              <a:off x="3269975" y="1295750"/>
              <a:ext cx="24750" cy="25950"/>
            </a:xfrm>
            <a:custGeom>
              <a:avLst/>
              <a:gdLst/>
              <a:ahLst/>
              <a:cxnLst/>
              <a:rect l="l" t="t" r="r" b="b"/>
              <a:pathLst>
                <a:path w="990" h="1038" extrusionOk="0">
                  <a:moveTo>
                    <a:pt x="472" y="1"/>
                  </a:moveTo>
                  <a:lnTo>
                    <a:pt x="283" y="48"/>
                  </a:lnTo>
                  <a:lnTo>
                    <a:pt x="142" y="189"/>
                  </a:lnTo>
                  <a:lnTo>
                    <a:pt x="1" y="331"/>
                  </a:lnTo>
                  <a:lnTo>
                    <a:pt x="1" y="519"/>
                  </a:lnTo>
                  <a:lnTo>
                    <a:pt x="1" y="755"/>
                  </a:lnTo>
                  <a:lnTo>
                    <a:pt x="142" y="896"/>
                  </a:lnTo>
                  <a:lnTo>
                    <a:pt x="283" y="990"/>
                  </a:lnTo>
                  <a:lnTo>
                    <a:pt x="472" y="1037"/>
                  </a:lnTo>
                  <a:lnTo>
                    <a:pt x="519" y="1037"/>
                  </a:lnTo>
                  <a:lnTo>
                    <a:pt x="707" y="990"/>
                  </a:lnTo>
                  <a:lnTo>
                    <a:pt x="849" y="896"/>
                  </a:lnTo>
                  <a:lnTo>
                    <a:pt x="990" y="755"/>
                  </a:lnTo>
                  <a:lnTo>
                    <a:pt x="990" y="566"/>
                  </a:lnTo>
                  <a:lnTo>
                    <a:pt x="990" y="519"/>
                  </a:lnTo>
                  <a:lnTo>
                    <a:pt x="990" y="331"/>
                  </a:lnTo>
                  <a:lnTo>
                    <a:pt x="849" y="189"/>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2"/>
            <p:cNvSpPr/>
            <p:nvPr/>
          </p:nvSpPr>
          <p:spPr>
            <a:xfrm>
              <a:off x="3231100" y="1258075"/>
              <a:ext cx="25950" cy="25925"/>
            </a:xfrm>
            <a:custGeom>
              <a:avLst/>
              <a:gdLst/>
              <a:ahLst/>
              <a:cxnLst/>
              <a:rect l="l" t="t" r="r" b="b"/>
              <a:pathLst>
                <a:path w="1038" h="1037" extrusionOk="0">
                  <a:moveTo>
                    <a:pt x="519" y="0"/>
                  </a:moveTo>
                  <a:lnTo>
                    <a:pt x="331" y="47"/>
                  </a:lnTo>
                  <a:lnTo>
                    <a:pt x="142" y="142"/>
                  </a:lnTo>
                  <a:lnTo>
                    <a:pt x="48" y="330"/>
                  </a:lnTo>
                  <a:lnTo>
                    <a:pt x="1" y="518"/>
                  </a:lnTo>
                  <a:lnTo>
                    <a:pt x="48" y="707"/>
                  </a:lnTo>
                  <a:lnTo>
                    <a:pt x="142" y="895"/>
                  </a:lnTo>
                  <a:lnTo>
                    <a:pt x="331" y="990"/>
                  </a:lnTo>
                  <a:lnTo>
                    <a:pt x="519" y="1037"/>
                  </a:lnTo>
                  <a:lnTo>
                    <a:pt x="708" y="990"/>
                  </a:lnTo>
                  <a:lnTo>
                    <a:pt x="896" y="895"/>
                  </a:lnTo>
                  <a:lnTo>
                    <a:pt x="990" y="707"/>
                  </a:lnTo>
                  <a:lnTo>
                    <a:pt x="1037" y="518"/>
                  </a:lnTo>
                  <a:lnTo>
                    <a:pt x="990" y="330"/>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2"/>
            <p:cNvSpPr/>
            <p:nvPr/>
          </p:nvSpPr>
          <p:spPr>
            <a:xfrm>
              <a:off x="3269975" y="1372300"/>
              <a:ext cx="24750" cy="25950"/>
            </a:xfrm>
            <a:custGeom>
              <a:avLst/>
              <a:gdLst/>
              <a:ahLst/>
              <a:cxnLst/>
              <a:rect l="l" t="t" r="r" b="b"/>
              <a:pathLst>
                <a:path w="990" h="1038" extrusionOk="0">
                  <a:moveTo>
                    <a:pt x="472" y="1"/>
                  </a:moveTo>
                  <a:lnTo>
                    <a:pt x="283" y="48"/>
                  </a:lnTo>
                  <a:lnTo>
                    <a:pt x="142" y="142"/>
                  </a:lnTo>
                  <a:lnTo>
                    <a:pt x="1" y="331"/>
                  </a:lnTo>
                  <a:lnTo>
                    <a:pt x="1" y="519"/>
                  </a:lnTo>
                  <a:lnTo>
                    <a:pt x="1" y="708"/>
                  </a:lnTo>
                  <a:lnTo>
                    <a:pt x="142" y="896"/>
                  </a:lnTo>
                  <a:lnTo>
                    <a:pt x="283" y="990"/>
                  </a:lnTo>
                  <a:lnTo>
                    <a:pt x="472" y="1037"/>
                  </a:lnTo>
                  <a:lnTo>
                    <a:pt x="519" y="1037"/>
                  </a:lnTo>
                  <a:lnTo>
                    <a:pt x="707" y="990"/>
                  </a:lnTo>
                  <a:lnTo>
                    <a:pt x="849" y="896"/>
                  </a:lnTo>
                  <a:lnTo>
                    <a:pt x="990" y="708"/>
                  </a:lnTo>
                  <a:lnTo>
                    <a:pt x="990" y="519"/>
                  </a:lnTo>
                  <a:lnTo>
                    <a:pt x="990" y="331"/>
                  </a:lnTo>
                  <a:lnTo>
                    <a:pt x="849"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2"/>
            <p:cNvSpPr/>
            <p:nvPr/>
          </p:nvSpPr>
          <p:spPr>
            <a:xfrm>
              <a:off x="3231100" y="1334625"/>
              <a:ext cx="25950" cy="25925"/>
            </a:xfrm>
            <a:custGeom>
              <a:avLst/>
              <a:gdLst/>
              <a:ahLst/>
              <a:cxnLst/>
              <a:rect l="l" t="t" r="r" b="b"/>
              <a:pathLst>
                <a:path w="1038" h="1037" extrusionOk="0">
                  <a:moveTo>
                    <a:pt x="519" y="0"/>
                  </a:moveTo>
                  <a:lnTo>
                    <a:pt x="331" y="48"/>
                  </a:lnTo>
                  <a:lnTo>
                    <a:pt x="142" y="142"/>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2"/>
            <p:cNvSpPr/>
            <p:nvPr/>
          </p:nvSpPr>
          <p:spPr>
            <a:xfrm>
              <a:off x="3269975" y="1450050"/>
              <a:ext cx="24750" cy="25925"/>
            </a:xfrm>
            <a:custGeom>
              <a:avLst/>
              <a:gdLst/>
              <a:ahLst/>
              <a:cxnLst/>
              <a:rect l="l" t="t" r="r" b="b"/>
              <a:pathLst>
                <a:path w="990" h="1037" extrusionOk="0">
                  <a:moveTo>
                    <a:pt x="472" y="0"/>
                  </a:moveTo>
                  <a:lnTo>
                    <a:pt x="283" y="47"/>
                  </a:lnTo>
                  <a:lnTo>
                    <a:pt x="142" y="142"/>
                  </a:lnTo>
                  <a:lnTo>
                    <a:pt x="1" y="330"/>
                  </a:lnTo>
                  <a:lnTo>
                    <a:pt x="1" y="519"/>
                  </a:lnTo>
                  <a:lnTo>
                    <a:pt x="1" y="707"/>
                  </a:lnTo>
                  <a:lnTo>
                    <a:pt x="142" y="848"/>
                  </a:lnTo>
                  <a:lnTo>
                    <a:pt x="283" y="990"/>
                  </a:lnTo>
                  <a:lnTo>
                    <a:pt x="472" y="1037"/>
                  </a:lnTo>
                  <a:lnTo>
                    <a:pt x="707" y="990"/>
                  </a:lnTo>
                  <a:lnTo>
                    <a:pt x="849" y="848"/>
                  </a:lnTo>
                  <a:lnTo>
                    <a:pt x="943" y="707"/>
                  </a:lnTo>
                  <a:lnTo>
                    <a:pt x="990" y="519"/>
                  </a:lnTo>
                  <a:lnTo>
                    <a:pt x="943" y="330"/>
                  </a:lnTo>
                  <a:lnTo>
                    <a:pt x="849" y="142"/>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2"/>
            <p:cNvSpPr/>
            <p:nvPr/>
          </p:nvSpPr>
          <p:spPr>
            <a:xfrm>
              <a:off x="3231100" y="1411175"/>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2"/>
            <p:cNvSpPr/>
            <p:nvPr/>
          </p:nvSpPr>
          <p:spPr>
            <a:xfrm>
              <a:off x="3269975" y="1526600"/>
              <a:ext cx="24750" cy="25925"/>
            </a:xfrm>
            <a:custGeom>
              <a:avLst/>
              <a:gdLst/>
              <a:ahLst/>
              <a:cxnLst/>
              <a:rect l="l" t="t" r="r" b="b"/>
              <a:pathLst>
                <a:path w="990" h="1037" extrusionOk="0">
                  <a:moveTo>
                    <a:pt x="519" y="1"/>
                  </a:moveTo>
                  <a:lnTo>
                    <a:pt x="283" y="48"/>
                  </a:lnTo>
                  <a:lnTo>
                    <a:pt x="142" y="142"/>
                  </a:lnTo>
                  <a:lnTo>
                    <a:pt x="48" y="330"/>
                  </a:lnTo>
                  <a:lnTo>
                    <a:pt x="1" y="519"/>
                  </a:lnTo>
                  <a:lnTo>
                    <a:pt x="48" y="707"/>
                  </a:lnTo>
                  <a:lnTo>
                    <a:pt x="142" y="849"/>
                  </a:lnTo>
                  <a:lnTo>
                    <a:pt x="283" y="990"/>
                  </a:lnTo>
                  <a:lnTo>
                    <a:pt x="472" y="1037"/>
                  </a:lnTo>
                  <a:lnTo>
                    <a:pt x="519" y="1037"/>
                  </a:lnTo>
                  <a:lnTo>
                    <a:pt x="707" y="990"/>
                  </a:lnTo>
                  <a:lnTo>
                    <a:pt x="849" y="896"/>
                  </a:lnTo>
                  <a:lnTo>
                    <a:pt x="990" y="707"/>
                  </a:lnTo>
                  <a:lnTo>
                    <a:pt x="990"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2"/>
            <p:cNvSpPr/>
            <p:nvPr/>
          </p:nvSpPr>
          <p:spPr>
            <a:xfrm>
              <a:off x="3231100" y="1488900"/>
              <a:ext cx="25950" cy="24775"/>
            </a:xfrm>
            <a:custGeom>
              <a:avLst/>
              <a:gdLst/>
              <a:ahLst/>
              <a:cxnLst/>
              <a:rect l="l" t="t" r="r" b="b"/>
              <a:pathLst>
                <a:path w="1038" h="991" extrusionOk="0">
                  <a:moveTo>
                    <a:pt x="331" y="1"/>
                  </a:moveTo>
                  <a:lnTo>
                    <a:pt x="142" y="142"/>
                  </a:lnTo>
                  <a:lnTo>
                    <a:pt x="48" y="284"/>
                  </a:lnTo>
                  <a:lnTo>
                    <a:pt x="1" y="472"/>
                  </a:lnTo>
                  <a:lnTo>
                    <a:pt x="48" y="708"/>
                  </a:lnTo>
                  <a:lnTo>
                    <a:pt x="142" y="849"/>
                  </a:lnTo>
                  <a:lnTo>
                    <a:pt x="331" y="943"/>
                  </a:lnTo>
                  <a:lnTo>
                    <a:pt x="519" y="990"/>
                  </a:lnTo>
                  <a:lnTo>
                    <a:pt x="708" y="943"/>
                  </a:lnTo>
                  <a:lnTo>
                    <a:pt x="896" y="849"/>
                  </a:lnTo>
                  <a:lnTo>
                    <a:pt x="990" y="708"/>
                  </a:lnTo>
                  <a:lnTo>
                    <a:pt x="1037" y="472"/>
                  </a:lnTo>
                  <a:lnTo>
                    <a:pt x="990" y="284"/>
                  </a:lnTo>
                  <a:lnTo>
                    <a:pt x="896" y="142"/>
                  </a:lnTo>
                  <a:lnTo>
                    <a:pt x="70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2"/>
            <p:cNvSpPr/>
            <p:nvPr/>
          </p:nvSpPr>
          <p:spPr>
            <a:xfrm>
              <a:off x="3269975" y="1603150"/>
              <a:ext cx="24750" cy="25950"/>
            </a:xfrm>
            <a:custGeom>
              <a:avLst/>
              <a:gdLst/>
              <a:ahLst/>
              <a:cxnLst/>
              <a:rect l="l" t="t" r="r" b="b"/>
              <a:pathLst>
                <a:path w="990" h="1038" extrusionOk="0">
                  <a:moveTo>
                    <a:pt x="519" y="1"/>
                  </a:moveTo>
                  <a:lnTo>
                    <a:pt x="283" y="48"/>
                  </a:lnTo>
                  <a:lnTo>
                    <a:pt x="142" y="142"/>
                  </a:lnTo>
                  <a:lnTo>
                    <a:pt x="48" y="330"/>
                  </a:lnTo>
                  <a:lnTo>
                    <a:pt x="1" y="519"/>
                  </a:lnTo>
                  <a:lnTo>
                    <a:pt x="48" y="707"/>
                  </a:lnTo>
                  <a:lnTo>
                    <a:pt x="142" y="896"/>
                  </a:lnTo>
                  <a:lnTo>
                    <a:pt x="283" y="990"/>
                  </a:lnTo>
                  <a:lnTo>
                    <a:pt x="472" y="1037"/>
                  </a:lnTo>
                  <a:lnTo>
                    <a:pt x="519" y="1037"/>
                  </a:lnTo>
                  <a:lnTo>
                    <a:pt x="707" y="990"/>
                  </a:lnTo>
                  <a:lnTo>
                    <a:pt x="849" y="896"/>
                  </a:lnTo>
                  <a:lnTo>
                    <a:pt x="990" y="707"/>
                  </a:lnTo>
                  <a:lnTo>
                    <a:pt x="990"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2"/>
            <p:cNvSpPr/>
            <p:nvPr/>
          </p:nvSpPr>
          <p:spPr>
            <a:xfrm>
              <a:off x="3231100" y="1565475"/>
              <a:ext cx="25950" cy="24750"/>
            </a:xfrm>
            <a:custGeom>
              <a:avLst/>
              <a:gdLst/>
              <a:ahLst/>
              <a:cxnLst/>
              <a:rect l="l" t="t" r="r" b="b"/>
              <a:pathLst>
                <a:path w="1038" h="990" extrusionOk="0">
                  <a:moveTo>
                    <a:pt x="331" y="0"/>
                  </a:moveTo>
                  <a:lnTo>
                    <a:pt x="142" y="142"/>
                  </a:lnTo>
                  <a:lnTo>
                    <a:pt x="48" y="283"/>
                  </a:lnTo>
                  <a:lnTo>
                    <a:pt x="1" y="471"/>
                  </a:lnTo>
                  <a:lnTo>
                    <a:pt x="48" y="707"/>
                  </a:lnTo>
                  <a:lnTo>
                    <a:pt x="142" y="848"/>
                  </a:lnTo>
                  <a:lnTo>
                    <a:pt x="331" y="942"/>
                  </a:lnTo>
                  <a:lnTo>
                    <a:pt x="519" y="990"/>
                  </a:lnTo>
                  <a:lnTo>
                    <a:pt x="708" y="942"/>
                  </a:lnTo>
                  <a:lnTo>
                    <a:pt x="896" y="848"/>
                  </a:lnTo>
                  <a:lnTo>
                    <a:pt x="990" y="707"/>
                  </a:lnTo>
                  <a:lnTo>
                    <a:pt x="1037" y="471"/>
                  </a:lnTo>
                  <a:lnTo>
                    <a:pt x="990" y="283"/>
                  </a:lnTo>
                  <a:lnTo>
                    <a:pt x="896" y="142"/>
                  </a:lnTo>
                  <a:lnTo>
                    <a:pt x="70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2"/>
            <p:cNvSpPr/>
            <p:nvPr/>
          </p:nvSpPr>
          <p:spPr>
            <a:xfrm>
              <a:off x="3269975" y="1679700"/>
              <a:ext cx="24750" cy="25950"/>
            </a:xfrm>
            <a:custGeom>
              <a:avLst/>
              <a:gdLst/>
              <a:ahLst/>
              <a:cxnLst/>
              <a:rect l="l" t="t" r="r" b="b"/>
              <a:pathLst>
                <a:path w="990" h="1038" extrusionOk="0">
                  <a:moveTo>
                    <a:pt x="519" y="1"/>
                  </a:moveTo>
                  <a:lnTo>
                    <a:pt x="283" y="48"/>
                  </a:lnTo>
                  <a:lnTo>
                    <a:pt x="142" y="142"/>
                  </a:lnTo>
                  <a:lnTo>
                    <a:pt x="48" y="331"/>
                  </a:lnTo>
                  <a:lnTo>
                    <a:pt x="1" y="519"/>
                  </a:lnTo>
                  <a:lnTo>
                    <a:pt x="48" y="708"/>
                  </a:lnTo>
                  <a:lnTo>
                    <a:pt x="142" y="896"/>
                  </a:lnTo>
                  <a:lnTo>
                    <a:pt x="283" y="990"/>
                  </a:lnTo>
                  <a:lnTo>
                    <a:pt x="472" y="1037"/>
                  </a:lnTo>
                  <a:lnTo>
                    <a:pt x="519" y="1037"/>
                  </a:lnTo>
                  <a:lnTo>
                    <a:pt x="707" y="990"/>
                  </a:lnTo>
                  <a:lnTo>
                    <a:pt x="849" y="896"/>
                  </a:lnTo>
                  <a:lnTo>
                    <a:pt x="990" y="708"/>
                  </a:lnTo>
                  <a:lnTo>
                    <a:pt x="990" y="519"/>
                  </a:lnTo>
                  <a:lnTo>
                    <a:pt x="990" y="331"/>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2"/>
            <p:cNvSpPr/>
            <p:nvPr/>
          </p:nvSpPr>
          <p:spPr>
            <a:xfrm>
              <a:off x="3231100" y="1642025"/>
              <a:ext cx="25950" cy="24750"/>
            </a:xfrm>
            <a:custGeom>
              <a:avLst/>
              <a:gdLst/>
              <a:ahLst/>
              <a:cxnLst/>
              <a:rect l="l" t="t" r="r" b="b"/>
              <a:pathLst>
                <a:path w="1038" h="990" extrusionOk="0">
                  <a:moveTo>
                    <a:pt x="519" y="0"/>
                  </a:moveTo>
                  <a:lnTo>
                    <a:pt x="331" y="47"/>
                  </a:lnTo>
                  <a:lnTo>
                    <a:pt x="142" y="142"/>
                  </a:lnTo>
                  <a:lnTo>
                    <a:pt x="48" y="283"/>
                  </a:lnTo>
                  <a:lnTo>
                    <a:pt x="1" y="471"/>
                  </a:lnTo>
                  <a:lnTo>
                    <a:pt x="48" y="707"/>
                  </a:lnTo>
                  <a:lnTo>
                    <a:pt x="142" y="848"/>
                  </a:lnTo>
                  <a:lnTo>
                    <a:pt x="331" y="990"/>
                  </a:lnTo>
                  <a:lnTo>
                    <a:pt x="708" y="990"/>
                  </a:lnTo>
                  <a:lnTo>
                    <a:pt x="896" y="848"/>
                  </a:lnTo>
                  <a:lnTo>
                    <a:pt x="990" y="707"/>
                  </a:lnTo>
                  <a:lnTo>
                    <a:pt x="1037" y="519"/>
                  </a:lnTo>
                  <a:lnTo>
                    <a:pt x="990" y="283"/>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2"/>
            <p:cNvSpPr/>
            <p:nvPr/>
          </p:nvSpPr>
          <p:spPr>
            <a:xfrm>
              <a:off x="3269975" y="1756275"/>
              <a:ext cx="24750" cy="25925"/>
            </a:xfrm>
            <a:custGeom>
              <a:avLst/>
              <a:gdLst/>
              <a:ahLst/>
              <a:cxnLst/>
              <a:rect l="l" t="t" r="r" b="b"/>
              <a:pathLst>
                <a:path w="990" h="1037" extrusionOk="0">
                  <a:moveTo>
                    <a:pt x="519" y="0"/>
                  </a:moveTo>
                  <a:lnTo>
                    <a:pt x="283" y="47"/>
                  </a:lnTo>
                  <a:lnTo>
                    <a:pt x="142" y="141"/>
                  </a:lnTo>
                  <a:lnTo>
                    <a:pt x="48" y="330"/>
                  </a:lnTo>
                  <a:lnTo>
                    <a:pt x="1" y="518"/>
                  </a:lnTo>
                  <a:lnTo>
                    <a:pt x="48" y="707"/>
                  </a:lnTo>
                  <a:lnTo>
                    <a:pt x="142" y="848"/>
                  </a:lnTo>
                  <a:lnTo>
                    <a:pt x="283" y="989"/>
                  </a:lnTo>
                  <a:lnTo>
                    <a:pt x="472" y="1037"/>
                  </a:lnTo>
                  <a:lnTo>
                    <a:pt x="519" y="1037"/>
                  </a:lnTo>
                  <a:lnTo>
                    <a:pt x="707" y="989"/>
                  </a:lnTo>
                  <a:lnTo>
                    <a:pt x="849" y="895"/>
                  </a:lnTo>
                  <a:lnTo>
                    <a:pt x="990" y="707"/>
                  </a:lnTo>
                  <a:lnTo>
                    <a:pt x="990" y="518"/>
                  </a:lnTo>
                  <a:lnTo>
                    <a:pt x="990" y="330"/>
                  </a:lnTo>
                  <a:lnTo>
                    <a:pt x="849"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2"/>
            <p:cNvSpPr/>
            <p:nvPr/>
          </p:nvSpPr>
          <p:spPr>
            <a:xfrm>
              <a:off x="3231100" y="1718575"/>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49"/>
                  </a:lnTo>
                  <a:lnTo>
                    <a:pt x="331" y="990"/>
                  </a:lnTo>
                  <a:lnTo>
                    <a:pt x="519" y="1037"/>
                  </a:lnTo>
                  <a:lnTo>
                    <a:pt x="708" y="990"/>
                  </a:lnTo>
                  <a:lnTo>
                    <a:pt x="896" y="849"/>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2"/>
            <p:cNvSpPr/>
            <p:nvPr/>
          </p:nvSpPr>
          <p:spPr>
            <a:xfrm>
              <a:off x="3269975" y="1834000"/>
              <a:ext cx="24750" cy="24750"/>
            </a:xfrm>
            <a:custGeom>
              <a:avLst/>
              <a:gdLst/>
              <a:ahLst/>
              <a:cxnLst/>
              <a:rect l="l" t="t" r="r" b="b"/>
              <a:pathLst>
                <a:path w="990" h="990" extrusionOk="0">
                  <a:moveTo>
                    <a:pt x="283" y="0"/>
                  </a:moveTo>
                  <a:lnTo>
                    <a:pt x="142" y="142"/>
                  </a:lnTo>
                  <a:lnTo>
                    <a:pt x="1" y="283"/>
                  </a:lnTo>
                  <a:lnTo>
                    <a:pt x="1" y="472"/>
                  </a:lnTo>
                  <a:lnTo>
                    <a:pt x="1" y="707"/>
                  </a:lnTo>
                  <a:lnTo>
                    <a:pt x="142" y="848"/>
                  </a:lnTo>
                  <a:lnTo>
                    <a:pt x="283" y="943"/>
                  </a:lnTo>
                  <a:lnTo>
                    <a:pt x="472" y="990"/>
                  </a:lnTo>
                  <a:lnTo>
                    <a:pt x="707" y="943"/>
                  </a:lnTo>
                  <a:lnTo>
                    <a:pt x="849" y="848"/>
                  </a:lnTo>
                  <a:lnTo>
                    <a:pt x="943" y="707"/>
                  </a:lnTo>
                  <a:lnTo>
                    <a:pt x="990" y="472"/>
                  </a:lnTo>
                  <a:lnTo>
                    <a:pt x="943" y="283"/>
                  </a:lnTo>
                  <a:lnTo>
                    <a:pt x="849" y="142"/>
                  </a:lnTo>
                  <a:lnTo>
                    <a:pt x="7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2"/>
            <p:cNvSpPr/>
            <p:nvPr/>
          </p:nvSpPr>
          <p:spPr>
            <a:xfrm>
              <a:off x="3231100" y="1795125"/>
              <a:ext cx="25950" cy="25950"/>
            </a:xfrm>
            <a:custGeom>
              <a:avLst/>
              <a:gdLst/>
              <a:ahLst/>
              <a:cxnLst/>
              <a:rect l="l" t="t" r="r" b="b"/>
              <a:pathLst>
                <a:path w="1038" h="1038" extrusionOk="0">
                  <a:moveTo>
                    <a:pt x="519" y="1"/>
                  </a:moveTo>
                  <a:lnTo>
                    <a:pt x="331" y="48"/>
                  </a:lnTo>
                  <a:lnTo>
                    <a:pt x="142" y="142"/>
                  </a:lnTo>
                  <a:lnTo>
                    <a:pt x="48" y="331"/>
                  </a:lnTo>
                  <a:lnTo>
                    <a:pt x="1" y="519"/>
                  </a:lnTo>
                  <a:lnTo>
                    <a:pt x="48" y="707"/>
                  </a:lnTo>
                  <a:lnTo>
                    <a:pt x="142" y="849"/>
                  </a:lnTo>
                  <a:lnTo>
                    <a:pt x="331" y="990"/>
                  </a:lnTo>
                  <a:lnTo>
                    <a:pt x="519" y="1037"/>
                  </a:lnTo>
                  <a:lnTo>
                    <a:pt x="708" y="990"/>
                  </a:lnTo>
                  <a:lnTo>
                    <a:pt x="896" y="849"/>
                  </a:lnTo>
                  <a:lnTo>
                    <a:pt x="990" y="707"/>
                  </a:lnTo>
                  <a:lnTo>
                    <a:pt x="1037" y="519"/>
                  </a:lnTo>
                  <a:lnTo>
                    <a:pt x="990" y="331"/>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2"/>
            <p:cNvSpPr/>
            <p:nvPr/>
          </p:nvSpPr>
          <p:spPr>
            <a:xfrm>
              <a:off x="3269975" y="1910550"/>
              <a:ext cx="24750" cy="24775"/>
            </a:xfrm>
            <a:custGeom>
              <a:avLst/>
              <a:gdLst/>
              <a:ahLst/>
              <a:cxnLst/>
              <a:rect l="l" t="t" r="r" b="b"/>
              <a:pathLst>
                <a:path w="990" h="991" extrusionOk="0">
                  <a:moveTo>
                    <a:pt x="283" y="1"/>
                  </a:moveTo>
                  <a:lnTo>
                    <a:pt x="142" y="142"/>
                  </a:lnTo>
                  <a:lnTo>
                    <a:pt x="1" y="283"/>
                  </a:lnTo>
                  <a:lnTo>
                    <a:pt x="1" y="519"/>
                  </a:lnTo>
                  <a:lnTo>
                    <a:pt x="1" y="707"/>
                  </a:lnTo>
                  <a:lnTo>
                    <a:pt x="142" y="849"/>
                  </a:lnTo>
                  <a:lnTo>
                    <a:pt x="283" y="990"/>
                  </a:lnTo>
                  <a:lnTo>
                    <a:pt x="707" y="990"/>
                  </a:lnTo>
                  <a:lnTo>
                    <a:pt x="849" y="849"/>
                  </a:lnTo>
                  <a:lnTo>
                    <a:pt x="990" y="707"/>
                  </a:lnTo>
                  <a:lnTo>
                    <a:pt x="990" y="519"/>
                  </a:lnTo>
                  <a:lnTo>
                    <a:pt x="990"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2"/>
            <p:cNvSpPr/>
            <p:nvPr/>
          </p:nvSpPr>
          <p:spPr>
            <a:xfrm>
              <a:off x="3231100" y="1871700"/>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42" y="895"/>
                  </a:lnTo>
                  <a:lnTo>
                    <a:pt x="331" y="989"/>
                  </a:lnTo>
                  <a:lnTo>
                    <a:pt x="519" y="1036"/>
                  </a:lnTo>
                  <a:lnTo>
                    <a:pt x="708" y="989"/>
                  </a:lnTo>
                  <a:lnTo>
                    <a:pt x="896" y="895"/>
                  </a:lnTo>
                  <a:lnTo>
                    <a:pt x="990" y="707"/>
                  </a:lnTo>
                  <a:lnTo>
                    <a:pt x="1037" y="518"/>
                  </a:lnTo>
                  <a:lnTo>
                    <a:pt x="990" y="330"/>
                  </a:lnTo>
                  <a:lnTo>
                    <a:pt x="896" y="141"/>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2"/>
            <p:cNvSpPr/>
            <p:nvPr/>
          </p:nvSpPr>
          <p:spPr>
            <a:xfrm>
              <a:off x="3269975" y="1987100"/>
              <a:ext cx="24750" cy="24775"/>
            </a:xfrm>
            <a:custGeom>
              <a:avLst/>
              <a:gdLst/>
              <a:ahLst/>
              <a:cxnLst/>
              <a:rect l="l" t="t" r="r" b="b"/>
              <a:pathLst>
                <a:path w="990" h="991" extrusionOk="0">
                  <a:moveTo>
                    <a:pt x="472" y="1"/>
                  </a:moveTo>
                  <a:lnTo>
                    <a:pt x="283" y="48"/>
                  </a:lnTo>
                  <a:lnTo>
                    <a:pt x="142" y="142"/>
                  </a:lnTo>
                  <a:lnTo>
                    <a:pt x="1" y="284"/>
                  </a:lnTo>
                  <a:lnTo>
                    <a:pt x="1" y="519"/>
                  </a:lnTo>
                  <a:lnTo>
                    <a:pt x="1" y="708"/>
                  </a:lnTo>
                  <a:lnTo>
                    <a:pt x="142" y="849"/>
                  </a:lnTo>
                  <a:lnTo>
                    <a:pt x="283" y="990"/>
                  </a:lnTo>
                  <a:lnTo>
                    <a:pt x="707" y="990"/>
                  </a:lnTo>
                  <a:lnTo>
                    <a:pt x="849" y="849"/>
                  </a:lnTo>
                  <a:lnTo>
                    <a:pt x="943" y="708"/>
                  </a:lnTo>
                  <a:lnTo>
                    <a:pt x="990" y="519"/>
                  </a:lnTo>
                  <a:lnTo>
                    <a:pt x="943" y="284"/>
                  </a:lnTo>
                  <a:lnTo>
                    <a:pt x="849"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2"/>
            <p:cNvSpPr/>
            <p:nvPr/>
          </p:nvSpPr>
          <p:spPr>
            <a:xfrm>
              <a:off x="3231100" y="1948250"/>
              <a:ext cx="25950" cy="25925"/>
            </a:xfrm>
            <a:custGeom>
              <a:avLst/>
              <a:gdLst/>
              <a:ahLst/>
              <a:cxnLst/>
              <a:rect l="l" t="t" r="r" b="b"/>
              <a:pathLst>
                <a:path w="1038" h="1037" extrusionOk="0">
                  <a:moveTo>
                    <a:pt x="519" y="0"/>
                  </a:moveTo>
                  <a:lnTo>
                    <a:pt x="331" y="47"/>
                  </a:lnTo>
                  <a:lnTo>
                    <a:pt x="142" y="142"/>
                  </a:lnTo>
                  <a:lnTo>
                    <a:pt x="48" y="283"/>
                  </a:lnTo>
                  <a:lnTo>
                    <a:pt x="1" y="518"/>
                  </a:lnTo>
                  <a:lnTo>
                    <a:pt x="48" y="707"/>
                  </a:lnTo>
                  <a:lnTo>
                    <a:pt x="142" y="848"/>
                  </a:lnTo>
                  <a:lnTo>
                    <a:pt x="331" y="990"/>
                  </a:lnTo>
                  <a:lnTo>
                    <a:pt x="519" y="1037"/>
                  </a:lnTo>
                  <a:lnTo>
                    <a:pt x="708" y="990"/>
                  </a:lnTo>
                  <a:lnTo>
                    <a:pt x="896" y="848"/>
                  </a:lnTo>
                  <a:lnTo>
                    <a:pt x="990" y="707"/>
                  </a:lnTo>
                  <a:lnTo>
                    <a:pt x="1037" y="518"/>
                  </a:lnTo>
                  <a:lnTo>
                    <a:pt x="990" y="283"/>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2"/>
            <p:cNvSpPr/>
            <p:nvPr/>
          </p:nvSpPr>
          <p:spPr>
            <a:xfrm>
              <a:off x="3115700" y="1271025"/>
              <a:ext cx="179025" cy="764400"/>
            </a:xfrm>
            <a:custGeom>
              <a:avLst/>
              <a:gdLst/>
              <a:ahLst/>
              <a:cxnLst/>
              <a:rect l="l" t="t" r="r" b="b"/>
              <a:pathLst>
                <a:path w="7161" h="30576" extrusionOk="0">
                  <a:moveTo>
                    <a:pt x="0" y="0"/>
                  </a:moveTo>
                  <a:lnTo>
                    <a:pt x="0" y="30575"/>
                  </a:lnTo>
                  <a:lnTo>
                    <a:pt x="7161" y="30575"/>
                  </a:lnTo>
                  <a:lnTo>
                    <a:pt x="7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2"/>
            <p:cNvSpPr/>
            <p:nvPr/>
          </p:nvSpPr>
          <p:spPr>
            <a:xfrm>
              <a:off x="2847150" y="912975"/>
              <a:ext cx="24775" cy="25950"/>
            </a:xfrm>
            <a:custGeom>
              <a:avLst/>
              <a:gdLst/>
              <a:ahLst/>
              <a:cxnLst/>
              <a:rect l="l" t="t" r="r" b="b"/>
              <a:pathLst>
                <a:path w="991" h="1038" extrusionOk="0">
                  <a:moveTo>
                    <a:pt x="519" y="1"/>
                  </a:moveTo>
                  <a:lnTo>
                    <a:pt x="284" y="48"/>
                  </a:lnTo>
                  <a:lnTo>
                    <a:pt x="142" y="142"/>
                  </a:lnTo>
                  <a:lnTo>
                    <a:pt x="48" y="330"/>
                  </a:lnTo>
                  <a:lnTo>
                    <a:pt x="1" y="519"/>
                  </a:lnTo>
                  <a:lnTo>
                    <a:pt x="48" y="707"/>
                  </a:lnTo>
                  <a:lnTo>
                    <a:pt x="142" y="849"/>
                  </a:lnTo>
                  <a:lnTo>
                    <a:pt x="284" y="990"/>
                  </a:lnTo>
                  <a:lnTo>
                    <a:pt x="519" y="1037"/>
                  </a:lnTo>
                  <a:lnTo>
                    <a:pt x="708" y="990"/>
                  </a:lnTo>
                  <a:lnTo>
                    <a:pt x="849" y="849"/>
                  </a:lnTo>
                  <a:lnTo>
                    <a:pt x="990" y="707"/>
                  </a:lnTo>
                  <a:lnTo>
                    <a:pt x="990" y="519"/>
                  </a:lnTo>
                  <a:lnTo>
                    <a:pt x="990" y="330"/>
                  </a:lnTo>
                  <a:lnTo>
                    <a:pt x="849"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2"/>
            <p:cNvSpPr/>
            <p:nvPr/>
          </p:nvSpPr>
          <p:spPr>
            <a:xfrm>
              <a:off x="2847150" y="989525"/>
              <a:ext cx="24775" cy="24775"/>
            </a:xfrm>
            <a:custGeom>
              <a:avLst/>
              <a:gdLst/>
              <a:ahLst/>
              <a:cxnLst/>
              <a:rect l="l" t="t" r="r" b="b"/>
              <a:pathLst>
                <a:path w="991" h="991" extrusionOk="0">
                  <a:moveTo>
                    <a:pt x="519" y="1"/>
                  </a:moveTo>
                  <a:lnTo>
                    <a:pt x="284" y="48"/>
                  </a:lnTo>
                  <a:lnTo>
                    <a:pt x="142" y="142"/>
                  </a:lnTo>
                  <a:lnTo>
                    <a:pt x="48" y="284"/>
                  </a:lnTo>
                  <a:lnTo>
                    <a:pt x="1" y="519"/>
                  </a:lnTo>
                  <a:lnTo>
                    <a:pt x="48" y="708"/>
                  </a:lnTo>
                  <a:lnTo>
                    <a:pt x="142" y="849"/>
                  </a:lnTo>
                  <a:lnTo>
                    <a:pt x="284" y="990"/>
                  </a:lnTo>
                  <a:lnTo>
                    <a:pt x="708" y="990"/>
                  </a:lnTo>
                  <a:lnTo>
                    <a:pt x="849" y="849"/>
                  </a:lnTo>
                  <a:lnTo>
                    <a:pt x="990" y="708"/>
                  </a:lnTo>
                  <a:lnTo>
                    <a:pt x="990" y="519"/>
                  </a:lnTo>
                  <a:lnTo>
                    <a:pt x="990" y="284"/>
                  </a:lnTo>
                  <a:lnTo>
                    <a:pt x="849"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2"/>
            <p:cNvSpPr/>
            <p:nvPr/>
          </p:nvSpPr>
          <p:spPr>
            <a:xfrm>
              <a:off x="2847150" y="1066100"/>
              <a:ext cx="24775" cy="25925"/>
            </a:xfrm>
            <a:custGeom>
              <a:avLst/>
              <a:gdLst/>
              <a:ahLst/>
              <a:cxnLst/>
              <a:rect l="l" t="t" r="r" b="b"/>
              <a:pathLst>
                <a:path w="991" h="1037" extrusionOk="0">
                  <a:moveTo>
                    <a:pt x="472" y="0"/>
                  </a:moveTo>
                  <a:lnTo>
                    <a:pt x="284" y="47"/>
                  </a:lnTo>
                  <a:lnTo>
                    <a:pt x="142" y="141"/>
                  </a:lnTo>
                  <a:lnTo>
                    <a:pt x="1" y="330"/>
                  </a:lnTo>
                  <a:lnTo>
                    <a:pt x="1" y="518"/>
                  </a:lnTo>
                  <a:lnTo>
                    <a:pt x="48" y="707"/>
                  </a:lnTo>
                  <a:lnTo>
                    <a:pt x="142" y="895"/>
                  </a:lnTo>
                  <a:lnTo>
                    <a:pt x="284" y="989"/>
                  </a:lnTo>
                  <a:lnTo>
                    <a:pt x="519" y="1037"/>
                  </a:lnTo>
                  <a:lnTo>
                    <a:pt x="708" y="989"/>
                  </a:lnTo>
                  <a:lnTo>
                    <a:pt x="849" y="895"/>
                  </a:lnTo>
                  <a:lnTo>
                    <a:pt x="990" y="707"/>
                  </a:lnTo>
                  <a:lnTo>
                    <a:pt x="990" y="518"/>
                  </a:lnTo>
                  <a:lnTo>
                    <a:pt x="990" y="330"/>
                  </a:lnTo>
                  <a:lnTo>
                    <a:pt x="849" y="141"/>
                  </a:lnTo>
                  <a:lnTo>
                    <a:pt x="708"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2"/>
            <p:cNvSpPr/>
            <p:nvPr/>
          </p:nvSpPr>
          <p:spPr>
            <a:xfrm>
              <a:off x="2847150" y="1142650"/>
              <a:ext cx="24775" cy="25925"/>
            </a:xfrm>
            <a:custGeom>
              <a:avLst/>
              <a:gdLst/>
              <a:ahLst/>
              <a:cxnLst/>
              <a:rect l="l" t="t" r="r" b="b"/>
              <a:pathLst>
                <a:path w="991" h="1037" extrusionOk="0">
                  <a:moveTo>
                    <a:pt x="472" y="0"/>
                  </a:moveTo>
                  <a:lnTo>
                    <a:pt x="284" y="47"/>
                  </a:lnTo>
                  <a:lnTo>
                    <a:pt x="142" y="142"/>
                  </a:lnTo>
                  <a:lnTo>
                    <a:pt x="1" y="330"/>
                  </a:lnTo>
                  <a:lnTo>
                    <a:pt x="1" y="519"/>
                  </a:lnTo>
                  <a:lnTo>
                    <a:pt x="48" y="707"/>
                  </a:lnTo>
                  <a:lnTo>
                    <a:pt x="142" y="895"/>
                  </a:lnTo>
                  <a:lnTo>
                    <a:pt x="284" y="990"/>
                  </a:lnTo>
                  <a:lnTo>
                    <a:pt x="519" y="1037"/>
                  </a:lnTo>
                  <a:lnTo>
                    <a:pt x="708" y="990"/>
                  </a:lnTo>
                  <a:lnTo>
                    <a:pt x="849" y="895"/>
                  </a:lnTo>
                  <a:lnTo>
                    <a:pt x="990" y="707"/>
                  </a:lnTo>
                  <a:lnTo>
                    <a:pt x="990" y="519"/>
                  </a:lnTo>
                  <a:lnTo>
                    <a:pt x="990" y="330"/>
                  </a:lnTo>
                  <a:lnTo>
                    <a:pt x="849" y="142"/>
                  </a:lnTo>
                  <a:lnTo>
                    <a:pt x="708"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2"/>
            <p:cNvSpPr/>
            <p:nvPr/>
          </p:nvSpPr>
          <p:spPr>
            <a:xfrm>
              <a:off x="2847150" y="1219200"/>
              <a:ext cx="24775" cy="25925"/>
            </a:xfrm>
            <a:custGeom>
              <a:avLst/>
              <a:gdLst/>
              <a:ahLst/>
              <a:cxnLst/>
              <a:rect l="l" t="t" r="r" b="b"/>
              <a:pathLst>
                <a:path w="991" h="1037" extrusionOk="0">
                  <a:moveTo>
                    <a:pt x="472" y="1"/>
                  </a:moveTo>
                  <a:lnTo>
                    <a:pt x="284" y="48"/>
                  </a:lnTo>
                  <a:lnTo>
                    <a:pt x="142" y="189"/>
                  </a:lnTo>
                  <a:lnTo>
                    <a:pt x="1" y="330"/>
                  </a:lnTo>
                  <a:lnTo>
                    <a:pt x="1" y="519"/>
                  </a:lnTo>
                  <a:lnTo>
                    <a:pt x="48" y="754"/>
                  </a:lnTo>
                  <a:lnTo>
                    <a:pt x="142" y="896"/>
                  </a:lnTo>
                  <a:lnTo>
                    <a:pt x="284" y="990"/>
                  </a:lnTo>
                  <a:lnTo>
                    <a:pt x="519" y="1037"/>
                  </a:lnTo>
                  <a:lnTo>
                    <a:pt x="708" y="990"/>
                  </a:lnTo>
                  <a:lnTo>
                    <a:pt x="849" y="896"/>
                  </a:lnTo>
                  <a:lnTo>
                    <a:pt x="990" y="707"/>
                  </a:lnTo>
                  <a:lnTo>
                    <a:pt x="990" y="519"/>
                  </a:lnTo>
                  <a:lnTo>
                    <a:pt x="990" y="330"/>
                  </a:lnTo>
                  <a:lnTo>
                    <a:pt x="849" y="142"/>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2"/>
            <p:cNvSpPr/>
            <p:nvPr/>
          </p:nvSpPr>
          <p:spPr>
            <a:xfrm>
              <a:off x="2847150" y="1295750"/>
              <a:ext cx="24775" cy="25950"/>
            </a:xfrm>
            <a:custGeom>
              <a:avLst/>
              <a:gdLst/>
              <a:ahLst/>
              <a:cxnLst/>
              <a:rect l="l" t="t" r="r" b="b"/>
              <a:pathLst>
                <a:path w="991" h="1038" extrusionOk="0">
                  <a:moveTo>
                    <a:pt x="472" y="1"/>
                  </a:moveTo>
                  <a:lnTo>
                    <a:pt x="284" y="48"/>
                  </a:lnTo>
                  <a:lnTo>
                    <a:pt x="142" y="189"/>
                  </a:lnTo>
                  <a:lnTo>
                    <a:pt x="1" y="331"/>
                  </a:lnTo>
                  <a:lnTo>
                    <a:pt x="1" y="566"/>
                  </a:lnTo>
                  <a:lnTo>
                    <a:pt x="48" y="755"/>
                  </a:lnTo>
                  <a:lnTo>
                    <a:pt x="142" y="896"/>
                  </a:lnTo>
                  <a:lnTo>
                    <a:pt x="284" y="1037"/>
                  </a:lnTo>
                  <a:lnTo>
                    <a:pt x="519" y="1037"/>
                  </a:lnTo>
                  <a:lnTo>
                    <a:pt x="708" y="990"/>
                  </a:lnTo>
                  <a:lnTo>
                    <a:pt x="849" y="896"/>
                  </a:lnTo>
                  <a:lnTo>
                    <a:pt x="990" y="755"/>
                  </a:lnTo>
                  <a:lnTo>
                    <a:pt x="990" y="566"/>
                  </a:lnTo>
                  <a:lnTo>
                    <a:pt x="990" y="519"/>
                  </a:lnTo>
                  <a:lnTo>
                    <a:pt x="990" y="331"/>
                  </a:lnTo>
                  <a:lnTo>
                    <a:pt x="849" y="189"/>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2"/>
            <p:cNvSpPr/>
            <p:nvPr/>
          </p:nvSpPr>
          <p:spPr>
            <a:xfrm>
              <a:off x="2847150" y="1372300"/>
              <a:ext cx="24775" cy="25950"/>
            </a:xfrm>
            <a:custGeom>
              <a:avLst/>
              <a:gdLst/>
              <a:ahLst/>
              <a:cxnLst/>
              <a:rect l="l" t="t" r="r" b="b"/>
              <a:pathLst>
                <a:path w="991" h="1038" extrusionOk="0">
                  <a:moveTo>
                    <a:pt x="472" y="1"/>
                  </a:moveTo>
                  <a:lnTo>
                    <a:pt x="284" y="48"/>
                  </a:lnTo>
                  <a:lnTo>
                    <a:pt x="142" y="189"/>
                  </a:lnTo>
                  <a:lnTo>
                    <a:pt x="1" y="331"/>
                  </a:lnTo>
                  <a:lnTo>
                    <a:pt x="1" y="519"/>
                  </a:lnTo>
                  <a:lnTo>
                    <a:pt x="48" y="755"/>
                  </a:lnTo>
                  <a:lnTo>
                    <a:pt x="142" y="896"/>
                  </a:lnTo>
                  <a:lnTo>
                    <a:pt x="284" y="990"/>
                  </a:lnTo>
                  <a:lnTo>
                    <a:pt x="519" y="1037"/>
                  </a:lnTo>
                  <a:lnTo>
                    <a:pt x="708" y="990"/>
                  </a:lnTo>
                  <a:lnTo>
                    <a:pt x="849" y="896"/>
                  </a:lnTo>
                  <a:lnTo>
                    <a:pt x="990" y="708"/>
                  </a:lnTo>
                  <a:lnTo>
                    <a:pt x="990" y="519"/>
                  </a:lnTo>
                  <a:lnTo>
                    <a:pt x="990" y="331"/>
                  </a:lnTo>
                  <a:lnTo>
                    <a:pt x="849" y="142"/>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2"/>
            <p:cNvSpPr/>
            <p:nvPr/>
          </p:nvSpPr>
          <p:spPr>
            <a:xfrm>
              <a:off x="2847150" y="1450050"/>
              <a:ext cx="24775" cy="25925"/>
            </a:xfrm>
            <a:custGeom>
              <a:avLst/>
              <a:gdLst/>
              <a:ahLst/>
              <a:cxnLst/>
              <a:rect l="l" t="t" r="r" b="b"/>
              <a:pathLst>
                <a:path w="991" h="1037" extrusionOk="0">
                  <a:moveTo>
                    <a:pt x="519" y="0"/>
                  </a:moveTo>
                  <a:lnTo>
                    <a:pt x="284" y="47"/>
                  </a:lnTo>
                  <a:lnTo>
                    <a:pt x="142" y="142"/>
                  </a:lnTo>
                  <a:lnTo>
                    <a:pt x="48" y="330"/>
                  </a:lnTo>
                  <a:lnTo>
                    <a:pt x="1" y="519"/>
                  </a:lnTo>
                  <a:lnTo>
                    <a:pt x="48" y="707"/>
                  </a:lnTo>
                  <a:lnTo>
                    <a:pt x="142" y="848"/>
                  </a:lnTo>
                  <a:lnTo>
                    <a:pt x="284" y="990"/>
                  </a:lnTo>
                  <a:lnTo>
                    <a:pt x="519" y="1037"/>
                  </a:lnTo>
                  <a:lnTo>
                    <a:pt x="708" y="990"/>
                  </a:lnTo>
                  <a:lnTo>
                    <a:pt x="849" y="848"/>
                  </a:lnTo>
                  <a:lnTo>
                    <a:pt x="990" y="707"/>
                  </a:lnTo>
                  <a:lnTo>
                    <a:pt x="990" y="519"/>
                  </a:lnTo>
                  <a:lnTo>
                    <a:pt x="990" y="330"/>
                  </a:lnTo>
                  <a:lnTo>
                    <a:pt x="849"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2"/>
            <p:cNvSpPr/>
            <p:nvPr/>
          </p:nvSpPr>
          <p:spPr>
            <a:xfrm>
              <a:off x="2847150" y="1526600"/>
              <a:ext cx="24775" cy="25925"/>
            </a:xfrm>
            <a:custGeom>
              <a:avLst/>
              <a:gdLst/>
              <a:ahLst/>
              <a:cxnLst/>
              <a:rect l="l" t="t" r="r" b="b"/>
              <a:pathLst>
                <a:path w="991" h="1037" extrusionOk="0">
                  <a:moveTo>
                    <a:pt x="519" y="1"/>
                  </a:moveTo>
                  <a:lnTo>
                    <a:pt x="284" y="48"/>
                  </a:lnTo>
                  <a:lnTo>
                    <a:pt x="142" y="142"/>
                  </a:lnTo>
                  <a:lnTo>
                    <a:pt x="48" y="330"/>
                  </a:lnTo>
                  <a:lnTo>
                    <a:pt x="1" y="519"/>
                  </a:lnTo>
                  <a:lnTo>
                    <a:pt x="48" y="707"/>
                  </a:lnTo>
                  <a:lnTo>
                    <a:pt x="142" y="896"/>
                  </a:lnTo>
                  <a:lnTo>
                    <a:pt x="284" y="990"/>
                  </a:lnTo>
                  <a:lnTo>
                    <a:pt x="519" y="1037"/>
                  </a:lnTo>
                  <a:lnTo>
                    <a:pt x="708" y="990"/>
                  </a:lnTo>
                  <a:lnTo>
                    <a:pt x="849" y="896"/>
                  </a:lnTo>
                  <a:lnTo>
                    <a:pt x="990" y="707"/>
                  </a:lnTo>
                  <a:lnTo>
                    <a:pt x="990" y="519"/>
                  </a:lnTo>
                  <a:lnTo>
                    <a:pt x="990" y="330"/>
                  </a:lnTo>
                  <a:lnTo>
                    <a:pt x="849"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2"/>
            <p:cNvSpPr/>
            <p:nvPr/>
          </p:nvSpPr>
          <p:spPr>
            <a:xfrm>
              <a:off x="2847150" y="1603150"/>
              <a:ext cx="24775" cy="25950"/>
            </a:xfrm>
            <a:custGeom>
              <a:avLst/>
              <a:gdLst/>
              <a:ahLst/>
              <a:cxnLst/>
              <a:rect l="l" t="t" r="r" b="b"/>
              <a:pathLst>
                <a:path w="991" h="1038" extrusionOk="0">
                  <a:moveTo>
                    <a:pt x="519" y="1"/>
                  </a:moveTo>
                  <a:lnTo>
                    <a:pt x="284" y="48"/>
                  </a:lnTo>
                  <a:lnTo>
                    <a:pt x="142" y="142"/>
                  </a:lnTo>
                  <a:lnTo>
                    <a:pt x="48" y="330"/>
                  </a:lnTo>
                  <a:lnTo>
                    <a:pt x="1" y="519"/>
                  </a:lnTo>
                  <a:lnTo>
                    <a:pt x="48" y="707"/>
                  </a:lnTo>
                  <a:lnTo>
                    <a:pt x="142" y="896"/>
                  </a:lnTo>
                  <a:lnTo>
                    <a:pt x="284" y="990"/>
                  </a:lnTo>
                  <a:lnTo>
                    <a:pt x="519" y="1037"/>
                  </a:lnTo>
                  <a:lnTo>
                    <a:pt x="708" y="990"/>
                  </a:lnTo>
                  <a:lnTo>
                    <a:pt x="849" y="896"/>
                  </a:lnTo>
                  <a:lnTo>
                    <a:pt x="990" y="707"/>
                  </a:lnTo>
                  <a:lnTo>
                    <a:pt x="990" y="519"/>
                  </a:lnTo>
                  <a:lnTo>
                    <a:pt x="990" y="330"/>
                  </a:lnTo>
                  <a:lnTo>
                    <a:pt x="849"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2"/>
            <p:cNvSpPr/>
            <p:nvPr/>
          </p:nvSpPr>
          <p:spPr>
            <a:xfrm>
              <a:off x="2847150" y="1679700"/>
              <a:ext cx="24775" cy="25950"/>
            </a:xfrm>
            <a:custGeom>
              <a:avLst/>
              <a:gdLst/>
              <a:ahLst/>
              <a:cxnLst/>
              <a:rect l="l" t="t" r="r" b="b"/>
              <a:pathLst>
                <a:path w="991" h="1038" extrusionOk="0">
                  <a:moveTo>
                    <a:pt x="519" y="1"/>
                  </a:moveTo>
                  <a:lnTo>
                    <a:pt x="284" y="48"/>
                  </a:lnTo>
                  <a:lnTo>
                    <a:pt x="142" y="189"/>
                  </a:lnTo>
                  <a:lnTo>
                    <a:pt x="48" y="331"/>
                  </a:lnTo>
                  <a:lnTo>
                    <a:pt x="1" y="519"/>
                  </a:lnTo>
                  <a:lnTo>
                    <a:pt x="48" y="708"/>
                  </a:lnTo>
                  <a:lnTo>
                    <a:pt x="142" y="896"/>
                  </a:lnTo>
                  <a:lnTo>
                    <a:pt x="284" y="990"/>
                  </a:lnTo>
                  <a:lnTo>
                    <a:pt x="519" y="1037"/>
                  </a:lnTo>
                  <a:lnTo>
                    <a:pt x="708" y="990"/>
                  </a:lnTo>
                  <a:lnTo>
                    <a:pt x="849" y="896"/>
                  </a:lnTo>
                  <a:lnTo>
                    <a:pt x="990" y="708"/>
                  </a:lnTo>
                  <a:lnTo>
                    <a:pt x="990" y="519"/>
                  </a:lnTo>
                  <a:lnTo>
                    <a:pt x="990" y="331"/>
                  </a:lnTo>
                  <a:lnTo>
                    <a:pt x="849"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2"/>
            <p:cNvSpPr/>
            <p:nvPr/>
          </p:nvSpPr>
          <p:spPr>
            <a:xfrm>
              <a:off x="2847150" y="1756275"/>
              <a:ext cx="24775" cy="25925"/>
            </a:xfrm>
            <a:custGeom>
              <a:avLst/>
              <a:gdLst/>
              <a:ahLst/>
              <a:cxnLst/>
              <a:rect l="l" t="t" r="r" b="b"/>
              <a:pathLst>
                <a:path w="991" h="1037" extrusionOk="0">
                  <a:moveTo>
                    <a:pt x="519" y="0"/>
                  </a:moveTo>
                  <a:lnTo>
                    <a:pt x="284" y="47"/>
                  </a:lnTo>
                  <a:lnTo>
                    <a:pt x="142" y="141"/>
                  </a:lnTo>
                  <a:lnTo>
                    <a:pt x="48" y="330"/>
                  </a:lnTo>
                  <a:lnTo>
                    <a:pt x="1" y="518"/>
                  </a:lnTo>
                  <a:lnTo>
                    <a:pt x="48" y="707"/>
                  </a:lnTo>
                  <a:lnTo>
                    <a:pt x="142" y="895"/>
                  </a:lnTo>
                  <a:lnTo>
                    <a:pt x="284" y="989"/>
                  </a:lnTo>
                  <a:lnTo>
                    <a:pt x="519" y="1037"/>
                  </a:lnTo>
                  <a:lnTo>
                    <a:pt x="708" y="989"/>
                  </a:lnTo>
                  <a:lnTo>
                    <a:pt x="849" y="895"/>
                  </a:lnTo>
                  <a:lnTo>
                    <a:pt x="990" y="707"/>
                  </a:lnTo>
                  <a:lnTo>
                    <a:pt x="990" y="518"/>
                  </a:lnTo>
                  <a:lnTo>
                    <a:pt x="990" y="330"/>
                  </a:lnTo>
                  <a:lnTo>
                    <a:pt x="849" y="141"/>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2"/>
            <p:cNvSpPr/>
            <p:nvPr/>
          </p:nvSpPr>
          <p:spPr>
            <a:xfrm>
              <a:off x="2847150" y="1832825"/>
              <a:ext cx="24775" cy="25925"/>
            </a:xfrm>
            <a:custGeom>
              <a:avLst/>
              <a:gdLst/>
              <a:ahLst/>
              <a:cxnLst/>
              <a:rect l="l" t="t" r="r" b="b"/>
              <a:pathLst>
                <a:path w="991" h="1037" extrusionOk="0">
                  <a:moveTo>
                    <a:pt x="472" y="0"/>
                  </a:moveTo>
                  <a:lnTo>
                    <a:pt x="284" y="47"/>
                  </a:lnTo>
                  <a:lnTo>
                    <a:pt x="142" y="189"/>
                  </a:lnTo>
                  <a:lnTo>
                    <a:pt x="1" y="330"/>
                  </a:lnTo>
                  <a:lnTo>
                    <a:pt x="1" y="566"/>
                  </a:lnTo>
                  <a:lnTo>
                    <a:pt x="48" y="754"/>
                  </a:lnTo>
                  <a:lnTo>
                    <a:pt x="142" y="895"/>
                  </a:lnTo>
                  <a:lnTo>
                    <a:pt x="284" y="1037"/>
                  </a:lnTo>
                  <a:lnTo>
                    <a:pt x="519" y="1037"/>
                  </a:lnTo>
                  <a:lnTo>
                    <a:pt x="708" y="990"/>
                  </a:lnTo>
                  <a:lnTo>
                    <a:pt x="849" y="895"/>
                  </a:lnTo>
                  <a:lnTo>
                    <a:pt x="990" y="754"/>
                  </a:lnTo>
                  <a:lnTo>
                    <a:pt x="990" y="519"/>
                  </a:lnTo>
                  <a:lnTo>
                    <a:pt x="990" y="330"/>
                  </a:lnTo>
                  <a:lnTo>
                    <a:pt x="849" y="189"/>
                  </a:lnTo>
                  <a:lnTo>
                    <a:pt x="708"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2"/>
            <p:cNvSpPr/>
            <p:nvPr/>
          </p:nvSpPr>
          <p:spPr>
            <a:xfrm>
              <a:off x="2847150" y="1910550"/>
              <a:ext cx="24775" cy="24775"/>
            </a:xfrm>
            <a:custGeom>
              <a:avLst/>
              <a:gdLst/>
              <a:ahLst/>
              <a:cxnLst/>
              <a:rect l="l" t="t" r="r" b="b"/>
              <a:pathLst>
                <a:path w="991" h="991" extrusionOk="0">
                  <a:moveTo>
                    <a:pt x="472" y="1"/>
                  </a:moveTo>
                  <a:lnTo>
                    <a:pt x="284" y="48"/>
                  </a:lnTo>
                  <a:lnTo>
                    <a:pt x="142" y="142"/>
                  </a:lnTo>
                  <a:lnTo>
                    <a:pt x="1" y="283"/>
                  </a:lnTo>
                  <a:lnTo>
                    <a:pt x="1" y="519"/>
                  </a:lnTo>
                  <a:lnTo>
                    <a:pt x="48" y="707"/>
                  </a:lnTo>
                  <a:lnTo>
                    <a:pt x="142" y="849"/>
                  </a:lnTo>
                  <a:lnTo>
                    <a:pt x="284" y="990"/>
                  </a:lnTo>
                  <a:lnTo>
                    <a:pt x="708" y="990"/>
                  </a:lnTo>
                  <a:lnTo>
                    <a:pt x="849" y="849"/>
                  </a:lnTo>
                  <a:lnTo>
                    <a:pt x="990" y="707"/>
                  </a:lnTo>
                  <a:lnTo>
                    <a:pt x="990" y="519"/>
                  </a:lnTo>
                  <a:lnTo>
                    <a:pt x="990" y="472"/>
                  </a:lnTo>
                  <a:lnTo>
                    <a:pt x="990" y="283"/>
                  </a:lnTo>
                  <a:lnTo>
                    <a:pt x="849" y="142"/>
                  </a:lnTo>
                  <a:lnTo>
                    <a:pt x="70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2847150" y="1987100"/>
              <a:ext cx="24775" cy="25950"/>
            </a:xfrm>
            <a:custGeom>
              <a:avLst/>
              <a:gdLst/>
              <a:ahLst/>
              <a:cxnLst/>
              <a:rect l="l" t="t" r="r" b="b"/>
              <a:pathLst>
                <a:path w="991" h="1038" extrusionOk="0">
                  <a:moveTo>
                    <a:pt x="472" y="1"/>
                  </a:moveTo>
                  <a:lnTo>
                    <a:pt x="284" y="48"/>
                  </a:lnTo>
                  <a:lnTo>
                    <a:pt x="142" y="142"/>
                  </a:lnTo>
                  <a:lnTo>
                    <a:pt x="1" y="331"/>
                  </a:lnTo>
                  <a:lnTo>
                    <a:pt x="1" y="519"/>
                  </a:lnTo>
                  <a:lnTo>
                    <a:pt x="48" y="708"/>
                  </a:lnTo>
                  <a:lnTo>
                    <a:pt x="142" y="849"/>
                  </a:lnTo>
                  <a:lnTo>
                    <a:pt x="284" y="990"/>
                  </a:lnTo>
                  <a:lnTo>
                    <a:pt x="519" y="1037"/>
                  </a:lnTo>
                  <a:lnTo>
                    <a:pt x="708" y="990"/>
                  </a:lnTo>
                  <a:lnTo>
                    <a:pt x="849" y="849"/>
                  </a:lnTo>
                  <a:lnTo>
                    <a:pt x="990" y="708"/>
                  </a:lnTo>
                  <a:lnTo>
                    <a:pt x="990" y="519"/>
                  </a:lnTo>
                  <a:lnTo>
                    <a:pt x="990" y="284"/>
                  </a:lnTo>
                  <a:lnTo>
                    <a:pt x="849" y="142"/>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2"/>
            <p:cNvSpPr/>
            <p:nvPr/>
          </p:nvSpPr>
          <p:spPr>
            <a:xfrm>
              <a:off x="2886025" y="2025975"/>
              <a:ext cx="24750" cy="9450"/>
            </a:xfrm>
            <a:custGeom>
              <a:avLst/>
              <a:gdLst/>
              <a:ahLst/>
              <a:cxnLst/>
              <a:rect l="l" t="t" r="r" b="b"/>
              <a:pathLst>
                <a:path w="990" h="378" extrusionOk="0">
                  <a:moveTo>
                    <a:pt x="377" y="1"/>
                  </a:moveTo>
                  <a:lnTo>
                    <a:pt x="189" y="48"/>
                  </a:lnTo>
                  <a:lnTo>
                    <a:pt x="95" y="189"/>
                  </a:lnTo>
                  <a:lnTo>
                    <a:pt x="1" y="377"/>
                  </a:lnTo>
                  <a:lnTo>
                    <a:pt x="990" y="377"/>
                  </a:lnTo>
                  <a:lnTo>
                    <a:pt x="943" y="236"/>
                  </a:lnTo>
                  <a:lnTo>
                    <a:pt x="849" y="142"/>
                  </a:lnTo>
                  <a:lnTo>
                    <a:pt x="707" y="48"/>
                  </a:lnTo>
                  <a:lnTo>
                    <a:pt x="5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2"/>
            <p:cNvSpPr/>
            <p:nvPr/>
          </p:nvSpPr>
          <p:spPr>
            <a:xfrm>
              <a:off x="2923725" y="912975"/>
              <a:ext cx="25925" cy="25950"/>
            </a:xfrm>
            <a:custGeom>
              <a:avLst/>
              <a:gdLst/>
              <a:ahLst/>
              <a:cxnLst/>
              <a:rect l="l" t="t" r="r" b="b"/>
              <a:pathLst>
                <a:path w="1037" h="1038" extrusionOk="0">
                  <a:moveTo>
                    <a:pt x="518" y="1"/>
                  </a:moveTo>
                  <a:lnTo>
                    <a:pt x="330" y="48"/>
                  </a:lnTo>
                  <a:lnTo>
                    <a:pt x="141" y="142"/>
                  </a:lnTo>
                  <a:lnTo>
                    <a:pt x="47" y="330"/>
                  </a:lnTo>
                  <a:lnTo>
                    <a:pt x="0" y="519"/>
                  </a:lnTo>
                  <a:lnTo>
                    <a:pt x="47" y="707"/>
                  </a:lnTo>
                  <a:lnTo>
                    <a:pt x="141" y="849"/>
                  </a:lnTo>
                  <a:lnTo>
                    <a:pt x="330" y="990"/>
                  </a:lnTo>
                  <a:lnTo>
                    <a:pt x="518" y="1037"/>
                  </a:lnTo>
                  <a:lnTo>
                    <a:pt x="707" y="990"/>
                  </a:lnTo>
                  <a:lnTo>
                    <a:pt x="848" y="849"/>
                  </a:lnTo>
                  <a:lnTo>
                    <a:pt x="989" y="707"/>
                  </a:lnTo>
                  <a:lnTo>
                    <a:pt x="1036" y="519"/>
                  </a:lnTo>
                  <a:lnTo>
                    <a:pt x="989" y="330"/>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2884850" y="874100"/>
              <a:ext cx="25925" cy="25950"/>
            </a:xfrm>
            <a:custGeom>
              <a:avLst/>
              <a:gdLst/>
              <a:ahLst/>
              <a:cxnLst/>
              <a:rect l="l" t="t" r="r" b="b"/>
              <a:pathLst>
                <a:path w="1037" h="1038" extrusionOk="0">
                  <a:moveTo>
                    <a:pt x="519" y="1"/>
                  </a:moveTo>
                  <a:lnTo>
                    <a:pt x="330" y="48"/>
                  </a:lnTo>
                  <a:lnTo>
                    <a:pt x="189" y="189"/>
                  </a:lnTo>
                  <a:lnTo>
                    <a:pt x="48" y="331"/>
                  </a:lnTo>
                  <a:lnTo>
                    <a:pt x="0" y="519"/>
                  </a:lnTo>
                  <a:lnTo>
                    <a:pt x="48" y="708"/>
                  </a:lnTo>
                  <a:lnTo>
                    <a:pt x="189" y="896"/>
                  </a:lnTo>
                  <a:lnTo>
                    <a:pt x="330" y="990"/>
                  </a:lnTo>
                  <a:lnTo>
                    <a:pt x="519" y="1037"/>
                  </a:lnTo>
                  <a:lnTo>
                    <a:pt x="707" y="990"/>
                  </a:lnTo>
                  <a:lnTo>
                    <a:pt x="896" y="896"/>
                  </a:lnTo>
                  <a:lnTo>
                    <a:pt x="990" y="708"/>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2"/>
            <p:cNvSpPr/>
            <p:nvPr/>
          </p:nvSpPr>
          <p:spPr>
            <a:xfrm>
              <a:off x="2923725" y="989525"/>
              <a:ext cx="25925" cy="24775"/>
            </a:xfrm>
            <a:custGeom>
              <a:avLst/>
              <a:gdLst/>
              <a:ahLst/>
              <a:cxnLst/>
              <a:rect l="l" t="t" r="r" b="b"/>
              <a:pathLst>
                <a:path w="1037" h="991" extrusionOk="0">
                  <a:moveTo>
                    <a:pt x="518" y="1"/>
                  </a:moveTo>
                  <a:lnTo>
                    <a:pt x="330" y="48"/>
                  </a:lnTo>
                  <a:lnTo>
                    <a:pt x="141" y="142"/>
                  </a:lnTo>
                  <a:lnTo>
                    <a:pt x="47" y="284"/>
                  </a:lnTo>
                  <a:lnTo>
                    <a:pt x="0" y="519"/>
                  </a:lnTo>
                  <a:lnTo>
                    <a:pt x="47" y="708"/>
                  </a:lnTo>
                  <a:lnTo>
                    <a:pt x="141" y="849"/>
                  </a:lnTo>
                  <a:lnTo>
                    <a:pt x="330" y="990"/>
                  </a:lnTo>
                  <a:lnTo>
                    <a:pt x="707" y="990"/>
                  </a:lnTo>
                  <a:lnTo>
                    <a:pt x="848" y="849"/>
                  </a:lnTo>
                  <a:lnTo>
                    <a:pt x="989" y="708"/>
                  </a:lnTo>
                  <a:lnTo>
                    <a:pt x="1036" y="519"/>
                  </a:lnTo>
                  <a:lnTo>
                    <a:pt x="989" y="284"/>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2"/>
            <p:cNvSpPr/>
            <p:nvPr/>
          </p:nvSpPr>
          <p:spPr>
            <a:xfrm>
              <a:off x="2884850" y="950675"/>
              <a:ext cx="25925" cy="25925"/>
            </a:xfrm>
            <a:custGeom>
              <a:avLst/>
              <a:gdLst/>
              <a:ahLst/>
              <a:cxnLst/>
              <a:rect l="l" t="t" r="r" b="b"/>
              <a:pathLst>
                <a:path w="1037" h="1037" extrusionOk="0">
                  <a:moveTo>
                    <a:pt x="519" y="0"/>
                  </a:moveTo>
                  <a:lnTo>
                    <a:pt x="330" y="47"/>
                  </a:lnTo>
                  <a:lnTo>
                    <a:pt x="189" y="189"/>
                  </a:lnTo>
                  <a:lnTo>
                    <a:pt x="48" y="330"/>
                  </a:lnTo>
                  <a:lnTo>
                    <a:pt x="0" y="518"/>
                  </a:lnTo>
                  <a:lnTo>
                    <a:pt x="48" y="754"/>
                  </a:lnTo>
                  <a:lnTo>
                    <a:pt x="189" y="895"/>
                  </a:lnTo>
                  <a:lnTo>
                    <a:pt x="330" y="990"/>
                  </a:lnTo>
                  <a:lnTo>
                    <a:pt x="519" y="1037"/>
                  </a:lnTo>
                  <a:lnTo>
                    <a:pt x="707" y="990"/>
                  </a:lnTo>
                  <a:lnTo>
                    <a:pt x="896" y="895"/>
                  </a:lnTo>
                  <a:lnTo>
                    <a:pt x="990" y="754"/>
                  </a:lnTo>
                  <a:lnTo>
                    <a:pt x="1037" y="518"/>
                  </a:lnTo>
                  <a:lnTo>
                    <a:pt x="990" y="330"/>
                  </a:lnTo>
                  <a:lnTo>
                    <a:pt x="896"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2923725" y="1066100"/>
              <a:ext cx="25925" cy="25925"/>
            </a:xfrm>
            <a:custGeom>
              <a:avLst/>
              <a:gdLst/>
              <a:ahLst/>
              <a:cxnLst/>
              <a:rect l="l" t="t" r="r" b="b"/>
              <a:pathLst>
                <a:path w="1037" h="1037" extrusionOk="0">
                  <a:moveTo>
                    <a:pt x="518" y="0"/>
                  </a:moveTo>
                  <a:lnTo>
                    <a:pt x="283" y="47"/>
                  </a:lnTo>
                  <a:lnTo>
                    <a:pt x="141" y="141"/>
                  </a:lnTo>
                  <a:lnTo>
                    <a:pt x="47" y="330"/>
                  </a:lnTo>
                  <a:lnTo>
                    <a:pt x="0" y="518"/>
                  </a:lnTo>
                  <a:lnTo>
                    <a:pt x="47" y="707"/>
                  </a:lnTo>
                  <a:lnTo>
                    <a:pt x="141" y="895"/>
                  </a:lnTo>
                  <a:lnTo>
                    <a:pt x="330" y="989"/>
                  </a:lnTo>
                  <a:lnTo>
                    <a:pt x="518" y="1037"/>
                  </a:lnTo>
                  <a:lnTo>
                    <a:pt x="707" y="989"/>
                  </a:lnTo>
                  <a:lnTo>
                    <a:pt x="848" y="895"/>
                  </a:lnTo>
                  <a:lnTo>
                    <a:pt x="989" y="707"/>
                  </a:lnTo>
                  <a:lnTo>
                    <a:pt x="1036" y="518"/>
                  </a:lnTo>
                  <a:lnTo>
                    <a:pt x="989" y="330"/>
                  </a:lnTo>
                  <a:lnTo>
                    <a:pt x="848" y="141"/>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2"/>
            <p:cNvSpPr/>
            <p:nvPr/>
          </p:nvSpPr>
          <p:spPr>
            <a:xfrm>
              <a:off x="2884850" y="1028400"/>
              <a:ext cx="25925" cy="24750"/>
            </a:xfrm>
            <a:custGeom>
              <a:avLst/>
              <a:gdLst/>
              <a:ahLst/>
              <a:cxnLst/>
              <a:rect l="l" t="t" r="r" b="b"/>
              <a:pathLst>
                <a:path w="1037" h="990" extrusionOk="0">
                  <a:moveTo>
                    <a:pt x="330" y="1"/>
                  </a:moveTo>
                  <a:lnTo>
                    <a:pt x="189" y="142"/>
                  </a:lnTo>
                  <a:lnTo>
                    <a:pt x="48" y="283"/>
                  </a:lnTo>
                  <a:lnTo>
                    <a:pt x="0" y="472"/>
                  </a:lnTo>
                  <a:lnTo>
                    <a:pt x="48" y="707"/>
                  </a:lnTo>
                  <a:lnTo>
                    <a:pt x="189" y="849"/>
                  </a:lnTo>
                  <a:lnTo>
                    <a:pt x="330" y="943"/>
                  </a:lnTo>
                  <a:lnTo>
                    <a:pt x="519" y="990"/>
                  </a:lnTo>
                  <a:lnTo>
                    <a:pt x="707" y="943"/>
                  </a:lnTo>
                  <a:lnTo>
                    <a:pt x="896" y="849"/>
                  </a:lnTo>
                  <a:lnTo>
                    <a:pt x="990" y="707"/>
                  </a:lnTo>
                  <a:lnTo>
                    <a:pt x="1037" y="472"/>
                  </a:lnTo>
                  <a:lnTo>
                    <a:pt x="990" y="283"/>
                  </a:lnTo>
                  <a:lnTo>
                    <a:pt x="896"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a:off x="2923725" y="1142650"/>
              <a:ext cx="25925" cy="25925"/>
            </a:xfrm>
            <a:custGeom>
              <a:avLst/>
              <a:gdLst/>
              <a:ahLst/>
              <a:cxnLst/>
              <a:rect l="l" t="t" r="r" b="b"/>
              <a:pathLst>
                <a:path w="1037" h="1037" extrusionOk="0">
                  <a:moveTo>
                    <a:pt x="518" y="0"/>
                  </a:moveTo>
                  <a:lnTo>
                    <a:pt x="283" y="47"/>
                  </a:lnTo>
                  <a:lnTo>
                    <a:pt x="141" y="142"/>
                  </a:lnTo>
                  <a:lnTo>
                    <a:pt x="47" y="330"/>
                  </a:lnTo>
                  <a:lnTo>
                    <a:pt x="0" y="519"/>
                  </a:lnTo>
                  <a:lnTo>
                    <a:pt x="47" y="707"/>
                  </a:lnTo>
                  <a:lnTo>
                    <a:pt x="141" y="895"/>
                  </a:lnTo>
                  <a:lnTo>
                    <a:pt x="330" y="990"/>
                  </a:lnTo>
                  <a:lnTo>
                    <a:pt x="518" y="1037"/>
                  </a:lnTo>
                  <a:lnTo>
                    <a:pt x="707" y="990"/>
                  </a:lnTo>
                  <a:lnTo>
                    <a:pt x="848" y="895"/>
                  </a:lnTo>
                  <a:lnTo>
                    <a:pt x="989" y="707"/>
                  </a:lnTo>
                  <a:lnTo>
                    <a:pt x="1036" y="519"/>
                  </a:lnTo>
                  <a:lnTo>
                    <a:pt x="989" y="330"/>
                  </a:lnTo>
                  <a:lnTo>
                    <a:pt x="848"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a:off x="2884850" y="1104950"/>
              <a:ext cx="25925" cy="25950"/>
            </a:xfrm>
            <a:custGeom>
              <a:avLst/>
              <a:gdLst/>
              <a:ahLst/>
              <a:cxnLst/>
              <a:rect l="l" t="t" r="r" b="b"/>
              <a:pathLst>
                <a:path w="1037" h="1038" extrusionOk="0">
                  <a:moveTo>
                    <a:pt x="519" y="1"/>
                  </a:moveTo>
                  <a:lnTo>
                    <a:pt x="330" y="48"/>
                  </a:lnTo>
                  <a:lnTo>
                    <a:pt x="142" y="142"/>
                  </a:lnTo>
                  <a:lnTo>
                    <a:pt x="48" y="283"/>
                  </a:lnTo>
                  <a:lnTo>
                    <a:pt x="0" y="519"/>
                  </a:lnTo>
                  <a:lnTo>
                    <a:pt x="48" y="707"/>
                  </a:lnTo>
                  <a:lnTo>
                    <a:pt x="142" y="849"/>
                  </a:lnTo>
                  <a:lnTo>
                    <a:pt x="330" y="990"/>
                  </a:lnTo>
                  <a:lnTo>
                    <a:pt x="519" y="1037"/>
                  </a:lnTo>
                  <a:lnTo>
                    <a:pt x="754" y="990"/>
                  </a:lnTo>
                  <a:lnTo>
                    <a:pt x="896" y="849"/>
                  </a:lnTo>
                  <a:lnTo>
                    <a:pt x="990" y="707"/>
                  </a:lnTo>
                  <a:lnTo>
                    <a:pt x="1037" y="519"/>
                  </a:lnTo>
                  <a:lnTo>
                    <a:pt x="1037" y="472"/>
                  </a:lnTo>
                  <a:lnTo>
                    <a:pt x="990" y="283"/>
                  </a:lnTo>
                  <a:lnTo>
                    <a:pt x="896"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a:off x="2923725" y="1219200"/>
              <a:ext cx="25925" cy="25925"/>
            </a:xfrm>
            <a:custGeom>
              <a:avLst/>
              <a:gdLst/>
              <a:ahLst/>
              <a:cxnLst/>
              <a:rect l="l" t="t" r="r" b="b"/>
              <a:pathLst>
                <a:path w="1037" h="1037" extrusionOk="0">
                  <a:moveTo>
                    <a:pt x="518" y="1"/>
                  </a:moveTo>
                  <a:lnTo>
                    <a:pt x="283" y="48"/>
                  </a:lnTo>
                  <a:lnTo>
                    <a:pt x="141" y="189"/>
                  </a:lnTo>
                  <a:lnTo>
                    <a:pt x="47" y="330"/>
                  </a:lnTo>
                  <a:lnTo>
                    <a:pt x="0" y="519"/>
                  </a:lnTo>
                  <a:lnTo>
                    <a:pt x="47" y="754"/>
                  </a:lnTo>
                  <a:lnTo>
                    <a:pt x="141" y="896"/>
                  </a:lnTo>
                  <a:lnTo>
                    <a:pt x="330" y="990"/>
                  </a:lnTo>
                  <a:lnTo>
                    <a:pt x="518" y="1037"/>
                  </a:lnTo>
                  <a:lnTo>
                    <a:pt x="707" y="990"/>
                  </a:lnTo>
                  <a:lnTo>
                    <a:pt x="848" y="896"/>
                  </a:lnTo>
                  <a:lnTo>
                    <a:pt x="989" y="707"/>
                  </a:lnTo>
                  <a:lnTo>
                    <a:pt x="1036" y="519"/>
                  </a:lnTo>
                  <a:lnTo>
                    <a:pt x="989" y="330"/>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a:off x="2884850" y="1181500"/>
              <a:ext cx="25925" cy="25950"/>
            </a:xfrm>
            <a:custGeom>
              <a:avLst/>
              <a:gdLst/>
              <a:ahLst/>
              <a:cxnLst/>
              <a:rect l="l" t="t" r="r" b="b"/>
              <a:pathLst>
                <a:path w="1037" h="1038" extrusionOk="0">
                  <a:moveTo>
                    <a:pt x="519" y="1"/>
                  </a:moveTo>
                  <a:lnTo>
                    <a:pt x="330" y="48"/>
                  </a:lnTo>
                  <a:lnTo>
                    <a:pt x="189" y="142"/>
                  </a:lnTo>
                  <a:lnTo>
                    <a:pt x="48" y="284"/>
                  </a:lnTo>
                  <a:lnTo>
                    <a:pt x="0" y="519"/>
                  </a:lnTo>
                  <a:lnTo>
                    <a:pt x="48" y="708"/>
                  </a:lnTo>
                  <a:lnTo>
                    <a:pt x="189" y="849"/>
                  </a:lnTo>
                  <a:lnTo>
                    <a:pt x="330" y="990"/>
                  </a:lnTo>
                  <a:lnTo>
                    <a:pt x="519" y="1037"/>
                  </a:lnTo>
                  <a:lnTo>
                    <a:pt x="707" y="990"/>
                  </a:lnTo>
                  <a:lnTo>
                    <a:pt x="896" y="849"/>
                  </a:lnTo>
                  <a:lnTo>
                    <a:pt x="990" y="708"/>
                  </a:lnTo>
                  <a:lnTo>
                    <a:pt x="1037" y="519"/>
                  </a:lnTo>
                  <a:lnTo>
                    <a:pt x="990" y="284"/>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a:off x="2923725" y="1295750"/>
              <a:ext cx="25925" cy="25950"/>
            </a:xfrm>
            <a:custGeom>
              <a:avLst/>
              <a:gdLst/>
              <a:ahLst/>
              <a:cxnLst/>
              <a:rect l="l" t="t" r="r" b="b"/>
              <a:pathLst>
                <a:path w="1037" h="1038" extrusionOk="0">
                  <a:moveTo>
                    <a:pt x="518" y="1"/>
                  </a:moveTo>
                  <a:lnTo>
                    <a:pt x="283" y="48"/>
                  </a:lnTo>
                  <a:lnTo>
                    <a:pt x="141" y="189"/>
                  </a:lnTo>
                  <a:lnTo>
                    <a:pt x="47" y="331"/>
                  </a:lnTo>
                  <a:lnTo>
                    <a:pt x="0" y="566"/>
                  </a:lnTo>
                  <a:lnTo>
                    <a:pt x="47" y="755"/>
                  </a:lnTo>
                  <a:lnTo>
                    <a:pt x="141" y="896"/>
                  </a:lnTo>
                  <a:lnTo>
                    <a:pt x="330" y="1037"/>
                  </a:lnTo>
                  <a:lnTo>
                    <a:pt x="518" y="1037"/>
                  </a:lnTo>
                  <a:lnTo>
                    <a:pt x="707" y="990"/>
                  </a:lnTo>
                  <a:lnTo>
                    <a:pt x="848" y="896"/>
                  </a:lnTo>
                  <a:lnTo>
                    <a:pt x="989" y="755"/>
                  </a:lnTo>
                  <a:lnTo>
                    <a:pt x="1036" y="566"/>
                  </a:lnTo>
                  <a:lnTo>
                    <a:pt x="1036" y="519"/>
                  </a:lnTo>
                  <a:lnTo>
                    <a:pt x="989" y="331"/>
                  </a:lnTo>
                  <a:lnTo>
                    <a:pt x="848" y="189"/>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a:off x="2884850" y="1258075"/>
              <a:ext cx="25925" cy="25925"/>
            </a:xfrm>
            <a:custGeom>
              <a:avLst/>
              <a:gdLst/>
              <a:ahLst/>
              <a:cxnLst/>
              <a:rect l="l" t="t" r="r" b="b"/>
              <a:pathLst>
                <a:path w="1037" h="1037" extrusionOk="0">
                  <a:moveTo>
                    <a:pt x="519" y="0"/>
                  </a:moveTo>
                  <a:lnTo>
                    <a:pt x="330" y="47"/>
                  </a:lnTo>
                  <a:lnTo>
                    <a:pt x="142" y="142"/>
                  </a:lnTo>
                  <a:lnTo>
                    <a:pt x="48" y="330"/>
                  </a:lnTo>
                  <a:lnTo>
                    <a:pt x="0" y="518"/>
                  </a:lnTo>
                  <a:lnTo>
                    <a:pt x="48" y="707"/>
                  </a:lnTo>
                  <a:lnTo>
                    <a:pt x="142" y="895"/>
                  </a:lnTo>
                  <a:lnTo>
                    <a:pt x="330" y="990"/>
                  </a:lnTo>
                  <a:lnTo>
                    <a:pt x="519" y="1037"/>
                  </a:lnTo>
                  <a:lnTo>
                    <a:pt x="707" y="990"/>
                  </a:lnTo>
                  <a:lnTo>
                    <a:pt x="896" y="895"/>
                  </a:lnTo>
                  <a:lnTo>
                    <a:pt x="990" y="707"/>
                  </a:lnTo>
                  <a:lnTo>
                    <a:pt x="1037" y="518"/>
                  </a:lnTo>
                  <a:lnTo>
                    <a:pt x="990" y="283"/>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2923725" y="1372300"/>
              <a:ext cx="25925" cy="25950"/>
            </a:xfrm>
            <a:custGeom>
              <a:avLst/>
              <a:gdLst/>
              <a:ahLst/>
              <a:cxnLst/>
              <a:rect l="l" t="t" r="r" b="b"/>
              <a:pathLst>
                <a:path w="1037" h="1038" extrusionOk="0">
                  <a:moveTo>
                    <a:pt x="518" y="1"/>
                  </a:moveTo>
                  <a:lnTo>
                    <a:pt x="283" y="48"/>
                  </a:lnTo>
                  <a:lnTo>
                    <a:pt x="141" y="189"/>
                  </a:lnTo>
                  <a:lnTo>
                    <a:pt x="47" y="331"/>
                  </a:lnTo>
                  <a:lnTo>
                    <a:pt x="0" y="519"/>
                  </a:lnTo>
                  <a:lnTo>
                    <a:pt x="47" y="755"/>
                  </a:lnTo>
                  <a:lnTo>
                    <a:pt x="141" y="896"/>
                  </a:lnTo>
                  <a:lnTo>
                    <a:pt x="330" y="990"/>
                  </a:lnTo>
                  <a:lnTo>
                    <a:pt x="518" y="1037"/>
                  </a:lnTo>
                  <a:lnTo>
                    <a:pt x="707" y="990"/>
                  </a:lnTo>
                  <a:lnTo>
                    <a:pt x="848" y="896"/>
                  </a:lnTo>
                  <a:lnTo>
                    <a:pt x="989" y="708"/>
                  </a:lnTo>
                  <a:lnTo>
                    <a:pt x="1036" y="519"/>
                  </a:lnTo>
                  <a:lnTo>
                    <a:pt x="989" y="331"/>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2"/>
            <p:cNvSpPr/>
            <p:nvPr/>
          </p:nvSpPr>
          <p:spPr>
            <a:xfrm>
              <a:off x="2884850" y="1334625"/>
              <a:ext cx="25925" cy="25925"/>
            </a:xfrm>
            <a:custGeom>
              <a:avLst/>
              <a:gdLst/>
              <a:ahLst/>
              <a:cxnLst/>
              <a:rect l="l" t="t" r="r" b="b"/>
              <a:pathLst>
                <a:path w="1037" h="1037" extrusionOk="0">
                  <a:moveTo>
                    <a:pt x="519" y="0"/>
                  </a:moveTo>
                  <a:lnTo>
                    <a:pt x="330" y="48"/>
                  </a:lnTo>
                  <a:lnTo>
                    <a:pt x="142" y="142"/>
                  </a:lnTo>
                  <a:lnTo>
                    <a:pt x="48" y="330"/>
                  </a:lnTo>
                  <a:lnTo>
                    <a:pt x="0" y="519"/>
                  </a:lnTo>
                  <a:lnTo>
                    <a:pt x="48" y="707"/>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2"/>
            <p:cNvSpPr/>
            <p:nvPr/>
          </p:nvSpPr>
          <p:spPr>
            <a:xfrm>
              <a:off x="2923725" y="1450050"/>
              <a:ext cx="25925" cy="25925"/>
            </a:xfrm>
            <a:custGeom>
              <a:avLst/>
              <a:gdLst/>
              <a:ahLst/>
              <a:cxnLst/>
              <a:rect l="l" t="t" r="r" b="b"/>
              <a:pathLst>
                <a:path w="1037" h="1037" extrusionOk="0">
                  <a:moveTo>
                    <a:pt x="518" y="0"/>
                  </a:moveTo>
                  <a:lnTo>
                    <a:pt x="330" y="47"/>
                  </a:lnTo>
                  <a:lnTo>
                    <a:pt x="141" y="142"/>
                  </a:lnTo>
                  <a:lnTo>
                    <a:pt x="47" y="330"/>
                  </a:lnTo>
                  <a:lnTo>
                    <a:pt x="0" y="519"/>
                  </a:lnTo>
                  <a:lnTo>
                    <a:pt x="47" y="707"/>
                  </a:lnTo>
                  <a:lnTo>
                    <a:pt x="141" y="848"/>
                  </a:lnTo>
                  <a:lnTo>
                    <a:pt x="330" y="990"/>
                  </a:lnTo>
                  <a:lnTo>
                    <a:pt x="518" y="1037"/>
                  </a:lnTo>
                  <a:lnTo>
                    <a:pt x="707" y="990"/>
                  </a:lnTo>
                  <a:lnTo>
                    <a:pt x="848" y="848"/>
                  </a:lnTo>
                  <a:lnTo>
                    <a:pt x="989" y="707"/>
                  </a:lnTo>
                  <a:lnTo>
                    <a:pt x="1036" y="519"/>
                  </a:lnTo>
                  <a:lnTo>
                    <a:pt x="989" y="330"/>
                  </a:lnTo>
                  <a:lnTo>
                    <a:pt x="848"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2884850" y="1411175"/>
              <a:ext cx="25925" cy="25950"/>
            </a:xfrm>
            <a:custGeom>
              <a:avLst/>
              <a:gdLst/>
              <a:ahLst/>
              <a:cxnLst/>
              <a:rect l="l" t="t" r="r" b="b"/>
              <a:pathLst>
                <a:path w="1037" h="1038" extrusionOk="0">
                  <a:moveTo>
                    <a:pt x="519" y="1"/>
                  </a:moveTo>
                  <a:lnTo>
                    <a:pt x="330" y="48"/>
                  </a:lnTo>
                  <a:lnTo>
                    <a:pt x="142" y="142"/>
                  </a:lnTo>
                  <a:lnTo>
                    <a:pt x="48" y="330"/>
                  </a:lnTo>
                  <a:lnTo>
                    <a:pt x="0" y="519"/>
                  </a:lnTo>
                  <a:lnTo>
                    <a:pt x="48" y="707"/>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2923725" y="1526600"/>
              <a:ext cx="25925" cy="25925"/>
            </a:xfrm>
            <a:custGeom>
              <a:avLst/>
              <a:gdLst/>
              <a:ahLst/>
              <a:cxnLst/>
              <a:rect l="l" t="t" r="r" b="b"/>
              <a:pathLst>
                <a:path w="1037" h="1037" extrusionOk="0">
                  <a:moveTo>
                    <a:pt x="518" y="1"/>
                  </a:moveTo>
                  <a:lnTo>
                    <a:pt x="330" y="48"/>
                  </a:lnTo>
                  <a:lnTo>
                    <a:pt x="141" y="142"/>
                  </a:lnTo>
                  <a:lnTo>
                    <a:pt x="47" y="330"/>
                  </a:lnTo>
                  <a:lnTo>
                    <a:pt x="0" y="519"/>
                  </a:lnTo>
                  <a:lnTo>
                    <a:pt x="47" y="707"/>
                  </a:lnTo>
                  <a:lnTo>
                    <a:pt x="141" y="896"/>
                  </a:lnTo>
                  <a:lnTo>
                    <a:pt x="330" y="990"/>
                  </a:lnTo>
                  <a:lnTo>
                    <a:pt x="518" y="1037"/>
                  </a:lnTo>
                  <a:lnTo>
                    <a:pt x="707" y="990"/>
                  </a:lnTo>
                  <a:lnTo>
                    <a:pt x="848" y="896"/>
                  </a:lnTo>
                  <a:lnTo>
                    <a:pt x="989" y="707"/>
                  </a:lnTo>
                  <a:lnTo>
                    <a:pt x="1036" y="519"/>
                  </a:lnTo>
                  <a:lnTo>
                    <a:pt x="989" y="330"/>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2884850" y="1488900"/>
              <a:ext cx="25925" cy="24775"/>
            </a:xfrm>
            <a:custGeom>
              <a:avLst/>
              <a:gdLst/>
              <a:ahLst/>
              <a:cxnLst/>
              <a:rect l="l" t="t" r="r" b="b"/>
              <a:pathLst>
                <a:path w="1037" h="991" extrusionOk="0">
                  <a:moveTo>
                    <a:pt x="330" y="1"/>
                  </a:moveTo>
                  <a:lnTo>
                    <a:pt x="189" y="142"/>
                  </a:lnTo>
                  <a:lnTo>
                    <a:pt x="48" y="284"/>
                  </a:lnTo>
                  <a:lnTo>
                    <a:pt x="0" y="472"/>
                  </a:lnTo>
                  <a:lnTo>
                    <a:pt x="48" y="708"/>
                  </a:lnTo>
                  <a:lnTo>
                    <a:pt x="189" y="849"/>
                  </a:lnTo>
                  <a:lnTo>
                    <a:pt x="330" y="943"/>
                  </a:lnTo>
                  <a:lnTo>
                    <a:pt x="519" y="990"/>
                  </a:lnTo>
                  <a:lnTo>
                    <a:pt x="707" y="943"/>
                  </a:lnTo>
                  <a:lnTo>
                    <a:pt x="896" y="849"/>
                  </a:lnTo>
                  <a:lnTo>
                    <a:pt x="990" y="708"/>
                  </a:lnTo>
                  <a:lnTo>
                    <a:pt x="1037" y="472"/>
                  </a:lnTo>
                  <a:lnTo>
                    <a:pt x="990" y="284"/>
                  </a:lnTo>
                  <a:lnTo>
                    <a:pt x="896"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2923725" y="1603150"/>
              <a:ext cx="25925" cy="25950"/>
            </a:xfrm>
            <a:custGeom>
              <a:avLst/>
              <a:gdLst/>
              <a:ahLst/>
              <a:cxnLst/>
              <a:rect l="l" t="t" r="r" b="b"/>
              <a:pathLst>
                <a:path w="1037" h="1038" extrusionOk="0">
                  <a:moveTo>
                    <a:pt x="518" y="1"/>
                  </a:moveTo>
                  <a:lnTo>
                    <a:pt x="330" y="48"/>
                  </a:lnTo>
                  <a:lnTo>
                    <a:pt x="141" y="142"/>
                  </a:lnTo>
                  <a:lnTo>
                    <a:pt x="47" y="330"/>
                  </a:lnTo>
                  <a:lnTo>
                    <a:pt x="0" y="519"/>
                  </a:lnTo>
                  <a:lnTo>
                    <a:pt x="47" y="707"/>
                  </a:lnTo>
                  <a:lnTo>
                    <a:pt x="141" y="896"/>
                  </a:lnTo>
                  <a:lnTo>
                    <a:pt x="330" y="990"/>
                  </a:lnTo>
                  <a:lnTo>
                    <a:pt x="518" y="1037"/>
                  </a:lnTo>
                  <a:lnTo>
                    <a:pt x="707" y="990"/>
                  </a:lnTo>
                  <a:lnTo>
                    <a:pt x="848" y="896"/>
                  </a:lnTo>
                  <a:lnTo>
                    <a:pt x="989" y="707"/>
                  </a:lnTo>
                  <a:lnTo>
                    <a:pt x="1036" y="519"/>
                  </a:lnTo>
                  <a:lnTo>
                    <a:pt x="989" y="330"/>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2884850" y="1565475"/>
              <a:ext cx="25925" cy="24750"/>
            </a:xfrm>
            <a:custGeom>
              <a:avLst/>
              <a:gdLst/>
              <a:ahLst/>
              <a:cxnLst/>
              <a:rect l="l" t="t" r="r" b="b"/>
              <a:pathLst>
                <a:path w="1037" h="990" extrusionOk="0">
                  <a:moveTo>
                    <a:pt x="330" y="0"/>
                  </a:moveTo>
                  <a:lnTo>
                    <a:pt x="189" y="142"/>
                  </a:lnTo>
                  <a:lnTo>
                    <a:pt x="48" y="283"/>
                  </a:lnTo>
                  <a:lnTo>
                    <a:pt x="0" y="471"/>
                  </a:lnTo>
                  <a:lnTo>
                    <a:pt x="48" y="707"/>
                  </a:lnTo>
                  <a:lnTo>
                    <a:pt x="189" y="848"/>
                  </a:lnTo>
                  <a:lnTo>
                    <a:pt x="330" y="942"/>
                  </a:lnTo>
                  <a:lnTo>
                    <a:pt x="519" y="990"/>
                  </a:lnTo>
                  <a:lnTo>
                    <a:pt x="707" y="942"/>
                  </a:lnTo>
                  <a:lnTo>
                    <a:pt x="896" y="848"/>
                  </a:lnTo>
                  <a:lnTo>
                    <a:pt x="990" y="707"/>
                  </a:lnTo>
                  <a:lnTo>
                    <a:pt x="1037" y="471"/>
                  </a:lnTo>
                  <a:lnTo>
                    <a:pt x="990" y="283"/>
                  </a:lnTo>
                  <a:lnTo>
                    <a:pt x="896" y="142"/>
                  </a:lnTo>
                  <a:lnTo>
                    <a:pt x="7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2923725" y="1679700"/>
              <a:ext cx="25925" cy="25950"/>
            </a:xfrm>
            <a:custGeom>
              <a:avLst/>
              <a:gdLst/>
              <a:ahLst/>
              <a:cxnLst/>
              <a:rect l="l" t="t" r="r" b="b"/>
              <a:pathLst>
                <a:path w="1037" h="1038" extrusionOk="0">
                  <a:moveTo>
                    <a:pt x="518" y="1"/>
                  </a:moveTo>
                  <a:lnTo>
                    <a:pt x="330" y="48"/>
                  </a:lnTo>
                  <a:lnTo>
                    <a:pt x="141" y="189"/>
                  </a:lnTo>
                  <a:lnTo>
                    <a:pt x="47" y="331"/>
                  </a:lnTo>
                  <a:lnTo>
                    <a:pt x="0" y="519"/>
                  </a:lnTo>
                  <a:lnTo>
                    <a:pt x="47" y="708"/>
                  </a:lnTo>
                  <a:lnTo>
                    <a:pt x="141" y="896"/>
                  </a:lnTo>
                  <a:lnTo>
                    <a:pt x="330" y="990"/>
                  </a:lnTo>
                  <a:lnTo>
                    <a:pt x="518" y="1037"/>
                  </a:lnTo>
                  <a:lnTo>
                    <a:pt x="707" y="990"/>
                  </a:lnTo>
                  <a:lnTo>
                    <a:pt x="848" y="896"/>
                  </a:lnTo>
                  <a:lnTo>
                    <a:pt x="989" y="708"/>
                  </a:lnTo>
                  <a:lnTo>
                    <a:pt x="1036" y="519"/>
                  </a:lnTo>
                  <a:lnTo>
                    <a:pt x="989" y="331"/>
                  </a:lnTo>
                  <a:lnTo>
                    <a:pt x="848" y="189"/>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2884850" y="1642025"/>
              <a:ext cx="25925" cy="24750"/>
            </a:xfrm>
            <a:custGeom>
              <a:avLst/>
              <a:gdLst/>
              <a:ahLst/>
              <a:cxnLst/>
              <a:rect l="l" t="t" r="r" b="b"/>
              <a:pathLst>
                <a:path w="1037" h="990" extrusionOk="0">
                  <a:moveTo>
                    <a:pt x="519" y="0"/>
                  </a:moveTo>
                  <a:lnTo>
                    <a:pt x="330" y="47"/>
                  </a:lnTo>
                  <a:lnTo>
                    <a:pt x="189" y="142"/>
                  </a:lnTo>
                  <a:lnTo>
                    <a:pt x="48" y="283"/>
                  </a:lnTo>
                  <a:lnTo>
                    <a:pt x="0" y="519"/>
                  </a:lnTo>
                  <a:lnTo>
                    <a:pt x="48" y="707"/>
                  </a:lnTo>
                  <a:lnTo>
                    <a:pt x="189" y="848"/>
                  </a:lnTo>
                  <a:lnTo>
                    <a:pt x="330" y="990"/>
                  </a:lnTo>
                  <a:lnTo>
                    <a:pt x="707" y="990"/>
                  </a:lnTo>
                  <a:lnTo>
                    <a:pt x="896" y="848"/>
                  </a:lnTo>
                  <a:lnTo>
                    <a:pt x="990" y="707"/>
                  </a:lnTo>
                  <a:lnTo>
                    <a:pt x="1037" y="519"/>
                  </a:lnTo>
                  <a:lnTo>
                    <a:pt x="990" y="283"/>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2923725" y="1756275"/>
              <a:ext cx="25925" cy="25925"/>
            </a:xfrm>
            <a:custGeom>
              <a:avLst/>
              <a:gdLst/>
              <a:ahLst/>
              <a:cxnLst/>
              <a:rect l="l" t="t" r="r" b="b"/>
              <a:pathLst>
                <a:path w="1037" h="1037" extrusionOk="0">
                  <a:moveTo>
                    <a:pt x="518" y="0"/>
                  </a:moveTo>
                  <a:lnTo>
                    <a:pt x="330" y="47"/>
                  </a:lnTo>
                  <a:lnTo>
                    <a:pt x="141" y="141"/>
                  </a:lnTo>
                  <a:lnTo>
                    <a:pt x="47" y="330"/>
                  </a:lnTo>
                  <a:lnTo>
                    <a:pt x="0" y="518"/>
                  </a:lnTo>
                  <a:lnTo>
                    <a:pt x="47" y="707"/>
                  </a:lnTo>
                  <a:lnTo>
                    <a:pt x="141" y="895"/>
                  </a:lnTo>
                  <a:lnTo>
                    <a:pt x="330" y="989"/>
                  </a:lnTo>
                  <a:lnTo>
                    <a:pt x="518" y="1037"/>
                  </a:lnTo>
                  <a:lnTo>
                    <a:pt x="707" y="989"/>
                  </a:lnTo>
                  <a:lnTo>
                    <a:pt x="848" y="895"/>
                  </a:lnTo>
                  <a:lnTo>
                    <a:pt x="989" y="707"/>
                  </a:lnTo>
                  <a:lnTo>
                    <a:pt x="1036" y="518"/>
                  </a:lnTo>
                  <a:lnTo>
                    <a:pt x="989" y="330"/>
                  </a:lnTo>
                  <a:lnTo>
                    <a:pt x="848" y="141"/>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2884850" y="1718575"/>
              <a:ext cx="25925" cy="25950"/>
            </a:xfrm>
            <a:custGeom>
              <a:avLst/>
              <a:gdLst/>
              <a:ahLst/>
              <a:cxnLst/>
              <a:rect l="l" t="t" r="r" b="b"/>
              <a:pathLst>
                <a:path w="1037" h="1038" extrusionOk="0">
                  <a:moveTo>
                    <a:pt x="519" y="1"/>
                  </a:moveTo>
                  <a:lnTo>
                    <a:pt x="330" y="48"/>
                  </a:lnTo>
                  <a:lnTo>
                    <a:pt x="189" y="142"/>
                  </a:lnTo>
                  <a:lnTo>
                    <a:pt x="48" y="330"/>
                  </a:lnTo>
                  <a:lnTo>
                    <a:pt x="0" y="519"/>
                  </a:lnTo>
                  <a:lnTo>
                    <a:pt x="48" y="707"/>
                  </a:lnTo>
                  <a:lnTo>
                    <a:pt x="189" y="849"/>
                  </a:lnTo>
                  <a:lnTo>
                    <a:pt x="330" y="990"/>
                  </a:lnTo>
                  <a:lnTo>
                    <a:pt x="519" y="1037"/>
                  </a:lnTo>
                  <a:lnTo>
                    <a:pt x="707" y="990"/>
                  </a:lnTo>
                  <a:lnTo>
                    <a:pt x="896" y="849"/>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2923725" y="1832825"/>
              <a:ext cx="25925" cy="25925"/>
            </a:xfrm>
            <a:custGeom>
              <a:avLst/>
              <a:gdLst/>
              <a:ahLst/>
              <a:cxnLst/>
              <a:rect l="l" t="t" r="r" b="b"/>
              <a:pathLst>
                <a:path w="1037" h="1037" extrusionOk="0">
                  <a:moveTo>
                    <a:pt x="518" y="0"/>
                  </a:moveTo>
                  <a:lnTo>
                    <a:pt x="283" y="47"/>
                  </a:lnTo>
                  <a:lnTo>
                    <a:pt x="141" y="189"/>
                  </a:lnTo>
                  <a:lnTo>
                    <a:pt x="47" y="330"/>
                  </a:lnTo>
                  <a:lnTo>
                    <a:pt x="0" y="566"/>
                  </a:lnTo>
                  <a:lnTo>
                    <a:pt x="47" y="754"/>
                  </a:lnTo>
                  <a:lnTo>
                    <a:pt x="141" y="895"/>
                  </a:lnTo>
                  <a:lnTo>
                    <a:pt x="330" y="1037"/>
                  </a:lnTo>
                  <a:lnTo>
                    <a:pt x="518" y="1037"/>
                  </a:lnTo>
                  <a:lnTo>
                    <a:pt x="707" y="990"/>
                  </a:lnTo>
                  <a:lnTo>
                    <a:pt x="848" y="895"/>
                  </a:lnTo>
                  <a:lnTo>
                    <a:pt x="989" y="754"/>
                  </a:lnTo>
                  <a:lnTo>
                    <a:pt x="1036" y="519"/>
                  </a:lnTo>
                  <a:lnTo>
                    <a:pt x="989" y="330"/>
                  </a:lnTo>
                  <a:lnTo>
                    <a:pt x="848" y="189"/>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2884850" y="1795125"/>
              <a:ext cx="25925" cy="25950"/>
            </a:xfrm>
            <a:custGeom>
              <a:avLst/>
              <a:gdLst/>
              <a:ahLst/>
              <a:cxnLst/>
              <a:rect l="l" t="t" r="r" b="b"/>
              <a:pathLst>
                <a:path w="1037" h="1038" extrusionOk="0">
                  <a:moveTo>
                    <a:pt x="519" y="1"/>
                  </a:moveTo>
                  <a:lnTo>
                    <a:pt x="330" y="48"/>
                  </a:lnTo>
                  <a:lnTo>
                    <a:pt x="189" y="142"/>
                  </a:lnTo>
                  <a:lnTo>
                    <a:pt x="48" y="331"/>
                  </a:lnTo>
                  <a:lnTo>
                    <a:pt x="0" y="519"/>
                  </a:lnTo>
                  <a:lnTo>
                    <a:pt x="48" y="707"/>
                  </a:lnTo>
                  <a:lnTo>
                    <a:pt x="189" y="849"/>
                  </a:lnTo>
                  <a:lnTo>
                    <a:pt x="330" y="990"/>
                  </a:lnTo>
                  <a:lnTo>
                    <a:pt x="519" y="1037"/>
                  </a:lnTo>
                  <a:lnTo>
                    <a:pt x="707" y="990"/>
                  </a:lnTo>
                  <a:lnTo>
                    <a:pt x="896" y="849"/>
                  </a:lnTo>
                  <a:lnTo>
                    <a:pt x="990" y="707"/>
                  </a:lnTo>
                  <a:lnTo>
                    <a:pt x="1037" y="519"/>
                  </a:lnTo>
                  <a:lnTo>
                    <a:pt x="990" y="331"/>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2923725" y="1910550"/>
              <a:ext cx="25925" cy="24775"/>
            </a:xfrm>
            <a:custGeom>
              <a:avLst/>
              <a:gdLst/>
              <a:ahLst/>
              <a:cxnLst/>
              <a:rect l="l" t="t" r="r" b="b"/>
              <a:pathLst>
                <a:path w="1037" h="991" extrusionOk="0">
                  <a:moveTo>
                    <a:pt x="518" y="1"/>
                  </a:moveTo>
                  <a:lnTo>
                    <a:pt x="283" y="48"/>
                  </a:lnTo>
                  <a:lnTo>
                    <a:pt x="141" y="142"/>
                  </a:lnTo>
                  <a:lnTo>
                    <a:pt x="47" y="283"/>
                  </a:lnTo>
                  <a:lnTo>
                    <a:pt x="0" y="519"/>
                  </a:lnTo>
                  <a:lnTo>
                    <a:pt x="47" y="707"/>
                  </a:lnTo>
                  <a:lnTo>
                    <a:pt x="141" y="849"/>
                  </a:lnTo>
                  <a:lnTo>
                    <a:pt x="330" y="990"/>
                  </a:lnTo>
                  <a:lnTo>
                    <a:pt x="707" y="990"/>
                  </a:lnTo>
                  <a:lnTo>
                    <a:pt x="848" y="849"/>
                  </a:lnTo>
                  <a:lnTo>
                    <a:pt x="989" y="707"/>
                  </a:lnTo>
                  <a:lnTo>
                    <a:pt x="1036" y="519"/>
                  </a:lnTo>
                  <a:lnTo>
                    <a:pt x="1036" y="472"/>
                  </a:lnTo>
                  <a:lnTo>
                    <a:pt x="989"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2884850" y="1871700"/>
              <a:ext cx="25925" cy="25925"/>
            </a:xfrm>
            <a:custGeom>
              <a:avLst/>
              <a:gdLst/>
              <a:ahLst/>
              <a:cxnLst/>
              <a:rect l="l" t="t" r="r" b="b"/>
              <a:pathLst>
                <a:path w="1037" h="1037" extrusionOk="0">
                  <a:moveTo>
                    <a:pt x="519" y="0"/>
                  </a:moveTo>
                  <a:lnTo>
                    <a:pt x="330" y="47"/>
                  </a:lnTo>
                  <a:lnTo>
                    <a:pt x="142" y="141"/>
                  </a:lnTo>
                  <a:lnTo>
                    <a:pt x="48" y="330"/>
                  </a:lnTo>
                  <a:lnTo>
                    <a:pt x="0" y="518"/>
                  </a:lnTo>
                  <a:lnTo>
                    <a:pt x="48" y="707"/>
                  </a:lnTo>
                  <a:lnTo>
                    <a:pt x="142" y="895"/>
                  </a:lnTo>
                  <a:lnTo>
                    <a:pt x="330" y="989"/>
                  </a:lnTo>
                  <a:lnTo>
                    <a:pt x="519" y="1036"/>
                  </a:lnTo>
                  <a:lnTo>
                    <a:pt x="754"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2923725" y="1987100"/>
              <a:ext cx="25925" cy="25950"/>
            </a:xfrm>
            <a:custGeom>
              <a:avLst/>
              <a:gdLst/>
              <a:ahLst/>
              <a:cxnLst/>
              <a:rect l="l" t="t" r="r" b="b"/>
              <a:pathLst>
                <a:path w="1037" h="1038" extrusionOk="0">
                  <a:moveTo>
                    <a:pt x="518" y="1"/>
                  </a:moveTo>
                  <a:lnTo>
                    <a:pt x="283" y="48"/>
                  </a:lnTo>
                  <a:lnTo>
                    <a:pt x="141" y="142"/>
                  </a:lnTo>
                  <a:lnTo>
                    <a:pt x="47" y="331"/>
                  </a:lnTo>
                  <a:lnTo>
                    <a:pt x="0" y="519"/>
                  </a:lnTo>
                  <a:lnTo>
                    <a:pt x="47" y="708"/>
                  </a:lnTo>
                  <a:lnTo>
                    <a:pt x="141" y="849"/>
                  </a:lnTo>
                  <a:lnTo>
                    <a:pt x="330" y="990"/>
                  </a:lnTo>
                  <a:lnTo>
                    <a:pt x="518" y="1037"/>
                  </a:lnTo>
                  <a:lnTo>
                    <a:pt x="707" y="990"/>
                  </a:lnTo>
                  <a:lnTo>
                    <a:pt x="848" y="849"/>
                  </a:lnTo>
                  <a:lnTo>
                    <a:pt x="989" y="708"/>
                  </a:lnTo>
                  <a:lnTo>
                    <a:pt x="1036" y="519"/>
                  </a:lnTo>
                  <a:lnTo>
                    <a:pt x="989" y="284"/>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2962575" y="2025975"/>
              <a:ext cx="24775" cy="9450"/>
            </a:xfrm>
            <a:custGeom>
              <a:avLst/>
              <a:gdLst/>
              <a:ahLst/>
              <a:cxnLst/>
              <a:rect l="l" t="t" r="r" b="b"/>
              <a:pathLst>
                <a:path w="991" h="378" extrusionOk="0">
                  <a:moveTo>
                    <a:pt x="378" y="1"/>
                  </a:moveTo>
                  <a:lnTo>
                    <a:pt x="236" y="48"/>
                  </a:lnTo>
                  <a:lnTo>
                    <a:pt x="95" y="189"/>
                  </a:lnTo>
                  <a:lnTo>
                    <a:pt x="1" y="377"/>
                  </a:lnTo>
                  <a:lnTo>
                    <a:pt x="990" y="377"/>
                  </a:lnTo>
                  <a:lnTo>
                    <a:pt x="943" y="236"/>
                  </a:lnTo>
                  <a:lnTo>
                    <a:pt x="849" y="142"/>
                  </a:lnTo>
                  <a:lnTo>
                    <a:pt x="707" y="48"/>
                  </a:lnTo>
                  <a:lnTo>
                    <a:pt x="61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2884850" y="1948250"/>
              <a:ext cx="25925" cy="25925"/>
            </a:xfrm>
            <a:custGeom>
              <a:avLst/>
              <a:gdLst/>
              <a:ahLst/>
              <a:cxnLst/>
              <a:rect l="l" t="t" r="r" b="b"/>
              <a:pathLst>
                <a:path w="1037" h="1037" extrusionOk="0">
                  <a:moveTo>
                    <a:pt x="519" y="0"/>
                  </a:moveTo>
                  <a:lnTo>
                    <a:pt x="330" y="47"/>
                  </a:lnTo>
                  <a:lnTo>
                    <a:pt x="142" y="142"/>
                  </a:lnTo>
                  <a:lnTo>
                    <a:pt x="48" y="283"/>
                  </a:lnTo>
                  <a:lnTo>
                    <a:pt x="0" y="518"/>
                  </a:lnTo>
                  <a:lnTo>
                    <a:pt x="48" y="707"/>
                  </a:lnTo>
                  <a:lnTo>
                    <a:pt x="142" y="848"/>
                  </a:lnTo>
                  <a:lnTo>
                    <a:pt x="330" y="990"/>
                  </a:lnTo>
                  <a:lnTo>
                    <a:pt x="519" y="1037"/>
                  </a:lnTo>
                  <a:lnTo>
                    <a:pt x="754" y="990"/>
                  </a:lnTo>
                  <a:lnTo>
                    <a:pt x="896" y="848"/>
                  </a:lnTo>
                  <a:lnTo>
                    <a:pt x="990" y="707"/>
                  </a:lnTo>
                  <a:lnTo>
                    <a:pt x="1037" y="518"/>
                  </a:lnTo>
                  <a:lnTo>
                    <a:pt x="990" y="283"/>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3001450" y="912975"/>
              <a:ext cx="24750" cy="25950"/>
            </a:xfrm>
            <a:custGeom>
              <a:avLst/>
              <a:gdLst/>
              <a:ahLst/>
              <a:cxnLst/>
              <a:rect l="l" t="t" r="r" b="b"/>
              <a:pathLst>
                <a:path w="990" h="1038" extrusionOk="0">
                  <a:moveTo>
                    <a:pt x="471" y="1"/>
                  </a:moveTo>
                  <a:lnTo>
                    <a:pt x="283" y="48"/>
                  </a:lnTo>
                  <a:lnTo>
                    <a:pt x="142" y="142"/>
                  </a:lnTo>
                  <a:lnTo>
                    <a:pt x="0" y="330"/>
                  </a:lnTo>
                  <a:lnTo>
                    <a:pt x="0" y="519"/>
                  </a:lnTo>
                  <a:lnTo>
                    <a:pt x="0" y="707"/>
                  </a:lnTo>
                  <a:lnTo>
                    <a:pt x="142" y="849"/>
                  </a:lnTo>
                  <a:lnTo>
                    <a:pt x="283" y="990"/>
                  </a:lnTo>
                  <a:lnTo>
                    <a:pt x="471" y="1037"/>
                  </a:lnTo>
                  <a:lnTo>
                    <a:pt x="707" y="990"/>
                  </a:lnTo>
                  <a:lnTo>
                    <a:pt x="848" y="849"/>
                  </a:lnTo>
                  <a:lnTo>
                    <a:pt x="943" y="707"/>
                  </a:lnTo>
                  <a:lnTo>
                    <a:pt x="990" y="519"/>
                  </a:lnTo>
                  <a:lnTo>
                    <a:pt x="943" y="330"/>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2"/>
            <p:cNvSpPr/>
            <p:nvPr/>
          </p:nvSpPr>
          <p:spPr>
            <a:xfrm>
              <a:off x="2962575" y="874100"/>
              <a:ext cx="24775" cy="25950"/>
            </a:xfrm>
            <a:custGeom>
              <a:avLst/>
              <a:gdLst/>
              <a:ahLst/>
              <a:cxnLst/>
              <a:rect l="l" t="t" r="r" b="b"/>
              <a:pathLst>
                <a:path w="991" h="1038" extrusionOk="0">
                  <a:moveTo>
                    <a:pt x="472" y="1"/>
                  </a:moveTo>
                  <a:lnTo>
                    <a:pt x="283" y="48"/>
                  </a:lnTo>
                  <a:lnTo>
                    <a:pt x="142" y="189"/>
                  </a:lnTo>
                  <a:lnTo>
                    <a:pt x="1" y="331"/>
                  </a:lnTo>
                  <a:lnTo>
                    <a:pt x="1" y="519"/>
                  </a:lnTo>
                  <a:lnTo>
                    <a:pt x="1" y="708"/>
                  </a:lnTo>
                  <a:lnTo>
                    <a:pt x="142" y="896"/>
                  </a:lnTo>
                  <a:lnTo>
                    <a:pt x="283" y="990"/>
                  </a:lnTo>
                  <a:lnTo>
                    <a:pt x="472" y="1037"/>
                  </a:lnTo>
                  <a:lnTo>
                    <a:pt x="707" y="990"/>
                  </a:lnTo>
                  <a:lnTo>
                    <a:pt x="849" y="896"/>
                  </a:lnTo>
                  <a:lnTo>
                    <a:pt x="943" y="708"/>
                  </a:lnTo>
                  <a:lnTo>
                    <a:pt x="990" y="519"/>
                  </a:lnTo>
                  <a:lnTo>
                    <a:pt x="943" y="331"/>
                  </a:lnTo>
                  <a:lnTo>
                    <a:pt x="849" y="189"/>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2"/>
            <p:cNvSpPr/>
            <p:nvPr/>
          </p:nvSpPr>
          <p:spPr>
            <a:xfrm>
              <a:off x="3001450" y="989525"/>
              <a:ext cx="24750" cy="24775"/>
            </a:xfrm>
            <a:custGeom>
              <a:avLst/>
              <a:gdLst/>
              <a:ahLst/>
              <a:cxnLst/>
              <a:rect l="l" t="t" r="r" b="b"/>
              <a:pathLst>
                <a:path w="990" h="991" extrusionOk="0">
                  <a:moveTo>
                    <a:pt x="471" y="1"/>
                  </a:moveTo>
                  <a:lnTo>
                    <a:pt x="283" y="48"/>
                  </a:lnTo>
                  <a:lnTo>
                    <a:pt x="142" y="142"/>
                  </a:lnTo>
                  <a:lnTo>
                    <a:pt x="0" y="284"/>
                  </a:lnTo>
                  <a:lnTo>
                    <a:pt x="0" y="519"/>
                  </a:lnTo>
                  <a:lnTo>
                    <a:pt x="0" y="708"/>
                  </a:lnTo>
                  <a:lnTo>
                    <a:pt x="142" y="849"/>
                  </a:lnTo>
                  <a:lnTo>
                    <a:pt x="283" y="990"/>
                  </a:lnTo>
                  <a:lnTo>
                    <a:pt x="707" y="990"/>
                  </a:lnTo>
                  <a:lnTo>
                    <a:pt x="848" y="849"/>
                  </a:lnTo>
                  <a:lnTo>
                    <a:pt x="943" y="708"/>
                  </a:lnTo>
                  <a:lnTo>
                    <a:pt x="990" y="519"/>
                  </a:lnTo>
                  <a:lnTo>
                    <a:pt x="943" y="284"/>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2"/>
            <p:cNvSpPr/>
            <p:nvPr/>
          </p:nvSpPr>
          <p:spPr>
            <a:xfrm>
              <a:off x="2962575" y="950675"/>
              <a:ext cx="24775" cy="25925"/>
            </a:xfrm>
            <a:custGeom>
              <a:avLst/>
              <a:gdLst/>
              <a:ahLst/>
              <a:cxnLst/>
              <a:rect l="l" t="t" r="r" b="b"/>
              <a:pathLst>
                <a:path w="991" h="1037" extrusionOk="0">
                  <a:moveTo>
                    <a:pt x="472" y="0"/>
                  </a:moveTo>
                  <a:lnTo>
                    <a:pt x="283" y="47"/>
                  </a:lnTo>
                  <a:lnTo>
                    <a:pt x="142" y="189"/>
                  </a:lnTo>
                  <a:lnTo>
                    <a:pt x="1" y="330"/>
                  </a:lnTo>
                  <a:lnTo>
                    <a:pt x="1" y="518"/>
                  </a:lnTo>
                  <a:lnTo>
                    <a:pt x="1" y="754"/>
                  </a:lnTo>
                  <a:lnTo>
                    <a:pt x="142" y="895"/>
                  </a:lnTo>
                  <a:lnTo>
                    <a:pt x="283" y="990"/>
                  </a:lnTo>
                  <a:lnTo>
                    <a:pt x="472" y="1037"/>
                  </a:lnTo>
                  <a:lnTo>
                    <a:pt x="707" y="990"/>
                  </a:lnTo>
                  <a:lnTo>
                    <a:pt x="849" y="895"/>
                  </a:lnTo>
                  <a:lnTo>
                    <a:pt x="943" y="754"/>
                  </a:lnTo>
                  <a:lnTo>
                    <a:pt x="990" y="518"/>
                  </a:lnTo>
                  <a:lnTo>
                    <a:pt x="943" y="330"/>
                  </a:lnTo>
                  <a:lnTo>
                    <a:pt x="849" y="189"/>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3000275" y="1066100"/>
              <a:ext cx="25925" cy="25925"/>
            </a:xfrm>
            <a:custGeom>
              <a:avLst/>
              <a:gdLst/>
              <a:ahLst/>
              <a:cxnLst/>
              <a:rect l="l" t="t" r="r" b="b"/>
              <a:pathLst>
                <a:path w="1037" h="1037" extrusionOk="0">
                  <a:moveTo>
                    <a:pt x="518" y="0"/>
                  </a:moveTo>
                  <a:lnTo>
                    <a:pt x="330" y="47"/>
                  </a:lnTo>
                  <a:lnTo>
                    <a:pt x="142" y="141"/>
                  </a:lnTo>
                  <a:lnTo>
                    <a:pt x="47" y="330"/>
                  </a:lnTo>
                  <a:lnTo>
                    <a:pt x="0" y="518"/>
                  </a:lnTo>
                  <a:lnTo>
                    <a:pt x="47" y="707"/>
                  </a:lnTo>
                  <a:lnTo>
                    <a:pt x="189" y="895"/>
                  </a:lnTo>
                  <a:lnTo>
                    <a:pt x="330" y="989"/>
                  </a:lnTo>
                  <a:lnTo>
                    <a:pt x="518" y="1037"/>
                  </a:lnTo>
                  <a:lnTo>
                    <a:pt x="754" y="989"/>
                  </a:lnTo>
                  <a:lnTo>
                    <a:pt x="895" y="895"/>
                  </a:lnTo>
                  <a:lnTo>
                    <a:pt x="990" y="707"/>
                  </a:lnTo>
                  <a:lnTo>
                    <a:pt x="1037" y="518"/>
                  </a:lnTo>
                  <a:lnTo>
                    <a:pt x="990" y="330"/>
                  </a:lnTo>
                  <a:lnTo>
                    <a:pt x="895" y="141"/>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2962575" y="1028400"/>
              <a:ext cx="24775" cy="24750"/>
            </a:xfrm>
            <a:custGeom>
              <a:avLst/>
              <a:gdLst/>
              <a:ahLst/>
              <a:cxnLst/>
              <a:rect l="l" t="t" r="r" b="b"/>
              <a:pathLst>
                <a:path w="991" h="990" extrusionOk="0">
                  <a:moveTo>
                    <a:pt x="283" y="1"/>
                  </a:moveTo>
                  <a:lnTo>
                    <a:pt x="142" y="142"/>
                  </a:lnTo>
                  <a:lnTo>
                    <a:pt x="1" y="283"/>
                  </a:lnTo>
                  <a:lnTo>
                    <a:pt x="1" y="472"/>
                  </a:lnTo>
                  <a:lnTo>
                    <a:pt x="1" y="707"/>
                  </a:lnTo>
                  <a:lnTo>
                    <a:pt x="142" y="849"/>
                  </a:lnTo>
                  <a:lnTo>
                    <a:pt x="283" y="943"/>
                  </a:lnTo>
                  <a:lnTo>
                    <a:pt x="472" y="990"/>
                  </a:lnTo>
                  <a:lnTo>
                    <a:pt x="707" y="943"/>
                  </a:lnTo>
                  <a:lnTo>
                    <a:pt x="849" y="849"/>
                  </a:lnTo>
                  <a:lnTo>
                    <a:pt x="943" y="707"/>
                  </a:lnTo>
                  <a:lnTo>
                    <a:pt x="990" y="472"/>
                  </a:lnTo>
                  <a:lnTo>
                    <a:pt x="943"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3000275" y="1142650"/>
              <a:ext cx="25925" cy="25925"/>
            </a:xfrm>
            <a:custGeom>
              <a:avLst/>
              <a:gdLst/>
              <a:ahLst/>
              <a:cxnLst/>
              <a:rect l="l" t="t" r="r" b="b"/>
              <a:pathLst>
                <a:path w="1037" h="1037" extrusionOk="0">
                  <a:moveTo>
                    <a:pt x="518" y="0"/>
                  </a:moveTo>
                  <a:lnTo>
                    <a:pt x="330" y="47"/>
                  </a:lnTo>
                  <a:lnTo>
                    <a:pt x="142" y="142"/>
                  </a:lnTo>
                  <a:lnTo>
                    <a:pt x="47" y="330"/>
                  </a:lnTo>
                  <a:lnTo>
                    <a:pt x="0" y="519"/>
                  </a:lnTo>
                  <a:lnTo>
                    <a:pt x="47" y="707"/>
                  </a:lnTo>
                  <a:lnTo>
                    <a:pt x="189" y="895"/>
                  </a:lnTo>
                  <a:lnTo>
                    <a:pt x="330" y="990"/>
                  </a:lnTo>
                  <a:lnTo>
                    <a:pt x="518" y="1037"/>
                  </a:lnTo>
                  <a:lnTo>
                    <a:pt x="754" y="990"/>
                  </a:lnTo>
                  <a:lnTo>
                    <a:pt x="895" y="895"/>
                  </a:lnTo>
                  <a:lnTo>
                    <a:pt x="990" y="707"/>
                  </a:lnTo>
                  <a:lnTo>
                    <a:pt x="1037" y="519"/>
                  </a:lnTo>
                  <a:lnTo>
                    <a:pt x="990" y="330"/>
                  </a:lnTo>
                  <a:lnTo>
                    <a:pt x="895"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2961400" y="1104950"/>
              <a:ext cx="25950" cy="25950"/>
            </a:xfrm>
            <a:custGeom>
              <a:avLst/>
              <a:gdLst/>
              <a:ahLst/>
              <a:cxnLst/>
              <a:rect l="l" t="t" r="r" b="b"/>
              <a:pathLst>
                <a:path w="1038" h="1038" extrusionOk="0">
                  <a:moveTo>
                    <a:pt x="519" y="1"/>
                  </a:moveTo>
                  <a:lnTo>
                    <a:pt x="330" y="48"/>
                  </a:lnTo>
                  <a:lnTo>
                    <a:pt x="142" y="142"/>
                  </a:lnTo>
                  <a:lnTo>
                    <a:pt x="48" y="283"/>
                  </a:lnTo>
                  <a:lnTo>
                    <a:pt x="1" y="519"/>
                  </a:lnTo>
                  <a:lnTo>
                    <a:pt x="48" y="707"/>
                  </a:lnTo>
                  <a:lnTo>
                    <a:pt x="189" y="849"/>
                  </a:lnTo>
                  <a:lnTo>
                    <a:pt x="330" y="990"/>
                  </a:lnTo>
                  <a:lnTo>
                    <a:pt x="519" y="1037"/>
                  </a:lnTo>
                  <a:lnTo>
                    <a:pt x="754" y="990"/>
                  </a:lnTo>
                  <a:lnTo>
                    <a:pt x="896" y="849"/>
                  </a:lnTo>
                  <a:lnTo>
                    <a:pt x="990" y="707"/>
                  </a:lnTo>
                  <a:lnTo>
                    <a:pt x="1037" y="519"/>
                  </a:lnTo>
                  <a:lnTo>
                    <a:pt x="1037" y="472"/>
                  </a:lnTo>
                  <a:lnTo>
                    <a:pt x="990" y="283"/>
                  </a:lnTo>
                  <a:lnTo>
                    <a:pt x="896"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3000275" y="1219200"/>
              <a:ext cx="25925" cy="25925"/>
            </a:xfrm>
            <a:custGeom>
              <a:avLst/>
              <a:gdLst/>
              <a:ahLst/>
              <a:cxnLst/>
              <a:rect l="l" t="t" r="r" b="b"/>
              <a:pathLst>
                <a:path w="1037" h="1037" extrusionOk="0">
                  <a:moveTo>
                    <a:pt x="518" y="1"/>
                  </a:moveTo>
                  <a:lnTo>
                    <a:pt x="330" y="48"/>
                  </a:lnTo>
                  <a:lnTo>
                    <a:pt x="142" y="189"/>
                  </a:lnTo>
                  <a:lnTo>
                    <a:pt x="47" y="330"/>
                  </a:lnTo>
                  <a:lnTo>
                    <a:pt x="0" y="519"/>
                  </a:lnTo>
                  <a:lnTo>
                    <a:pt x="47" y="754"/>
                  </a:lnTo>
                  <a:lnTo>
                    <a:pt x="189" y="896"/>
                  </a:lnTo>
                  <a:lnTo>
                    <a:pt x="330" y="990"/>
                  </a:lnTo>
                  <a:lnTo>
                    <a:pt x="518" y="1037"/>
                  </a:lnTo>
                  <a:lnTo>
                    <a:pt x="754" y="990"/>
                  </a:lnTo>
                  <a:lnTo>
                    <a:pt x="895" y="896"/>
                  </a:lnTo>
                  <a:lnTo>
                    <a:pt x="990" y="707"/>
                  </a:lnTo>
                  <a:lnTo>
                    <a:pt x="1037" y="519"/>
                  </a:lnTo>
                  <a:lnTo>
                    <a:pt x="990" y="330"/>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2961400" y="1180325"/>
              <a:ext cx="25950" cy="25950"/>
            </a:xfrm>
            <a:custGeom>
              <a:avLst/>
              <a:gdLst/>
              <a:ahLst/>
              <a:cxnLst/>
              <a:rect l="l" t="t" r="r" b="b"/>
              <a:pathLst>
                <a:path w="1038" h="1038" extrusionOk="0">
                  <a:moveTo>
                    <a:pt x="519" y="1"/>
                  </a:moveTo>
                  <a:lnTo>
                    <a:pt x="330" y="48"/>
                  </a:lnTo>
                  <a:lnTo>
                    <a:pt x="142" y="189"/>
                  </a:lnTo>
                  <a:lnTo>
                    <a:pt x="48" y="331"/>
                  </a:lnTo>
                  <a:lnTo>
                    <a:pt x="1" y="519"/>
                  </a:lnTo>
                  <a:lnTo>
                    <a:pt x="48" y="755"/>
                  </a:lnTo>
                  <a:lnTo>
                    <a:pt x="189" y="896"/>
                  </a:lnTo>
                  <a:lnTo>
                    <a:pt x="330" y="990"/>
                  </a:lnTo>
                  <a:lnTo>
                    <a:pt x="519" y="1037"/>
                  </a:lnTo>
                  <a:lnTo>
                    <a:pt x="754" y="990"/>
                  </a:lnTo>
                  <a:lnTo>
                    <a:pt x="896" y="896"/>
                  </a:lnTo>
                  <a:lnTo>
                    <a:pt x="990" y="755"/>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2"/>
            <p:cNvSpPr/>
            <p:nvPr/>
          </p:nvSpPr>
          <p:spPr>
            <a:xfrm>
              <a:off x="3000275" y="1295750"/>
              <a:ext cx="25925" cy="25950"/>
            </a:xfrm>
            <a:custGeom>
              <a:avLst/>
              <a:gdLst/>
              <a:ahLst/>
              <a:cxnLst/>
              <a:rect l="l" t="t" r="r" b="b"/>
              <a:pathLst>
                <a:path w="1037" h="1038" extrusionOk="0">
                  <a:moveTo>
                    <a:pt x="518" y="1"/>
                  </a:moveTo>
                  <a:lnTo>
                    <a:pt x="330" y="48"/>
                  </a:lnTo>
                  <a:lnTo>
                    <a:pt x="142" y="189"/>
                  </a:lnTo>
                  <a:lnTo>
                    <a:pt x="47" y="331"/>
                  </a:lnTo>
                  <a:lnTo>
                    <a:pt x="0" y="566"/>
                  </a:lnTo>
                  <a:lnTo>
                    <a:pt x="47" y="755"/>
                  </a:lnTo>
                  <a:lnTo>
                    <a:pt x="189" y="896"/>
                  </a:lnTo>
                  <a:lnTo>
                    <a:pt x="330" y="1037"/>
                  </a:lnTo>
                  <a:lnTo>
                    <a:pt x="518" y="1037"/>
                  </a:lnTo>
                  <a:lnTo>
                    <a:pt x="754" y="990"/>
                  </a:lnTo>
                  <a:lnTo>
                    <a:pt x="895" y="896"/>
                  </a:lnTo>
                  <a:lnTo>
                    <a:pt x="990" y="755"/>
                  </a:lnTo>
                  <a:lnTo>
                    <a:pt x="1037" y="566"/>
                  </a:lnTo>
                  <a:lnTo>
                    <a:pt x="1037" y="519"/>
                  </a:lnTo>
                  <a:lnTo>
                    <a:pt x="990" y="331"/>
                  </a:lnTo>
                  <a:lnTo>
                    <a:pt x="895" y="189"/>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2"/>
            <p:cNvSpPr/>
            <p:nvPr/>
          </p:nvSpPr>
          <p:spPr>
            <a:xfrm>
              <a:off x="2961400" y="1258075"/>
              <a:ext cx="25950" cy="25925"/>
            </a:xfrm>
            <a:custGeom>
              <a:avLst/>
              <a:gdLst/>
              <a:ahLst/>
              <a:cxnLst/>
              <a:rect l="l" t="t" r="r" b="b"/>
              <a:pathLst>
                <a:path w="1038" h="1037" extrusionOk="0">
                  <a:moveTo>
                    <a:pt x="519" y="0"/>
                  </a:moveTo>
                  <a:lnTo>
                    <a:pt x="330" y="47"/>
                  </a:lnTo>
                  <a:lnTo>
                    <a:pt x="142" y="142"/>
                  </a:lnTo>
                  <a:lnTo>
                    <a:pt x="48" y="330"/>
                  </a:lnTo>
                  <a:lnTo>
                    <a:pt x="1" y="518"/>
                  </a:lnTo>
                  <a:lnTo>
                    <a:pt x="48" y="707"/>
                  </a:lnTo>
                  <a:lnTo>
                    <a:pt x="189" y="895"/>
                  </a:lnTo>
                  <a:lnTo>
                    <a:pt x="330" y="990"/>
                  </a:lnTo>
                  <a:lnTo>
                    <a:pt x="519" y="1037"/>
                  </a:lnTo>
                  <a:lnTo>
                    <a:pt x="754" y="990"/>
                  </a:lnTo>
                  <a:lnTo>
                    <a:pt x="896" y="895"/>
                  </a:lnTo>
                  <a:lnTo>
                    <a:pt x="990" y="707"/>
                  </a:lnTo>
                  <a:lnTo>
                    <a:pt x="1037" y="518"/>
                  </a:lnTo>
                  <a:lnTo>
                    <a:pt x="990" y="283"/>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3000275" y="1372300"/>
              <a:ext cx="25925" cy="25950"/>
            </a:xfrm>
            <a:custGeom>
              <a:avLst/>
              <a:gdLst/>
              <a:ahLst/>
              <a:cxnLst/>
              <a:rect l="l" t="t" r="r" b="b"/>
              <a:pathLst>
                <a:path w="1037" h="1038" extrusionOk="0">
                  <a:moveTo>
                    <a:pt x="518" y="1"/>
                  </a:moveTo>
                  <a:lnTo>
                    <a:pt x="330" y="48"/>
                  </a:lnTo>
                  <a:lnTo>
                    <a:pt x="142" y="189"/>
                  </a:lnTo>
                  <a:lnTo>
                    <a:pt x="47" y="331"/>
                  </a:lnTo>
                  <a:lnTo>
                    <a:pt x="0" y="519"/>
                  </a:lnTo>
                  <a:lnTo>
                    <a:pt x="47" y="755"/>
                  </a:lnTo>
                  <a:lnTo>
                    <a:pt x="189" y="896"/>
                  </a:lnTo>
                  <a:lnTo>
                    <a:pt x="330" y="990"/>
                  </a:lnTo>
                  <a:lnTo>
                    <a:pt x="518" y="1037"/>
                  </a:lnTo>
                  <a:lnTo>
                    <a:pt x="754" y="990"/>
                  </a:lnTo>
                  <a:lnTo>
                    <a:pt x="895" y="896"/>
                  </a:lnTo>
                  <a:lnTo>
                    <a:pt x="990" y="708"/>
                  </a:lnTo>
                  <a:lnTo>
                    <a:pt x="1037" y="519"/>
                  </a:lnTo>
                  <a:lnTo>
                    <a:pt x="990" y="331"/>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2961400" y="1334625"/>
              <a:ext cx="25950" cy="25925"/>
            </a:xfrm>
            <a:custGeom>
              <a:avLst/>
              <a:gdLst/>
              <a:ahLst/>
              <a:cxnLst/>
              <a:rect l="l" t="t" r="r" b="b"/>
              <a:pathLst>
                <a:path w="1038" h="1037" extrusionOk="0">
                  <a:moveTo>
                    <a:pt x="519" y="0"/>
                  </a:moveTo>
                  <a:lnTo>
                    <a:pt x="330" y="48"/>
                  </a:lnTo>
                  <a:lnTo>
                    <a:pt x="142" y="142"/>
                  </a:lnTo>
                  <a:lnTo>
                    <a:pt x="48" y="330"/>
                  </a:lnTo>
                  <a:lnTo>
                    <a:pt x="1" y="519"/>
                  </a:lnTo>
                  <a:lnTo>
                    <a:pt x="48" y="707"/>
                  </a:lnTo>
                  <a:lnTo>
                    <a:pt x="189" y="896"/>
                  </a:lnTo>
                  <a:lnTo>
                    <a:pt x="330" y="990"/>
                  </a:lnTo>
                  <a:lnTo>
                    <a:pt x="519" y="1037"/>
                  </a:lnTo>
                  <a:lnTo>
                    <a:pt x="754" y="990"/>
                  </a:lnTo>
                  <a:lnTo>
                    <a:pt x="896" y="896"/>
                  </a:lnTo>
                  <a:lnTo>
                    <a:pt x="990" y="707"/>
                  </a:lnTo>
                  <a:lnTo>
                    <a:pt x="1037" y="519"/>
                  </a:lnTo>
                  <a:lnTo>
                    <a:pt x="990" y="330"/>
                  </a:lnTo>
                  <a:lnTo>
                    <a:pt x="896" y="142"/>
                  </a:lnTo>
                  <a:lnTo>
                    <a:pt x="707"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3001450" y="1450050"/>
              <a:ext cx="24750" cy="25925"/>
            </a:xfrm>
            <a:custGeom>
              <a:avLst/>
              <a:gdLst/>
              <a:ahLst/>
              <a:cxnLst/>
              <a:rect l="l" t="t" r="r" b="b"/>
              <a:pathLst>
                <a:path w="990" h="1037" extrusionOk="0">
                  <a:moveTo>
                    <a:pt x="471" y="0"/>
                  </a:moveTo>
                  <a:lnTo>
                    <a:pt x="283" y="47"/>
                  </a:lnTo>
                  <a:lnTo>
                    <a:pt x="142" y="142"/>
                  </a:lnTo>
                  <a:lnTo>
                    <a:pt x="0" y="330"/>
                  </a:lnTo>
                  <a:lnTo>
                    <a:pt x="0" y="519"/>
                  </a:lnTo>
                  <a:lnTo>
                    <a:pt x="0" y="707"/>
                  </a:lnTo>
                  <a:lnTo>
                    <a:pt x="142" y="848"/>
                  </a:lnTo>
                  <a:lnTo>
                    <a:pt x="283" y="990"/>
                  </a:lnTo>
                  <a:lnTo>
                    <a:pt x="471" y="1037"/>
                  </a:lnTo>
                  <a:lnTo>
                    <a:pt x="707" y="990"/>
                  </a:lnTo>
                  <a:lnTo>
                    <a:pt x="848" y="848"/>
                  </a:lnTo>
                  <a:lnTo>
                    <a:pt x="943" y="707"/>
                  </a:lnTo>
                  <a:lnTo>
                    <a:pt x="990" y="519"/>
                  </a:lnTo>
                  <a:lnTo>
                    <a:pt x="943" y="330"/>
                  </a:lnTo>
                  <a:lnTo>
                    <a:pt x="848" y="142"/>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2961400" y="1411175"/>
              <a:ext cx="25950" cy="25950"/>
            </a:xfrm>
            <a:custGeom>
              <a:avLst/>
              <a:gdLst/>
              <a:ahLst/>
              <a:cxnLst/>
              <a:rect l="l" t="t" r="r" b="b"/>
              <a:pathLst>
                <a:path w="1038" h="1038" extrusionOk="0">
                  <a:moveTo>
                    <a:pt x="519" y="1"/>
                  </a:moveTo>
                  <a:lnTo>
                    <a:pt x="330" y="48"/>
                  </a:lnTo>
                  <a:lnTo>
                    <a:pt x="142" y="142"/>
                  </a:lnTo>
                  <a:lnTo>
                    <a:pt x="48" y="330"/>
                  </a:lnTo>
                  <a:lnTo>
                    <a:pt x="1" y="519"/>
                  </a:lnTo>
                  <a:lnTo>
                    <a:pt x="48" y="707"/>
                  </a:lnTo>
                  <a:lnTo>
                    <a:pt x="189" y="896"/>
                  </a:lnTo>
                  <a:lnTo>
                    <a:pt x="330" y="990"/>
                  </a:lnTo>
                  <a:lnTo>
                    <a:pt x="519" y="1037"/>
                  </a:lnTo>
                  <a:lnTo>
                    <a:pt x="754"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3001450" y="1526600"/>
              <a:ext cx="24750" cy="25925"/>
            </a:xfrm>
            <a:custGeom>
              <a:avLst/>
              <a:gdLst/>
              <a:ahLst/>
              <a:cxnLst/>
              <a:rect l="l" t="t" r="r" b="b"/>
              <a:pathLst>
                <a:path w="990" h="1037" extrusionOk="0">
                  <a:moveTo>
                    <a:pt x="471" y="1"/>
                  </a:moveTo>
                  <a:lnTo>
                    <a:pt x="283" y="48"/>
                  </a:lnTo>
                  <a:lnTo>
                    <a:pt x="142" y="142"/>
                  </a:lnTo>
                  <a:lnTo>
                    <a:pt x="0" y="330"/>
                  </a:lnTo>
                  <a:lnTo>
                    <a:pt x="0" y="519"/>
                  </a:lnTo>
                  <a:lnTo>
                    <a:pt x="0" y="707"/>
                  </a:lnTo>
                  <a:lnTo>
                    <a:pt x="142" y="896"/>
                  </a:lnTo>
                  <a:lnTo>
                    <a:pt x="283" y="990"/>
                  </a:lnTo>
                  <a:lnTo>
                    <a:pt x="471" y="1037"/>
                  </a:lnTo>
                  <a:lnTo>
                    <a:pt x="707" y="990"/>
                  </a:lnTo>
                  <a:lnTo>
                    <a:pt x="848" y="896"/>
                  </a:lnTo>
                  <a:lnTo>
                    <a:pt x="943" y="707"/>
                  </a:lnTo>
                  <a:lnTo>
                    <a:pt x="990" y="519"/>
                  </a:lnTo>
                  <a:lnTo>
                    <a:pt x="943" y="330"/>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2"/>
            <p:cNvSpPr/>
            <p:nvPr/>
          </p:nvSpPr>
          <p:spPr>
            <a:xfrm>
              <a:off x="2962575" y="1488900"/>
              <a:ext cx="24775" cy="24775"/>
            </a:xfrm>
            <a:custGeom>
              <a:avLst/>
              <a:gdLst/>
              <a:ahLst/>
              <a:cxnLst/>
              <a:rect l="l" t="t" r="r" b="b"/>
              <a:pathLst>
                <a:path w="991" h="991" extrusionOk="0">
                  <a:moveTo>
                    <a:pt x="283" y="1"/>
                  </a:moveTo>
                  <a:lnTo>
                    <a:pt x="142" y="142"/>
                  </a:lnTo>
                  <a:lnTo>
                    <a:pt x="1" y="284"/>
                  </a:lnTo>
                  <a:lnTo>
                    <a:pt x="1" y="472"/>
                  </a:lnTo>
                  <a:lnTo>
                    <a:pt x="1" y="708"/>
                  </a:lnTo>
                  <a:lnTo>
                    <a:pt x="142" y="849"/>
                  </a:lnTo>
                  <a:lnTo>
                    <a:pt x="283" y="943"/>
                  </a:lnTo>
                  <a:lnTo>
                    <a:pt x="472" y="990"/>
                  </a:lnTo>
                  <a:lnTo>
                    <a:pt x="707" y="943"/>
                  </a:lnTo>
                  <a:lnTo>
                    <a:pt x="849" y="849"/>
                  </a:lnTo>
                  <a:lnTo>
                    <a:pt x="943" y="708"/>
                  </a:lnTo>
                  <a:lnTo>
                    <a:pt x="990" y="472"/>
                  </a:lnTo>
                  <a:lnTo>
                    <a:pt x="943" y="284"/>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2"/>
            <p:cNvSpPr/>
            <p:nvPr/>
          </p:nvSpPr>
          <p:spPr>
            <a:xfrm>
              <a:off x="3001450" y="1603150"/>
              <a:ext cx="24750" cy="25950"/>
            </a:xfrm>
            <a:custGeom>
              <a:avLst/>
              <a:gdLst/>
              <a:ahLst/>
              <a:cxnLst/>
              <a:rect l="l" t="t" r="r" b="b"/>
              <a:pathLst>
                <a:path w="990" h="1038" extrusionOk="0">
                  <a:moveTo>
                    <a:pt x="471" y="1"/>
                  </a:moveTo>
                  <a:lnTo>
                    <a:pt x="283" y="48"/>
                  </a:lnTo>
                  <a:lnTo>
                    <a:pt x="142" y="142"/>
                  </a:lnTo>
                  <a:lnTo>
                    <a:pt x="0" y="330"/>
                  </a:lnTo>
                  <a:lnTo>
                    <a:pt x="0" y="519"/>
                  </a:lnTo>
                  <a:lnTo>
                    <a:pt x="0" y="707"/>
                  </a:lnTo>
                  <a:lnTo>
                    <a:pt x="142" y="896"/>
                  </a:lnTo>
                  <a:lnTo>
                    <a:pt x="283" y="990"/>
                  </a:lnTo>
                  <a:lnTo>
                    <a:pt x="471" y="1037"/>
                  </a:lnTo>
                  <a:lnTo>
                    <a:pt x="707" y="990"/>
                  </a:lnTo>
                  <a:lnTo>
                    <a:pt x="848" y="896"/>
                  </a:lnTo>
                  <a:lnTo>
                    <a:pt x="943" y="707"/>
                  </a:lnTo>
                  <a:lnTo>
                    <a:pt x="990" y="519"/>
                  </a:lnTo>
                  <a:lnTo>
                    <a:pt x="943" y="330"/>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2"/>
            <p:cNvSpPr/>
            <p:nvPr/>
          </p:nvSpPr>
          <p:spPr>
            <a:xfrm>
              <a:off x="2962575" y="1564300"/>
              <a:ext cx="24775" cy="25925"/>
            </a:xfrm>
            <a:custGeom>
              <a:avLst/>
              <a:gdLst/>
              <a:ahLst/>
              <a:cxnLst/>
              <a:rect l="l" t="t" r="r" b="b"/>
              <a:pathLst>
                <a:path w="991" h="1037" extrusionOk="0">
                  <a:moveTo>
                    <a:pt x="472" y="0"/>
                  </a:moveTo>
                  <a:lnTo>
                    <a:pt x="283" y="47"/>
                  </a:lnTo>
                  <a:lnTo>
                    <a:pt x="142" y="141"/>
                  </a:lnTo>
                  <a:lnTo>
                    <a:pt x="1" y="330"/>
                  </a:lnTo>
                  <a:lnTo>
                    <a:pt x="1" y="518"/>
                  </a:lnTo>
                  <a:lnTo>
                    <a:pt x="1" y="707"/>
                  </a:lnTo>
                  <a:lnTo>
                    <a:pt x="142" y="895"/>
                  </a:lnTo>
                  <a:lnTo>
                    <a:pt x="283" y="989"/>
                  </a:lnTo>
                  <a:lnTo>
                    <a:pt x="472" y="1037"/>
                  </a:lnTo>
                  <a:lnTo>
                    <a:pt x="707" y="989"/>
                  </a:lnTo>
                  <a:lnTo>
                    <a:pt x="849" y="895"/>
                  </a:lnTo>
                  <a:lnTo>
                    <a:pt x="943" y="707"/>
                  </a:lnTo>
                  <a:lnTo>
                    <a:pt x="990" y="518"/>
                  </a:lnTo>
                  <a:lnTo>
                    <a:pt x="943" y="330"/>
                  </a:lnTo>
                  <a:lnTo>
                    <a:pt x="849" y="141"/>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3001450" y="1679700"/>
              <a:ext cx="24750" cy="25950"/>
            </a:xfrm>
            <a:custGeom>
              <a:avLst/>
              <a:gdLst/>
              <a:ahLst/>
              <a:cxnLst/>
              <a:rect l="l" t="t" r="r" b="b"/>
              <a:pathLst>
                <a:path w="990" h="1038" extrusionOk="0">
                  <a:moveTo>
                    <a:pt x="471" y="1"/>
                  </a:moveTo>
                  <a:lnTo>
                    <a:pt x="283" y="48"/>
                  </a:lnTo>
                  <a:lnTo>
                    <a:pt x="142" y="189"/>
                  </a:lnTo>
                  <a:lnTo>
                    <a:pt x="0" y="331"/>
                  </a:lnTo>
                  <a:lnTo>
                    <a:pt x="0" y="519"/>
                  </a:lnTo>
                  <a:lnTo>
                    <a:pt x="0" y="708"/>
                  </a:lnTo>
                  <a:lnTo>
                    <a:pt x="142" y="896"/>
                  </a:lnTo>
                  <a:lnTo>
                    <a:pt x="283" y="990"/>
                  </a:lnTo>
                  <a:lnTo>
                    <a:pt x="471" y="1037"/>
                  </a:lnTo>
                  <a:lnTo>
                    <a:pt x="707" y="990"/>
                  </a:lnTo>
                  <a:lnTo>
                    <a:pt x="848" y="896"/>
                  </a:lnTo>
                  <a:lnTo>
                    <a:pt x="943" y="708"/>
                  </a:lnTo>
                  <a:lnTo>
                    <a:pt x="990" y="519"/>
                  </a:lnTo>
                  <a:lnTo>
                    <a:pt x="943" y="331"/>
                  </a:lnTo>
                  <a:lnTo>
                    <a:pt x="848" y="189"/>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2962575" y="1642025"/>
              <a:ext cx="24775" cy="24750"/>
            </a:xfrm>
            <a:custGeom>
              <a:avLst/>
              <a:gdLst/>
              <a:ahLst/>
              <a:cxnLst/>
              <a:rect l="l" t="t" r="r" b="b"/>
              <a:pathLst>
                <a:path w="991" h="990" extrusionOk="0">
                  <a:moveTo>
                    <a:pt x="472" y="0"/>
                  </a:moveTo>
                  <a:lnTo>
                    <a:pt x="283" y="47"/>
                  </a:lnTo>
                  <a:lnTo>
                    <a:pt x="142" y="142"/>
                  </a:lnTo>
                  <a:lnTo>
                    <a:pt x="1" y="283"/>
                  </a:lnTo>
                  <a:lnTo>
                    <a:pt x="1" y="519"/>
                  </a:lnTo>
                  <a:lnTo>
                    <a:pt x="1" y="707"/>
                  </a:lnTo>
                  <a:lnTo>
                    <a:pt x="142" y="848"/>
                  </a:lnTo>
                  <a:lnTo>
                    <a:pt x="283" y="990"/>
                  </a:lnTo>
                  <a:lnTo>
                    <a:pt x="707" y="990"/>
                  </a:lnTo>
                  <a:lnTo>
                    <a:pt x="849" y="848"/>
                  </a:lnTo>
                  <a:lnTo>
                    <a:pt x="943" y="707"/>
                  </a:lnTo>
                  <a:lnTo>
                    <a:pt x="990" y="519"/>
                  </a:lnTo>
                  <a:lnTo>
                    <a:pt x="943" y="283"/>
                  </a:lnTo>
                  <a:lnTo>
                    <a:pt x="849" y="142"/>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3001450" y="1756275"/>
              <a:ext cx="24750" cy="25925"/>
            </a:xfrm>
            <a:custGeom>
              <a:avLst/>
              <a:gdLst/>
              <a:ahLst/>
              <a:cxnLst/>
              <a:rect l="l" t="t" r="r" b="b"/>
              <a:pathLst>
                <a:path w="990" h="1037" extrusionOk="0">
                  <a:moveTo>
                    <a:pt x="471" y="0"/>
                  </a:moveTo>
                  <a:lnTo>
                    <a:pt x="283" y="47"/>
                  </a:lnTo>
                  <a:lnTo>
                    <a:pt x="142" y="141"/>
                  </a:lnTo>
                  <a:lnTo>
                    <a:pt x="0" y="330"/>
                  </a:lnTo>
                  <a:lnTo>
                    <a:pt x="0" y="518"/>
                  </a:lnTo>
                  <a:lnTo>
                    <a:pt x="0" y="707"/>
                  </a:lnTo>
                  <a:lnTo>
                    <a:pt x="142" y="895"/>
                  </a:lnTo>
                  <a:lnTo>
                    <a:pt x="283" y="989"/>
                  </a:lnTo>
                  <a:lnTo>
                    <a:pt x="471" y="1037"/>
                  </a:lnTo>
                  <a:lnTo>
                    <a:pt x="707" y="989"/>
                  </a:lnTo>
                  <a:lnTo>
                    <a:pt x="848" y="895"/>
                  </a:lnTo>
                  <a:lnTo>
                    <a:pt x="943" y="707"/>
                  </a:lnTo>
                  <a:lnTo>
                    <a:pt x="990" y="518"/>
                  </a:lnTo>
                  <a:lnTo>
                    <a:pt x="943" y="330"/>
                  </a:lnTo>
                  <a:lnTo>
                    <a:pt x="848" y="141"/>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2962575" y="1718575"/>
              <a:ext cx="24775" cy="25950"/>
            </a:xfrm>
            <a:custGeom>
              <a:avLst/>
              <a:gdLst/>
              <a:ahLst/>
              <a:cxnLst/>
              <a:rect l="l" t="t" r="r" b="b"/>
              <a:pathLst>
                <a:path w="991" h="1038" extrusionOk="0">
                  <a:moveTo>
                    <a:pt x="472" y="1"/>
                  </a:moveTo>
                  <a:lnTo>
                    <a:pt x="283" y="48"/>
                  </a:lnTo>
                  <a:lnTo>
                    <a:pt x="142" y="142"/>
                  </a:lnTo>
                  <a:lnTo>
                    <a:pt x="1" y="330"/>
                  </a:lnTo>
                  <a:lnTo>
                    <a:pt x="1" y="519"/>
                  </a:lnTo>
                  <a:lnTo>
                    <a:pt x="1" y="707"/>
                  </a:lnTo>
                  <a:lnTo>
                    <a:pt x="142" y="849"/>
                  </a:lnTo>
                  <a:lnTo>
                    <a:pt x="283" y="990"/>
                  </a:lnTo>
                  <a:lnTo>
                    <a:pt x="472" y="1037"/>
                  </a:lnTo>
                  <a:lnTo>
                    <a:pt x="707" y="990"/>
                  </a:lnTo>
                  <a:lnTo>
                    <a:pt x="849" y="849"/>
                  </a:lnTo>
                  <a:lnTo>
                    <a:pt x="943" y="707"/>
                  </a:lnTo>
                  <a:lnTo>
                    <a:pt x="990" y="519"/>
                  </a:lnTo>
                  <a:lnTo>
                    <a:pt x="943" y="330"/>
                  </a:lnTo>
                  <a:lnTo>
                    <a:pt x="849"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3000275" y="1832825"/>
              <a:ext cx="25925" cy="25925"/>
            </a:xfrm>
            <a:custGeom>
              <a:avLst/>
              <a:gdLst/>
              <a:ahLst/>
              <a:cxnLst/>
              <a:rect l="l" t="t" r="r" b="b"/>
              <a:pathLst>
                <a:path w="1037" h="1037" extrusionOk="0">
                  <a:moveTo>
                    <a:pt x="518" y="0"/>
                  </a:moveTo>
                  <a:lnTo>
                    <a:pt x="330" y="47"/>
                  </a:lnTo>
                  <a:lnTo>
                    <a:pt x="142" y="189"/>
                  </a:lnTo>
                  <a:lnTo>
                    <a:pt x="47" y="330"/>
                  </a:lnTo>
                  <a:lnTo>
                    <a:pt x="0" y="566"/>
                  </a:lnTo>
                  <a:lnTo>
                    <a:pt x="47" y="754"/>
                  </a:lnTo>
                  <a:lnTo>
                    <a:pt x="189" y="895"/>
                  </a:lnTo>
                  <a:lnTo>
                    <a:pt x="330" y="1037"/>
                  </a:lnTo>
                  <a:lnTo>
                    <a:pt x="518" y="1037"/>
                  </a:lnTo>
                  <a:lnTo>
                    <a:pt x="754" y="990"/>
                  </a:lnTo>
                  <a:lnTo>
                    <a:pt x="895" y="895"/>
                  </a:lnTo>
                  <a:lnTo>
                    <a:pt x="990" y="754"/>
                  </a:lnTo>
                  <a:lnTo>
                    <a:pt x="1037" y="519"/>
                  </a:lnTo>
                  <a:lnTo>
                    <a:pt x="990" y="330"/>
                  </a:lnTo>
                  <a:lnTo>
                    <a:pt x="895" y="189"/>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2"/>
            <p:cNvSpPr/>
            <p:nvPr/>
          </p:nvSpPr>
          <p:spPr>
            <a:xfrm>
              <a:off x="2962575" y="1795125"/>
              <a:ext cx="24775" cy="25950"/>
            </a:xfrm>
            <a:custGeom>
              <a:avLst/>
              <a:gdLst/>
              <a:ahLst/>
              <a:cxnLst/>
              <a:rect l="l" t="t" r="r" b="b"/>
              <a:pathLst>
                <a:path w="991" h="1038" extrusionOk="0">
                  <a:moveTo>
                    <a:pt x="472" y="1"/>
                  </a:moveTo>
                  <a:lnTo>
                    <a:pt x="283" y="48"/>
                  </a:lnTo>
                  <a:lnTo>
                    <a:pt x="142" y="142"/>
                  </a:lnTo>
                  <a:lnTo>
                    <a:pt x="1" y="331"/>
                  </a:lnTo>
                  <a:lnTo>
                    <a:pt x="1" y="519"/>
                  </a:lnTo>
                  <a:lnTo>
                    <a:pt x="1" y="707"/>
                  </a:lnTo>
                  <a:lnTo>
                    <a:pt x="142" y="849"/>
                  </a:lnTo>
                  <a:lnTo>
                    <a:pt x="283" y="990"/>
                  </a:lnTo>
                  <a:lnTo>
                    <a:pt x="472" y="1037"/>
                  </a:lnTo>
                  <a:lnTo>
                    <a:pt x="707" y="990"/>
                  </a:lnTo>
                  <a:lnTo>
                    <a:pt x="849" y="849"/>
                  </a:lnTo>
                  <a:lnTo>
                    <a:pt x="943" y="707"/>
                  </a:lnTo>
                  <a:lnTo>
                    <a:pt x="990" y="519"/>
                  </a:lnTo>
                  <a:lnTo>
                    <a:pt x="943" y="331"/>
                  </a:lnTo>
                  <a:lnTo>
                    <a:pt x="849"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2"/>
            <p:cNvSpPr/>
            <p:nvPr/>
          </p:nvSpPr>
          <p:spPr>
            <a:xfrm>
              <a:off x="3000275" y="1910550"/>
              <a:ext cx="25925" cy="24775"/>
            </a:xfrm>
            <a:custGeom>
              <a:avLst/>
              <a:gdLst/>
              <a:ahLst/>
              <a:cxnLst/>
              <a:rect l="l" t="t" r="r" b="b"/>
              <a:pathLst>
                <a:path w="1037" h="991" extrusionOk="0">
                  <a:moveTo>
                    <a:pt x="518" y="1"/>
                  </a:moveTo>
                  <a:lnTo>
                    <a:pt x="330" y="48"/>
                  </a:lnTo>
                  <a:lnTo>
                    <a:pt x="142" y="142"/>
                  </a:lnTo>
                  <a:lnTo>
                    <a:pt x="47" y="283"/>
                  </a:lnTo>
                  <a:lnTo>
                    <a:pt x="0" y="519"/>
                  </a:lnTo>
                  <a:lnTo>
                    <a:pt x="47" y="707"/>
                  </a:lnTo>
                  <a:lnTo>
                    <a:pt x="189" y="849"/>
                  </a:lnTo>
                  <a:lnTo>
                    <a:pt x="330" y="990"/>
                  </a:lnTo>
                  <a:lnTo>
                    <a:pt x="754" y="990"/>
                  </a:lnTo>
                  <a:lnTo>
                    <a:pt x="895" y="849"/>
                  </a:lnTo>
                  <a:lnTo>
                    <a:pt x="990" y="707"/>
                  </a:lnTo>
                  <a:lnTo>
                    <a:pt x="1037" y="519"/>
                  </a:lnTo>
                  <a:lnTo>
                    <a:pt x="1037" y="472"/>
                  </a:lnTo>
                  <a:lnTo>
                    <a:pt x="990" y="283"/>
                  </a:lnTo>
                  <a:lnTo>
                    <a:pt x="895"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2961400" y="1871700"/>
              <a:ext cx="25950" cy="25925"/>
            </a:xfrm>
            <a:custGeom>
              <a:avLst/>
              <a:gdLst/>
              <a:ahLst/>
              <a:cxnLst/>
              <a:rect l="l" t="t" r="r" b="b"/>
              <a:pathLst>
                <a:path w="1038" h="1037" extrusionOk="0">
                  <a:moveTo>
                    <a:pt x="519" y="0"/>
                  </a:moveTo>
                  <a:lnTo>
                    <a:pt x="330" y="47"/>
                  </a:lnTo>
                  <a:lnTo>
                    <a:pt x="142" y="141"/>
                  </a:lnTo>
                  <a:lnTo>
                    <a:pt x="48" y="330"/>
                  </a:lnTo>
                  <a:lnTo>
                    <a:pt x="1" y="518"/>
                  </a:lnTo>
                  <a:lnTo>
                    <a:pt x="48" y="707"/>
                  </a:lnTo>
                  <a:lnTo>
                    <a:pt x="189" y="895"/>
                  </a:lnTo>
                  <a:lnTo>
                    <a:pt x="330" y="989"/>
                  </a:lnTo>
                  <a:lnTo>
                    <a:pt x="519" y="1036"/>
                  </a:lnTo>
                  <a:lnTo>
                    <a:pt x="754"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2"/>
            <p:cNvSpPr/>
            <p:nvPr/>
          </p:nvSpPr>
          <p:spPr>
            <a:xfrm>
              <a:off x="3000275" y="1987100"/>
              <a:ext cx="25925" cy="25950"/>
            </a:xfrm>
            <a:custGeom>
              <a:avLst/>
              <a:gdLst/>
              <a:ahLst/>
              <a:cxnLst/>
              <a:rect l="l" t="t" r="r" b="b"/>
              <a:pathLst>
                <a:path w="1037" h="1038" extrusionOk="0">
                  <a:moveTo>
                    <a:pt x="518" y="1"/>
                  </a:moveTo>
                  <a:lnTo>
                    <a:pt x="330" y="48"/>
                  </a:lnTo>
                  <a:lnTo>
                    <a:pt x="142" y="142"/>
                  </a:lnTo>
                  <a:lnTo>
                    <a:pt x="47" y="331"/>
                  </a:lnTo>
                  <a:lnTo>
                    <a:pt x="0" y="519"/>
                  </a:lnTo>
                  <a:lnTo>
                    <a:pt x="47" y="708"/>
                  </a:lnTo>
                  <a:lnTo>
                    <a:pt x="189" y="849"/>
                  </a:lnTo>
                  <a:lnTo>
                    <a:pt x="330" y="990"/>
                  </a:lnTo>
                  <a:lnTo>
                    <a:pt x="518" y="1037"/>
                  </a:lnTo>
                  <a:lnTo>
                    <a:pt x="754" y="990"/>
                  </a:lnTo>
                  <a:lnTo>
                    <a:pt x="895" y="849"/>
                  </a:lnTo>
                  <a:lnTo>
                    <a:pt x="990" y="708"/>
                  </a:lnTo>
                  <a:lnTo>
                    <a:pt x="1037" y="519"/>
                  </a:lnTo>
                  <a:lnTo>
                    <a:pt x="990" y="284"/>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2"/>
            <p:cNvSpPr/>
            <p:nvPr/>
          </p:nvSpPr>
          <p:spPr>
            <a:xfrm>
              <a:off x="2961400" y="1948250"/>
              <a:ext cx="25950" cy="25925"/>
            </a:xfrm>
            <a:custGeom>
              <a:avLst/>
              <a:gdLst/>
              <a:ahLst/>
              <a:cxnLst/>
              <a:rect l="l" t="t" r="r" b="b"/>
              <a:pathLst>
                <a:path w="1038" h="1037" extrusionOk="0">
                  <a:moveTo>
                    <a:pt x="519" y="0"/>
                  </a:moveTo>
                  <a:lnTo>
                    <a:pt x="330" y="47"/>
                  </a:lnTo>
                  <a:lnTo>
                    <a:pt x="142" y="142"/>
                  </a:lnTo>
                  <a:lnTo>
                    <a:pt x="48" y="283"/>
                  </a:lnTo>
                  <a:lnTo>
                    <a:pt x="1" y="518"/>
                  </a:lnTo>
                  <a:lnTo>
                    <a:pt x="48" y="707"/>
                  </a:lnTo>
                  <a:lnTo>
                    <a:pt x="189" y="848"/>
                  </a:lnTo>
                  <a:lnTo>
                    <a:pt x="330" y="990"/>
                  </a:lnTo>
                  <a:lnTo>
                    <a:pt x="519" y="1037"/>
                  </a:lnTo>
                  <a:lnTo>
                    <a:pt x="754" y="990"/>
                  </a:lnTo>
                  <a:lnTo>
                    <a:pt x="896" y="848"/>
                  </a:lnTo>
                  <a:lnTo>
                    <a:pt x="990" y="707"/>
                  </a:lnTo>
                  <a:lnTo>
                    <a:pt x="1037" y="518"/>
                  </a:lnTo>
                  <a:lnTo>
                    <a:pt x="990" y="283"/>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2847150" y="1682075"/>
              <a:ext cx="179050" cy="353350"/>
            </a:xfrm>
            <a:custGeom>
              <a:avLst/>
              <a:gdLst/>
              <a:ahLst/>
              <a:cxnLst/>
              <a:rect l="l" t="t" r="r" b="b"/>
              <a:pathLst>
                <a:path w="7162" h="14134" extrusionOk="0">
                  <a:moveTo>
                    <a:pt x="1" y="0"/>
                  </a:moveTo>
                  <a:lnTo>
                    <a:pt x="1" y="14133"/>
                  </a:lnTo>
                  <a:lnTo>
                    <a:pt x="7162" y="14133"/>
                  </a:lnTo>
                  <a:lnTo>
                    <a:pt x="7162"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2"/>
            <p:cNvSpPr/>
            <p:nvPr/>
          </p:nvSpPr>
          <p:spPr>
            <a:xfrm>
              <a:off x="2577450" y="912975"/>
              <a:ext cx="25925" cy="25950"/>
            </a:xfrm>
            <a:custGeom>
              <a:avLst/>
              <a:gdLst/>
              <a:ahLst/>
              <a:cxnLst/>
              <a:rect l="l" t="t" r="r" b="b"/>
              <a:pathLst>
                <a:path w="1037" h="1038" extrusionOk="0">
                  <a:moveTo>
                    <a:pt x="519" y="1"/>
                  </a:moveTo>
                  <a:lnTo>
                    <a:pt x="330" y="48"/>
                  </a:lnTo>
                  <a:lnTo>
                    <a:pt x="142" y="142"/>
                  </a:lnTo>
                  <a:lnTo>
                    <a:pt x="48" y="330"/>
                  </a:lnTo>
                  <a:lnTo>
                    <a:pt x="0" y="519"/>
                  </a:lnTo>
                  <a:lnTo>
                    <a:pt x="48" y="707"/>
                  </a:lnTo>
                  <a:lnTo>
                    <a:pt x="142" y="849"/>
                  </a:lnTo>
                  <a:lnTo>
                    <a:pt x="330" y="990"/>
                  </a:lnTo>
                  <a:lnTo>
                    <a:pt x="519" y="1037"/>
                  </a:lnTo>
                  <a:lnTo>
                    <a:pt x="707" y="990"/>
                  </a:lnTo>
                  <a:lnTo>
                    <a:pt x="896" y="849"/>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2"/>
            <p:cNvSpPr/>
            <p:nvPr/>
          </p:nvSpPr>
          <p:spPr>
            <a:xfrm>
              <a:off x="2577450" y="989525"/>
              <a:ext cx="25925" cy="24775"/>
            </a:xfrm>
            <a:custGeom>
              <a:avLst/>
              <a:gdLst/>
              <a:ahLst/>
              <a:cxnLst/>
              <a:rect l="l" t="t" r="r" b="b"/>
              <a:pathLst>
                <a:path w="1037" h="991" extrusionOk="0">
                  <a:moveTo>
                    <a:pt x="519" y="1"/>
                  </a:moveTo>
                  <a:lnTo>
                    <a:pt x="330" y="48"/>
                  </a:lnTo>
                  <a:lnTo>
                    <a:pt x="142" y="142"/>
                  </a:lnTo>
                  <a:lnTo>
                    <a:pt x="48" y="284"/>
                  </a:lnTo>
                  <a:lnTo>
                    <a:pt x="0" y="519"/>
                  </a:lnTo>
                  <a:lnTo>
                    <a:pt x="48" y="708"/>
                  </a:lnTo>
                  <a:lnTo>
                    <a:pt x="142" y="849"/>
                  </a:lnTo>
                  <a:lnTo>
                    <a:pt x="330" y="990"/>
                  </a:lnTo>
                  <a:lnTo>
                    <a:pt x="707" y="990"/>
                  </a:lnTo>
                  <a:lnTo>
                    <a:pt x="896" y="849"/>
                  </a:lnTo>
                  <a:lnTo>
                    <a:pt x="990" y="708"/>
                  </a:lnTo>
                  <a:lnTo>
                    <a:pt x="1037" y="519"/>
                  </a:lnTo>
                  <a:lnTo>
                    <a:pt x="990" y="284"/>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2577450" y="1066100"/>
              <a:ext cx="25925" cy="25925"/>
            </a:xfrm>
            <a:custGeom>
              <a:avLst/>
              <a:gdLst/>
              <a:ahLst/>
              <a:cxnLst/>
              <a:rect l="l" t="t" r="r" b="b"/>
              <a:pathLst>
                <a:path w="1037" h="1037" extrusionOk="0">
                  <a:moveTo>
                    <a:pt x="519" y="0"/>
                  </a:moveTo>
                  <a:lnTo>
                    <a:pt x="330" y="47"/>
                  </a:lnTo>
                  <a:lnTo>
                    <a:pt x="142" y="141"/>
                  </a:lnTo>
                  <a:lnTo>
                    <a:pt x="48" y="330"/>
                  </a:lnTo>
                  <a:lnTo>
                    <a:pt x="0" y="518"/>
                  </a:lnTo>
                  <a:lnTo>
                    <a:pt x="48" y="707"/>
                  </a:lnTo>
                  <a:lnTo>
                    <a:pt x="142" y="895"/>
                  </a:lnTo>
                  <a:lnTo>
                    <a:pt x="330" y="989"/>
                  </a:lnTo>
                  <a:lnTo>
                    <a:pt x="519" y="1037"/>
                  </a:lnTo>
                  <a:lnTo>
                    <a:pt x="707"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2"/>
            <p:cNvSpPr/>
            <p:nvPr/>
          </p:nvSpPr>
          <p:spPr>
            <a:xfrm>
              <a:off x="2577450" y="1142650"/>
              <a:ext cx="25925" cy="25925"/>
            </a:xfrm>
            <a:custGeom>
              <a:avLst/>
              <a:gdLst/>
              <a:ahLst/>
              <a:cxnLst/>
              <a:rect l="l" t="t" r="r" b="b"/>
              <a:pathLst>
                <a:path w="1037" h="1037" extrusionOk="0">
                  <a:moveTo>
                    <a:pt x="519" y="0"/>
                  </a:moveTo>
                  <a:lnTo>
                    <a:pt x="330" y="47"/>
                  </a:lnTo>
                  <a:lnTo>
                    <a:pt x="142" y="142"/>
                  </a:lnTo>
                  <a:lnTo>
                    <a:pt x="48" y="330"/>
                  </a:lnTo>
                  <a:lnTo>
                    <a:pt x="0" y="519"/>
                  </a:lnTo>
                  <a:lnTo>
                    <a:pt x="48" y="707"/>
                  </a:lnTo>
                  <a:lnTo>
                    <a:pt x="142" y="895"/>
                  </a:lnTo>
                  <a:lnTo>
                    <a:pt x="330" y="990"/>
                  </a:lnTo>
                  <a:lnTo>
                    <a:pt x="519" y="1037"/>
                  </a:lnTo>
                  <a:lnTo>
                    <a:pt x="707" y="990"/>
                  </a:lnTo>
                  <a:lnTo>
                    <a:pt x="896" y="895"/>
                  </a:lnTo>
                  <a:lnTo>
                    <a:pt x="990" y="707"/>
                  </a:lnTo>
                  <a:lnTo>
                    <a:pt x="1037" y="519"/>
                  </a:lnTo>
                  <a:lnTo>
                    <a:pt x="990" y="330"/>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2"/>
            <p:cNvSpPr/>
            <p:nvPr/>
          </p:nvSpPr>
          <p:spPr>
            <a:xfrm>
              <a:off x="2577450" y="1219200"/>
              <a:ext cx="25925" cy="25925"/>
            </a:xfrm>
            <a:custGeom>
              <a:avLst/>
              <a:gdLst/>
              <a:ahLst/>
              <a:cxnLst/>
              <a:rect l="l" t="t" r="r" b="b"/>
              <a:pathLst>
                <a:path w="1037" h="1037" extrusionOk="0">
                  <a:moveTo>
                    <a:pt x="519" y="1"/>
                  </a:moveTo>
                  <a:lnTo>
                    <a:pt x="330" y="48"/>
                  </a:lnTo>
                  <a:lnTo>
                    <a:pt x="142" y="189"/>
                  </a:lnTo>
                  <a:lnTo>
                    <a:pt x="48" y="330"/>
                  </a:lnTo>
                  <a:lnTo>
                    <a:pt x="0" y="519"/>
                  </a:lnTo>
                  <a:lnTo>
                    <a:pt x="48" y="754"/>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2"/>
            <p:cNvSpPr/>
            <p:nvPr/>
          </p:nvSpPr>
          <p:spPr>
            <a:xfrm>
              <a:off x="2577450" y="1295750"/>
              <a:ext cx="25925" cy="25950"/>
            </a:xfrm>
            <a:custGeom>
              <a:avLst/>
              <a:gdLst/>
              <a:ahLst/>
              <a:cxnLst/>
              <a:rect l="l" t="t" r="r" b="b"/>
              <a:pathLst>
                <a:path w="1037" h="1038" extrusionOk="0">
                  <a:moveTo>
                    <a:pt x="519" y="1"/>
                  </a:moveTo>
                  <a:lnTo>
                    <a:pt x="330" y="48"/>
                  </a:lnTo>
                  <a:lnTo>
                    <a:pt x="142" y="189"/>
                  </a:lnTo>
                  <a:lnTo>
                    <a:pt x="48" y="331"/>
                  </a:lnTo>
                  <a:lnTo>
                    <a:pt x="0" y="566"/>
                  </a:lnTo>
                  <a:lnTo>
                    <a:pt x="48" y="755"/>
                  </a:lnTo>
                  <a:lnTo>
                    <a:pt x="142" y="896"/>
                  </a:lnTo>
                  <a:lnTo>
                    <a:pt x="330" y="1037"/>
                  </a:lnTo>
                  <a:lnTo>
                    <a:pt x="519" y="1037"/>
                  </a:lnTo>
                  <a:lnTo>
                    <a:pt x="707" y="990"/>
                  </a:lnTo>
                  <a:lnTo>
                    <a:pt x="896" y="896"/>
                  </a:lnTo>
                  <a:lnTo>
                    <a:pt x="990" y="755"/>
                  </a:lnTo>
                  <a:lnTo>
                    <a:pt x="1037" y="566"/>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2"/>
            <p:cNvSpPr/>
            <p:nvPr/>
          </p:nvSpPr>
          <p:spPr>
            <a:xfrm>
              <a:off x="2577450" y="1372300"/>
              <a:ext cx="25925" cy="25950"/>
            </a:xfrm>
            <a:custGeom>
              <a:avLst/>
              <a:gdLst/>
              <a:ahLst/>
              <a:cxnLst/>
              <a:rect l="l" t="t" r="r" b="b"/>
              <a:pathLst>
                <a:path w="1037" h="1038" extrusionOk="0">
                  <a:moveTo>
                    <a:pt x="519" y="1"/>
                  </a:moveTo>
                  <a:lnTo>
                    <a:pt x="330" y="48"/>
                  </a:lnTo>
                  <a:lnTo>
                    <a:pt x="142" y="189"/>
                  </a:lnTo>
                  <a:lnTo>
                    <a:pt x="48" y="331"/>
                  </a:lnTo>
                  <a:lnTo>
                    <a:pt x="0" y="519"/>
                  </a:lnTo>
                  <a:lnTo>
                    <a:pt x="48" y="755"/>
                  </a:lnTo>
                  <a:lnTo>
                    <a:pt x="142" y="896"/>
                  </a:lnTo>
                  <a:lnTo>
                    <a:pt x="330" y="990"/>
                  </a:lnTo>
                  <a:lnTo>
                    <a:pt x="519" y="1037"/>
                  </a:lnTo>
                  <a:lnTo>
                    <a:pt x="707" y="990"/>
                  </a:lnTo>
                  <a:lnTo>
                    <a:pt x="896" y="896"/>
                  </a:lnTo>
                  <a:lnTo>
                    <a:pt x="990" y="708"/>
                  </a:lnTo>
                  <a:lnTo>
                    <a:pt x="1037" y="519"/>
                  </a:lnTo>
                  <a:lnTo>
                    <a:pt x="990" y="331"/>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2"/>
            <p:cNvSpPr/>
            <p:nvPr/>
          </p:nvSpPr>
          <p:spPr>
            <a:xfrm>
              <a:off x="2577450" y="1450050"/>
              <a:ext cx="25925" cy="25925"/>
            </a:xfrm>
            <a:custGeom>
              <a:avLst/>
              <a:gdLst/>
              <a:ahLst/>
              <a:cxnLst/>
              <a:rect l="l" t="t" r="r" b="b"/>
              <a:pathLst>
                <a:path w="1037" h="1037" extrusionOk="0">
                  <a:moveTo>
                    <a:pt x="519" y="0"/>
                  </a:moveTo>
                  <a:lnTo>
                    <a:pt x="330" y="47"/>
                  </a:lnTo>
                  <a:lnTo>
                    <a:pt x="142" y="142"/>
                  </a:lnTo>
                  <a:lnTo>
                    <a:pt x="48" y="330"/>
                  </a:lnTo>
                  <a:lnTo>
                    <a:pt x="0" y="519"/>
                  </a:lnTo>
                  <a:lnTo>
                    <a:pt x="48" y="707"/>
                  </a:lnTo>
                  <a:lnTo>
                    <a:pt x="142" y="848"/>
                  </a:lnTo>
                  <a:lnTo>
                    <a:pt x="330" y="990"/>
                  </a:lnTo>
                  <a:lnTo>
                    <a:pt x="519" y="1037"/>
                  </a:lnTo>
                  <a:lnTo>
                    <a:pt x="707" y="990"/>
                  </a:lnTo>
                  <a:lnTo>
                    <a:pt x="896" y="848"/>
                  </a:lnTo>
                  <a:lnTo>
                    <a:pt x="990" y="707"/>
                  </a:lnTo>
                  <a:lnTo>
                    <a:pt x="1037" y="519"/>
                  </a:lnTo>
                  <a:lnTo>
                    <a:pt x="990" y="330"/>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2577450" y="1526600"/>
              <a:ext cx="25925" cy="25925"/>
            </a:xfrm>
            <a:custGeom>
              <a:avLst/>
              <a:gdLst/>
              <a:ahLst/>
              <a:cxnLst/>
              <a:rect l="l" t="t" r="r" b="b"/>
              <a:pathLst>
                <a:path w="1037" h="1037" extrusionOk="0">
                  <a:moveTo>
                    <a:pt x="519" y="1"/>
                  </a:moveTo>
                  <a:lnTo>
                    <a:pt x="330" y="48"/>
                  </a:lnTo>
                  <a:lnTo>
                    <a:pt x="142" y="142"/>
                  </a:lnTo>
                  <a:lnTo>
                    <a:pt x="48" y="330"/>
                  </a:lnTo>
                  <a:lnTo>
                    <a:pt x="0" y="519"/>
                  </a:lnTo>
                  <a:lnTo>
                    <a:pt x="48" y="707"/>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2"/>
            <p:cNvSpPr/>
            <p:nvPr/>
          </p:nvSpPr>
          <p:spPr>
            <a:xfrm>
              <a:off x="2577450" y="1603150"/>
              <a:ext cx="25925" cy="25950"/>
            </a:xfrm>
            <a:custGeom>
              <a:avLst/>
              <a:gdLst/>
              <a:ahLst/>
              <a:cxnLst/>
              <a:rect l="l" t="t" r="r" b="b"/>
              <a:pathLst>
                <a:path w="1037" h="1038" extrusionOk="0">
                  <a:moveTo>
                    <a:pt x="519" y="1"/>
                  </a:moveTo>
                  <a:lnTo>
                    <a:pt x="330" y="48"/>
                  </a:lnTo>
                  <a:lnTo>
                    <a:pt x="142" y="142"/>
                  </a:lnTo>
                  <a:lnTo>
                    <a:pt x="48" y="330"/>
                  </a:lnTo>
                  <a:lnTo>
                    <a:pt x="0" y="519"/>
                  </a:lnTo>
                  <a:lnTo>
                    <a:pt x="48" y="707"/>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2"/>
            <p:cNvSpPr/>
            <p:nvPr/>
          </p:nvSpPr>
          <p:spPr>
            <a:xfrm>
              <a:off x="2577450" y="1679700"/>
              <a:ext cx="25925" cy="25950"/>
            </a:xfrm>
            <a:custGeom>
              <a:avLst/>
              <a:gdLst/>
              <a:ahLst/>
              <a:cxnLst/>
              <a:rect l="l" t="t" r="r" b="b"/>
              <a:pathLst>
                <a:path w="1037" h="1038" extrusionOk="0">
                  <a:moveTo>
                    <a:pt x="519" y="1"/>
                  </a:moveTo>
                  <a:lnTo>
                    <a:pt x="330" y="48"/>
                  </a:lnTo>
                  <a:lnTo>
                    <a:pt x="142" y="189"/>
                  </a:lnTo>
                  <a:lnTo>
                    <a:pt x="48" y="331"/>
                  </a:lnTo>
                  <a:lnTo>
                    <a:pt x="0" y="519"/>
                  </a:lnTo>
                  <a:lnTo>
                    <a:pt x="48" y="708"/>
                  </a:lnTo>
                  <a:lnTo>
                    <a:pt x="142" y="896"/>
                  </a:lnTo>
                  <a:lnTo>
                    <a:pt x="330" y="990"/>
                  </a:lnTo>
                  <a:lnTo>
                    <a:pt x="519" y="1037"/>
                  </a:lnTo>
                  <a:lnTo>
                    <a:pt x="707" y="990"/>
                  </a:lnTo>
                  <a:lnTo>
                    <a:pt x="896" y="896"/>
                  </a:lnTo>
                  <a:lnTo>
                    <a:pt x="990" y="708"/>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2"/>
            <p:cNvSpPr/>
            <p:nvPr/>
          </p:nvSpPr>
          <p:spPr>
            <a:xfrm>
              <a:off x="2577450" y="1756275"/>
              <a:ext cx="25925" cy="25925"/>
            </a:xfrm>
            <a:custGeom>
              <a:avLst/>
              <a:gdLst/>
              <a:ahLst/>
              <a:cxnLst/>
              <a:rect l="l" t="t" r="r" b="b"/>
              <a:pathLst>
                <a:path w="1037" h="1037" extrusionOk="0">
                  <a:moveTo>
                    <a:pt x="519" y="0"/>
                  </a:moveTo>
                  <a:lnTo>
                    <a:pt x="330" y="47"/>
                  </a:lnTo>
                  <a:lnTo>
                    <a:pt x="142" y="141"/>
                  </a:lnTo>
                  <a:lnTo>
                    <a:pt x="48" y="330"/>
                  </a:lnTo>
                  <a:lnTo>
                    <a:pt x="0" y="518"/>
                  </a:lnTo>
                  <a:lnTo>
                    <a:pt x="48" y="707"/>
                  </a:lnTo>
                  <a:lnTo>
                    <a:pt x="142" y="895"/>
                  </a:lnTo>
                  <a:lnTo>
                    <a:pt x="330" y="989"/>
                  </a:lnTo>
                  <a:lnTo>
                    <a:pt x="519" y="1037"/>
                  </a:lnTo>
                  <a:lnTo>
                    <a:pt x="707"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2"/>
            <p:cNvSpPr/>
            <p:nvPr/>
          </p:nvSpPr>
          <p:spPr>
            <a:xfrm>
              <a:off x="2577450" y="1832825"/>
              <a:ext cx="25925" cy="25925"/>
            </a:xfrm>
            <a:custGeom>
              <a:avLst/>
              <a:gdLst/>
              <a:ahLst/>
              <a:cxnLst/>
              <a:rect l="l" t="t" r="r" b="b"/>
              <a:pathLst>
                <a:path w="1037" h="1037" extrusionOk="0">
                  <a:moveTo>
                    <a:pt x="519" y="0"/>
                  </a:moveTo>
                  <a:lnTo>
                    <a:pt x="330" y="47"/>
                  </a:lnTo>
                  <a:lnTo>
                    <a:pt x="142" y="189"/>
                  </a:lnTo>
                  <a:lnTo>
                    <a:pt x="48" y="330"/>
                  </a:lnTo>
                  <a:lnTo>
                    <a:pt x="0" y="566"/>
                  </a:lnTo>
                  <a:lnTo>
                    <a:pt x="48" y="754"/>
                  </a:lnTo>
                  <a:lnTo>
                    <a:pt x="142" y="895"/>
                  </a:lnTo>
                  <a:lnTo>
                    <a:pt x="330" y="1037"/>
                  </a:lnTo>
                  <a:lnTo>
                    <a:pt x="519" y="1037"/>
                  </a:lnTo>
                  <a:lnTo>
                    <a:pt x="707" y="990"/>
                  </a:lnTo>
                  <a:lnTo>
                    <a:pt x="896" y="895"/>
                  </a:lnTo>
                  <a:lnTo>
                    <a:pt x="990" y="754"/>
                  </a:lnTo>
                  <a:lnTo>
                    <a:pt x="1037" y="519"/>
                  </a:lnTo>
                  <a:lnTo>
                    <a:pt x="990" y="330"/>
                  </a:lnTo>
                  <a:lnTo>
                    <a:pt x="896"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2"/>
            <p:cNvSpPr/>
            <p:nvPr/>
          </p:nvSpPr>
          <p:spPr>
            <a:xfrm>
              <a:off x="2577450" y="1910550"/>
              <a:ext cx="25925" cy="24775"/>
            </a:xfrm>
            <a:custGeom>
              <a:avLst/>
              <a:gdLst/>
              <a:ahLst/>
              <a:cxnLst/>
              <a:rect l="l" t="t" r="r" b="b"/>
              <a:pathLst>
                <a:path w="1037" h="991" extrusionOk="0">
                  <a:moveTo>
                    <a:pt x="519" y="1"/>
                  </a:moveTo>
                  <a:lnTo>
                    <a:pt x="330" y="48"/>
                  </a:lnTo>
                  <a:lnTo>
                    <a:pt x="142" y="142"/>
                  </a:lnTo>
                  <a:lnTo>
                    <a:pt x="48" y="283"/>
                  </a:lnTo>
                  <a:lnTo>
                    <a:pt x="0" y="519"/>
                  </a:lnTo>
                  <a:lnTo>
                    <a:pt x="48" y="707"/>
                  </a:lnTo>
                  <a:lnTo>
                    <a:pt x="142" y="849"/>
                  </a:lnTo>
                  <a:lnTo>
                    <a:pt x="330" y="990"/>
                  </a:lnTo>
                  <a:lnTo>
                    <a:pt x="707" y="990"/>
                  </a:lnTo>
                  <a:lnTo>
                    <a:pt x="896" y="849"/>
                  </a:lnTo>
                  <a:lnTo>
                    <a:pt x="990" y="707"/>
                  </a:lnTo>
                  <a:lnTo>
                    <a:pt x="1037" y="519"/>
                  </a:lnTo>
                  <a:lnTo>
                    <a:pt x="1037" y="472"/>
                  </a:lnTo>
                  <a:lnTo>
                    <a:pt x="990" y="283"/>
                  </a:lnTo>
                  <a:lnTo>
                    <a:pt x="896"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2"/>
            <p:cNvSpPr/>
            <p:nvPr/>
          </p:nvSpPr>
          <p:spPr>
            <a:xfrm>
              <a:off x="2577450" y="1987100"/>
              <a:ext cx="25925" cy="25950"/>
            </a:xfrm>
            <a:custGeom>
              <a:avLst/>
              <a:gdLst/>
              <a:ahLst/>
              <a:cxnLst/>
              <a:rect l="l" t="t" r="r" b="b"/>
              <a:pathLst>
                <a:path w="1037" h="1038" extrusionOk="0">
                  <a:moveTo>
                    <a:pt x="519" y="1"/>
                  </a:moveTo>
                  <a:lnTo>
                    <a:pt x="330" y="48"/>
                  </a:lnTo>
                  <a:lnTo>
                    <a:pt x="142" y="142"/>
                  </a:lnTo>
                  <a:lnTo>
                    <a:pt x="48" y="331"/>
                  </a:lnTo>
                  <a:lnTo>
                    <a:pt x="0" y="519"/>
                  </a:lnTo>
                  <a:lnTo>
                    <a:pt x="48" y="708"/>
                  </a:lnTo>
                  <a:lnTo>
                    <a:pt x="142" y="849"/>
                  </a:lnTo>
                  <a:lnTo>
                    <a:pt x="330" y="990"/>
                  </a:lnTo>
                  <a:lnTo>
                    <a:pt x="519" y="1037"/>
                  </a:lnTo>
                  <a:lnTo>
                    <a:pt x="707" y="990"/>
                  </a:lnTo>
                  <a:lnTo>
                    <a:pt x="896" y="849"/>
                  </a:lnTo>
                  <a:lnTo>
                    <a:pt x="990" y="708"/>
                  </a:lnTo>
                  <a:lnTo>
                    <a:pt x="1037" y="519"/>
                  </a:lnTo>
                  <a:lnTo>
                    <a:pt x="990" y="284"/>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2"/>
            <p:cNvSpPr/>
            <p:nvPr/>
          </p:nvSpPr>
          <p:spPr>
            <a:xfrm>
              <a:off x="2616325" y="2024800"/>
              <a:ext cx="24750" cy="10625"/>
            </a:xfrm>
            <a:custGeom>
              <a:avLst/>
              <a:gdLst/>
              <a:ahLst/>
              <a:cxnLst/>
              <a:rect l="l" t="t" r="r" b="b"/>
              <a:pathLst>
                <a:path w="990" h="425" extrusionOk="0">
                  <a:moveTo>
                    <a:pt x="377" y="0"/>
                  </a:moveTo>
                  <a:lnTo>
                    <a:pt x="189" y="95"/>
                  </a:lnTo>
                  <a:lnTo>
                    <a:pt x="94" y="236"/>
                  </a:lnTo>
                  <a:lnTo>
                    <a:pt x="0" y="424"/>
                  </a:lnTo>
                  <a:lnTo>
                    <a:pt x="989" y="424"/>
                  </a:lnTo>
                  <a:lnTo>
                    <a:pt x="942" y="283"/>
                  </a:lnTo>
                  <a:lnTo>
                    <a:pt x="848" y="142"/>
                  </a:lnTo>
                  <a:lnTo>
                    <a:pt x="707" y="48"/>
                  </a:lnTo>
                  <a:lnTo>
                    <a:pt x="565"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2"/>
            <p:cNvSpPr/>
            <p:nvPr/>
          </p:nvSpPr>
          <p:spPr>
            <a:xfrm>
              <a:off x="2654000" y="912975"/>
              <a:ext cx="25950" cy="25950"/>
            </a:xfrm>
            <a:custGeom>
              <a:avLst/>
              <a:gdLst/>
              <a:ahLst/>
              <a:cxnLst/>
              <a:rect l="l" t="t" r="r" b="b"/>
              <a:pathLst>
                <a:path w="1038" h="1038" extrusionOk="0">
                  <a:moveTo>
                    <a:pt x="519" y="1"/>
                  </a:moveTo>
                  <a:lnTo>
                    <a:pt x="330" y="48"/>
                  </a:lnTo>
                  <a:lnTo>
                    <a:pt x="189" y="142"/>
                  </a:lnTo>
                  <a:lnTo>
                    <a:pt x="48" y="330"/>
                  </a:lnTo>
                  <a:lnTo>
                    <a:pt x="1" y="519"/>
                  </a:lnTo>
                  <a:lnTo>
                    <a:pt x="48" y="707"/>
                  </a:lnTo>
                  <a:lnTo>
                    <a:pt x="189" y="849"/>
                  </a:lnTo>
                  <a:lnTo>
                    <a:pt x="330" y="990"/>
                  </a:lnTo>
                  <a:lnTo>
                    <a:pt x="519" y="1037"/>
                  </a:lnTo>
                  <a:lnTo>
                    <a:pt x="707" y="990"/>
                  </a:lnTo>
                  <a:lnTo>
                    <a:pt x="896" y="849"/>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2"/>
            <p:cNvSpPr/>
            <p:nvPr/>
          </p:nvSpPr>
          <p:spPr>
            <a:xfrm>
              <a:off x="2616325" y="874100"/>
              <a:ext cx="25925" cy="25950"/>
            </a:xfrm>
            <a:custGeom>
              <a:avLst/>
              <a:gdLst/>
              <a:ahLst/>
              <a:cxnLst/>
              <a:rect l="l" t="t" r="r" b="b"/>
              <a:pathLst>
                <a:path w="1037" h="1038" extrusionOk="0">
                  <a:moveTo>
                    <a:pt x="518" y="1"/>
                  </a:moveTo>
                  <a:lnTo>
                    <a:pt x="283" y="48"/>
                  </a:lnTo>
                  <a:lnTo>
                    <a:pt x="141" y="189"/>
                  </a:lnTo>
                  <a:lnTo>
                    <a:pt x="47" y="331"/>
                  </a:lnTo>
                  <a:lnTo>
                    <a:pt x="0" y="519"/>
                  </a:lnTo>
                  <a:lnTo>
                    <a:pt x="47" y="708"/>
                  </a:lnTo>
                  <a:lnTo>
                    <a:pt x="141" y="896"/>
                  </a:lnTo>
                  <a:lnTo>
                    <a:pt x="283" y="990"/>
                  </a:lnTo>
                  <a:lnTo>
                    <a:pt x="518" y="1037"/>
                  </a:lnTo>
                  <a:lnTo>
                    <a:pt x="707" y="990"/>
                  </a:lnTo>
                  <a:lnTo>
                    <a:pt x="848" y="896"/>
                  </a:lnTo>
                  <a:lnTo>
                    <a:pt x="989" y="708"/>
                  </a:lnTo>
                  <a:lnTo>
                    <a:pt x="1037" y="519"/>
                  </a:lnTo>
                  <a:lnTo>
                    <a:pt x="989" y="331"/>
                  </a:lnTo>
                  <a:lnTo>
                    <a:pt x="848" y="189"/>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2"/>
            <p:cNvSpPr/>
            <p:nvPr/>
          </p:nvSpPr>
          <p:spPr>
            <a:xfrm>
              <a:off x="2654000" y="989525"/>
              <a:ext cx="25950" cy="25950"/>
            </a:xfrm>
            <a:custGeom>
              <a:avLst/>
              <a:gdLst/>
              <a:ahLst/>
              <a:cxnLst/>
              <a:rect l="l" t="t" r="r" b="b"/>
              <a:pathLst>
                <a:path w="1038" h="1038" extrusionOk="0">
                  <a:moveTo>
                    <a:pt x="519" y="1"/>
                  </a:moveTo>
                  <a:lnTo>
                    <a:pt x="330" y="48"/>
                  </a:lnTo>
                  <a:lnTo>
                    <a:pt x="189" y="142"/>
                  </a:lnTo>
                  <a:lnTo>
                    <a:pt x="48" y="331"/>
                  </a:lnTo>
                  <a:lnTo>
                    <a:pt x="1" y="519"/>
                  </a:lnTo>
                  <a:lnTo>
                    <a:pt x="48" y="708"/>
                  </a:lnTo>
                  <a:lnTo>
                    <a:pt x="189" y="896"/>
                  </a:lnTo>
                  <a:lnTo>
                    <a:pt x="330" y="990"/>
                  </a:lnTo>
                  <a:lnTo>
                    <a:pt x="519" y="1037"/>
                  </a:lnTo>
                  <a:lnTo>
                    <a:pt x="707" y="990"/>
                  </a:lnTo>
                  <a:lnTo>
                    <a:pt x="896" y="896"/>
                  </a:lnTo>
                  <a:lnTo>
                    <a:pt x="990" y="708"/>
                  </a:lnTo>
                  <a:lnTo>
                    <a:pt x="1037" y="519"/>
                  </a:lnTo>
                  <a:lnTo>
                    <a:pt x="990" y="331"/>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2"/>
            <p:cNvSpPr/>
            <p:nvPr/>
          </p:nvSpPr>
          <p:spPr>
            <a:xfrm>
              <a:off x="2616325" y="950675"/>
              <a:ext cx="25925" cy="25925"/>
            </a:xfrm>
            <a:custGeom>
              <a:avLst/>
              <a:gdLst/>
              <a:ahLst/>
              <a:cxnLst/>
              <a:rect l="l" t="t" r="r" b="b"/>
              <a:pathLst>
                <a:path w="1037" h="1037" extrusionOk="0">
                  <a:moveTo>
                    <a:pt x="518" y="0"/>
                  </a:moveTo>
                  <a:lnTo>
                    <a:pt x="283" y="47"/>
                  </a:lnTo>
                  <a:lnTo>
                    <a:pt x="141" y="189"/>
                  </a:lnTo>
                  <a:lnTo>
                    <a:pt x="47" y="330"/>
                  </a:lnTo>
                  <a:lnTo>
                    <a:pt x="0" y="518"/>
                  </a:lnTo>
                  <a:lnTo>
                    <a:pt x="47" y="754"/>
                  </a:lnTo>
                  <a:lnTo>
                    <a:pt x="141" y="895"/>
                  </a:lnTo>
                  <a:lnTo>
                    <a:pt x="283" y="990"/>
                  </a:lnTo>
                  <a:lnTo>
                    <a:pt x="518" y="1037"/>
                  </a:lnTo>
                  <a:lnTo>
                    <a:pt x="707" y="990"/>
                  </a:lnTo>
                  <a:lnTo>
                    <a:pt x="848" y="895"/>
                  </a:lnTo>
                  <a:lnTo>
                    <a:pt x="989" y="754"/>
                  </a:lnTo>
                  <a:lnTo>
                    <a:pt x="1037" y="518"/>
                  </a:lnTo>
                  <a:lnTo>
                    <a:pt x="989" y="330"/>
                  </a:lnTo>
                  <a:lnTo>
                    <a:pt x="848" y="189"/>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2"/>
            <p:cNvSpPr/>
            <p:nvPr/>
          </p:nvSpPr>
          <p:spPr>
            <a:xfrm>
              <a:off x="2654000" y="1066100"/>
              <a:ext cx="25950" cy="25925"/>
            </a:xfrm>
            <a:custGeom>
              <a:avLst/>
              <a:gdLst/>
              <a:ahLst/>
              <a:cxnLst/>
              <a:rect l="l" t="t" r="r" b="b"/>
              <a:pathLst>
                <a:path w="1038" h="1037" extrusionOk="0">
                  <a:moveTo>
                    <a:pt x="519" y="0"/>
                  </a:moveTo>
                  <a:lnTo>
                    <a:pt x="330" y="47"/>
                  </a:lnTo>
                  <a:lnTo>
                    <a:pt x="142" y="141"/>
                  </a:lnTo>
                  <a:lnTo>
                    <a:pt x="48" y="330"/>
                  </a:lnTo>
                  <a:lnTo>
                    <a:pt x="1" y="518"/>
                  </a:lnTo>
                  <a:lnTo>
                    <a:pt x="48" y="707"/>
                  </a:lnTo>
                  <a:lnTo>
                    <a:pt x="142" y="895"/>
                  </a:lnTo>
                  <a:lnTo>
                    <a:pt x="330" y="989"/>
                  </a:lnTo>
                  <a:lnTo>
                    <a:pt x="519" y="1037"/>
                  </a:lnTo>
                  <a:lnTo>
                    <a:pt x="707"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2"/>
            <p:cNvSpPr/>
            <p:nvPr/>
          </p:nvSpPr>
          <p:spPr>
            <a:xfrm>
              <a:off x="2616325" y="1028400"/>
              <a:ext cx="25925" cy="24750"/>
            </a:xfrm>
            <a:custGeom>
              <a:avLst/>
              <a:gdLst/>
              <a:ahLst/>
              <a:cxnLst/>
              <a:rect l="l" t="t" r="r" b="b"/>
              <a:pathLst>
                <a:path w="1037" h="990" extrusionOk="0">
                  <a:moveTo>
                    <a:pt x="283" y="1"/>
                  </a:moveTo>
                  <a:lnTo>
                    <a:pt x="141" y="142"/>
                  </a:lnTo>
                  <a:lnTo>
                    <a:pt x="47" y="283"/>
                  </a:lnTo>
                  <a:lnTo>
                    <a:pt x="0" y="472"/>
                  </a:lnTo>
                  <a:lnTo>
                    <a:pt x="47" y="707"/>
                  </a:lnTo>
                  <a:lnTo>
                    <a:pt x="141" y="849"/>
                  </a:lnTo>
                  <a:lnTo>
                    <a:pt x="283" y="943"/>
                  </a:lnTo>
                  <a:lnTo>
                    <a:pt x="518" y="990"/>
                  </a:lnTo>
                  <a:lnTo>
                    <a:pt x="707" y="943"/>
                  </a:lnTo>
                  <a:lnTo>
                    <a:pt x="848" y="849"/>
                  </a:lnTo>
                  <a:lnTo>
                    <a:pt x="989" y="707"/>
                  </a:lnTo>
                  <a:lnTo>
                    <a:pt x="1037" y="472"/>
                  </a:lnTo>
                  <a:lnTo>
                    <a:pt x="989"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2"/>
            <p:cNvSpPr/>
            <p:nvPr/>
          </p:nvSpPr>
          <p:spPr>
            <a:xfrm>
              <a:off x="2654000" y="1142650"/>
              <a:ext cx="25950" cy="25925"/>
            </a:xfrm>
            <a:custGeom>
              <a:avLst/>
              <a:gdLst/>
              <a:ahLst/>
              <a:cxnLst/>
              <a:rect l="l" t="t" r="r" b="b"/>
              <a:pathLst>
                <a:path w="1038" h="1037" extrusionOk="0">
                  <a:moveTo>
                    <a:pt x="519" y="0"/>
                  </a:moveTo>
                  <a:lnTo>
                    <a:pt x="330" y="47"/>
                  </a:lnTo>
                  <a:lnTo>
                    <a:pt x="142" y="142"/>
                  </a:lnTo>
                  <a:lnTo>
                    <a:pt x="48" y="330"/>
                  </a:lnTo>
                  <a:lnTo>
                    <a:pt x="1" y="519"/>
                  </a:lnTo>
                  <a:lnTo>
                    <a:pt x="48" y="707"/>
                  </a:lnTo>
                  <a:lnTo>
                    <a:pt x="142" y="895"/>
                  </a:lnTo>
                  <a:lnTo>
                    <a:pt x="330" y="990"/>
                  </a:lnTo>
                  <a:lnTo>
                    <a:pt x="519" y="1037"/>
                  </a:lnTo>
                  <a:lnTo>
                    <a:pt x="707" y="990"/>
                  </a:lnTo>
                  <a:lnTo>
                    <a:pt x="896" y="895"/>
                  </a:lnTo>
                  <a:lnTo>
                    <a:pt x="990" y="707"/>
                  </a:lnTo>
                  <a:lnTo>
                    <a:pt x="1037" y="519"/>
                  </a:lnTo>
                  <a:lnTo>
                    <a:pt x="990" y="330"/>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2"/>
            <p:cNvSpPr/>
            <p:nvPr/>
          </p:nvSpPr>
          <p:spPr>
            <a:xfrm>
              <a:off x="2616325" y="1104950"/>
              <a:ext cx="25925" cy="25950"/>
            </a:xfrm>
            <a:custGeom>
              <a:avLst/>
              <a:gdLst/>
              <a:ahLst/>
              <a:cxnLst/>
              <a:rect l="l" t="t" r="r" b="b"/>
              <a:pathLst>
                <a:path w="1037" h="1038" extrusionOk="0">
                  <a:moveTo>
                    <a:pt x="471" y="1"/>
                  </a:moveTo>
                  <a:lnTo>
                    <a:pt x="283" y="48"/>
                  </a:lnTo>
                  <a:lnTo>
                    <a:pt x="141" y="142"/>
                  </a:lnTo>
                  <a:lnTo>
                    <a:pt x="0" y="283"/>
                  </a:lnTo>
                  <a:lnTo>
                    <a:pt x="0" y="519"/>
                  </a:lnTo>
                  <a:lnTo>
                    <a:pt x="47" y="707"/>
                  </a:lnTo>
                  <a:lnTo>
                    <a:pt x="141" y="849"/>
                  </a:lnTo>
                  <a:lnTo>
                    <a:pt x="283" y="990"/>
                  </a:lnTo>
                  <a:lnTo>
                    <a:pt x="518" y="1037"/>
                  </a:lnTo>
                  <a:lnTo>
                    <a:pt x="707" y="990"/>
                  </a:lnTo>
                  <a:lnTo>
                    <a:pt x="848" y="849"/>
                  </a:lnTo>
                  <a:lnTo>
                    <a:pt x="989" y="707"/>
                  </a:lnTo>
                  <a:lnTo>
                    <a:pt x="1037" y="519"/>
                  </a:lnTo>
                  <a:lnTo>
                    <a:pt x="1037" y="472"/>
                  </a:lnTo>
                  <a:lnTo>
                    <a:pt x="989"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2"/>
            <p:cNvSpPr/>
            <p:nvPr/>
          </p:nvSpPr>
          <p:spPr>
            <a:xfrm>
              <a:off x="2654000" y="1219200"/>
              <a:ext cx="25950" cy="25925"/>
            </a:xfrm>
            <a:custGeom>
              <a:avLst/>
              <a:gdLst/>
              <a:ahLst/>
              <a:cxnLst/>
              <a:rect l="l" t="t" r="r" b="b"/>
              <a:pathLst>
                <a:path w="1038" h="1037" extrusionOk="0">
                  <a:moveTo>
                    <a:pt x="519" y="1"/>
                  </a:moveTo>
                  <a:lnTo>
                    <a:pt x="330" y="48"/>
                  </a:lnTo>
                  <a:lnTo>
                    <a:pt x="189" y="189"/>
                  </a:lnTo>
                  <a:lnTo>
                    <a:pt x="48" y="330"/>
                  </a:lnTo>
                  <a:lnTo>
                    <a:pt x="1" y="519"/>
                  </a:lnTo>
                  <a:lnTo>
                    <a:pt x="48" y="707"/>
                  </a:lnTo>
                  <a:lnTo>
                    <a:pt x="189" y="896"/>
                  </a:lnTo>
                  <a:lnTo>
                    <a:pt x="330" y="990"/>
                  </a:lnTo>
                  <a:lnTo>
                    <a:pt x="519" y="1037"/>
                  </a:lnTo>
                  <a:lnTo>
                    <a:pt x="707" y="990"/>
                  </a:lnTo>
                  <a:lnTo>
                    <a:pt x="896" y="896"/>
                  </a:lnTo>
                  <a:lnTo>
                    <a:pt x="990" y="707"/>
                  </a:lnTo>
                  <a:lnTo>
                    <a:pt x="1037" y="519"/>
                  </a:lnTo>
                  <a:lnTo>
                    <a:pt x="990" y="330"/>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2"/>
            <p:cNvSpPr/>
            <p:nvPr/>
          </p:nvSpPr>
          <p:spPr>
            <a:xfrm>
              <a:off x="2616325" y="1180325"/>
              <a:ext cx="25925" cy="25950"/>
            </a:xfrm>
            <a:custGeom>
              <a:avLst/>
              <a:gdLst/>
              <a:ahLst/>
              <a:cxnLst/>
              <a:rect l="l" t="t" r="r" b="b"/>
              <a:pathLst>
                <a:path w="1037" h="1038" extrusionOk="0">
                  <a:moveTo>
                    <a:pt x="471" y="1"/>
                  </a:moveTo>
                  <a:lnTo>
                    <a:pt x="283" y="48"/>
                  </a:lnTo>
                  <a:lnTo>
                    <a:pt x="141" y="189"/>
                  </a:lnTo>
                  <a:lnTo>
                    <a:pt x="0" y="331"/>
                  </a:lnTo>
                  <a:lnTo>
                    <a:pt x="0" y="519"/>
                  </a:lnTo>
                  <a:lnTo>
                    <a:pt x="47" y="755"/>
                  </a:lnTo>
                  <a:lnTo>
                    <a:pt x="141" y="896"/>
                  </a:lnTo>
                  <a:lnTo>
                    <a:pt x="283" y="990"/>
                  </a:lnTo>
                  <a:lnTo>
                    <a:pt x="518" y="1037"/>
                  </a:lnTo>
                  <a:lnTo>
                    <a:pt x="707" y="990"/>
                  </a:lnTo>
                  <a:lnTo>
                    <a:pt x="848" y="896"/>
                  </a:lnTo>
                  <a:lnTo>
                    <a:pt x="989" y="755"/>
                  </a:lnTo>
                  <a:lnTo>
                    <a:pt x="1037" y="519"/>
                  </a:lnTo>
                  <a:lnTo>
                    <a:pt x="989" y="331"/>
                  </a:lnTo>
                  <a:lnTo>
                    <a:pt x="848" y="189"/>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2"/>
            <p:cNvSpPr/>
            <p:nvPr/>
          </p:nvSpPr>
          <p:spPr>
            <a:xfrm>
              <a:off x="2654000" y="1295750"/>
              <a:ext cx="25950" cy="25950"/>
            </a:xfrm>
            <a:custGeom>
              <a:avLst/>
              <a:gdLst/>
              <a:ahLst/>
              <a:cxnLst/>
              <a:rect l="l" t="t" r="r" b="b"/>
              <a:pathLst>
                <a:path w="1038" h="1038" extrusionOk="0">
                  <a:moveTo>
                    <a:pt x="519" y="1"/>
                  </a:moveTo>
                  <a:lnTo>
                    <a:pt x="330" y="48"/>
                  </a:lnTo>
                  <a:lnTo>
                    <a:pt x="142" y="189"/>
                  </a:lnTo>
                  <a:lnTo>
                    <a:pt x="48" y="331"/>
                  </a:lnTo>
                  <a:lnTo>
                    <a:pt x="1" y="566"/>
                  </a:lnTo>
                  <a:lnTo>
                    <a:pt x="48" y="755"/>
                  </a:lnTo>
                  <a:lnTo>
                    <a:pt x="142" y="896"/>
                  </a:lnTo>
                  <a:lnTo>
                    <a:pt x="330" y="1037"/>
                  </a:lnTo>
                  <a:lnTo>
                    <a:pt x="519" y="1037"/>
                  </a:lnTo>
                  <a:lnTo>
                    <a:pt x="707" y="990"/>
                  </a:lnTo>
                  <a:lnTo>
                    <a:pt x="896" y="896"/>
                  </a:lnTo>
                  <a:lnTo>
                    <a:pt x="990" y="755"/>
                  </a:lnTo>
                  <a:lnTo>
                    <a:pt x="1037" y="566"/>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2"/>
            <p:cNvSpPr/>
            <p:nvPr/>
          </p:nvSpPr>
          <p:spPr>
            <a:xfrm>
              <a:off x="2616325" y="1258075"/>
              <a:ext cx="25925" cy="25925"/>
            </a:xfrm>
            <a:custGeom>
              <a:avLst/>
              <a:gdLst/>
              <a:ahLst/>
              <a:cxnLst/>
              <a:rect l="l" t="t" r="r" b="b"/>
              <a:pathLst>
                <a:path w="1037" h="1037" extrusionOk="0">
                  <a:moveTo>
                    <a:pt x="471" y="0"/>
                  </a:moveTo>
                  <a:lnTo>
                    <a:pt x="283" y="47"/>
                  </a:lnTo>
                  <a:lnTo>
                    <a:pt x="141" y="142"/>
                  </a:lnTo>
                  <a:lnTo>
                    <a:pt x="0" y="330"/>
                  </a:lnTo>
                  <a:lnTo>
                    <a:pt x="0" y="518"/>
                  </a:lnTo>
                  <a:lnTo>
                    <a:pt x="47" y="707"/>
                  </a:lnTo>
                  <a:lnTo>
                    <a:pt x="141" y="895"/>
                  </a:lnTo>
                  <a:lnTo>
                    <a:pt x="283" y="990"/>
                  </a:lnTo>
                  <a:lnTo>
                    <a:pt x="518" y="1037"/>
                  </a:lnTo>
                  <a:lnTo>
                    <a:pt x="707" y="990"/>
                  </a:lnTo>
                  <a:lnTo>
                    <a:pt x="848" y="895"/>
                  </a:lnTo>
                  <a:lnTo>
                    <a:pt x="989" y="707"/>
                  </a:lnTo>
                  <a:lnTo>
                    <a:pt x="1037" y="518"/>
                  </a:lnTo>
                  <a:lnTo>
                    <a:pt x="989" y="283"/>
                  </a:lnTo>
                  <a:lnTo>
                    <a:pt x="848" y="142"/>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2"/>
            <p:cNvSpPr/>
            <p:nvPr/>
          </p:nvSpPr>
          <p:spPr>
            <a:xfrm>
              <a:off x="2654000" y="1372300"/>
              <a:ext cx="25950" cy="25950"/>
            </a:xfrm>
            <a:custGeom>
              <a:avLst/>
              <a:gdLst/>
              <a:ahLst/>
              <a:cxnLst/>
              <a:rect l="l" t="t" r="r" b="b"/>
              <a:pathLst>
                <a:path w="1038" h="1038" extrusionOk="0">
                  <a:moveTo>
                    <a:pt x="519" y="1"/>
                  </a:moveTo>
                  <a:lnTo>
                    <a:pt x="330" y="48"/>
                  </a:lnTo>
                  <a:lnTo>
                    <a:pt x="142" y="189"/>
                  </a:lnTo>
                  <a:lnTo>
                    <a:pt x="48" y="331"/>
                  </a:lnTo>
                  <a:lnTo>
                    <a:pt x="1" y="519"/>
                  </a:lnTo>
                  <a:lnTo>
                    <a:pt x="48" y="755"/>
                  </a:lnTo>
                  <a:lnTo>
                    <a:pt x="142" y="896"/>
                  </a:lnTo>
                  <a:lnTo>
                    <a:pt x="330" y="990"/>
                  </a:lnTo>
                  <a:lnTo>
                    <a:pt x="519" y="1037"/>
                  </a:lnTo>
                  <a:lnTo>
                    <a:pt x="707" y="990"/>
                  </a:lnTo>
                  <a:lnTo>
                    <a:pt x="896" y="896"/>
                  </a:lnTo>
                  <a:lnTo>
                    <a:pt x="990" y="708"/>
                  </a:lnTo>
                  <a:lnTo>
                    <a:pt x="1037" y="519"/>
                  </a:lnTo>
                  <a:lnTo>
                    <a:pt x="990" y="331"/>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2"/>
            <p:cNvSpPr/>
            <p:nvPr/>
          </p:nvSpPr>
          <p:spPr>
            <a:xfrm>
              <a:off x="2616325" y="1334625"/>
              <a:ext cx="25925" cy="25925"/>
            </a:xfrm>
            <a:custGeom>
              <a:avLst/>
              <a:gdLst/>
              <a:ahLst/>
              <a:cxnLst/>
              <a:rect l="l" t="t" r="r" b="b"/>
              <a:pathLst>
                <a:path w="1037" h="1037" extrusionOk="0">
                  <a:moveTo>
                    <a:pt x="471" y="0"/>
                  </a:moveTo>
                  <a:lnTo>
                    <a:pt x="283" y="48"/>
                  </a:lnTo>
                  <a:lnTo>
                    <a:pt x="141" y="142"/>
                  </a:lnTo>
                  <a:lnTo>
                    <a:pt x="0" y="330"/>
                  </a:lnTo>
                  <a:lnTo>
                    <a:pt x="0" y="519"/>
                  </a:lnTo>
                  <a:lnTo>
                    <a:pt x="47" y="707"/>
                  </a:lnTo>
                  <a:lnTo>
                    <a:pt x="141" y="896"/>
                  </a:lnTo>
                  <a:lnTo>
                    <a:pt x="283" y="990"/>
                  </a:lnTo>
                  <a:lnTo>
                    <a:pt x="518" y="1037"/>
                  </a:lnTo>
                  <a:lnTo>
                    <a:pt x="707" y="990"/>
                  </a:lnTo>
                  <a:lnTo>
                    <a:pt x="848" y="896"/>
                  </a:lnTo>
                  <a:lnTo>
                    <a:pt x="989" y="707"/>
                  </a:lnTo>
                  <a:lnTo>
                    <a:pt x="1037" y="519"/>
                  </a:lnTo>
                  <a:lnTo>
                    <a:pt x="989" y="330"/>
                  </a:lnTo>
                  <a:lnTo>
                    <a:pt x="848" y="142"/>
                  </a:lnTo>
                  <a:lnTo>
                    <a:pt x="707" y="48"/>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2"/>
            <p:cNvSpPr/>
            <p:nvPr/>
          </p:nvSpPr>
          <p:spPr>
            <a:xfrm>
              <a:off x="2654000" y="1450050"/>
              <a:ext cx="25950" cy="25925"/>
            </a:xfrm>
            <a:custGeom>
              <a:avLst/>
              <a:gdLst/>
              <a:ahLst/>
              <a:cxnLst/>
              <a:rect l="l" t="t" r="r" b="b"/>
              <a:pathLst>
                <a:path w="1038" h="1037" extrusionOk="0">
                  <a:moveTo>
                    <a:pt x="519" y="0"/>
                  </a:moveTo>
                  <a:lnTo>
                    <a:pt x="330" y="47"/>
                  </a:lnTo>
                  <a:lnTo>
                    <a:pt x="189" y="142"/>
                  </a:lnTo>
                  <a:lnTo>
                    <a:pt x="48" y="330"/>
                  </a:lnTo>
                  <a:lnTo>
                    <a:pt x="1" y="519"/>
                  </a:lnTo>
                  <a:lnTo>
                    <a:pt x="48" y="707"/>
                  </a:lnTo>
                  <a:lnTo>
                    <a:pt x="189" y="848"/>
                  </a:lnTo>
                  <a:lnTo>
                    <a:pt x="330" y="990"/>
                  </a:lnTo>
                  <a:lnTo>
                    <a:pt x="519" y="1037"/>
                  </a:lnTo>
                  <a:lnTo>
                    <a:pt x="707" y="990"/>
                  </a:lnTo>
                  <a:lnTo>
                    <a:pt x="896" y="848"/>
                  </a:lnTo>
                  <a:lnTo>
                    <a:pt x="990" y="707"/>
                  </a:lnTo>
                  <a:lnTo>
                    <a:pt x="1037" y="519"/>
                  </a:lnTo>
                  <a:lnTo>
                    <a:pt x="990" y="330"/>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2"/>
            <p:cNvSpPr/>
            <p:nvPr/>
          </p:nvSpPr>
          <p:spPr>
            <a:xfrm>
              <a:off x="2616325" y="1411175"/>
              <a:ext cx="25925" cy="25950"/>
            </a:xfrm>
            <a:custGeom>
              <a:avLst/>
              <a:gdLst/>
              <a:ahLst/>
              <a:cxnLst/>
              <a:rect l="l" t="t" r="r" b="b"/>
              <a:pathLst>
                <a:path w="1037" h="1038" extrusionOk="0">
                  <a:moveTo>
                    <a:pt x="471" y="1"/>
                  </a:moveTo>
                  <a:lnTo>
                    <a:pt x="283" y="48"/>
                  </a:lnTo>
                  <a:lnTo>
                    <a:pt x="141" y="142"/>
                  </a:lnTo>
                  <a:lnTo>
                    <a:pt x="0" y="330"/>
                  </a:lnTo>
                  <a:lnTo>
                    <a:pt x="0" y="519"/>
                  </a:lnTo>
                  <a:lnTo>
                    <a:pt x="47" y="707"/>
                  </a:lnTo>
                  <a:lnTo>
                    <a:pt x="141" y="896"/>
                  </a:lnTo>
                  <a:lnTo>
                    <a:pt x="283" y="990"/>
                  </a:lnTo>
                  <a:lnTo>
                    <a:pt x="518" y="1037"/>
                  </a:lnTo>
                  <a:lnTo>
                    <a:pt x="707" y="990"/>
                  </a:lnTo>
                  <a:lnTo>
                    <a:pt x="848" y="896"/>
                  </a:lnTo>
                  <a:lnTo>
                    <a:pt x="989" y="707"/>
                  </a:lnTo>
                  <a:lnTo>
                    <a:pt x="1037" y="519"/>
                  </a:lnTo>
                  <a:lnTo>
                    <a:pt x="989" y="330"/>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2"/>
            <p:cNvSpPr/>
            <p:nvPr/>
          </p:nvSpPr>
          <p:spPr>
            <a:xfrm>
              <a:off x="2654000" y="1526600"/>
              <a:ext cx="25950" cy="25925"/>
            </a:xfrm>
            <a:custGeom>
              <a:avLst/>
              <a:gdLst/>
              <a:ahLst/>
              <a:cxnLst/>
              <a:rect l="l" t="t" r="r" b="b"/>
              <a:pathLst>
                <a:path w="1038" h="1037" extrusionOk="0">
                  <a:moveTo>
                    <a:pt x="519" y="1"/>
                  </a:moveTo>
                  <a:lnTo>
                    <a:pt x="330" y="48"/>
                  </a:lnTo>
                  <a:lnTo>
                    <a:pt x="189" y="142"/>
                  </a:lnTo>
                  <a:lnTo>
                    <a:pt x="48" y="330"/>
                  </a:lnTo>
                  <a:lnTo>
                    <a:pt x="1" y="519"/>
                  </a:lnTo>
                  <a:lnTo>
                    <a:pt x="48" y="707"/>
                  </a:lnTo>
                  <a:lnTo>
                    <a:pt x="189"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2"/>
            <p:cNvSpPr/>
            <p:nvPr/>
          </p:nvSpPr>
          <p:spPr>
            <a:xfrm>
              <a:off x="2616325" y="1488900"/>
              <a:ext cx="25925" cy="24775"/>
            </a:xfrm>
            <a:custGeom>
              <a:avLst/>
              <a:gdLst/>
              <a:ahLst/>
              <a:cxnLst/>
              <a:rect l="l" t="t" r="r" b="b"/>
              <a:pathLst>
                <a:path w="1037" h="991" extrusionOk="0">
                  <a:moveTo>
                    <a:pt x="283" y="1"/>
                  </a:moveTo>
                  <a:lnTo>
                    <a:pt x="141" y="142"/>
                  </a:lnTo>
                  <a:lnTo>
                    <a:pt x="47" y="284"/>
                  </a:lnTo>
                  <a:lnTo>
                    <a:pt x="0" y="472"/>
                  </a:lnTo>
                  <a:lnTo>
                    <a:pt x="47" y="708"/>
                  </a:lnTo>
                  <a:lnTo>
                    <a:pt x="141" y="849"/>
                  </a:lnTo>
                  <a:lnTo>
                    <a:pt x="283" y="943"/>
                  </a:lnTo>
                  <a:lnTo>
                    <a:pt x="518" y="990"/>
                  </a:lnTo>
                  <a:lnTo>
                    <a:pt x="707" y="943"/>
                  </a:lnTo>
                  <a:lnTo>
                    <a:pt x="848" y="849"/>
                  </a:lnTo>
                  <a:lnTo>
                    <a:pt x="989" y="708"/>
                  </a:lnTo>
                  <a:lnTo>
                    <a:pt x="1037" y="472"/>
                  </a:lnTo>
                  <a:lnTo>
                    <a:pt x="989" y="284"/>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2"/>
            <p:cNvSpPr/>
            <p:nvPr/>
          </p:nvSpPr>
          <p:spPr>
            <a:xfrm>
              <a:off x="2654000" y="1603150"/>
              <a:ext cx="25950" cy="25950"/>
            </a:xfrm>
            <a:custGeom>
              <a:avLst/>
              <a:gdLst/>
              <a:ahLst/>
              <a:cxnLst/>
              <a:rect l="l" t="t" r="r" b="b"/>
              <a:pathLst>
                <a:path w="1038" h="1038" extrusionOk="0">
                  <a:moveTo>
                    <a:pt x="519" y="1"/>
                  </a:moveTo>
                  <a:lnTo>
                    <a:pt x="330" y="48"/>
                  </a:lnTo>
                  <a:lnTo>
                    <a:pt x="189" y="142"/>
                  </a:lnTo>
                  <a:lnTo>
                    <a:pt x="48" y="330"/>
                  </a:lnTo>
                  <a:lnTo>
                    <a:pt x="1" y="519"/>
                  </a:lnTo>
                  <a:lnTo>
                    <a:pt x="48" y="707"/>
                  </a:lnTo>
                  <a:lnTo>
                    <a:pt x="189"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2"/>
            <p:cNvSpPr/>
            <p:nvPr/>
          </p:nvSpPr>
          <p:spPr>
            <a:xfrm>
              <a:off x="2616325" y="1564300"/>
              <a:ext cx="25925" cy="25925"/>
            </a:xfrm>
            <a:custGeom>
              <a:avLst/>
              <a:gdLst/>
              <a:ahLst/>
              <a:cxnLst/>
              <a:rect l="l" t="t" r="r" b="b"/>
              <a:pathLst>
                <a:path w="1037" h="1037" extrusionOk="0">
                  <a:moveTo>
                    <a:pt x="518" y="0"/>
                  </a:moveTo>
                  <a:lnTo>
                    <a:pt x="283" y="47"/>
                  </a:lnTo>
                  <a:lnTo>
                    <a:pt x="141" y="141"/>
                  </a:lnTo>
                  <a:lnTo>
                    <a:pt x="47" y="330"/>
                  </a:lnTo>
                  <a:lnTo>
                    <a:pt x="0" y="518"/>
                  </a:lnTo>
                  <a:lnTo>
                    <a:pt x="47" y="707"/>
                  </a:lnTo>
                  <a:lnTo>
                    <a:pt x="141" y="895"/>
                  </a:lnTo>
                  <a:lnTo>
                    <a:pt x="283" y="989"/>
                  </a:lnTo>
                  <a:lnTo>
                    <a:pt x="518" y="1037"/>
                  </a:lnTo>
                  <a:lnTo>
                    <a:pt x="707" y="989"/>
                  </a:lnTo>
                  <a:lnTo>
                    <a:pt x="848" y="895"/>
                  </a:lnTo>
                  <a:lnTo>
                    <a:pt x="989" y="707"/>
                  </a:lnTo>
                  <a:lnTo>
                    <a:pt x="1037" y="518"/>
                  </a:lnTo>
                  <a:lnTo>
                    <a:pt x="989" y="330"/>
                  </a:lnTo>
                  <a:lnTo>
                    <a:pt x="848" y="141"/>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2"/>
            <p:cNvSpPr/>
            <p:nvPr/>
          </p:nvSpPr>
          <p:spPr>
            <a:xfrm>
              <a:off x="2654000" y="1679700"/>
              <a:ext cx="25950" cy="25950"/>
            </a:xfrm>
            <a:custGeom>
              <a:avLst/>
              <a:gdLst/>
              <a:ahLst/>
              <a:cxnLst/>
              <a:rect l="l" t="t" r="r" b="b"/>
              <a:pathLst>
                <a:path w="1038" h="1038" extrusionOk="0">
                  <a:moveTo>
                    <a:pt x="519" y="1"/>
                  </a:moveTo>
                  <a:lnTo>
                    <a:pt x="330" y="48"/>
                  </a:lnTo>
                  <a:lnTo>
                    <a:pt x="189" y="189"/>
                  </a:lnTo>
                  <a:lnTo>
                    <a:pt x="48" y="331"/>
                  </a:lnTo>
                  <a:lnTo>
                    <a:pt x="1" y="519"/>
                  </a:lnTo>
                  <a:lnTo>
                    <a:pt x="48" y="708"/>
                  </a:lnTo>
                  <a:lnTo>
                    <a:pt x="189" y="896"/>
                  </a:lnTo>
                  <a:lnTo>
                    <a:pt x="330" y="990"/>
                  </a:lnTo>
                  <a:lnTo>
                    <a:pt x="519" y="1037"/>
                  </a:lnTo>
                  <a:lnTo>
                    <a:pt x="707" y="990"/>
                  </a:lnTo>
                  <a:lnTo>
                    <a:pt x="896" y="896"/>
                  </a:lnTo>
                  <a:lnTo>
                    <a:pt x="990" y="708"/>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2"/>
            <p:cNvSpPr/>
            <p:nvPr/>
          </p:nvSpPr>
          <p:spPr>
            <a:xfrm>
              <a:off x="2616325" y="1642025"/>
              <a:ext cx="25925" cy="24750"/>
            </a:xfrm>
            <a:custGeom>
              <a:avLst/>
              <a:gdLst/>
              <a:ahLst/>
              <a:cxnLst/>
              <a:rect l="l" t="t" r="r" b="b"/>
              <a:pathLst>
                <a:path w="1037" h="990" extrusionOk="0">
                  <a:moveTo>
                    <a:pt x="518" y="0"/>
                  </a:moveTo>
                  <a:lnTo>
                    <a:pt x="283" y="47"/>
                  </a:lnTo>
                  <a:lnTo>
                    <a:pt x="141" y="142"/>
                  </a:lnTo>
                  <a:lnTo>
                    <a:pt x="47" y="283"/>
                  </a:lnTo>
                  <a:lnTo>
                    <a:pt x="0" y="519"/>
                  </a:lnTo>
                  <a:lnTo>
                    <a:pt x="47" y="707"/>
                  </a:lnTo>
                  <a:lnTo>
                    <a:pt x="141" y="848"/>
                  </a:lnTo>
                  <a:lnTo>
                    <a:pt x="283" y="990"/>
                  </a:lnTo>
                  <a:lnTo>
                    <a:pt x="707" y="990"/>
                  </a:lnTo>
                  <a:lnTo>
                    <a:pt x="848" y="848"/>
                  </a:lnTo>
                  <a:lnTo>
                    <a:pt x="989" y="707"/>
                  </a:lnTo>
                  <a:lnTo>
                    <a:pt x="1037" y="519"/>
                  </a:lnTo>
                  <a:lnTo>
                    <a:pt x="989" y="283"/>
                  </a:lnTo>
                  <a:lnTo>
                    <a:pt x="848"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2"/>
            <p:cNvSpPr/>
            <p:nvPr/>
          </p:nvSpPr>
          <p:spPr>
            <a:xfrm>
              <a:off x="2654000" y="1756275"/>
              <a:ext cx="25950" cy="25925"/>
            </a:xfrm>
            <a:custGeom>
              <a:avLst/>
              <a:gdLst/>
              <a:ahLst/>
              <a:cxnLst/>
              <a:rect l="l" t="t" r="r" b="b"/>
              <a:pathLst>
                <a:path w="1038" h="1037" extrusionOk="0">
                  <a:moveTo>
                    <a:pt x="519" y="0"/>
                  </a:moveTo>
                  <a:lnTo>
                    <a:pt x="330" y="47"/>
                  </a:lnTo>
                  <a:lnTo>
                    <a:pt x="189" y="141"/>
                  </a:lnTo>
                  <a:lnTo>
                    <a:pt x="48" y="330"/>
                  </a:lnTo>
                  <a:lnTo>
                    <a:pt x="1" y="518"/>
                  </a:lnTo>
                  <a:lnTo>
                    <a:pt x="48" y="707"/>
                  </a:lnTo>
                  <a:lnTo>
                    <a:pt x="189" y="895"/>
                  </a:lnTo>
                  <a:lnTo>
                    <a:pt x="330" y="989"/>
                  </a:lnTo>
                  <a:lnTo>
                    <a:pt x="519" y="1037"/>
                  </a:lnTo>
                  <a:lnTo>
                    <a:pt x="707"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2"/>
            <p:cNvSpPr/>
            <p:nvPr/>
          </p:nvSpPr>
          <p:spPr>
            <a:xfrm>
              <a:off x="2616325" y="1718575"/>
              <a:ext cx="25925" cy="25950"/>
            </a:xfrm>
            <a:custGeom>
              <a:avLst/>
              <a:gdLst/>
              <a:ahLst/>
              <a:cxnLst/>
              <a:rect l="l" t="t" r="r" b="b"/>
              <a:pathLst>
                <a:path w="1037" h="1038" extrusionOk="0">
                  <a:moveTo>
                    <a:pt x="518" y="1"/>
                  </a:moveTo>
                  <a:lnTo>
                    <a:pt x="283" y="48"/>
                  </a:lnTo>
                  <a:lnTo>
                    <a:pt x="141" y="142"/>
                  </a:lnTo>
                  <a:lnTo>
                    <a:pt x="47" y="330"/>
                  </a:lnTo>
                  <a:lnTo>
                    <a:pt x="0" y="519"/>
                  </a:lnTo>
                  <a:lnTo>
                    <a:pt x="47" y="707"/>
                  </a:lnTo>
                  <a:lnTo>
                    <a:pt x="141" y="849"/>
                  </a:lnTo>
                  <a:lnTo>
                    <a:pt x="283" y="990"/>
                  </a:lnTo>
                  <a:lnTo>
                    <a:pt x="518" y="1037"/>
                  </a:lnTo>
                  <a:lnTo>
                    <a:pt x="707" y="990"/>
                  </a:lnTo>
                  <a:lnTo>
                    <a:pt x="848" y="849"/>
                  </a:lnTo>
                  <a:lnTo>
                    <a:pt x="989" y="707"/>
                  </a:lnTo>
                  <a:lnTo>
                    <a:pt x="1037" y="519"/>
                  </a:lnTo>
                  <a:lnTo>
                    <a:pt x="989" y="330"/>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2"/>
            <p:cNvSpPr/>
            <p:nvPr/>
          </p:nvSpPr>
          <p:spPr>
            <a:xfrm>
              <a:off x="2654000" y="1834000"/>
              <a:ext cx="25950" cy="24750"/>
            </a:xfrm>
            <a:custGeom>
              <a:avLst/>
              <a:gdLst/>
              <a:ahLst/>
              <a:cxnLst/>
              <a:rect l="l" t="t" r="r" b="b"/>
              <a:pathLst>
                <a:path w="1038" h="990" extrusionOk="0">
                  <a:moveTo>
                    <a:pt x="330" y="0"/>
                  </a:moveTo>
                  <a:lnTo>
                    <a:pt x="189" y="142"/>
                  </a:lnTo>
                  <a:lnTo>
                    <a:pt x="48" y="283"/>
                  </a:lnTo>
                  <a:lnTo>
                    <a:pt x="1" y="472"/>
                  </a:lnTo>
                  <a:lnTo>
                    <a:pt x="48" y="707"/>
                  </a:lnTo>
                  <a:lnTo>
                    <a:pt x="189" y="848"/>
                  </a:lnTo>
                  <a:lnTo>
                    <a:pt x="330" y="943"/>
                  </a:lnTo>
                  <a:lnTo>
                    <a:pt x="519" y="990"/>
                  </a:lnTo>
                  <a:lnTo>
                    <a:pt x="707" y="943"/>
                  </a:lnTo>
                  <a:lnTo>
                    <a:pt x="896" y="848"/>
                  </a:lnTo>
                  <a:lnTo>
                    <a:pt x="990" y="707"/>
                  </a:lnTo>
                  <a:lnTo>
                    <a:pt x="1037" y="472"/>
                  </a:lnTo>
                  <a:lnTo>
                    <a:pt x="990" y="283"/>
                  </a:lnTo>
                  <a:lnTo>
                    <a:pt x="896" y="142"/>
                  </a:lnTo>
                  <a:lnTo>
                    <a:pt x="7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2"/>
            <p:cNvSpPr/>
            <p:nvPr/>
          </p:nvSpPr>
          <p:spPr>
            <a:xfrm>
              <a:off x="2616325" y="1795125"/>
              <a:ext cx="25925" cy="25950"/>
            </a:xfrm>
            <a:custGeom>
              <a:avLst/>
              <a:gdLst/>
              <a:ahLst/>
              <a:cxnLst/>
              <a:rect l="l" t="t" r="r" b="b"/>
              <a:pathLst>
                <a:path w="1037" h="1038" extrusionOk="0">
                  <a:moveTo>
                    <a:pt x="518" y="1"/>
                  </a:moveTo>
                  <a:lnTo>
                    <a:pt x="283" y="48"/>
                  </a:lnTo>
                  <a:lnTo>
                    <a:pt x="141" y="142"/>
                  </a:lnTo>
                  <a:lnTo>
                    <a:pt x="47" y="331"/>
                  </a:lnTo>
                  <a:lnTo>
                    <a:pt x="0" y="519"/>
                  </a:lnTo>
                  <a:lnTo>
                    <a:pt x="47" y="707"/>
                  </a:lnTo>
                  <a:lnTo>
                    <a:pt x="141" y="849"/>
                  </a:lnTo>
                  <a:lnTo>
                    <a:pt x="283" y="990"/>
                  </a:lnTo>
                  <a:lnTo>
                    <a:pt x="518" y="1037"/>
                  </a:lnTo>
                  <a:lnTo>
                    <a:pt x="707" y="990"/>
                  </a:lnTo>
                  <a:lnTo>
                    <a:pt x="848" y="849"/>
                  </a:lnTo>
                  <a:lnTo>
                    <a:pt x="989" y="707"/>
                  </a:lnTo>
                  <a:lnTo>
                    <a:pt x="1037" y="519"/>
                  </a:lnTo>
                  <a:lnTo>
                    <a:pt x="989" y="331"/>
                  </a:lnTo>
                  <a:lnTo>
                    <a:pt x="848"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2"/>
            <p:cNvSpPr/>
            <p:nvPr/>
          </p:nvSpPr>
          <p:spPr>
            <a:xfrm>
              <a:off x="2654000" y="1910550"/>
              <a:ext cx="25950" cy="24775"/>
            </a:xfrm>
            <a:custGeom>
              <a:avLst/>
              <a:gdLst/>
              <a:ahLst/>
              <a:cxnLst/>
              <a:rect l="l" t="t" r="r" b="b"/>
              <a:pathLst>
                <a:path w="1038" h="991" extrusionOk="0">
                  <a:moveTo>
                    <a:pt x="519" y="1"/>
                  </a:moveTo>
                  <a:lnTo>
                    <a:pt x="330" y="48"/>
                  </a:lnTo>
                  <a:lnTo>
                    <a:pt x="142" y="142"/>
                  </a:lnTo>
                  <a:lnTo>
                    <a:pt x="48" y="283"/>
                  </a:lnTo>
                  <a:lnTo>
                    <a:pt x="1" y="519"/>
                  </a:lnTo>
                  <a:lnTo>
                    <a:pt x="48" y="707"/>
                  </a:lnTo>
                  <a:lnTo>
                    <a:pt x="142" y="849"/>
                  </a:lnTo>
                  <a:lnTo>
                    <a:pt x="330" y="990"/>
                  </a:lnTo>
                  <a:lnTo>
                    <a:pt x="707" y="990"/>
                  </a:lnTo>
                  <a:lnTo>
                    <a:pt x="896" y="849"/>
                  </a:lnTo>
                  <a:lnTo>
                    <a:pt x="990" y="707"/>
                  </a:lnTo>
                  <a:lnTo>
                    <a:pt x="1037" y="519"/>
                  </a:lnTo>
                  <a:lnTo>
                    <a:pt x="1037" y="472"/>
                  </a:lnTo>
                  <a:lnTo>
                    <a:pt x="990" y="283"/>
                  </a:lnTo>
                  <a:lnTo>
                    <a:pt x="896"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2"/>
            <p:cNvSpPr/>
            <p:nvPr/>
          </p:nvSpPr>
          <p:spPr>
            <a:xfrm>
              <a:off x="2616325" y="1871700"/>
              <a:ext cx="25925" cy="25925"/>
            </a:xfrm>
            <a:custGeom>
              <a:avLst/>
              <a:gdLst/>
              <a:ahLst/>
              <a:cxnLst/>
              <a:rect l="l" t="t" r="r" b="b"/>
              <a:pathLst>
                <a:path w="1037" h="1037" extrusionOk="0">
                  <a:moveTo>
                    <a:pt x="471" y="0"/>
                  </a:moveTo>
                  <a:lnTo>
                    <a:pt x="283" y="47"/>
                  </a:lnTo>
                  <a:lnTo>
                    <a:pt x="141" y="141"/>
                  </a:lnTo>
                  <a:lnTo>
                    <a:pt x="0" y="330"/>
                  </a:lnTo>
                  <a:lnTo>
                    <a:pt x="0" y="518"/>
                  </a:lnTo>
                  <a:lnTo>
                    <a:pt x="47" y="707"/>
                  </a:lnTo>
                  <a:lnTo>
                    <a:pt x="141" y="895"/>
                  </a:lnTo>
                  <a:lnTo>
                    <a:pt x="283" y="989"/>
                  </a:lnTo>
                  <a:lnTo>
                    <a:pt x="518" y="1036"/>
                  </a:lnTo>
                  <a:lnTo>
                    <a:pt x="707" y="989"/>
                  </a:lnTo>
                  <a:lnTo>
                    <a:pt x="848" y="895"/>
                  </a:lnTo>
                  <a:lnTo>
                    <a:pt x="989" y="707"/>
                  </a:lnTo>
                  <a:lnTo>
                    <a:pt x="1037" y="518"/>
                  </a:lnTo>
                  <a:lnTo>
                    <a:pt x="989" y="330"/>
                  </a:lnTo>
                  <a:lnTo>
                    <a:pt x="848" y="141"/>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2"/>
            <p:cNvSpPr/>
            <p:nvPr/>
          </p:nvSpPr>
          <p:spPr>
            <a:xfrm>
              <a:off x="2654000" y="1987100"/>
              <a:ext cx="25950" cy="24775"/>
            </a:xfrm>
            <a:custGeom>
              <a:avLst/>
              <a:gdLst/>
              <a:ahLst/>
              <a:cxnLst/>
              <a:rect l="l" t="t" r="r" b="b"/>
              <a:pathLst>
                <a:path w="1038" h="991" extrusionOk="0">
                  <a:moveTo>
                    <a:pt x="519" y="1"/>
                  </a:moveTo>
                  <a:lnTo>
                    <a:pt x="330" y="48"/>
                  </a:lnTo>
                  <a:lnTo>
                    <a:pt x="189" y="142"/>
                  </a:lnTo>
                  <a:lnTo>
                    <a:pt x="48" y="284"/>
                  </a:lnTo>
                  <a:lnTo>
                    <a:pt x="1" y="519"/>
                  </a:lnTo>
                  <a:lnTo>
                    <a:pt x="48" y="708"/>
                  </a:lnTo>
                  <a:lnTo>
                    <a:pt x="189" y="849"/>
                  </a:lnTo>
                  <a:lnTo>
                    <a:pt x="330" y="990"/>
                  </a:lnTo>
                  <a:lnTo>
                    <a:pt x="707" y="990"/>
                  </a:lnTo>
                  <a:lnTo>
                    <a:pt x="896" y="849"/>
                  </a:lnTo>
                  <a:lnTo>
                    <a:pt x="990" y="708"/>
                  </a:lnTo>
                  <a:lnTo>
                    <a:pt x="1037" y="519"/>
                  </a:lnTo>
                  <a:lnTo>
                    <a:pt x="990" y="284"/>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2"/>
            <p:cNvSpPr/>
            <p:nvPr/>
          </p:nvSpPr>
          <p:spPr>
            <a:xfrm>
              <a:off x="2692875" y="2025975"/>
              <a:ext cx="24750" cy="9450"/>
            </a:xfrm>
            <a:custGeom>
              <a:avLst/>
              <a:gdLst/>
              <a:ahLst/>
              <a:cxnLst/>
              <a:rect l="l" t="t" r="r" b="b"/>
              <a:pathLst>
                <a:path w="990" h="378" extrusionOk="0">
                  <a:moveTo>
                    <a:pt x="424" y="1"/>
                  </a:moveTo>
                  <a:lnTo>
                    <a:pt x="236" y="48"/>
                  </a:lnTo>
                  <a:lnTo>
                    <a:pt x="95" y="189"/>
                  </a:lnTo>
                  <a:lnTo>
                    <a:pt x="0" y="377"/>
                  </a:lnTo>
                  <a:lnTo>
                    <a:pt x="990" y="377"/>
                  </a:lnTo>
                  <a:lnTo>
                    <a:pt x="943" y="236"/>
                  </a:lnTo>
                  <a:lnTo>
                    <a:pt x="848" y="142"/>
                  </a:lnTo>
                  <a:lnTo>
                    <a:pt x="754" y="48"/>
                  </a:lnTo>
                  <a:lnTo>
                    <a:pt x="61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2"/>
            <p:cNvSpPr/>
            <p:nvPr/>
          </p:nvSpPr>
          <p:spPr>
            <a:xfrm>
              <a:off x="2616325" y="1948250"/>
              <a:ext cx="25925" cy="25925"/>
            </a:xfrm>
            <a:custGeom>
              <a:avLst/>
              <a:gdLst/>
              <a:ahLst/>
              <a:cxnLst/>
              <a:rect l="l" t="t" r="r" b="b"/>
              <a:pathLst>
                <a:path w="1037" h="1037" extrusionOk="0">
                  <a:moveTo>
                    <a:pt x="471" y="0"/>
                  </a:moveTo>
                  <a:lnTo>
                    <a:pt x="283" y="47"/>
                  </a:lnTo>
                  <a:lnTo>
                    <a:pt x="141" y="142"/>
                  </a:lnTo>
                  <a:lnTo>
                    <a:pt x="0" y="283"/>
                  </a:lnTo>
                  <a:lnTo>
                    <a:pt x="0" y="518"/>
                  </a:lnTo>
                  <a:lnTo>
                    <a:pt x="47" y="707"/>
                  </a:lnTo>
                  <a:lnTo>
                    <a:pt x="141" y="848"/>
                  </a:lnTo>
                  <a:lnTo>
                    <a:pt x="283" y="990"/>
                  </a:lnTo>
                  <a:lnTo>
                    <a:pt x="518" y="1037"/>
                  </a:lnTo>
                  <a:lnTo>
                    <a:pt x="707" y="990"/>
                  </a:lnTo>
                  <a:lnTo>
                    <a:pt x="848" y="848"/>
                  </a:lnTo>
                  <a:lnTo>
                    <a:pt x="989" y="707"/>
                  </a:lnTo>
                  <a:lnTo>
                    <a:pt x="1037" y="518"/>
                  </a:lnTo>
                  <a:lnTo>
                    <a:pt x="989" y="283"/>
                  </a:lnTo>
                  <a:lnTo>
                    <a:pt x="848" y="142"/>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2"/>
            <p:cNvSpPr/>
            <p:nvPr/>
          </p:nvSpPr>
          <p:spPr>
            <a:xfrm>
              <a:off x="2731725" y="912975"/>
              <a:ext cx="24775" cy="25950"/>
            </a:xfrm>
            <a:custGeom>
              <a:avLst/>
              <a:gdLst/>
              <a:ahLst/>
              <a:cxnLst/>
              <a:rect l="l" t="t" r="r" b="b"/>
              <a:pathLst>
                <a:path w="991" h="1038" extrusionOk="0">
                  <a:moveTo>
                    <a:pt x="472" y="1"/>
                  </a:moveTo>
                  <a:lnTo>
                    <a:pt x="284" y="48"/>
                  </a:lnTo>
                  <a:lnTo>
                    <a:pt x="142" y="142"/>
                  </a:lnTo>
                  <a:lnTo>
                    <a:pt x="1" y="330"/>
                  </a:lnTo>
                  <a:lnTo>
                    <a:pt x="1" y="519"/>
                  </a:lnTo>
                  <a:lnTo>
                    <a:pt x="1" y="707"/>
                  </a:lnTo>
                  <a:lnTo>
                    <a:pt x="142" y="849"/>
                  </a:lnTo>
                  <a:lnTo>
                    <a:pt x="284" y="990"/>
                  </a:lnTo>
                  <a:lnTo>
                    <a:pt x="472" y="1037"/>
                  </a:lnTo>
                  <a:lnTo>
                    <a:pt x="708" y="990"/>
                  </a:lnTo>
                  <a:lnTo>
                    <a:pt x="849" y="849"/>
                  </a:lnTo>
                  <a:lnTo>
                    <a:pt x="943" y="707"/>
                  </a:lnTo>
                  <a:lnTo>
                    <a:pt x="990" y="519"/>
                  </a:lnTo>
                  <a:lnTo>
                    <a:pt x="943" y="330"/>
                  </a:lnTo>
                  <a:lnTo>
                    <a:pt x="849" y="142"/>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2"/>
            <p:cNvSpPr/>
            <p:nvPr/>
          </p:nvSpPr>
          <p:spPr>
            <a:xfrm>
              <a:off x="2692875" y="874100"/>
              <a:ext cx="25925" cy="25950"/>
            </a:xfrm>
            <a:custGeom>
              <a:avLst/>
              <a:gdLst/>
              <a:ahLst/>
              <a:cxnLst/>
              <a:rect l="l" t="t" r="r" b="b"/>
              <a:pathLst>
                <a:path w="1037" h="1038" extrusionOk="0">
                  <a:moveTo>
                    <a:pt x="519" y="1"/>
                  </a:moveTo>
                  <a:lnTo>
                    <a:pt x="330" y="48"/>
                  </a:lnTo>
                  <a:lnTo>
                    <a:pt x="142" y="189"/>
                  </a:lnTo>
                  <a:lnTo>
                    <a:pt x="47" y="331"/>
                  </a:lnTo>
                  <a:lnTo>
                    <a:pt x="0" y="519"/>
                  </a:lnTo>
                  <a:lnTo>
                    <a:pt x="47" y="708"/>
                  </a:lnTo>
                  <a:lnTo>
                    <a:pt x="142" y="896"/>
                  </a:lnTo>
                  <a:lnTo>
                    <a:pt x="330" y="990"/>
                  </a:lnTo>
                  <a:lnTo>
                    <a:pt x="519" y="1037"/>
                  </a:lnTo>
                  <a:lnTo>
                    <a:pt x="707" y="990"/>
                  </a:lnTo>
                  <a:lnTo>
                    <a:pt x="848" y="896"/>
                  </a:lnTo>
                  <a:lnTo>
                    <a:pt x="990" y="708"/>
                  </a:lnTo>
                  <a:lnTo>
                    <a:pt x="1037" y="519"/>
                  </a:lnTo>
                  <a:lnTo>
                    <a:pt x="990" y="331"/>
                  </a:lnTo>
                  <a:lnTo>
                    <a:pt x="848"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2"/>
            <p:cNvSpPr/>
            <p:nvPr/>
          </p:nvSpPr>
          <p:spPr>
            <a:xfrm>
              <a:off x="2731725" y="989525"/>
              <a:ext cx="24775" cy="24775"/>
            </a:xfrm>
            <a:custGeom>
              <a:avLst/>
              <a:gdLst/>
              <a:ahLst/>
              <a:cxnLst/>
              <a:rect l="l" t="t" r="r" b="b"/>
              <a:pathLst>
                <a:path w="991" h="991" extrusionOk="0">
                  <a:moveTo>
                    <a:pt x="472" y="1"/>
                  </a:moveTo>
                  <a:lnTo>
                    <a:pt x="284" y="48"/>
                  </a:lnTo>
                  <a:lnTo>
                    <a:pt x="142" y="142"/>
                  </a:lnTo>
                  <a:lnTo>
                    <a:pt x="1" y="284"/>
                  </a:lnTo>
                  <a:lnTo>
                    <a:pt x="1" y="519"/>
                  </a:lnTo>
                  <a:lnTo>
                    <a:pt x="1" y="708"/>
                  </a:lnTo>
                  <a:lnTo>
                    <a:pt x="142" y="849"/>
                  </a:lnTo>
                  <a:lnTo>
                    <a:pt x="284" y="990"/>
                  </a:lnTo>
                  <a:lnTo>
                    <a:pt x="708" y="990"/>
                  </a:lnTo>
                  <a:lnTo>
                    <a:pt x="849" y="849"/>
                  </a:lnTo>
                  <a:lnTo>
                    <a:pt x="943" y="708"/>
                  </a:lnTo>
                  <a:lnTo>
                    <a:pt x="990" y="519"/>
                  </a:lnTo>
                  <a:lnTo>
                    <a:pt x="943" y="284"/>
                  </a:lnTo>
                  <a:lnTo>
                    <a:pt x="849" y="142"/>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2"/>
            <p:cNvSpPr/>
            <p:nvPr/>
          </p:nvSpPr>
          <p:spPr>
            <a:xfrm>
              <a:off x="2692875" y="950675"/>
              <a:ext cx="25925" cy="25925"/>
            </a:xfrm>
            <a:custGeom>
              <a:avLst/>
              <a:gdLst/>
              <a:ahLst/>
              <a:cxnLst/>
              <a:rect l="l" t="t" r="r" b="b"/>
              <a:pathLst>
                <a:path w="1037" h="1037" extrusionOk="0">
                  <a:moveTo>
                    <a:pt x="519" y="0"/>
                  </a:moveTo>
                  <a:lnTo>
                    <a:pt x="330" y="47"/>
                  </a:lnTo>
                  <a:lnTo>
                    <a:pt x="142" y="189"/>
                  </a:lnTo>
                  <a:lnTo>
                    <a:pt x="47" y="330"/>
                  </a:lnTo>
                  <a:lnTo>
                    <a:pt x="0" y="518"/>
                  </a:lnTo>
                  <a:lnTo>
                    <a:pt x="47" y="754"/>
                  </a:lnTo>
                  <a:lnTo>
                    <a:pt x="142" y="895"/>
                  </a:lnTo>
                  <a:lnTo>
                    <a:pt x="330" y="990"/>
                  </a:lnTo>
                  <a:lnTo>
                    <a:pt x="519" y="1037"/>
                  </a:lnTo>
                  <a:lnTo>
                    <a:pt x="707" y="990"/>
                  </a:lnTo>
                  <a:lnTo>
                    <a:pt x="848" y="895"/>
                  </a:lnTo>
                  <a:lnTo>
                    <a:pt x="990" y="754"/>
                  </a:lnTo>
                  <a:lnTo>
                    <a:pt x="1037" y="518"/>
                  </a:lnTo>
                  <a:lnTo>
                    <a:pt x="990" y="330"/>
                  </a:lnTo>
                  <a:lnTo>
                    <a:pt x="848"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2"/>
            <p:cNvSpPr/>
            <p:nvPr/>
          </p:nvSpPr>
          <p:spPr>
            <a:xfrm>
              <a:off x="2730550" y="1066100"/>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89" y="895"/>
                  </a:lnTo>
                  <a:lnTo>
                    <a:pt x="331" y="989"/>
                  </a:lnTo>
                  <a:lnTo>
                    <a:pt x="519" y="1037"/>
                  </a:lnTo>
                  <a:lnTo>
                    <a:pt x="566" y="1037"/>
                  </a:lnTo>
                  <a:lnTo>
                    <a:pt x="755" y="989"/>
                  </a:lnTo>
                  <a:lnTo>
                    <a:pt x="896" y="895"/>
                  </a:lnTo>
                  <a:lnTo>
                    <a:pt x="990" y="707"/>
                  </a:lnTo>
                  <a:lnTo>
                    <a:pt x="1037" y="518"/>
                  </a:lnTo>
                  <a:lnTo>
                    <a:pt x="990" y="330"/>
                  </a:lnTo>
                  <a:lnTo>
                    <a:pt x="896" y="141"/>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2"/>
            <p:cNvSpPr/>
            <p:nvPr/>
          </p:nvSpPr>
          <p:spPr>
            <a:xfrm>
              <a:off x="2692875" y="1028400"/>
              <a:ext cx="25925" cy="24750"/>
            </a:xfrm>
            <a:custGeom>
              <a:avLst/>
              <a:gdLst/>
              <a:ahLst/>
              <a:cxnLst/>
              <a:rect l="l" t="t" r="r" b="b"/>
              <a:pathLst>
                <a:path w="1037" h="990" extrusionOk="0">
                  <a:moveTo>
                    <a:pt x="330" y="1"/>
                  </a:moveTo>
                  <a:lnTo>
                    <a:pt x="142" y="142"/>
                  </a:lnTo>
                  <a:lnTo>
                    <a:pt x="47" y="283"/>
                  </a:lnTo>
                  <a:lnTo>
                    <a:pt x="0" y="472"/>
                  </a:lnTo>
                  <a:lnTo>
                    <a:pt x="47" y="707"/>
                  </a:lnTo>
                  <a:lnTo>
                    <a:pt x="142" y="849"/>
                  </a:lnTo>
                  <a:lnTo>
                    <a:pt x="330" y="943"/>
                  </a:lnTo>
                  <a:lnTo>
                    <a:pt x="519" y="990"/>
                  </a:lnTo>
                  <a:lnTo>
                    <a:pt x="707" y="943"/>
                  </a:lnTo>
                  <a:lnTo>
                    <a:pt x="848" y="849"/>
                  </a:lnTo>
                  <a:lnTo>
                    <a:pt x="990" y="707"/>
                  </a:lnTo>
                  <a:lnTo>
                    <a:pt x="1037" y="472"/>
                  </a:lnTo>
                  <a:lnTo>
                    <a:pt x="990"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2"/>
            <p:cNvSpPr/>
            <p:nvPr/>
          </p:nvSpPr>
          <p:spPr>
            <a:xfrm>
              <a:off x="2730550" y="1142650"/>
              <a:ext cx="25950" cy="25925"/>
            </a:xfrm>
            <a:custGeom>
              <a:avLst/>
              <a:gdLst/>
              <a:ahLst/>
              <a:cxnLst/>
              <a:rect l="l" t="t" r="r" b="b"/>
              <a:pathLst>
                <a:path w="1038" h="1037" extrusionOk="0">
                  <a:moveTo>
                    <a:pt x="519" y="0"/>
                  </a:moveTo>
                  <a:lnTo>
                    <a:pt x="331" y="47"/>
                  </a:lnTo>
                  <a:lnTo>
                    <a:pt x="142" y="142"/>
                  </a:lnTo>
                  <a:lnTo>
                    <a:pt x="48" y="330"/>
                  </a:lnTo>
                  <a:lnTo>
                    <a:pt x="1" y="519"/>
                  </a:lnTo>
                  <a:lnTo>
                    <a:pt x="48" y="707"/>
                  </a:lnTo>
                  <a:lnTo>
                    <a:pt x="189" y="895"/>
                  </a:lnTo>
                  <a:lnTo>
                    <a:pt x="331" y="990"/>
                  </a:lnTo>
                  <a:lnTo>
                    <a:pt x="519" y="1037"/>
                  </a:lnTo>
                  <a:lnTo>
                    <a:pt x="566" y="1037"/>
                  </a:lnTo>
                  <a:lnTo>
                    <a:pt x="755" y="990"/>
                  </a:lnTo>
                  <a:lnTo>
                    <a:pt x="896" y="895"/>
                  </a:lnTo>
                  <a:lnTo>
                    <a:pt x="990" y="707"/>
                  </a:lnTo>
                  <a:lnTo>
                    <a:pt x="1037" y="519"/>
                  </a:lnTo>
                  <a:lnTo>
                    <a:pt x="990" y="330"/>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2"/>
            <p:cNvSpPr/>
            <p:nvPr/>
          </p:nvSpPr>
          <p:spPr>
            <a:xfrm>
              <a:off x="2692875" y="1104950"/>
              <a:ext cx="25925" cy="25950"/>
            </a:xfrm>
            <a:custGeom>
              <a:avLst/>
              <a:gdLst/>
              <a:ahLst/>
              <a:cxnLst/>
              <a:rect l="l" t="t" r="r" b="b"/>
              <a:pathLst>
                <a:path w="1037" h="1038" extrusionOk="0">
                  <a:moveTo>
                    <a:pt x="519" y="1"/>
                  </a:moveTo>
                  <a:lnTo>
                    <a:pt x="283" y="48"/>
                  </a:lnTo>
                  <a:lnTo>
                    <a:pt x="142" y="142"/>
                  </a:lnTo>
                  <a:lnTo>
                    <a:pt x="47" y="283"/>
                  </a:lnTo>
                  <a:lnTo>
                    <a:pt x="0" y="519"/>
                  </a:lnTo>
                  <a:lnTo>
                    <a:pt x="47" y="707"/>
                  </a:lnTo>
                  <a:lnTo>
                    <a:pt x="142" y="849"/>
                  </a:lnTo>
                  <a:lnTo>
                    <a:pt x="330" y="990"/>
                  </a:lnTo>
                  <a:lnTo>
                    <a:pt x="519" y="1037"/>
                  </a:lnTo>
                  <a:lnTo>
                    <a:pt x="707" y="990"/>
                  </a:lnTo>
                  <a:lnTo>
                    <a:pt x="848" y="849"/>
                  </a:lnTo>
                  <a:lnTo>
                    <a:pt x="990" y="707"/>
                  </a:lnTo>
                  <a:lnTo>
                    <a:pt x="1037" y="519"/>
                  </a:lnTo>
                  <a:lnTo>
                    <a:pt x="1037" y="472"/>
                  </a:lnTo>
                  <a:lnTo>
                    <a:pt x="990"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2"/>
            <p:cNvSpPr/>
            <p:nvPr/>
          </p:nvSpPr>
          <p:spPr>
            <a:xfrm>
              <a:off x="2730550" y="1219200"/>
              <a:ext cx="25950" cy="25925"/>
            </a:xfrm>
            <a:custGeom>
              <a:avLst/>
              <a:gdLst/>
              <a:ahLst/>
              <a:cxnLst/>
              <a:rect l="l" t="t" r="r" b="b"/>
              <a:pathLst>
                <a:path w="1038" h="1037" extrusionOk="0">
                  <a:moveTo>
                    <a:pt x="519" y="1"/>
                  </a:moveTo>
                  <a:lnTo>
                    <a:pt x="331" y="48"/>
                  </a:lnTo>
                  <a:lnTo>
                    <a:pt x="142" y="189"/>
                  </a:lnTo>
                  <a:lnTo>
                    <a:pt x="48" y="330"/>
                  </a:lnTo>
                  <a:lnTo>
                    <a:pt x="1" y="519"/>
                  </a:lnTo>
                  <a:lnTo>
                    <a:pt x="48" y="754"/>
                  </a:lnTo>
                  <a:lnTo>
                    <a:pt x="189" y="896"/>
                  </a:lnTo>
                  <a:lnTo>
                    <a:pt x="331" y="990"/>
                  </a:lnTo>
                  <a:lnTo>
                    <a:pt x="519" y="1037"/>
                  </a:lnTo>
                  <a:lnTo>
                    <a:pt x="566" y="1037"/>
                  </a:lnTo>
                  <a:lnTo>
                    <a:pt x="755" y="990"/>
                  </a:lnTo>
                  <a:lnTo>
                    <a:pt x="896" y="896"/>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2"/>
            <p:cNvSpPr/>
            <p:nvPr/>
          </p:nvSpPr>
          <p:spPr>
            <a:xfrm>
              <a:off x="2692875" y="1181500"/>
              <a:ext cx="25925" cy="25950"/>
            </a:xfrm>
            <a:custGeom>
              <a:avLst/>
              <a:gdLst/>
              <a:ahLst/>
              <a:cxnLst/>
              <a:rect l="l" t="t" r="r" b="b"/>
              <a:pathLst>
                <a:path w="1037" h="1038" extrusionOk="0">
                  <a:moveTo>
                    <a:pt x="519" y="1"/>
                  </a:moveTo>
                  <a:lnTo>
                    <a:pt x="330" y="48"/>
                  </a:lnTo>
                  <a:lnTo>
                    <a:pt x="142" y="142"/>
                  </a:lnTo>
                  <a:lnTo>
                    <a:pt x="47" y="284"/>
                  </a:lnTo>
                  <a:lnTo>
                    <a:pt x="0" y="519"/>
                  </a:lnTo>
                  <a:lnTo>
                    <a:pt x="47" y="708"/>
                  </a:lnTo>
                  <a:lnTo>
                    <a:pt x="142" y="849"/>
                  </a:lnTo>
                  <a:lnTo>
                    <a:pt x="330" y="990"/>
                  </a:lnTo>
                  <a:lnTo>
                    <a:pt x="519" y="1037"/>
                  </a:lnTo>
                  <a:lnTo>
                    <a:pt x="707" y="990"/>
                  </a:lnTo>
                  <a:lnTo>
                    <a:pt x="848" y="849"/>
                  </a:lnTo>
                  <a:lnTo>
                    <a:pt x="990" y="708"/>
                  </a:lnTo>
                  <a:lnTo>
                    <a:pt x="1037" y="519"/>
                  </a:lnTo>
                  <a:lnTo>
                    <a:pt x="990" y="284"/>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2"/>
            <p:cNvSpPr/>
            <p:nvPr/>
          </p:nvSpPr>
          <p:spPr>
            <a:xfrm>
              <a:off x="2730550" y="1295750"/>
              <a:ext cx="25950" cy="25950"/>
            </a:xfrm>
            <a:custGeom>
              <a:avLst/>
              <a:gdLst/>
              <a:ahLst/>
              <a:cxnLst/>
              <a:rect l="l" t="t" r="r" b="b"/>
              <a:pathLst>
                <a:path w="1038" h="1038" extrusionOk="0">
                  <a:moveTo>
                    <a:pt x="519" y="1"/>
                  </a:moveTo>
                  <a:lnTo>
                    <a:pt x="331" y="48"/>
                  </a:lnTo>
                  <a:lnTo>
                    <a:pt x="142" y="189"/>
                  </a:lnTo>
                  <a:lnTo>
                    <a:pt x="48" y="331"/>
                  </a:lnTo>
                  <a:lnTo>
                    <a:pt x="1" y="566"/>
                  </a:lnTo>
                  <a:lnTo>
                    <a:pt x="48" y="755"/>
                  </a:lnTo>
                  <a:lnTo>
                    <a:pt x="189" y="896"/>
                  </a:lnTo>
                  <a:lnTo>
                    <a:pt x="331" y="1037"/>
                  </a:lnTo>
                  <a:lnTo>
                    <a:pt x="519" y="1037"/>
                  </a:lnTo>
                  <a:lnTo>
                    <a:pt x="755" y="990"/>
                  </a:lnTo>
                  <a:lnTo>
                    <a:pt x="896" y="896"/>
                  </a:lnTo>
                  <a:lnTo>
                    <a:pt x="990" y="755"/>
                  </a:lnTo>
                  <a:lnTo>
                    <a:pt x="1037" y="566"/>
                  </a:lnTo>
                  <a:lnTo>
                    <a:pt x="1037" y="519"/>
                  </a:lnTo>
                  <a:lnTo>
                    <a:pt x="990" y="331"/>
                  </a:lnTo>
                  <a:lnTo>
                    <a:pt x="896"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2"/>
            <p:cNvSpPr/>
            <p:nvPr/>
          </p:nvSpPr>
          <p:spPr>
            <a:xfrm>
              <a:off x="2692875" y="1258075"/>
              <a:ext cx="25925" cy="25925"/>
            </a:xfrm>
            <a:custGeom>
              <a:avLst/>
              <a:gdLst/>
              <a:ahLst/>
              <a:cxnLst/>
              <a:rect l="l" t="t" r="r" b="b"/>
              <a:pathLst>
                <a:path w="1037" h="1037" extrusionOk="0">
                  <a:moveTo>
                    <a:pt x="519" y="0"/>
                  </a:moveTo>
                  <a:lnTo>
                    <a:pt x="283" y="47"/>
                  </a:lnTo>
                  <a:lnTo>
                    <a:pt x="142" y="142"/>
                  </a:lnTo>
                  <a:lnTo>
                    <a:pt x="47" y="330"/>
                  </a:lnTo>
                  <a:lnTo>
                    <a:pt x="0" y="518"/>
                  </a:lnTo>
                  <a:lnTo>
                    <a:pt x="47" y="707"/>
                  </a:lnTo>
                  <a:lnTo>
                    <a:pt x="142" y="895"/>
                  </a:lnTo>
                  <a:lnTo>
                    <a:pt x="330" y="990"/>
                  </a:lnTo>
                  <a:lnTo>
                    <a:pt x="519" y="1037"/>
                  </a:lnTo>
                  <a:lnTo>
                    <a:pt x="707" y="990"/>
                  </a:lnTo>
                  <a:lnTo>
                    <a:pt x="848" y="895"/>
                  </a:lnTo>
                  <a:lnTo>
                    <a:pt x="990" y="707"/>
                  </a:lnTo>
                  <a:lnTo>
                    <a:pt x="1037" y="518"/>
                  </a:lnTo>
                  <a:lnTo>
                    <a:pt x="990" y="283"/>
                  </a:lnTo>
                  <a:lnTo>
                    <a:pt x="848"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2"/>
            <p:cNvSpPr/>
            <p:nvPr/>
          </p:nvSpPr>
          <p:spPr>
            <a:xfrm>
              <a:off x="2730550" y="1372300"/>
              <a:ext cx="25950" cy="25950"/>
            </a:xfrm>
            <a:custGeom>
              <a:avLst/>
              <a:gdLst/>
              <a:ahLst/>
              <a:cxnLst/>
              <a:rect l="l" t="t" r="r" b="b"/>
              <a:pathLst>
                <a:path w="1038" h="1038" extrusionOk="0">
                  <a:moveTo>
                    <a:pt x="519" y="1"/>
                  </a:moveTo>
                  <a:lnTo>
                    <a:pt x="331" y="48"/>
                  </a:lnTo>
                  <a:lnTo>
                    <a:pt x="142" y="189"/>
                  </a:lnTo>
                  <a:lnTo>
                    <a:pt x="48" y="331"/>
                  </a:lnTo>
                  <a:lnTo>
                    <a:pt x="1" y="519"/>
                  </a:lnTo>
                  <a:lnTo>
                    <a:pt x="48" y="755"/>
                  </a:lnTo>
                  <a:lnTo>
                    <a:pt x="189" y="896"/>
                  </a:lnTo>
                  <a:lnTo>
                    <a:pt x="331" y="990"/>
                  </a:lnTo>
                  <a:lnTo>
                    <a:pt x="519" y="1037"/>
                  </a:lnTo>
                  <a:lnTo>
                    <a:pt x="755" y="990"/>
                  </a:lnTo>
                  <a:lnTo>
                    <a:pt x="896" y="896"/>
                  </a:lnTo>
                  <a:lnTo>
                    <a:pt x="990" y="708"/>
                  </a:lnTo>
                  <a:lnTo>
                    <a:pt x="1037" y="519"/>
                  </a:lnTo>
                  <a:lnTo>
                    <a:pt x="990" y="331"/>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2"/>
            <p:cNvSpPr/>
            <p:nvPr/>
          </p:nvSpPr>
          <p:spPr>
            <a:xfrm>
              <a:off x="2692875" y="1334625"/>
              <a:ext cx="25925" cy="25925"/>
            </a:xfrm>
            <a:custGeom>
              <a:avLst/>
              <a:gdLst/>
              <a:ahLst/>
              <a:cxnLst/>
              <a:rect l="l" t="t" r="r" b="b"/>
              <a:pathLst>
                <a:path w="1037" h="1037" extrusionOk="0">
                  <a:moveTo>
                    <a:pt x="519" y="0"/>
                  </a:moveTo>
                  <a:lnTo>
                    <a:pt x="283" y="48"/>
                  </a:lnTo>
                  <a:lnTo>
                    <a:pt x="142" y="142"/>
                  </a:lnTo>
                  <a:lnTo>
                    <a:pt x="47" y="330"/>
                  </a:lnTo>
                  <a:lnTo>
                    <a:pt x="0" y="519"/>
                  </a:lnTo>
                  <a:lnTo>
                    <a:pt x="47" y="707"/>
                  </a:lnTo>
                  <a:lnTo>
                    <a:pt x="142" y="896"/>
                  </a:lnTo>
                  <a:lnTo>
                    <a:pt x="330" y="990"/>
                  </a:lnTo>
                  <a:lnTo>
                    <a:pt x="519" y="1037"/>
                  </a:lnTo>
                  <a:lnTo>
                    <a:pt x="707" y="990"/>
                  </a:lnTo>
                  <a:lnTo>
                    <a:pt x="848" y="896"/>
                  </a:lnTo>
                  <a:lnTo>
                    <a:pt x="990" y="707"/>
                  </a:lnTo>
                  <a:lnTo>
                    <a:pt x="1037" y="519"/>
                  </a:lnTo>
                  <a:lnTo>
                    <a:pt x="990" y="330"/>
                  </a:lnTo>
                  <a:lnTo>
                    <a:pt x="848" y="142"/>
                  </a:lnTo>
                  <a:lnTo>
                    <a:pt x="707"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2"/>
            <p:cNvSpPr/>
            <p:nvPr/>
          </p:nvSpPr>
          <p:spPr>
            <a:xfrm>
              <a:off x="2731725" y="1450050"/>
              <a:ext cx="24775" cy="25925"/>
            </a:xfrm>
            <a:custGeom>
              <a:avLst/>
              <a:gdLst/>
              <a:ahLst/>
              <a:cxnLst/>
              <a:rect l="l" t="t" r="r" b="b"/>
              <a:pathLst>
                <a:path w="991" h="1037" extrusionOk="0">
                  <a:moveTo>
                    <a:pt x="472" y="0"/>
                  </a:moveTo>
                  <a:lnTo>
                    <a:pt x="284" y="47"/>
                  </a:lnTo>
                  <a:lnTo>
                    <a:pt x="142" y="142"/>
                  </a:lnTo>
                  <a:lnTo>
                    <a:pt x="1" y="330"/>
                  </a:lnTo>
                  <a:lnTo>
                    <a:pt x="1" y="519"/>
                  </a:lnTo>
                  <a:lnTo>
                    <a:pt x="1" y="707"/>
                  </a:lnTo>
                  <a:lnTo>
                    <a:pt x="142" y="848"/>
                  </a:lnTo>
                  <a:lnTo>
                    <a:pt x="284" y="990"/>
                  </a:lnTo>
                  <a:lnTo>
                    <a:pt x="472" y="1037"/>
                  </a:lnTo>
                  <a:lnTo>
                    <a:pt x="708" y="990"/>
                  </a:lnTo>
                  <a:lnTo>
                    <a:pt x="849" y="848"/>
                  </a:lnTo>
                  <a:lnTo>
                    <a:pt x="943" y="707"/>
                  </a:lnTo>
                  <a:lnTo>
                    <a:pt x="990" y="519"/>
                  </a:lnTo>
                  <a:lnTo>
                    <a:pt x="943" y="330"/>
                  </a:lnTo>
                  <a:lnTo>
                    <a:pt x="849" y="142"/>
                  </a:lnTo>
                  <a:lnTo>
                    <a:pt x="708"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2"/>
            <p:cNvSpPr/>
            <p:nvPr/>
          </p:nvSpPr>
          <p:spPr>
            <a:xfrm>
              <a:off x="2692875" y="1411175"/>
              <a:ext cx="25925" cy="25950"/>
            </a:xfrm>
            <a:custGeom>
              <a:avLst/>
              <a:gdLst/>
              <a:ahLst/>
              <a:cxnLst/>
              <a:rect l="l" t="t" r="r" b="b"/>
              <a:pathLst>
                <a:path w="1037" h="1038" extrusionOk="0">
                  <a:moveTo>
                    <a:pt x="519" y="1"/>
                  </a:moveTo>
                  <a:lnTo>
                    <a:pt x="283" y="48"/>
                  </a:lnTo>
                  <a:lnTo>
                    <a:pt x="142" y="142"/>
                  </a:lnTo>
                  <a:lnTo>
                    <a:pt x="47" y="330"/>
                  </a:lnTo>
                  <a:lnTo>
                    <a:pt x="0" y="519"/>
                  </a:lnTo>
                  <a:lnTo>
                    <a:pt x="47" y="707"/>
                  </a:lnTo>
                  <a:lnTo>
                    <a:pt x="142" y="896"/>
                  </a:lnTo>
                  <a:lnTo>
                    <a:pt x="330" y="990"/>
                  </a:lnTo>
                  <a:lnTo>
                    <a:pt x="519" y="1037"/>
                  </a:lnTo>
                  <a:lnTo>
                    <a:pt x="707" y="990"/>
                  </a:lnTo>
                  <a:lnTo>
                    <a:pt x="848" y="896"/>
                  </a:lnTo>
                  <a:lnTo>
                    <a:pt x="990" y="707"/>
                  </a:lnTo>
                  <a:lnTo>
                    <a:pt x="1037" y="519"/>
                  </a:lnTo>
                  <a:lnTo>
                    <a:pt x="990" y="330"/>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2"/>
            <p:cNvSpPr/>
            <p:nvPr/>
          </p:nvSpPr>
          <p:spPr>
            <a:xfrm>
              <a:off x="2731725" y="1526600"/>
              <a:ext cx="24775" cy="25925"/>
            </a:xfrm>
            <a:custGeom>
              <a:avLst/>
              <a:gdLst/>
              <a:ahLst/>
              <a:cxnLst/>
              <a:rect l="l" t="t" r="r" b="b"/>
              <a:pathLst>
                <a:path w="991" h="1037" extrusionOk="0">
                  <a:moveTo>
                    <a:pt x="472" y="1"/>
                  </a:moveTo>
                  <a:lnTo>
                    <a:pt x="284" y="48"/>
                  </a:lnTo>
                  <a:lnTo>
                    <a:pt x="142" y="142"/>
                  </a:lnTo>
                  <a:lnTo>
                    <a:pt x="1" y="330"/>
                  </a:lnTo>
                  <a:lnTo>
                    <a:pt x="1" y="519"/>
                  </a:lnTo>
                  <a:lnTo>
                    <a:pt x="1" y="707"/>
                  </a:lnTo>
                  <a:lnTo>
                    <a:pt x="142" y="896"/>
                  </a:lnTo>
                  <a:lnTo>
                    <a:pt x="284" y="990"/>
                  </a:lnTo>
                  <a:lnTo>
                    <a:pt x="472" y="1037"/>
                  </a:lnTo>
                  <a:lnTo>
                    <a:pt x="708" y="990"/>
                  </a:lnTo>
                  <a:lnTo>
                    <a:pt x="849" y="896"/>
                  </a:lnTo>
                  <a:lnTo>
                    <a:pt x="943" y="707"/>
                  </a:lnTo>
                  <a:lnTo>
                    <a:pt x="990" y="519"/>
                  </a:lnTo>
                  <a:lnTo>
                    <a:pt x="943" y="330"/>
                  </a:lnTo>
                  <a:lnTo>
                    <a:pt x="849" y="142"/>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2"/>
            <p:cNvSpPr/>
            <p:nvPr/>
          </p:nvSpPr>
          <p:spPr>
            <a:xfrm>
              <a:off x="2692875" y="1488900"/>
              <a:ext cx="25925" cy="24775"/>
            </a:xfrm>
            <a:custGeom>
              <a:avLst/>
              <a:gdLst/>
              <a:ahLst/>
              <a:cxnLst/>
              <a:rect l="l" t="t" r="r" b="b"/>
              <a:pathLst>
                <a:path w="1037" h="991" extrusionOk="0">
                  <a:moveTo>
                    <a:pt x="330" y="1"/>
                  </a:moveTo>
                  <a:lnTo>
                    <a:pt x="142" y="142"/>
                  </a:lnTo>
                  <a:lnTo>
                    <a:pt x="47" y="284"/>
                  </a:lnTo>
                  <a:lnTo>
                    <a:pt x="0" y="472"/>
                  </a:lnTo>
                  <a:lnTo>
                    <a:pt x="47" y="708"/>
                  </a:lnTo>
                  <a:lnTo>
                    <a:pt x="142" y="849"/>
                  </a:lnTo>
                  <a:lnTo>
                    <a:pt x="330" y="943"/>
                  </a:lnTo>
                  <a:lnTo>
                    <a:pt x="519" y="990"/>
                  </a:lnTo>
                  <a:lnTo>
                    <a:pt x="707" y="943"/>
                  </a:lnTo>
                  <a:lnTo>
                    <a:pt x="848" y="849"/>
                  </a:lnTo>
                  <a:lnTo>
                    <a:pt x="990" y="708"/>
                  </a:lnTo>
                  <a:lnTo>
                    <a:pt x="1037" y="472"/>
                  </a:lnTo>
                  <a:lnTo>
                    <a:pt x="990" y="284"/>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2"/>
            <p:cNvSpPr/>
            <p:nvPr/>
          </p:nvSpPr>
          <p:spPr>
            <a:xfrm>
              <a:off x="2731725" y="1603150"/>
              <a:ext cx="24775" cy="25950"/>
            </a:xfrm>
            <a:custGeom>
              <a:avLst/>
              <a:gdLst/>
              <a:ahLst/>
              <a:cxnLst/>
              <a:rect l="l" t="t" r="r" b="b"/>
              <a:pathLst>
                <a:path w="991" h="1038" extrusionOk="0">
                  <a:moveTo>
                    <a:pt x="472" y="1"/>
                  </a:moveTo>
                  <a:lnTo>
                    <a:pt x="284" y="48"/>
                  </a:lnTo>
                  <a:lnTo>
                    <a:pt x="142" y="142"/>
                  </a:lnTo>
                  <a:lnTo>
                    <a:pt x="1" y="330"/>
                  </a:lnTo>
                  <a:lnTo>
                    <a:pt x="1" y="519"/>
                  </a:lnTo>
                  <a:lnTo>
                    <a:pt x="1" y="707"/>
                  </a:lnTo>
                  <a:lnTo>
                    <a:pt x="142" y="896"/>
                  </a:lnTo>
                  <a:lnTo>
                    <a:pt x="284" y="990"/>
                  </a:lnTo>
                  <a:lnTo>
                    <a:pt x="472" y="1037"/>
                  </a:lnTo>
                  <a:lnTo>
                    <a:pt x="708" y="990"/>
                  </a:lnTo>
                  <a:lnTo>
                    <a:pt x="849" y="896"/>
                  </a:lnTo>
                  <a:lnTo>
                    <a:pt x="943" y="707"/>
                  </a:lnTo>
                  <a:lnTo>
                    <a:pt x="990" y="519"/>
                  </a:lnTo>
                  <a:lnTo>
                    <a:pt x="943" y="330"/>
                  </a:lnTo>
                  <a:lnTo>
                    <a:pt x="849" y="142"/>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2"/>
            <p:cNvSpPr/>
            <p:nvPr/>
          </p:nvSpPr>
          <p:spPr>
            <a:xfrm>
              <a:off x="2692875" y="1565475"/>
              <a:ext cx="25925" cy="24750"/>
            </a:xfrm>
            <a:custGeom>
              <a:avLst/>
              <a:gdLst/>
              <a:ahLst/>
              <a:cxnLst/>
              <a:rect l="l" t="t" r="r" b="b"/>
              <a:pathLst>
                <a:path w="1037" h="990" extrusionOk="0">
                  <a:moveTo>
                    <a:pt x="330" y="0"/>
                  </a:moveTo>
                  <a:lnTo>
                    <a:pt x="142" y="142"/>
                  </a:lnTo>
                  <a:lnTo>
                    <a:pt x="47" y="283"/>
                  </a:lnTo>
                  <a:lnTo>
                    <a:pt x="0" y="471"/>
                  </a:lnTo>
                  <a:lnTo>
                    <a:pt x="47" y="707"/>
                  </a:lnTo>
                  <a:lnTo>
                    <a:pt x="142" y="848"/>
                  </a:lnTo>
                  <a:lnTo>
                    <a:pt x="330" y="942"/>
                  </a:lnTo>
                  <a:lnTo>
                    <a:pt x="519" y="990"/>
                  </a:lnTo>
                  <a:lnTo>
                    <a:pt x="707" y="942"/>
                  </a:lnTo>
                  <a:lnTo>
                    <a:pt x="848" y="848"/>
                  </a:lnTo>
                  <a:lnTo>
                    <a:pt x="990" y="707"/>
                  </a:lnTo>
                  <a:lnTo>
                    <a:pt x="1037" y="471"/>
                  </a:lnTo>
                  <a:lnTo>
                    <a:pt x="990" y="283"/>
                  </a:lnTo>
                  <a:lnTo>
                    <a:pt x="848" y="142"/>
                  </a:lnTo>
                  <a:lnTo>
                    <a:pt x="7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2"/>
            <p:cNvSpPr/>
            <p:nvPr/>
          </p:nvSpPr>
          <p:spPr>
            <a:xfrm>
              <a:off x="2731725" y="1679700"/>
              <a:ext cx="24775" cy="25950"/>
            </a:xfrm>
            <a:custGeom>
              <a:avLst/>
              <a:gdLst/>
              <a:ahLst/>
              <a:cxnLst/>
              <a:rect l="l" t="t" r="r" b="b"/>
              <a:pathLst>
                <a:path w="991" h="1038" extrusionOk="0">
                  <a:moveTo>
                    <a:pt x="472" y="1"/>
                  </a:moveTo>
                  <a:lnTo>
                    <a:pt x="284" y="48"/>
                  </a:lnTo>
                  <a:lnTo>
                    <a:pt x="142" y="189"/>
                  </a:lnTo>
                  <a:lnTo>
                    <a:pt x="1" y="331"/>
                  </a:lnTo>
                  <a:lnTo>
                    <a:pt x="1" y="519"/>
                  </a:lnTo>
                  <a:lnTo>
                    <a:pt x="1" y="708"/>
                  </a:lnTo>
                  <a:lnTo>
                    <a:pt x="142" y="896"/>
                  </a:lnTo>
                  <a:lnTo>
                    <a:pt x="284" y="990"/>
                  </a:lnTo>
                  <a:lnTo>
                    <a:pt x="472" y="1037"/>
                  </a:lnTo>
                  <a:lnTo>
                    <a:pt x="708" y="990"/>
                  </a:lnTo>
                  <a:lnTo>
                    <a:pt x="849" y="896"/>
                  </a:lnTo>
                  <a:lnTo>
                    <a:pt x="943" y="708"/>
                  </a:lnTo>
                  <a:lnTo>
                    <a:pt x="990" y="519"/>
                  </a:lnTo>
                  <a:lnTo>
                    <a:pt x="943" y="331"/>
                  </a:lnTo>
                  <a:lnTo>
                    <a:pt x="849" y="189"/>
                  </a:lnTo>
                  <a:lnTo>
                    <a:pt x="708"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2"/>
            <p:cNvSpPr/>
            <p:nvPr/>
          </p:nvSpPr>
          <p:spPr>
            <a:xfrm>
              <a:off x="2692875" y="1642025"/>
              <a:ext cx="25925" cy="24750"/>
            </a:xfrm>
            <a:custGeom>
              <a:avLst/>
              <a:gdLst/>
              <a:ahLst/>
              <a:cxnLst/>
              <a:rect l="l" t="t" r="r" b="b"/>
              <a:pathLst>
                <a:path w="1037" h="990" extrusionOk="0">
                  <a:moveTo>
                    <a:pt x="519" y="0"/>
                  </a:moveTo>
                  <a:lnTo>
                    <a:pt x="330" y="47"/>
                  </a:lnTo>
                  <a:lnTo>
                    <a:pt x="142" y="142"/>
                  </a:lnTo>
                  <a:lnTo>
                    <a:pt x="47" y="283"/>
                  </a:lnTo>
                  <a:lnTo>
                    <a:pt x="0" y="519"/>
                  </a:lnTo>
                  <a:lnTo>
                    <a:pt x="47" y="707"/>
                  </a:lnTo>
                  <a:lnTo>
                    <a:pt x="142" y="848"/>
                  </a:lnTo>
                  <a:lnTo>
                    <a:pt x="330" y="990"/>
                  </a:lnTo>
                  <a:lnTo>
                    <a:pt x="707" y="990"/>
                  </a:lnTo>
                  <a:lnTo>
                    <a:pt x="848" y="848"/>
                  </a:lnTo>
                  <a:lnTo>
                    <a:pt x="990" y="707"/>
                  </a:lnTo>
                  <a:lnTo>
                    <a:pt x="1037" y="519"/>
                  </a:lnTo>
                  <a:lnTo>
                    <a:pt x="990" y="283"/>
                  </a:lnTo>
                  <a:lnTo>
                    <a:pt x="848"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2"/>
            <p:cNvSpPr/>
            <p:nvPr/>
          </p:nvSpPr>
          <p:spPr>
            <a:xfrm>
              <a:off x="2731725" y="1756275"/>
              <a:ext cx="24775" cy="25925"/>
            </a:xfrm>
            <a:custGeom>
              <a:avLst/>
              <a:gdLst/>
              <a:ahLst/>
              <a:cxnLst/>
              <a:rect l="l" t="t" r="r" b="b"/>
              <a:pathLst>
                <a:path w="991" h="1037" extrusionOk="0">
                  <a:moveTo>
                    <a:pt x="472" y="0"/>
                  </a:moveTo>
                  <a:lnTo>
                    <a:pt x="284" y="47"/>
                  </a:lnTo>
                  <a:lnTo>
                    <a:pt x="142" y="141"/>
                  </a:lnTo>
                  <a:lnTo>
                    <a:pt x="1" y="330"/>
                  </a:lnTo>
                  <a:lnTo>
                    <a:pt x="1" y="518"/>
                  </a:lnTo>
                  <a:lnTo>
                    <a:pt x="1" y="707"/>
                  </a:lnTo>
                  <a:lnTo>
                    <a:pt x="142" y="895"/>
                  </a:lnTo>
                  <a:lnTo>
                    <a:pt x="284" y="989"/>
                  </a:lnTo>
                  <a:lnTo>
                    <a:pt x="472" y="1037"/>
                  </a:lnTo>
                  <a:lnTo>
                    <a:pt x="708" y="989"/>
                  </a:lnTo>
                  <a:lnTo>
                    <a:pt x="849" y="895"/>
                  </a:lnTo>
                  <a:lnTo>
                    <a:pt x="943" y="707"/>
                  </a:lnTo>
                  <a:lnTo>
                    <a:pt x="990" y="518"/>
                  </a:lnTo>
                  <a:lnTo>
                    <a:pt x="943" y="330"/>
                  </a:lnTo>
                  <a:lnTo>
                    <a:pt x="849" y="141"/>
                  </a:lnTo>
                  <a:lnTo>
                    <a:pt x="708"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2"/>
            <p:cNvSpPr/>
            <p:nvPr/>
          </p:nvSpPr>
          <p:spPr>
            <a:xfrm>
              <a:off x="2692875" y="1718575"/>
              <a:ext cx="25925" cy="25950"/>
            </a:xfrm>
            <a:custGeom>
              <a:avLst/>
              <a:gdLst/>
              <a:ahLst/>
              <a:cxnLst/>
              <a:rect l="l" t="t" r="r" b="b"/>
              <a:pathLst>
                <a:path w="1037" h="1038" extrusionOk="0">
                  <a:moveTo>
                    <a:pt x="519" y="1"/>
                  </a:moveTo>
                  <a:lnTo>
                    <a:pt x="330" y="48"/>
                  </a:lnTo>
                  <a:lnTo>
                    <a:pt x="142" y="142"/>
                  </a:lnTo>
                  <a:lnTo>
                    <a:pt x="47" y="330"/>
                  </a:lnTo>
                  <a:lnTo>
                    <a:pt x="0" y="519"/>
                  </a:lnTo>
                  <a:lnTo>
                    <a:pt x="47" y="707"/>
                  </a:lnTo>
                  <a:lnTo>
                    <a:pt x="142" y="849"/>
                  </a:lnTo>
                  <a:lnTo>
                    <a:pt x="330" y="990"/>
                  </a:lnTo>
                  <a:lnTo>
                    <a:pt x="519" y="1037"/>
                  </a:lnTo>
                  <a:lnTo>
                    <a:pt x="707" y="990"/>
                  </a:lnTo>
                  <a:lnTo>
                    <a:pt x="848" y="849"/>
                  </a:lnTo>
                  <a:lnTo>
                    <a:pt x="990" y="707"/>
                  </a:lnTo>
                  <a:lnTo>
                    <a:pt x="1037" y="519"/>
                  </a:lnTo>
                  <a:lnTo>
                    <a:pt x="990" y="330"/>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2"/>
            <p:cNvSpPr/>
            <p:nvPr/>
          </p:nvSpPr>
          <p:spPr>
            <a:xfrm>
              <a:off x="2730550" y="1832825"/>
              <a:ext cx="25950" cy="25925"/>
            </a:xfrm>
            <a:custGeom>
              <a:avLst/>
              <a:gdLst/>
              <a:ahLst/>
              <a:cxnLst/>
              <a:rect l="l" t="t" r="r" b="b"/>
              <a:pathLst>
                <a:path w="1038" h="1037" extrusionOk="0">
                  <a:moveTo>
                    <a:pt x="519" y="0"/>
                  </a:moveTo>
                  <a:lnTo>
                    <a:pt x="331" y="47"/>
                  </a:lnTo>
                  <a:lnTo>
                    <a:pt x="142" y="189"/>
                  </a:lnTo>
                  <a:lnTo>
                    <a:pt x="48" y="330"/>
                  </a:lnTo>
                  <a:lnTo>
                    <a:pt x="1" y="566"/>
                  </a:lnTo>
                  <a:lnTo>
                    <a:pt x="48" y="754"/>
                  </a:lnTo>
                  <a:lnTo>
                    <a:pt x="189" y="895"/>
                  </a:lnTo>
                  <a:lnTo>
                    <a:pt x="331" y="1037"/>
                  </a:lnTo>
                  <a:lnTo>
                    <a:pt x="566" y="1037"/>
                  </a:lnTo>
                  <a:lnTo>
                    <a:pt x="755" y="990"/>
                  </a:lnTo>
                  <a:lnTo>
                    <a:pt x="896" y="895"/>
                  </a:lnTo>
                  <a:lnTo>
                    <a:pt x="990" y="754"/>
                  </a:lnTo>
                  <a:lnTo>
                    <a:pt x="1037" y="519"/>
                  </a:lnTo>
                  <a:lnTo>
                    <a:pt x="990" y="330"/>
                  </a:lnTo>
                  <a:lnTo>
                    <a:pt x="896" y="189"/>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2"/>
            <p:cNvSpPr/>
            <p:nvPr/>
          </p:nvSpPr>
          <p:spPr>
            <a:xfrm>
              <a:off x="2692875" y="1795125"/>
              <a:ext cx="25925" cy="25950"/>
            </a:xfrm>
            <a:custGeom>
              <a:avLst/>
              <a:gdLst/>
              <a:ahLst/>
              <a:cxnLst/>
              <a:rect l="l" t="t" r="r" b="b"/>
              <a:pathLst>
                <a:path w="1037" h="1038" extrusionOk="0">
                  <a:moveTo>
                    <a:pt x="519" y="1"/>
                  </a:moveTo>
                  <a:lnTo>
                    <a:pt x="330" y="48"/>
                  </a:lnTo>
                  <a:lnTo>
                    <a:pt x="142" y="142"/>
                  </a:lnTo>
                  <a:lnTo>
                    <a:pt x="47" y="331"/>
                  </a:lnTo>
                  <a:lnTo>
                    <a:pt x="0" y="519"/>
                  </a:lnTo>
                  <a:lnTo>
                    <a:pt x="47" y="707"/>
                  </a:lnTo>
                  <a:lnTo>
                    <a:pt x="142" y="849"/>
                  </a:lnTo>
                  <a:lnTo>
                    <a:pt x="330" y="990"/>
                  </a:lnTo>
                  <a:lnTo>
                    <a:pt x="519" y="1037"/>
                  </a:lnTo>
                  <a:lnTo>
                    <a:pt x="707" y="990"/>
                  </a:lnTo>
                  <a:lnTo>
                    <a:pt x="848" y="849"/>
                  </a:lnTo>
                  <a:lnTo>
                    <a:pt x="990" y="707"/>
                  </a:lnTo>
                  <a:lnTo>
                    <a:pt x="1037" y="519"/>
                  </a:lnTo>
                  <a:lnTo>
                    <a:pt x="990" y="331"/>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2"/>
            <p:cNvSpPr/>
            <p:nvPr/>
          </p:nvSpPr>
          <p:spPr>
            <a:xfrm>
              <a:off x="2730550" y="1910550"/>
              <a:ext cx="25950" cy="24775"/>
            </a:xfrm>
            <a:custGeom>
              <a:avLst/>
              <a:gdLst/>
              <a:ahLst/>
              <a:cxnLst/>
              <a:rect l="l" t="t" r="r" b="b"/>
              <a:pathLst>
                <a:path w="1038" h="991" extrusionOk="0">
                  <a:moveTo>
                    <a:pt x="519" y="1"/>
                  </a:moveTo>
                  <a:lnTo>
                    <a:pt x="331" y="48"/>
                  </a:lnTo>
                  <a:lnTo>
                    <a:pt x="142" y="142"/>
                  </a:lnTo>
                  <a:lnTo>
                    <a:pt x="48" y="283"/>
                  </a:lnTo>
                  <a:lnTo>
                    <a:pt x="1" y="519"/>
                  </a:lnTo>
                  <a:lnTo>
                    <a:pt x="48" y="707"/>
                  </a:lnTo>
                  <a:lnTo>
                    <a:pt x="189" y="849"/>
                  </a:lnTo>
                  <a:lnTo>
                    <a:pt x="331" y="990"/>
                  </a:lnTo>
                  <a:lnTo>
                    <a:pt x="755" y="990"/>
                  </a:lnTo>
                  <a:lnTo>
                    <a:pt x="896" y="849"/>
                  </a:lnTo>
                  <a:lnTo>
                    <a:pt x="990" y="707"/>
                  </a:lnTo>
                  <a:lnTo>
                    <a:pt x="1037" y="519"/>
                  </a:lnTo>
                  <a:lnTo>
                    <a:pt x="1037" y="472"/>
                  </a:lnTo>
                  <a:lnTo>
                    <a:pt x="990" y="283"/>
                  </a:lnTo>
                  <a:lnTo>
                    <a:pt x="896" y="142"/>
                  </a:lnTo>
                  <a:lnTo>
                    <a:pt x="70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2"/>
            <p:cNvSpPr/>
            <p:nvPr/>
          </p:nvSpPr>
          <p:spPr>
            <a:xfrm>
              <a:off x="2692875" y="1871700"/>
              <a:ext cx="25925" cy="25925"/>
            </a:xfrm>
            <a:custGeom>
              <a:avLst/>
              <a:gdLst/>
              <a:ahLst/>
              <a:cxnLst/>
              <a:rect l="l" t="t" r="r" b="b"/>
              <a:pathLst>
                <a:path w="1037" h="1037" extrusionOk="0">
                  <a:moveTo>
                    <a:pt x="519" y="0"/>
                  </a:moveTo>
                  <a:lnTo>
                    <a:pt x="283" y="47"/>
                  </a:lnTo>
                  <a:lnTo>
                    <a:pt x="142" y="141"/>
                  </a:lnTo>
                  <a:lnTo>
                    <a:pt x="47" y="330"/>
                  </a:lnTo>
                  <a:lnTo>
                    <a:pt x="0" y="518"/>
                  </a:lnTo>
                  <a:lnTo>
                    <a:pt x="47" y="707"/>
                  </a:lnTo>
                  <a:lnTo>
                    <a:pt x="142" y="895"/>
                  </a:lnTo>
                  <a:lnTo>
                    <a:pt x="330" y="989"/>
                  </a:lnTo>
                  <a:lnTo>
                    <a:pt x="519" y="1036"/>
                  </a:lnTo>
                  <a:lnTo>
                    <a:pt x="707" y="989"/>
                  </a:lnTo>
                  <a:lnTo>
                    <a:pt x="848" y="895"/>
                  </a:lnTo>
                  <a:lnTo>
                    <a:pt x="990" y="707"/>
                  </a:lnTo>
                  <a:lnTo>
                    <a:pt x="1037" y="518"/>
                  </a:lnTo>
                  <a:lnTo>
                    <a:pt x="990" y="330"/>
                  </a:lnTo>
                  <a:lnTo>
                    <a:pt x="848"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2"/>
            <p:cNvSpPr/>
            <p:nvPr/>
          </p:nvSpPr>
          <p:spPr>
            <a:xfrm>
              <a:off x="2730550" y="1987100"/>
              <a:ext cx="25950" cy="25950"/>
            </a:xfrm>
            <a:custGeom>
              <a:avLst/>
              <a:gdLst/>
              <a:ahLst/>
              <a:cxnLst/>
              <a:rect l="l" t="t" r="r" b="b"/>
              <a:pathLst>
                <a:path w="1038" h="1038" extrusionOk="0">
                  <a:moveTo>
                    <a:pt x="519" y="1"/>
                  </a:moveTo>
                  <a:lnTo>
                    <a:pt x="331" y="48"/>
                  </a:lnTo>
                  <a:lnTo>
                    <a:pt x="142" y="142"/>
                  </a:lnTo>
                  <a:lnTo>
                    <a:pt x="48" y="331"/>
                  </a:lnTo>
                  <a:lnTo>
                    <a:pt x="1" y="519"/>
                  </a:lnTo>
                  <a:lnTo>
                    <a:pt x="48" y="708"/>
                  </a:lnTo>
                  <a:lnTo>
                    <a:pt x="189" y="849"/>
                  </a:lnTo>
                  <a:lnTo>
                    <a:pt x="331" y="990"/>
                  </a:lnTo>
                  <a:lnTo>
                    <a:pt x="519" y="1037"/>
                  </a:lnTo>
                  <a:lnTo>
                    <a:pt x="566" y="1037"/>
                  </a:lnTo>
                  <a:lnTo>
                    <a:pt x="755" y="990"/>
                  </a:lnTo>
                  <a:lnTo>
                    <a:pt x="896" y="849"/>
                  </a:lnTo>
                  <a:lnTo>
                    <a:pt x="990" y="708"/>
                  </a:lnTo>
                  <a:lnTo>
                    <a:pt x="1037" y="519"/>
                  </a:lnTo>
                  <a:lnTo>
                    <a:pt x="990" y="284"/>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2"/>
            <p:cNvSpPr/>
            <p:nvPr/>
          </p:nvSpPr>
          <p:spPr>
            <a:xfrm>
              <a:off x="2692875" y="1948250"/>
              <a:ext cx="25925" cy="25925"/>
            </a:xfrm>
            <a:custGeom>
              <a:avLst/>
              <a:gdLst/>
              <a:ahLst/>
              <a:cxnLst/>
              <a:rect l="l" t="t" r="r" b="b"/>
              <a:pathLst>
                <a:path w="1037" h="1037" extrusionOk="0">
                  <a:moveTo>
                    <a:pt x="519" y="0"/>
                  </a:moveTo>
                  <a:lnTo>
                    <a:pt x="283" y="47"/>
                  </a:lnTo>
                  <a:lnTo>
                    <a:pt x="142" y="142"/>
                  </a:lnTo>
                  <a:lnTo>
                    <a:pt x="47" y="283"/>
                  </a:lnTo>
                  <a:lnTo>
                    <a:pt x="0" y="518"/>
                  </a:lnTo>
                  <a:lnTo>
                    <a:pt x="47" y="707"/>
                  </a:lnTo>
                  <a:lnTo>
                    <a:pt x="142" y="848"/>
                  </a:lnTo>
                  <a:lnTo>
                    <a:pt x="330" y="990"/>
                  </a:lnTo>
                  <a:lnTo>
                    <a:pt x="519" y="1037"/>
                  </a:lnTo>
                  <a:lnTo>
                    <a:pt x="707" y="990"/>
                  </a:lnTo>
                  <a:lnTo>
                    <a:pt x="848" y="848"/>
                  </a:lnTo>
                  <a:lnTo>
                    <a:pt x="990" y="707"/>
                  </a:lnTo>
                  <a:lnTo>
                    <a:pt x="1037" y="518"/>
                  </a:lnTo>
                  <a:lnTo>
                    <a:pt x="990" y="283"/>
                  </a:lnTo>
                  <a:lnTo>
                    <a:pt x="848"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2"/>
            <p:cNvSpPr/>
            <p:nvPr/>
          </p:nvSpPr>
          <p:spPr>
            <a:xfrm>
              <a:off x="2577450" y="1066100"/>
              <a:ext cx="179050" cy="969325"/>
            </a:xfrm>
            <a:custGeom>
              <a:avLst/>
              <a:gdLst/>
              <a:ahLst/>
              <a:cxnLst/>
              <a:rect l="l" t="t" r="r" b="b"/>
              <a:pathLst>
                <a:path w="7162" h="38773" extrusionOk="0">
                  <a:moveTo>
                    <a:pt x="0" y="0"/>
                  </a:moveTo>
                  <a:lnTo>
                    <a:pt x="0" y="38772"/>
                  </a:lnTo>
                  <a:lnTo>
                    <a:pt x="7161" y="38772"/>
                  </a:lnTo>
                  <a:lnTo>
                    <a:pt x="7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2"/>
            <p:cNvSpPr/>
            <p:nvPr/>
          </p:nvSpPr>
          <p:spPr>
            <a:xfrm>
              <a:off x="2308925" y="912975"/>
              <a:ext cx="24750" cy="25950"/>
            </a:xfrm>
            <a:custGeom>
              <a:avLst/>
              <a:gdLst/>
              <a:ahLst/>
              <a:cxnLst/>
              <a:rect l="l" t="t" r="r" b="b"/>
              <a:pathLst>
                <a:path w="990" h="1038" extrusionOk="0">
                  <a:moveTo>
                    <a:pt x="471" y="1"/>
                  </a:moveTo>
                  <a:lnTo>
                    <a:pt x="283" y="48"/>
                  </a:lnTo>
                  <a:lnTo>
                    <a:pt x="141" y="142"/>
                  </a:lnTo>
                  <a:lnTo>
                    <a:pt x="47" y="330"/>
                  </a:lnTo>
                  <a:lnTo>
                    <a:pt x="0" y="519"/>
                  </a:lnTo>
                  <a:lnTo>
                    <a:pt x="47" y="707"/>
                  </a:lnTo>
                  <a:lnTo>
                    <a:pt x="141" y="849"/>
                  </a:lnTo>
                  <a:lnTo>
                    <a:pt x="283" y="990"/>
                  </a:lnTo>
                  <a:lnTo>
                    <a:pt x="471" y="1037"/>
                  </a:lnTo>
                  <a:lnTo>
                    <a:pt x="707" y="990"/>
                  </a:lnTo>
                  <a:lnTo>
                    <a:pt x="848" y="849"/>
                  </a:lnTo>
                  <a:lnTo>
                    <a:pt x="942" y="707"/>
                  </a:lnTo>
                  <a:lnTo>
                    <a:pt x="989" y="519"/>
                  </a:lnTo>
                  <a:lnTo>
                    <a:pt x="942" y="330"/>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2"/>
            <p:cNvSpPr/>
            <p:nvPr/>
          </p:nvSpPr>
          <p:spPr>
            <a:xfrm>
              <a:off x="2308925" y="989525"/>
              <a:ext cx="24750" cy="24775"/>
            </a:xfrm>
            <a:custGeom>
              <a:avLst/>
              <a:gdLst/>
              <a:ahLst/>
              <a:cxnLst/>
              <a:rect l="l" t="t" r="r" b="b"/>
              <a:pathLst>
                <a:path w="990" h="991" extrusionOk="0">
                  <a:moveTo>
                    <a:pt x="471" y="1"/>
                  </a:moveTo>
                  <a:lnTo>
                    <a:pt x="283" y="48"/>
                  </a:lnTo>
                  <a:lnTo>
                    <a:pt x="141" y="142"/>
                  </a:lnTo>
                  <a:lnTo>
                    <a:pt x="47" y="284"/>
                  </a:lnTo>
                  <a:lnTo>
                    <a:pt x="0" y="519"/>
                  </a:lnTo>
                  <a:lnTo>
                    <a:pt x="47" y="708"/>
                  </a:lnTo>
                  <a:lnTo>
                    <a:pt x="141" y="849"/>
                  </a:lnTo>
                  <a:lnTo>
                    <a:pt x="283" y="990"/>
                  </a:lnTo>
                  <a:lnTo>
                    <a:pt x="707" y="990"/>
                  </a:lnTo>
                  <a:lnTo>
                    <a:pt x="848" y="849"/>
                  </a:lnTo>
                  <a:lnTo>
                    <a:pt x="942" y="708"/>
                  </a:lnTo>
                  <a:lnTo>
                    <a:pt x="989" y="519"/>
                  </a:lnTo>
                  <a:lnTo>
                    <a:pt x="942" y="284"/>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2"/>
            <p:cNvSpPr/>
            <p:nvPr/>
          </p:nvSpPr>
          <p:spPr>
            <a:xfrm>
              <a:off x="2307750" y="1066100"/>
              <a:ext cx="25925" cy="25925"/>
            </a:xfrm>
            <a:custGeom>
              <a:avLst/>
              <a:gdLst/>
              <a:ahLst/>
              <a:cxnLst/>
              <a:rect l="l" t="t" r="r" b="b"/>
              <a:pathLst>
                <a:path w="1037" h="1037" extrusionOk="0">
                  <a:moveTo>
                    <a:pt x="518" y="0"/>
                  </a:moveTo>
                  <a:lnTo>
                    <a:pt x="330" y="47"/>
                  </a:lnTo>
                  <a:lnTo>
                    <a:pt x="188" y="141"/>
                  </a:lnTo>
                  <a:lnTo>
                    <a:pt x="47" y="330"/>
                  </a:lnTo>
                  <a:lnTo>
                    <a:pt x="0" y="518"/>
                  </a:lnTo>
                  <a:lnTo>
                    <a:pt x="47" y="707"/>
                  </a:lnTo>
                  <a:lnTo>
                    <a:pt x="188" y="895"/>
                  </a:lnTo>
                  <a:lnTo>
                    <a:pt x="330" y="989"/>
                  </a:lnTo>
                  <a:lnTo>
                    <a:pt x="518" y="1037"/>
                  </a:lnTo>
                  <a:lnTo>
                    <a:pt x="754" y="989"/>
                  </a:lnTo>
                  <a:lnTo>
                    <a:pt x="895" y="895"/>
                  </a:lnTo>
                  <a:lnTo>
                    <a:pt x="989" y="707"/>
                  </a:lnTo>
                  <a:lnTo>
                    <a:pt x="1036" y="518"/>
                  </a:lnTo>
                  <a:lnTo>
                    <a:pt x="989" y="330"/>
                  </a:lnTo>
                  <a:lnTo>
                    <a:pt x="895" y="141"/>
                  </a:lnTo>
                  <a:lnTo>
                    <a:pt x="754"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2"/>
            <p:cNvSpPr/>
            <p:nvPr/>
          </p:nvSpPr>
          <p:spPr>
            <a:xfrm>
              <a:off x="2307750" y="1142650"/>
              <a:ext cx="25925" cy="25925"/>
            </a:xfrm>
            <a:custGeom>
              <a:avLst/>
              <a:gdLst/>
              <a:ahLst/>
              <a:cxnLst/>
              <a:rect l="l" t="t" r="r" b="b"/>
              <a:pathLst>
                <a:path w="1037" h="1037" extrusionOk="0">
                  <a:moveTo>
                    <a:pt x="518" y="0"/>
                  </a:moveTo>
                  <a:lnTo>
                    <a:pt x="330" y="47"/>
                  </a:lnTo>
                  <a:lnTo>
                    <a:pt x="188" y="142"/>
                  </a:lnTo>
                  <a:lnTo>
                    <a:pt x="47" y="330"/>
                  </a:lnTo>
                  <a:lnTo>
                    <a:pt x="0" y="519"/>
                  </a:lnTo>
                  <a:lnTo>
                    <a:pt x="47" y="707"/>
                  </a:lnTo>
                  <a:lnTo>
                    <a:pt x="188" y="895"/>
                  </a:lnTo>
                  <a:lnTo>
                    <a:pt x="330" y="990"/>
                  </a:lnTo>
                  <a:lnTo>
                    <a:pt x="518" y="1037"/>
                  </a:lnTo>
                  <a:lnTo>
                    <a:pt x="754" y="990"/>
                  </a:lnTo>
                  <a:lnTo>
                    <a:pt x="895" y="895"/>
                  </a:lnTo>
                  <a:lnTo>
                    <a:pt x="989" y="707"/>
                  </a:lnTo>
                  <a:lnTo>
                    <a:pt x="1036" y="519"/>
                  </a:lnTo>
                  <a:lnTo>
                    <a:pt x="989" y="330"/>
                  </a:lnTo>
                  <a:lnTo>
                    <a:pt x="895" y="142"/>
                  </a:lnTo>
                  <a:lnTo>
                    <a:pt x="754"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2"/>
            <p:cNvSpPr/>
            <p:nvPr/>
          </p:nvSpPr>
          <p:spPr>
            <a:xfrm>
              <a:off x="2307750" y="1219200"/>
              <a:ext cx="25925" cy="25925"/>
            </a:xfrm>
            <a:custGeom>
              <a:avLst/>
              <a:gdLst/>
              <a:ahLst/>
              <a:cxnLst/>
              <a:rect l="l" t="t" r="r" b="b"/>
              <a:pathLst>
                <a:path w="1037" h="1037" extrusionOk="0">
                  <a:moveTo>
                    <a:pt x="518" y="1"/>
                  </a:moveTo>
                  <a:lnTo>
                    <a:pt x="330" y="48"/>
                  </a:lnTo>
                  <a:lnTo>
                    <a:pt x="188" y="189"/>
                  </a:lnTo>
                  <a:lnTo>
                    <a:pt x="47" y="330"/>
                  </a:lnTo>
                  <a:lnTo>
                    <a:pt x="0" y="519"/>
                  </a:lnTo>
                  <a:lnTo>
                    <a:pt x="47" y="754"/>
                  </a:lnTo>
                  <a:lnTo>
                    <a:pt x="188" y="896"/>
                  </a:lnTo>
                  <a:lnTo>
                    <a:pt x="330" y="990"/>
                  </a:lnTo>
                  <a:lnTo>
                    <a:pt x="518" y="1037"/>
                  </a:lnTo>
                  <a:lnTo>
                    <a:pt x="754" y="990"/>
                  </a:lnTo>
                  <a:lnTo>
                    <a:pt x="895" y="896"/>
                  </a:lnTo>
                  <a:lnTo>
                    <a:pt x="989" y="707"/>
                  </a:lnTo>
                  <a:lnTo>
                    <a:pt x="1036" y="519"/>
                  </a:lnTo>
                  <a:lnTo>
                    <a:pt x="989" y="330"/>
                  </a:lnTo>
                  <a:lnTo>
                    <a:pt x="895" y="142"/>
                  </a:lnTo>
                  <a:lnTo>
                    <a:pt x="754"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2"/>
            <p:cNvSpPr/>
            <p:nvPr/>
          </p:nvSpPr>
          <p:spPr>
            <a:xfrm>
              <a:off x="2307750" y="1295750"/>
              <a:ext cx="25925" cy="25950"/>
            </a:xfrm>
            <a:custGeom>
              <a:avLst/>
              <a:gdLst/>
              <a:ahLst/>
              <a:cxnLst/>
              <a:rect l="l" t="t" r="r" b="b"/>
              <a:pathLst>
                <a:path w="1037" h="1038" extrusionOk="0">
                  <a:moveTo>
                    <a:pt x="518" y="1"/>
                  </a:moveTo>
                  <a:lnTo>
                    <a:pt x="330" y="48"/>
                  </a:lnTo>
                  <a:lnTo>
                    <a:pt x="188" y="189"/>
                  </a:lnTo>
                  <a:lnTo>
                    <a:pt x="47" y="331"/>
                  </a:lnTo>
                  <a:lnTo>
                    <a:pt x="0" y="566"/>
                  </a:lnTo>
                  <a:lnTo>
                    <a:pt x="47" y="755"/>
                  </a:lnTo>
                  <a:lnTo>
                    <a:pt x="188" y="896"/>
                  </a:lnTo>
                  <a:lnTo>
                    <a:pt x="330" y="1037"/>
                  </a:lnTo>
                  <a:lnTo>
                    <a:pt x="518" y="1037"/>
                  </a:lnTo>
                  <a:lnTo>
                    <a:pt x="754" y="990"/>
                  </a:lnTo>
                  <a:lnTo>
                    <a:pt x="895" y="896"/>
                  </a:lnTo>
                  <a:lnTo>
                    <a:pt x="989" y="755"/>
                  </a:lnTo>
                  <a:lnTo>
                    <a:pt x="1036" y="566"/>
                  </a:lnTo>
                  <a:lnTo>
                    <a:pt x="1036" y="519"/>
                  </a:lnTo>
                  <a:lnTo>
                    <a:pt x="989" y="331"/>
                  </a:lnTo>
                  <a:lnTo>
                    <a:pt x="895" y="189"/>
                  </a:lnTo>
                  <a:lnTo>
                    <a:pt x="754"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2"/>
            <p:cNvSpPr/>
            <p:nvPr/>
          </p:nvSpPr>
          <p:spPr>
            <a:xfrm>
              <a:off x="2307750" y="1372300"/>
              <a:ext cx="25925" cy="25950"/>
            </a:xfrm>
            <a:custGeom>
              <a:avLst/>
              <a:gdLst/>
              <a:ahLst/>
              <a:cxnLst/>
              <a:rect l="l" t="t" r="r" b="b"/>
              <a:pathLst>
                <a:path w="1037" h="1038" extrusionOk="0">
                  <a:moveTo>
                    <a:pt x="518" y="1"/>
                  </a:moveTo>
                  <a:lnTo>
                    <a:pt x="330" y="48"/>
                  </a:lnTo>
                  <a:lnTo>
                    <a:pt x="188" y="189"/>
                  </a:lnTo>
                  <a:lnTo>
                    <a:pt x="47" y="331"/>
                  </a:lnTo>
                  <a:lnTo>
                    <a:pt x="0" y="519"/>
                  </a:lnTo>
                  <a:lnTo>
                    <a:pt x="47" y="755"/>
                  </a:lnTo>
                  <a:lnTo>
                    <a:pt x="188" y="896"/>
                  </a:lnTo>
                  <a:lnTo>
                    <a:pt x="330" y="990"/>
                  </a:lnTo>
                  <a:lnTo>
                    <a:pt x="518" y="1037"/>
                  </a:lnTo>
                  <a:lnTo>
                    <a:pt x="754" y="990"/>
                  </a:lnTo>
                  <a:lnTo>
                    <a:pt x="895" y="896"/>
                  </a:lnTo>
                  <a:lnTo>
                    <a:pt x="989" y="708"/>
                  </a:lnTo>
                  <a:lnTo>
                    <a:pt x="1036" y="519"/>
                  </a:lnTo>
                  <a:lnTo>
                    <a:pt x="989" y="331"/>
                  </a:lnTo>
                  <a:lnTo>
                    <a:pt x="895" y="142"/>
                  </a:lnTo>
                  <a:lnTo>
                    <a:pt x="754"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2"/>
            <p:cNvSpPr/>
            <p:nvPr/>
          </p:nvSpPr>
          <p:spPr>
            <a:xfrm>
              <a:off x="2308925" y="1450050"/>
              <a:ext cx="24750" cy="25925"/>
            </a:xfrm>
            <a:custGeom>
              <a:avLst/>
              <a:gdLst/>
              <a:ahLst/>
              <a:cxnLst/>
              <a:rect l="l" t="t" r="r" b="b"/>
              <a:pathLst>
                <a:path w="990" h="1037" extrusionOk="0">
                  <a:moveTo>
                    <a:pt x="471" y="0"/>
                  </a:moveTo>
                  <a:lnTo>
                    <a:pt x="283" y="47"/>
                  </a:lnTo>
                  <a:lnTo>
                    <a:pt x="141" y="142"/>
                  </a:lnTo>
                  <a:lnTo>
                    <a:pt x="47" y="330"/>
                  </a:lnTo>
                  <a:lnTo>
                    <a:pt x="0" y="519"/>
                  </a:lnTo>
                  <a:lnTo>
                    <a:pt x="47" y="707"/>
                  </a:lnTo>
                  <a:lnTo>
                    <a:pt x="141" y="848"/>
                  </a:lnTo>
                  <a:lnTo>
                    <a:pt x="283" y="990"/>
                  </a:lnTo>
                  <a:lnTo>
                    <a:pt x="471" y="1037"/>
                  </a:lnTo>
                  <a:lnTo>
                    <a:pt x="707" y="990"/>
                  </a:lnTo>
                  <a:lnTo>
                    <a:pt x="848" y="848"/>
                  </a:lnTo>
                  <a:lnTo>
                    <a:pt x="942" y="707"/>
                  </a:lnTo>
                  <a:lnTo>
                    <a:pt x="989" y="519"/>
                  </a:lnTo>
                  <a:lnTo>
                    <a:pt x="942" y="330"/>
                  </a:lnTo>
                  <a:lnTo>
                    <a:pt x="848" y="142"/>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2"/>
            <p:cNvSpPr/>
            <p:nvPr/>
          </p:nvSpPr>
          <p:spPr>
            <a:xfrm>
              <a:off x="2308925" y="1526600"/>
              <a:ext cx="24750" cy="25925"/>
            </a:xfrm>
            <a:custGeom>
              <a:avLst/>
              <a:gdLst/>
              <a:ahLst/>
              <a:cxnLst/>
              <a:rect l="l" t="t" r="r" b="b"/>
              <a:pathLst>
                <a:path w="990" h="1037" extrusionOk="0">
                  <a:moveTo>
                    <a:pt x="471" y="1"/>
                  </a:moveTo>
                  <a:lnTo>
                    <a:pt x="283" y="48"/>
                  </a:lnTo>
                  <a:lnTo>
                    <a:pt x="141" y="142"/>
                  </a:lnTo>
                  <a:lnTo>
                    <a:pt x="47" y="330"/>
                  </a:lnTo>
                  <a:lnTo>
                    <a:pt x="0" y="519"/>
                  </a:lnTo>
                  <a:lnTo>
                    <a:pt x="47" y="707"/>
                  </a:lnTo>
                  <a:lnTo>
                    <a:pt x="141" y="896"/>
                  </a:lnTo>
                  <a:lnTo>
                    <a:pt x="283" y="990"/>
                  </a:lnTo>
                  <a:lnTo>
                    <a:pt x="471" y="1037"/>
                  </a:lnTo>
                  <a:lnTo>
                    <a:pt x="707" y="990"/>
                  </a:lnTo>
                  <a:lnTo>
                    <a:pt x="848" y="896"/>
                  </a:lnTo>
                  <a:lnTo>
                    <a:pt x="942" y="707"/>
                  </a:lnTo>
                  <a:lnTo>
                    <a:pt x="989" y="519"/>
                  </a:lnTo>
                  <a:lnTo>
                    <a:pt x="942" y="330"/>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2"/>
            <p:cNvSpPr/>
            <p:nvPr/>
          </p:nvSpPr>
          <p:spPr>
            <a:xfrm>
              <a:off x="2308925" y="1603150"/>
              <a:ext cx="24750" cy="25950"/>
            </a:xfrm>
            <a:custGeom>
              <a:avLst/>
              <a:gdLst/>
              <a:ahLst/>
              <a:cxnLst/>
              <a:rect l="l" t="t" r="r" b="b"/>
              <a:pathLst>
                <a:path w="990" h="1038" extrusionOk="0">
                  <a:moveTo>
                    <a:pt x="471" y="1"/>
                  </a:moveTo>
                  <a:lnTo>
                    <a:pt x="283" y="48"/>
                  </a:lnTo>
                  <a:lnTo>
                    <a:pt x="141" y="142"/>
                  </a:lnTo>
                  <a:lnTo>
                    <a:pt x="47" y="330"/>
                  </a:lnTo>
                  <a:lnTo>
                    <a:pt x="0" y="519"/>
                  </a:lnTo>
                  <a:lnTo>
                    <a:pt x="47" y="707"/>
                  </a:lnTo>
                  <a:lnTo>
                    <a:pt x="141" y="896"/>
                  </a:lnTo>
                  <a:lnTo>
                    <a:pt x="283" y="990"/>
                  </a:lnTo>
                  <a:lnTo>
                    <a:pt x="471" y="1037"/>
                  </a:lnTo>
                  <a:lnTo>
                    <a:pt x="707" y="990"/>
                  </a:lnTo>
                  <a:lnTo>
                    <a:pt x="848" y="896"/>
                  </a:lnTo>
                  <a:lnTo>
                    <a:pt x="942" y="707"/>
                  </a:lnTo>
                  <a:lnTo>
                    <a:pt x="989" y="519"/>
                  </a:lnTo>
                  <a:lnTo>
                    <a:pt x="942" y="330"/>
                  </a:lnTo>
                  <a:lnTo>
                    <a:pt x="848" y="142"/>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2"/>
            <p:cNvSpPr/>
            <p:nvPr/>
          </p:nvSpPr>
          <p:spPr>
            <a:xfrm>
              <a:off x="2308925" y="1679700"/>
              <a:ext cx="24750" cy="25950"/>
            </a:xfrm>
            <a:custGeom>
              <a:avLst/>
              <a:gdLst/>
              <a:ahLst/>
              <a:cxnLst/>
              <a:rect l="l" t="t" r="r" b="b"/>
              <a:pathLst>
                <a:path w="990" h="1038" extrusionOk="0">
                  <a:moveTo>
                    <a:pt x="471" y="1"/>
                  </a:moveTo>
                  <a:lnTo>
                    <a:pt x="283" y="48"/>
                  </a:lnTo>
                  <a:lnTo>
                    <a:pt x="141" y="189"/>
                  </a:lnTo>
                  <a:lnTo>
                    <a:pt x="47" y="331"/>
                  </a:lnTo>
                  <a:lnTo>
                    <a:pt x="0" y="519"/>
                  </a:lnTo>
                  <a:lnTo>
                    <a:pt x="47" y="708"/>
                  </a:lnTo>
                  <a:lnTo>
                    <a:pt x="141" y="896"/>
                  </a:lnTo>
                  <a:lnTo>
                    <a:pt x="283" y="990"/>
                  </a:lnTo>
                  <a:lnTo>
                    <a:pt x="471" y="1037"/>
                  </a:lnTo>
                  <a:lnTo>
                    <a:pt x="707" y="990"/>
                  </a:lnTo>
                  <a:lnTo>
                    <a:pt x="848" y="896"/>
                  </a:lnTo>
                  <a:lnTo>
                    <a:pt x="942" y="708"/>
                  </a:lnTo>
                  <a:lnTo>
                    <a:pt x="989" y="519"/>
                  </a:lnTo>
                  <a:lnTo>
                    <a:pt x="942" y="331"/>
                  </a:lnTo>
                  <a:lnTo>
                    <a:pt x="848" y="189"/>
                  </a:lnTo>
                  <a:lnTo>
                    <a:pt x="707" y="48"/>
                  </a:lnTo>
                  <a:lnTo>
                    <a:pt x="471"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2"/>
            <p:cNvSpPr/>
            <p:nvPr/>
          </p:nvSpPr>
          <p:spPr>
            <a:xfrm>
              <a:off x="2308925" y="1756275"/>
              <a:ext cx="24750" cy="25925"/>
            </a:xfrm>
            <a:custGeom>
              <a:avLst/>
              <a:gdLst/>
              <a:ahLst/>
              <a:cxnLst/>
              <a:rect l="l" t="t" r="r" b="b"/>
              <a:pathLst>
                <a:path w="990" h="1037" extrusionOk="0">
                  <a:moveTo>
                    <a:pt x="471" y="0"/>
                  </a:moveTo>
                  <a:lnTo>
                    <a:pt x="283" y="47"/>
                  </a:lnTo>
                  <a:lnTo>
                    <a:pt x="141" y="141"/>
                  </a:lnTo>
                  <a:lnTo>
                    <a:pt x="47" y="330"/>
                  </a:lnTo>
                  <a:lnTo>
                    <a:pt x="0" y="518"/>
                  </a:lnTo>
                  <a:lnTo>
                    <a:pt x="47" y="707"/>
                  </a:lnTo>
                  <a:lnTo>
                    <a:pt x="141" y="895"/>
                  </a:lnTo>
                  <a:lnTo>
                    <a:pt x="283" y="989"/>
                  </a:lnTo>
                  <a:lnTo>
                    <a:pt x="471" y="1037"/>
                  </a:lnTo>
                  <a:lnTo>
                    <a:pt x="707" y="989"/>
                  </a:lnTo>
                  <a:lnTo>
                    <a:pt x="848" y="895"/>
                  </a:lnTo>
                  <a:lnTo>
                    <a:pt x="942" y="707"/>
                  </a:lnTo>
                  <a:lnTo>
                    <a:pt x="989" y="518"/>
                  </a:lnTo>
                  <a:lnTo>
                    <a:pt x="942" y="330"/>
                  </a:lnTo>
                  <a:lnTo>
                    <a:pt x="848" y="141"/>
                  </a:lnTo>
                  <a:lnTo>
                    <a:pt x="707" y="47"/>
                  </a:lnTo>
                  <a:lnTo>
                    <a:pt x="471"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2"/>
            <p:cNvSpPr/>
            <p:nvPr/>
          </p:nvSpPr>
          <p:spPr>
            <a:xfrm>
              <a:off x="2307750" y="1832825"/>
              <a:ext cx="25925" cy="25925"/>
            </a:xfrm>
            <a:custGeom>
              <a:avLst/>
              <a:gdLst/>
              <a:ahLst/>
              <a:cxnLst/>
              <a:rect l="l" t="t" r="r" b="b"/>
              <a:pathLst>
                <a:path w="1037" h="1037" extrusionOk="0">
                  <a:moveTo>
                    <a:pt x="518" y="0"/>
                  </a:moveTo>
                  <a:lnTo>
                    <a:pt x="330" y="47"/>
                  </a:lnTo>
                  <a:lnTo>
                    <a:pt x="188" y="189"/>
                  </a:lnTo>
                  <a:lnTo>
                    <a:pt x="47" y="330"/>
                  </a:lnTo>
                  <a:lnTo>
                    <a:pt x="0" y="566"/>
                  </a:lnTo>
                  <a:lnTo>
                    <a:pt x="47" y="754"/>
                  </a:lnTo>
                  <a:lnTo>
                    <a:pt x="188" y="895"/>
                  </a:lnTo>
                  <a:lnTo>
                    <a:pt x="330" y="1037"/>
                  </a:lnTo>
                  <a:lnTo>
                    <a:pt x="518" y="1037"/>
                  </a:lnTo>
                  <a:lnTo>
                    <a:pt x="754" y="990"/>
                  </a:lnTo>
                  <a:lnTo>
                    <a:pt x="895" y="895"/>
                  </a:lnTo>
                  <a:lnTo>
                    <a:pt x="989" y="754"/>
                  </a:lnTo>
                  <a:lnTo>
                    <a:pt x="1036" y="519"/>
                  </a:lnTo>
                  <a:lnTo>
                    <a:pt x="989" y="330"/>
                  </a:lnTo>
                  <a:lnTo>
                    <a:pt x="895" y="189"/>
                  </a:lnTo>
                  <a:lnTo>
                    <a:pt x="754"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2"/>
            <p:cNvSpPr/>
            <p:nvPr/>
          </p:nvSpPr>
          <p:spPr>
            <a:xfrm>
              <a:off x="2307750" y="1910550"/>
              <a:ext cx="25925" cy="24775"/>
            </a:xfrm>
            <a:custGeom>
              <a:avLst/>
              <a:gdLst/>
              <a:ahLst/>
              <a:cxnLst/>
              <a:rect l="l" t="t" r="r" b="b"/>
              <a:pathLst>
                <a:path w="1037" h="991" extrusionOk="0">
                  <a:moveTo>
                    <a:pt x="518" y="1"/>
                  </a:moveTo>
                  <a:lnTo>
                    <a:pt x="330" y="48"/>
                  </a:lnTo>
                  <a:lnTo>
                    <a:pt x="188" y="142"/>
                  </a:lnTo>
                  <a:lnTo>
                    <a:pt x="47" y="283"/>
                  </a:lnTo>
                  <a:lnTo>
                    <a:pt x="0" y="519"/>
                  </a:lnTo>
                  <a:lnTo>
                    <a:pt x="47" y="707"/>
                  </a:lnTo>
                  <a:lnTo>
                    <a:pt x="188" y="849"/>
                  </a:lnTo>
                  <a:lnTo>
                    <a:pt x="330" y="990"/>
                  </a:lnTo>
                  <a:lnTo>
                    <a:pt x="754" y="990"/>
                  </a:lnTo>
                  <a:lnTo>
                    <a:pt x="895" y="849"/>
                  </a:lnTo>
                  <a:lnTo>
                    <a:pt x="989" y="707"/>
                  </a:lnTo>
                  <a:lnTo>
                    <a:pt x="1036" y="519"/>
                  </a:lnTo>
                  <a:lnTo>
                    <a:pt x="1036" y="472"/>
                  </a:lnTo>
                  <a:lnTo>
                    <a:pt x="989" y="283"/>
                  </a:lnTo>
                  <a:lnTo>
                    <a:pt x="895" y="142"/>
                  </a:lnTo>
                  <a:lnTo>
                    <a:pt x="75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2"/>
            <p:cNvSpPr/>
            <p:nvPr/>
          </p:nvSpPr>
          <p:spPr>
            <a:xfrm>
              <a:off x="2307750" y="1987100"/>
              <a:ext cx="25925" cy="25950"/>
            </a:xfrm>
            <a:custGeom>
              <a:avLst/>
              <a:gdLst/>
              <a:ahLst/>
              <a:cxnLst/>
              <a:rect l="l" t="t" r="r" b="b"/>
              <a:pathLst>
                <a:path w="1037" h="1038" extrusionOk="0">
                  <a:moveTo>
                    <a:pt x="518" y="1"/>
                  </a:moveTo>
                  <a:lnTo>
                    <a:pt x="330" y="48"/>
                  </a:lnTo>
                  <a:lnTo>
                    <a:pt x="188" y="142"/>
                  </a:lnTo>
                  <a:lnTo>
                    <a:pt x="47" y="331"/>
                  </a:lnTo>
                  <a:lnTo>
                    <a:pt x="0" y="519"/>
                  </a:lnTo>
                  <a:lnTo>
                    <a:pt x="47" y="708"/>
                  </a:lnTo>
                  <a:lnTo>
                    <a:pt x="188" y="849"/>
                  </a:lnTo>
                  <a:lnTo>
                    <a:pt x="330" y="990"/>
                  </a:lnTo>
                  <a:lnTo>
                    <a:pt x="518" y="1037"/>
                  </a:lnTo>
                  <a:lnTo>
                    <a:pt x="754" y="990"/>
                  </a:lnTo>
                  <a:lnTo>
                    <a:pt x="895" y="849"/>
                  </a:lnTo>
                  <a:lnTo>
                    <a:pt x="989" y="708"/>
                  </a:lnTo>
                  <a:lnTo>
                    <a:pt x="1036" y="519"/>
                  </a:lnTo>
                  <a:lnTo>
                    <a:pt x="989" y="284"/>
                  </a:lnTo>
                  <a:lnTo>
                    <a:pt x="895" y="142"/>
                  </a:lnTo>
                  <a:lnTo>
                    <a:pt x="754"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2"/>
            <p:cNvSpPr/>
            <p:nvPr/>
          </p:nvSpPr>
          <p:spPr>
            <a:xfrm>
              <a:off x="2347775" y="2025975"/>
              <a:ext cx="23600" cy="9450"/>
            </a:xfrm>
            <a:custGeom>
              <a:avLst/>
              <a:gdLst/>
              <a:ahLst/>
              <a:cxnLst/>
              <a:rect l="l" t="t" r="r" b="b"/>
              <a:pathLst>
                <a:path w="944" h="378" extrusionOk="0">
                  <a:moveTo>
                    <a:pt x="378" y="1"/>
                  </a:moveTo>
                  <a:lnTo>
                    <a:pt x="189" y="48"/>
                  </a:lnTo>
                  <a:lnTo>
                    <a:pt x="48" y="189"/>
                  </a:lnTo>
                  <a:lnTo>
                    <a:pt x="1" y="377"/>
                  </a:lnTo>
                  <a:lnTo>
                    <a:pt x="943" y="377"/>
                  </a:lnTo>
                  <a:lnTo>
                    <a:pt x="896" y="236"/>
                  </a:lnTo>
                  <a:lnTo>
                    <a:pt x="849" y="142"/>
                  </a:lnTo>
                  <a:lnTo>
                    <a:pt x="707" y="48"/>
                  </a:lnTo>
                  <a:lnTo>
                    <a:pt x="56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2"/>
            <p:cNvSpPr/>
            <p:nvPr/>
          </p:nvSpPr>
          <p:spPr>
            <a:xfrm>
              <a:off x="2385475" y="912975"/>
              <a:ext cx="25925" cy="25950"/>
            </a:xfrm>
            <a:custGeom>
              <a:avLst/>
              <a:gdLst/>
              <a:ahLst/>
              <a:cxnLst/>
              <a:rect l="l" t="t" r="r" b="b"/>
              <a:pathLst>
                <a:path w="1037" h="1038" extrusionOk="0">
                  <a:moveTo>
                    <a:pt x="519" y="1"/>
                  </a:moveTo>
                  <a:lnTo>
                    <a:pt x="330" y="48"/>
                  </a:lnTo>
                  <a:lnTo>
                    <a:pt x="142" y="142"/>
                  </a:lnTo>
                  <a:lnTo>
                    <a:pt x="47" y="283"/>
                  </a:lnTo>
                  <a:lnTo>
                    <a:pt x="0" y="519"/>
                  </a:lnTo>
                  <a:lnTo>
                    <a:pt x="47" y="707"/>
                  </a:lnTo>
                  <a:lnTo>
                    <a:pt x="142" y="849"/>
                  </a:lnTo>
                  <a:lnTo>
                    <a:pt x="283" y="990"/>
                  </a:lnTo>
                  <a:lnTo>
                    <a:pt x="519" y="1037"/>
                  </a:lnTo>
                  <a:lnTo>
                    <a:pt x="707" y="990"/>
                  </a:lnTo>
                  <a:lnTo>
                    <a:pt x="848" y="849"/>
                  </a:lnTo>
                  <a:lnTo>
                    <a:pt x="990" y="707"/>
                  </a:lnTo>
                  <a:lnTo>
                    <a:pt x="1037" y="519"/>
                  </a:lnTo>
                  <a:lnTo>
                    <a:pt x="990" y="330"/>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2"/>
            <p:cNvSpPr/>
            <p:nvPr/>
          </p:nvSpPr>
          <p:spPr>
            <a:xfrm>
              <a:off x="2346600" y="874100"/>
              <a:ext cx="25950" cy="25950"/>
            </a:xfrm>
            <a:custGeom>
              <a:avLst/>
              <a:gdLst/>
              <a:ahLst/>
              <a:cxnLst/>
              <a:rect l="l" t="t" r="r" b="b"/>
              <a:pathLst>
                <a:path w="1038" h="1038" extrusionOk="0">
                  <a:moveTo>
                    <a:pt x="519" y="1"/>
                  </a:moveTo>
                  <a:lnTo>
                    <a:pt x="330" y="48"/>
                  </a:lnTo>
                  <a:lnTo>
                    <a:pt x="142" y="189"/>
                  </a:lnTo>
                  <a:lnTo>
                    <a:pt x="48" y="331"/>
                  </a:lnTo>
                  <a:lnTo>
                    <a:pt x="1" y="519"/>
                  </a:lnTo>
                  <a:lnTo>
                    <a:pt x="48" y="708"/>
                  </a:lnTo>
                  <a:lnTo>
                    <a:pt x="142" y="896"/>
                  </a:lnTo>
                  <a:lnTo>
                    <a:pt x="330" y="990"/>
                  </a:lnTo>
                  <a:lnTo>
                    <a:pt x="519" y="1037"/>
                  </a:lnTo>
                  <a:lnTo>
                    <a:pt x="707" y="990"/>
                  </a:lnTo>
                  <a:lnTo>
                    <a:pt x="896" y="896"/>
                  </a:lnTo>
                  <a:lnTo>
                    <a:pt x="990" y="708"/>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2"/>
            <p:cNvSpPr/>
            <p:nvPr/>
          </p:nvSpPr>
          <p:spPr>
            <a:xfrm>
              <a:off x="2385475" y="989525"/>
              <a:ext cx="25925" cy="24775"/>
            </a:xfrm>
            <a:custGeom>
              <a:avLst/>
              <a:gdLst/>
              <a:ahLst/>
              <a:cxnLst/>
              <a:rect l="l" t="t" r="r" b="b"/>
              <a:pathLst>
                <a:path w="1037" h="991" extrusionOk="0">
                  <a:moveTo>
                    <a:pt x="519" y="1"/>
                  </a:moveTo>
                  <a:lnTo>
                    <a:pt x="330" y="48"/>
                  </a:lnTo>
                  <a:lnTo>
                    <a:pt x="142" y="142"/>
                  </a:lnTo>
                  <a:lnTo>
                    <a:pt x="47" y="284"/>
                  </a:lnTo>
                  <a:lnTo>
                    <a:pt x="0" y="519"/>
                  </a:lnTo>
                  <a:lnTo>
                    <a:pt x="47" y="708"/>
                  </a:lnTo>
                  <a:lnTo>
                    <a:pt x="142" y="849"/>
                  </a:lnTo>
                  <a:lnTo>
                    <a:pt x="283" y="990"/>
                  </a:lnTo>
                  <a:lnTo>
                    <a:pt x="707" y="990"/>
                  </a:lnTo>
                  <a:lnTo>
                    <a:pt x="848" y="849"/>
                  </a:lnTo>
                  <a:lnTo>
                    <a:pt x="990" y="708"/>
                  </a:lnTo>
                  <a:lnTo>
                    <a:pt x="1037" y="519"/>
                  </a:lnTo>
                  <a:lnTo>
                    <a:pt x="990" y="284"/>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2"/>
            <p:cNvSpPr/>
            <p:nvPr/>
          </p:nvSpPr>
          <p:spPr>
            <a:xfrm>
              <a:off x="2346600" y="950675"/>
              <a:ext cx="25950" cy="25925"/>
            </a:xfrm>
            <a:custGeom>
              <a:avLst/>
              <a:gdLst/>
              <a:ahLst/>
              <a:cxnLst/>
              <a:rect l="l" t="t" r="r" b="b"/>
              <a:pathLst>
                <a:path w="1038" h="1037" extrusionOk="0">
                  <a:moveTo>
                    <a:pt x="519" y="0"/>
                  </a:moveTo>
                  <a:lnTo>
                    <a:pt x="330" y="47"/>
                  </a:lnTo>
                  <a:lnTo>
                    <a:pt x="142" y="189"/>
                  </a:lnTo>
                  <a:lnTo>
                    <a:pt x="48" y="330"/>
                  </a:lnTo>
                  <a:lnTo>
                    <a:pt x="1" y="518"/>
                  </a:lnTo>
                  <a:lnTo>
                    <a:pt x="48" y="754"/>
                  </a:lnTo>
                  <a:lnTo>
                    <a:pt x="142" y="895"/>
                  </a:lnTo>
                  <a:lnTo>
                    <a:pt x="330" y="990"/>
                  </a:lnTo>
                  <a:lnTo>
                    <a:pt x="519" y="1037"/>
                  </a:lnTo>
                  <a:lnTo>
                    <a:pt x="707" y="990"/>
                  </a:lnTo>
                  <a:lnTo>
                    <a:pt x="896" y="895"/>
                  </a:lnTo>
                  <a:lnTo>
                    <a:pt x="990" y="754"/>
                  </a:lnTo>
                  <a:lnTo>
                    <a:pt x="1037" y="518"/>
                  </a:lnTo>
                  <a:lnTo>
                    <a:pt x="990" y="330"/>
                  </a:lnTo>
                  <a:lnTo>
                    <a:pt x="896"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2"/>
            <p:cNvSpPr/>
            <p:nvPr/>
          </p:nvSpPr>
          <p:spPr>
            <a:xfrm>
              <a:off x="2385475" y="1066100"/>
              <a:ext cx="25925" cy="25925"/>
            </a:xfrm>
            <a:custGeom>
              <a:avLst/>
              <a:gdLst/>
              <a:ahLst/>
              <a:cxnLst/>
              <a:rect l="l" t="t" r="r" b="b"/>
              <a:pathLst>
                <a:path w="1037" h="1037" extrusionOk="0">
                  <a:moveTo>
                    <a:pt x="519" y="0"/>
                  </a:moveTo>
                  <a:lnTo>
                    <a:pt x="283" y="47"/>
                  </a:lnTo>
                  <a:lnTo>
                    <a:pt x="142" y="141"/>
                  </a:lnTo>
                  <a:lnTo>
                    <a:pt x="47" y="330"/>
                  </a:lnTo>
                  <a:lnTo>
                    <a:pt x="0" y="518"/>
                  </a:lnTo>
                  <a:lnTo>
                    <a:pt x="47" y="707"/>
                  </a:lnTo>
                  <a:lnTo>
                    <a:pt x="142" y="895"/>
                  </a:lnTo>
                  <a:lnTo>
                    <a:pt x="283" y="989"/>
                  </a:lnTo>
                  <a:lnTo>
                    <a:pt x="519" y="1037"/>
                  </a:lnTo>
                  <a:lnTo>
                    <a:pt x="707" y="989"/>
                  </a:lnTo>
                  <a:lnTo>
                    <a:pt x="848" y="895"/>
                  </a:lnTo>
                  <a:lnTo>
                    <a:pt x="990" y="707"/>
                  </a:lnTo>
                  <a:lnTo>
                    <a:pt x="1037" y="518"/>
                  </a:lnTo>
                  <a:lnTo>
                    <a:pt x="990" y="330"/>
                  </a:lnTo>
                  <a:lnTo>
                    <a:pt x="848"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2"/>
            <p:cNvSpPr/>
            <p:nvPr/>
          </p:nvSpPr>
          <p:spPr>
            <a:xfrm>
              <a:off x="2346600" y="1028400"/>
              <a:ext cx="25950" cy="24750"/>
            </a:xfrm>
            <a:custGeom>
              <a:avLst/>
              <a:gdLst/>
              <a:ahLst/>
              <a:cxnLst/>
              <a:rect l="l" t="t" r="r" b="b"/>
              <a:pathLst>
                <a:path w="1038" h="990" extrusionOk="0">
                  <a:moveTo>
                    <a:pt x="330" y="1"/>
                  </a:moveTo>
                  <a:lnTo>
                    <a:pt x="189" y="142"/>
                  </a:lnTo>
                  <a:lnTo>
                    <a:pt x="48" y="283"/>
                  </a:lnTo>
                  <a:lnTo>
                    <a:pt x="1" y="472"/>
                  </a:lnTo>
                  <a:lnTo>
                    <a:pt x="48" y="707"/>
                  </a:lnTo>
                  <a:lnTo>
                    <a:pt x="142" y="849"/>
                  </a:lnTo>
                  <a:lnTo>
                    <a:pt x="330" y="943"/>
                  </a:lnTo>
                  <a:lnTo>
                    <a:pt x="519" y="990"/>
                  </a:lnTo>
                  <a:lnTo>
                    <a:pt x="707" y="943"/>
                  </a:lnTo>
                  <a:lnTo>
                    <a:pt x="896" y="849"/>
                  </a:lnTo>
                  <a:lnTo>
                    <a:pt x="990" y="707"/>
                  </a:lnTo>
                  <a:lnTo>
                    <a:pt x="1037" y="472"/>
                  </a:lnTo>
                  <a:lnTo>
                    <a:pt x="990" y="283"/>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2"/>
            <p:cNvSpPr/>
            <p:nvPr/>
          </p:nvSpPr>
          <p:spPr>
            <a:xfrm>
              <a:off x="2385475" y="1142650"/>
              <a:ext cx="25925" cy="25925"/>
            </a:xfrm>
            <a:custGeom>
              <a:avLst/>
              <a:gdLst/>
              <a:ahLst/>
              <a:cxnLst/>
              <a:rect l="l" t="t" r="r" b="b"/>
              <a:pathLst>
                <a:path w="1037" h="1037" extrusionOk="0">
                  <a:moveTo>
                    <a:pt x="519" y="0"/>
                  </a:moveTo>
                  <a:lnTo>
                    <a:pt x="283" y="47"/>
                  </a:lnTo>
                  <a:lnTo>
                    <a:pt x="142" y="142"/>
                  </a:lnTo>
                  <a:lnTo>
                    <a:pt x="47" y="330"/>
                  </a:lnTo>
                  <a:lnTo>
                    <a:pt x="0" y="519"/>
                  </a:lnTo>
                  <a:lnTo>
                    <a:pt x="47" y="707"/>
                  </a:lnTo>
                  <a:lnTo>
                    <a:pt x="142" y="895"/>
                  </a:lnTo>
                  <a:lnTo>
                    <a:pt x="283" y="990"/>
                  </a:lnTo>
                  <a:lnTo>
                    <a:pt x="519" y="1037"/>
                  </a:lnTo>
                  <a:lnTo>
                    <a:pt x="707" y="990"/>
                  </a:lnTo>
                  <a:lnTo>
                    <a:pt x="848" y="895"/>
                  </a:lnTo>
                  <a:lnTo>
                    <a:pt x="990" y="707"/>
                  </a:lnTo>
                  <a:lnTo>
                    <a:pt x="1037" y="519"/>
                  </a:lnTo>
                  <a:lnTo>
                    <a:pt x="990" y="330"/>
                  </a:lnTo>
                  <a:lnTo>
                    <a:pt x="848"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2"/>
            <p:cNvSpPr/>
            <p:nvPr/>
          </p:nvSpPr>
          <p:spPr>
            <a:xfrm>
              <a:off x="2346600" y="1104950"/>
              <a:ext cx="25950" cy="25950"/>
            </a:xfrm>
            <a:custGeom>
              <a:avLst/>
              <a:gdLst/>
              <a:ahLst/>
              <a:cxnLst/>
              <a:rect l="l" t="t" r="r" b="b"/>
              <a:pathLst>
                <a:path w="1038" h="1038" extrusionOk="0">
                  <a:moveTo>
                    <a:pt x="330" y="1"/>
                  </a:moveTo>
                  <a:lnTo>
                    <a:pt x="142" y="142"/>
                  </a:lnTo>
                  <a:lnTo>
                    <a:pt x="48" y="283"/>
                  </a:lnTo>
                  <a:lnTo>
                    <a:pt x="1" y="519"/>
                  </a:lnTo>
                  <a:lnTo>
                    <a:pt x="48" y="707"/>
                  </a:lnTo>
                  <a:lnTo>
                    <a:pt x="142" y="849"/>
                  </a:lnTo>
                  <a:lnTo>
                    <a:pt x="330" y="990"/>
                  </a:lnTo>
                  <a:lnTo>
                    <a:pt x="519" y="1037"/>
                  </a:lnTo>
                  <a:lnTo>
                    <a:pt x="707" y="990"/>
                  </a:lnTo>
                  <a:lnTo>
                    <a:pt x="896" y="849"/>
                  </a:lnTo>
                  <a:lnTo>
                    <a:pt x="990" y="707"/>
                  </a:lnTo>
                  <a:lnTo>
                    <a:pt x="1037" y="519"/>
                  </a:lnTo>
                  <a:lnTo>
                    <a:pt x="990" y="283"/>
                  </a:lnTo>
                  <a:lnTo>
                    <a:pt x="896"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2"/>
            <p:cNvSpPr/>
            <p:nvPr/>
          </p:nvSpPr>
          <p:spPr>
            <a:xfrm>
              <a:off x="2385475" y="1219200"/>
              <a:ext cx="25925" cy="25925"/>
            </a:xfrm>
            <a:custGeom>
              <a:avLst/>
              <a:gdLst/>
              <a:ahLst/>
              <a:cxnLst/>
              <a:rect l="l" t="t" r="r" b="b"/>
              <a:pathLst>
                <a:path w="1037" h="1037" extrusionOk="0">
                  <a:moveTo>
                    <a:pt x="519" y="1"/>
                  </a:moveTo>
                  <a:lnTo>
                    <a:pt x="283" y="48"/>
                  </a:lnTo>
                  <a:lnTo>
                    <a:pt x="142" y="189"/>
                  </a:lnTo>
                  <a:lnTo>
                    <a:pt x="47" y="330"/>
                  </a:lnTo>
                  <a:lnTo>
                    <a:pt x="0" y="519"/>
                  </a:lnTo>
                  <a:lnTo>
                    <a:pt x="47" y="754"/>
                  </a:lnTo>
                  <a:lnTo>
                    <a:pt x="142" y="896"/>
                  </a:lnTo>
                  <a:lnTo>
                    <a:pt x="283" y="990"/>
                  </a:lnTo>
                  <a:lnTo>
                    <a:pt x="519" y="1037"/>
                  </a:lnTo>
                  <a:lnTo>
                    <a:pt x="707" y="990"/>
                  </a:lnTo>
                  <a:lnTo>
                    <a:pt x="848" y="896"/>
                  </a:lnTo>
                  <a:lnTo>
                    <a:pt x="990" y="754"/>
                  </a:lnTo>
                  <a:lnTo>
                    <a:pt x="1037" y="519"/>
                  </a:lnTo>
                  <a:lnTo>
                    <a:pt x="990" y="330"/>
                  </a:lnTo>
                  <a:lnTo>
                    <a:pt x="848"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2"/>
            <p:cNvSpPr/>
            <p:nvPr/>
          </p:nvSpPr>
          <p:spPr>
            <a:xfrm>
              <a:off x="2346600" y="1181500"/>
              <a:ext cx="25950" cy="25950"/>
            </a:xfrm>
            <a:custGeom>
              <a:avLst/>
              <a:gdLst/>
              <a:ahLst/>
              <a:cxnLst/>
              <a:rect l="l" t="t" r="r" b="b"/>
              <a:pathLst>
                <a:path w="1038" h="1038" extrusionOk="0">
                  <a:moveTo>
                    <a:pt x="519" y="1"/>
                  </a:moveTo>
                  <a:lnTo>
                    <a:pt x="330" y="48"/>
                  </a:lnTo>
                  <a:lnTo>
                    <a:pt x="142" y="142"/>
                  </a:lnTo>
                  <a:lnTo>
                    <a:pt x="48" y="284"/>
                  </a:lnTo>
                  <a:lnTo>
                    <a:pt x="1" y="519"/>
                  </a:lnTo>
                  <a:lnTo>
                    <a:pt x="48" y="708"/>
                  </a:lnTo>
                  <a:lnTo>
                    <a:pt x="142" y="849"/>
                  </a:lnTo>
                  <a:lnTo>
                    <a:pt x="330" y="990"/>
                  </a:lnTo>
                  <a:lnTo>
                    <a:pt x="519" y="1037"/>
                  </a:lnTo>
                  <a:lnTo>
                    <a:pt x="707" y="990"/>
                  </a:lnTo>
                  <a:lnTo>
                    <a:pt x="896" y="849"/>
                  </a:lnTo>
                  <a:lnTo>
                    <a:pt x="990" y="708"/>
                  </a:lnTo>
                  <a:lnTo>
                    <a:pt x="1037" y="519"/>
                  </a:lnTo>
                  <a:lnTo>
                    <a:pt x="990" y="284"/>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2"/>
            <p:cNvSpPr/>
            <p:nvPr/>
          </p:nvSpPr>
          <p:spPr>
            <a:xfrm>
              <a:off x="2385475" y="1295750"/>
              <a:ext cx="25925" cy="25950"/>
            </a:xfrm>
            <a:custGeom>
              <a:avLst/>
              <a:gdLst/>
              <a:ahLst/>
              <a:cxnLst/>
              <a:rect l="l" t="t" r="r" b="b"/>
              <a:pathLst>
                <a:path w="1037" h="1038" extrusionOk="0">
                  <a:moveTo>
                    <a:pt x="519" y="1"/>
                  </a:moveTo>
                  <a:lnTo>
                    <a:pt x="283" y="48"/>
                  </a:lnTo>
                  <a:lnTo>
                    <a:pt x="142" y="189"/>
                  </a:lnTo>
                  <a:lnTo>
                    <a:pt x="47" y="331"/>
                  </a:lnTo>
                  <a:lnTo>
                    <a:pt x="0" y="519"/>
                  </a:lnTo>
                  <a:lnTo>
                    <a:pt x="47" y="755"/>
                  </a:lnTo>
                  <a:lnTo>
                    <a:pt x="142" y="896"/>
                  </a:lnTo>
                  <a:lnTo>
                    <a:pt x="283" y="990"/>
                  </a:lnTo>
                  <a:lnTo>
                    <a:pt x="519" y="1037"/>
                  </a:lnTo>
                  <a:lnTo>
                    <a:pt x="707" y="990"/>
                  </a:lnTo>
                  <a:lnTo>
                    <a:pt x="848" y="896"/>
                  </a:lnTo>
                  <a:lnTo>
                    <a:pt x="990" y="755"/>
                  </a:lnTo>
                  <a:lnTo>
                    <a:pt x="1037" y="566"/>
                  </a:lnTo>
                  <a:lnTo>
                    <a:pt x="1037" y="519"/>
                  </a:lnTo>
                  <a:lnTo>
                    <a:pt x="990" y="331"/>
                  </a:lnTo>
                  <a:lnTo>
                    <a:pt x="848"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2"/>
            <p:cNvSpPr/>
            <p:nvPr/>
          </p:nvSpPr>
          <p:spPr>
            <a:xfrm>
              <a:off x="2346600" y="1258075"/>
              <a:ext cx="25950" cy="25925"/>
            </a:xfrm>
            <a:custGeom>
              <a:avLst/>
              <a:gdLst/>
              <a:ahLst/>
              <a:cxnLst/>
              <a:rect l="l" t="t" r="r" b="b"/>
              <a:pathLst>
                <a:path w="1038" h="1037" extrusionOk="0">
                  <a:moveTo>
                    <a:pt x="519" y="0"/>
                  </a:moveTo>
                  <a:lnTo>
                    <a:pt x="330" y="47"/>
                  </a:lnTo>
                  <a:lnTo>
                    <a:pt x="142" y="142"/>
                  </a:lnTo>
                  <a:lnTo>
                    <a:pt x="48" y="330"/>
                  </a:lnTo>
                  <a:lnTo>
                    <a:pt x="1" y="518"/>
                  </a:lnTo>
                  <a:lnTo>
                    <a:pt x="48" y="707"/>
                  </a:lnTo>
                  <a:lnTo>
                    <a:pt x="142" y="895"/>
                  </a:lnTo>
                  <a:lnTo>
                    <a:pt x="330" y="990"/>
                  </a:lnTo>
                  <a:lnTo>
                    <a:pt x="519" y="1037"/>
                  </a:lnTo>
                  <a:lnTo>
                    <a:pt x="707" y="990"/>
                  </a:lnTo>
                  <a:lnTo>
                    <a:pt x="896" y="895"/>
                  </a:lnTo>
                  <a:lnTo>
                    <a:pt x="990" y="707"/>
                  </a:lnTo>
                  <a:lnTo>
                    <a:pt x="1037" y="518"/>
                  </a:lnTo>
                  <a:lnTo>
                    <a:pt x="990" y="330"/>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2"/>
            <p:cNvSpPr/>
            <p:nvPr/>
          </p:nvSpPr>
          <p:spPr>
            <a:xfrm>
              <a:off x="2385475" y="1372300"/>
              <a:ext cx="25925" cy="25950"/>
            </a:xfrm>
            <a:custGeom>
              <a:avLst/>
              <a:gdLst/>
              <a:ahLst/>
              <a:cxnLst/>
              <a:rect l="l" t="t" r="r" b="b"/>
              <a:pathLst>
                <a:path w="1037" h="1038" extrusionOk="0">
                  <a:moveTo>
                    <a:pt x="519" y="1"/>
                  </a:moveTo>
                  <a:lnTo>
                    <a:pt x="283" y="48"/>
                  </a:lnTo>
                  <a:lnTo>
                    <a:pt x="142" y="142"/>
                  </a:lnTo>
                  <a:lnTo>
                    <a:pt x="47" y="331"/>
                  </a:lnTo>
                  <a:lnTo>
                    <a:pt x="0" y="519"/>
                  </a:lnTo>
                  <a:lnTo>
                    <a:pt x="47" y="708"/>
                  </a:lnTo>
                  <a:lnTo>
                    <a:pt x="142" y="896"/>
                  </a:lnTo>
                  <a:lnTo>
                    <a:pt x="283" y="990"/>
                  </a:lnTo>
                  <a:lnTo>
                    <a:pt x="519" y="1037"/>
                  </a:lnTo>
                  <a:lnTo>
                    <a:pt x="707" y="990"/>
                  </a:lnTo>
                  <a:lnTo>
                    <a:pt x="848" y="896"/>
                  </a:lnTo>
                  <a:lnTo>
                    <a:pt x="990" y="708"/>
                  </a:lnTo>
                  <a:lnTo>
                    <a:pt x="1037" y="519"/>
                  </a:lnTo>
                  <a:lnTo>
                    <a:pt x="990" y="331"/>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2"/>
            <p:cNvSpPr/>
            <p:nvPr/>
          </p:nvSpPr>
          <p:spPr>
            <a:xfrm>
              <a:off x="2346600" y="1334625"/>
              <a:ext cx="25950" cy="25925"/>
            </a:xfrm>
            <a:custGeom>
              <a:avLst/>
              <a:gdLst/>
              <a:ahLst/>
              <a:cxnLst/>
              <a:rect l="l" t="t" r="r" b="b"/>
              <a:pathLst>
                <a:path w="1038" h="1037" extrusionOk="0">
                  <a:moveTo>
                    <a:pt x="519" y="0"/>
                  </a:moveTo>
                  <a:lnTo>
                    <a:pt x="330" y="48"/>
                  </a:lnTo>
                  <a:lnTo>
                    <a:pt x="142" y="142"/>
                  </a:lnTo>
                  <a:lnTo>
                    <a:pt x="48" y="330"/>
                  </a:lnTo>
                  <a:lnTo>
                    <a:pt x="1" y="519"/>
                  </a:lnTo>
                  <a:lnTo>
                    <a:pt x="48" y="707"/>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2"/>
            <p:cNvSpPr/>
            <p:nvPr/>
          </p:nvSpPr>
          <p:spPr>
            <a:xfrm>
              <a:off x="2385475" y="1450050"/>
              <a:ext cx="25925" cy="25925"/>
            </a:xfrm>
            <a:custGeom>
              <a:avLst/>
              <a:gdLst/>
              <a:ahLst/>
              <a:cxnLst/>
              <a:rect l="l" t="t" r="r" b="b"/>
              <a:pathLst>
                <a:path w="1037" h="1037" extrusionOk="0">
                  <a:moveTo>
                    <a:pt x="519" y="0"/>
                  </a:moveTo>
                  <a:lnTo>
                    <a:pt x="330" y="47"/>
                  </a:lnTo>
                  <a:lnTo>
                    <a:pt x="142" y="142"/>
                  </a:lnTo>
                  <a:lnTo>
                    <a:pt x="47" y="283"/>
                  </a:lnTo>
                  <a:lnTo>
                    <a:pt x="0" y="519"/>
                  </a:lnTo>
                  <a:lnTo>
                    <a:pt x="47" y="707"/>
                  </a:lnTo>
                  <a:lnTo>
                    <a:pt x="142" y="848"/>
                  </a:lnTo>
                  <a:lnTo>
                    <a:pt x="283" y="990"/>
                  </a:lnTo>
                  <a:lnTo>
                    <a:pt x="519" y="1037"/>
                  </a:lnTo>
                  <a:lnTo>
                    <a:pt x="707" y="990"/>
                  </a:lnTo>
                  <a:lnTo>
                    <a:pt x="848" y="848"/>
                  </a:lnTo>
                  <a:lnTo>
                    <a:pt x="990" y="707"/>
                  </a:lnTo>
                  <a:lnTo>
                    <a:pt x="1037" y="519"/>
                  </a:lnTo>
                  <a:lnTo>
                    <a:pt x="990" y="330"/>
                  </a:lnTo>
                  <a:lnTo>
                    <a:pt x="848"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2"/>
            <p:cNvSpPr/>
            <p:nvPr/>
          </p:nvSpPr>
          <p:spPr>
            <a:xfrm>
              <a:off x="2346600" y="1411175"/>
              <a:ext cx="25950" cy="25950"/>
            </a:xfrm>
            <a:custGeom>
              <a:avLst/>
              <a:gdLst/>
              <a:ahLst/>
              <a:cxnLst/>
              <a:rect l="l" t="t" r="r" b="b"/>
              <a:pathLst>
                <a:path w="1038" h="1038" extrusionOk="0">
                  <a:moveTo>
                    <a:pt x="519" y="1"/>
                  </a:moveTo>
                  <a:lnTo>
                    <a:pt x="330" y="48"/>
                  </a:lnTo>
                  <a:lnTo>
                    <a:pt x="142" y="142"/>
                  </a:lnTo>
                  <a:lnTo>
                    <a:pt x="48" y="330"/>
                  </a:lnTo>
                  <a:lnTo>
                    <a:pt x="1" y="519"/>
                  </a:lnTo>
                  <a:lnTo>
                    <a:pt x="48" y="707"/>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2"/>
            <p:cNvSpPr/>
            <p:nvPr/>
          </p:nvSpPr>
          <p:spPr>
            <a:xfrm>
              <a:off x="2385475" y="1526600"/>
              <a:ext cx="25925" cy="25925"/>
            </a:xfrm>
            <a:custGeom>
              <a:avLst/>
              <a:gdLst/>
              <a:ahLst/>
              <a:cxnLst/>
              <a:rect l="l" t="t" r="r" b="b"/>
              <a:pathLst>
                <a:path w="1037" h="1037" extrusionOk="0">
                  <a:moveTo>
                    <a:pt x="519" y="1"/>
                  </a:moveTo>
                  <a:lnTo>
                    <a:pt x="330" y="48"/>
                  </a:lnTo>
                  <a:lnTo>
                    <a:pt x="142" y="142"/>
                  </a:lnTo>
                  <a:lnTo>
                    <a:pt x="47" y="330"/>
                  </a:lnTo>
                  <a:lnTo>
                    <a:pt x="0" y="519"/>
                  </a:lnTo>
                  <a:lnTo>
                    <a:pt x="47" y="707"/>
                  </a:lnTo>
                  <a:lnTo>
                    <a:pt x="142" y="849"/>
                  </a:lnTo>
                  <a:lnTo>
                    <a:pt x="283" y="990"/>
                  </a:lnTo>
                  <a:lnTo>
                    <a:pt x="519" y="1037"/>
                  </a:lnTo>
                  <a:lnTo>
                    <a:pt x="707" y="990"/>
                  </a:lnTo>
                  <a:lnTo>
                    <a:pt x="848" y="896"/>
                  </a:lnTo>
                  <a:lnTo>
                    <a:pt x="990" y="707"/>
                  </a:lnTo>
                  <a:lnTo>
                    <a:pt x="1037" y="519"/>
                  </a:lnTo>
                  <a:lnTo>
                    <a:pt x="990" y="330"/>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2"/>
            <p:cNvSpPr/>
            <p:nvPr/>
          </p:nvSpPr>
          <p:spPr>
            <a:xfrm>
              <a:off x="2346600" y="1488900"/>
              <a:ext cx="25950" cy="24775"/>
            </a:xfrm>
            <a:custGeom>
              <a:avLst/>
              <a:gdLst/>
              <a:ahLst/>
              <a:cxnLst/>
              <a:rect l="l" t="t" r="r" b="b"/>
              <a:pathLst>
                <a:path w="1038" h="991" extrusionOk="0">
                  <a:moveTo>
                    <a:pt x="330" y="1"/>
                  </a:moveTo>
                  <a:lnTo>
                    <a:pt x="142" y="142"/>
                  </a:lnTo>
                  <a:lnTo>
                    <a:pt x="48" y="284"/>
                  </a:lnTo>
                  <a:lnTo>
                    <a:pt x="1" y="472"/>
                  </a:lnTo>
                  <a:lnTo>
                    <a:pt x="48" y="708"/>
                  </a:lnTo>
                  <a:lnTo>
                    <a:pt x="142" y="849"/>
                  </a:lnTo>
                  <a:lnTo>
                    <a:pt x="330" y="943"/>
                  </a:lnTo>
                  <a:lnTo>
                    <a:pt x="519" y="990"/>
                  </a:lnTo>
                  <a:lnTo>
                    <a:pt x="707" y="943"/>
                  </a:lnTo>
                  <a:lnTo>
                    <a:pt x="896" y="849"/>
                  </a:lnTo>
                  <a:lnTo>
                    <a:pt x="990" y="708"/>
                  </a:lnTo>
                  <a:lnTo>
                    <a:pt x="1037" y="472"/>
                  </a:lnTo>
                  <a:lnTo>
                    <a:pt x="990" y="284"/>
                  </a:lnTo>
                  <a:lnTo>
                    <a:pt x="896"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2"/>
            <p:cNvSpPr/>
            <p:nvPr/>
          </p:nvSpPr>
          <p:spPr>
            <a:xfrm>
              <a:off x="2385475" y="1603150"/>
              <a:ext cx="25925" cy="25950"/>
            </a:xfrm>
            <a:custGeom>
              <a:avLst/>
              <a:gdLst/>
              <a:ahLst/>
              <a:cxnLst/>
              <a:rect l="l" t="t" r="r" b="b"/>
              <a:pathLst>
                <a:path w="1037" h="1038" extrusionOk="0">
                  <a:moveTo>
                    <a:pt x="519" y="1"/>
                  </a:moveTo>
                  <a:lnTo>
                    <a:pt x="330" y="48"/>
                  </a:lnTo>
                  <a:lnTo>
                    <a:pt x="142" y="142"/>
                  </a:lnTo>
                  <a:lnTo>
                    <a:pt x="47" y="330"/>
                  </a:lnTo>
                  <a:lnTo>
                    <a:pt x="0" y="519"/>
                  </a:lnTo>
                  <a:lnTo>
                    <a:pt x="47" y="707"/>
                  </a:lnTo>
                  <a:lnTo>
                    <a:pt x="142" y="896"/>
                  </a:lnTo>
                  <a:lnTo>
                    <a:pt x="283" y="990"/>
                  </a:lnTo>
                  <a:lnTo>
                    <a:pt x="519" y="1037"/>
                  </a:lnTo>
                  <a:lnTo>
                    <a:pt x="707" y="990"/>
                  </a:lnTo>
                  <a:lnTo>
                    <a:pt x="848" y="896"/>
                  </a:lnTo>
                  <a:lnTo>
                    <a:pt x="990" y="707"/>
                  </a:lnTo>
                  <a:lnTo>
                    <a:pt x="1037" y="519"/>
                  </a:lnTo>
                  <a:lnTo>
                    <a:pt x="990" y="330"/>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2"/>
            <p:cNvSpPr/>
            <p:nvPr/>
          </p:nvSpPr>
          <p:spPr>
            <a:xfrm>
              <a:off x="2346600" y="1565475"/>
              <a:ext cx="25950" cy="24750"/>
            </a:xfrm>
            <a:custGeom>
              <a:avLst/>
              <a:gdLst/>
              <a:ahLst/>
              <a:cxnLst/>
              <a:rect l="l" t="t" r="r" b="b"/>
              <a:pathLst>
                <a:path w="1038" h="990" extrusionOk="0">
                  <a:moveTo>
                    <a:pt x="330" y="0"/>
                  </a:moveTo>
                  <a:lnTo>
                    <a:pt x="142" y="142"/>
                  </a:lnTo>
                  <a:lnTo>
                    <a:pt x="48" y="283"/>
                  </a:lnTo>
                  <a:lnTo>
                    <a:pt x="1" y="471"/>
                  </a:lnTo>
                  <a:lnTo>
                    <a:pt x="48" y="707"/>
                  </a:lnTo>
                  <a:lnTo>
                    <a:pt x="142" y="848"/>
                  </a:lnTo>
                  <a:lnTo>
                    <a:pt x="330" y="942"/>
                  </a:lnTo>
                  <a:lnTo>
                    <a:pt x="519" y="990"/>
                  </a:lnTo>
                  <a:lnTo>
                    <a:pt x="707" y="942"/>
                  </a:lnTo>
                  <a:lnTo>
                    <a:pt x="896" y="848"/>
                  </a:lnTo>
                  <a:lnTo>
                    <a:pt x="990" y="707"/>
                  </a:lnTo>
                  <a:lnTo>
                    <a:pt x="1037" y="471"/>
                  </a:lnTo>
                  <a:lnTo>
                    <a:pt x="990" y="283"/>
                  </a:lnTo>
                  <a:lnTo>
                    <a:pt x="896" y="142"/>
                  </a:lnTo>
                  <a:lnTo>
                    <a:pt x="7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2"/>
            <p:cNvSpPr/>
            <p:nvPr/>
          </p:nvSpPr>
          <p:spPr>
            <a:xfrm>
              <a:off x="2385475" y="1679700"/>
              <a:ext cx="25925" cy="25950"/>
            </a:xfrm>
            <a:custGeom>
              <a:avLst/>
              <a:gdLst/>
              <a:ahLst/>
              <a:cxnLst/>
              <a:rect l="l" t="t" r="r" b="b"/>
              <a:pathLst>
                <a:path w="1037" h="1038" extrusionOk="0">
                  <a:moveTo>
                    <a:pt x="519" y="1"/>
                  </a:moveTo>
                  <a:lnTo>
                    <a:pt x="330" y="48"/>
                  </a:lnTo>
                  <a:lnTo>
                    <a:pt x="142" y="142"/>
                  </a:lnTo>
                  <a:lnTo>
                    <a:pt x="47" y="331"/>
                  </a:lnTo>
                  <a:lnTo>
                    <a:pt x="0" y="519"/>
                  </a:lnTo>
                  <a:lnTo>
                    <a:pt x="47" y="708"/>
                  </a:lnTo>
                  <a:lnTo>
                    <a:pt x="142" y="896"/>
                  </a:lnTo>
                  <a:lnTo>
                    <a:pt x="283" y="990"/>
                  </a:lnTo>
                  <a:lnTo>
                    <a:pt x="519" y="1037"/>
                  </a:lnTo>
                  <a:lnTo>
                    <a:pt x="707" y="990"/>
                  </a:lnTo>
                  <a:lnTo>
                    <a:pt x="848" y="896"/>
                  </a:lnTo>
                  <a:lnTo>
                    <a:pt x="990" y="708"/>
                  </a:lnTo>
                  <a:lnTo>
                    <a:pt x="1037" y="519"/>
                  </a:lnTo>
                  <a:lnTo>
                    <a:pt x="990" y="331"/>
                  </a:lnTo>
                  <a:lnTo>
                    <a:pt x="848"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2"/>
            <p:cNvSpPr/>
            <p:nvPr/>
          </p:nvSpPr>
          <p:spPr>
            <a:xfrm>
              <a:off x="2346600" y="1642025"/>
              <a:ext cx="25950" cy="24750"/>
            </a:xfrm>
            <a:custGeom>
              <a:avLst/>
              <a:gdLst/>
              <a:ahLst/>
              <a:cxnLst/>
              <a:rect l="l" t="t" r="r" b="b"/>
              <a:pathLst>
                <a:path w="1038" h="990" extrusionOk="0">
                  <a:moveTo>
                    <a:pt x="519" y="0"/>
                  </a:moveTo>
                  <a:lnTo>
                    <a:pt x="330" y="47"/>
                  </a:lnTo>
                  <a:lnTo>
                    <a:pt x="189" y="142"/>
                  </a:lnTo>
                  <a:lnTo>
                    <a:pt x="48" y="283"/>
                  </a:lnTo>
                  <a:lnTo>
                    <a:pt x="1" y="471"/>
                  </a:lnTo>
                  <a:lnTo>
                    <a:pt x="48" y="707"/>
                  </a:lnTo>
                  <a:lnTo>
                    <a:pt x="142" y="848"/>
                  </a:lnTo>
                  <a:lnTo>
                    <a:pt x="330" y="990"/>
                  </a:lnTo>
                  <a:lnTo>
                    <a:pt x="707" y="990"/>
                  </a:lnTo>
                  <a:lnTo>
                    <a:pt x="896" y="848"/>
                  </a:lnTo>
                  <a:lnTo>
                    <a:pt x="990" y="707"/>
                  </a:lnTo>
                  <a:lnTo>
                    <a:pt x="1037" y="519"/>
                  </a:lnTo>
                  <a:lnTo>
                    <a:pt x="990" y="283"/>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2"/>
            <p:cNvSpPr/>
            <p:nvPr/>
          </p:nvSpPr>
          <p:spPr>
            <a:xfrm>
              <a:off x="2385475" y="1756275"/>
              <a:ext cx="25925" cy="25925"/>
            </a:xfrm>
            <a:custGeom>
              <a:avLst/>
              <a:gdLst/>
              <a:ahLst/>
              <a:cxnLst/>
              <a:rect l="l" t="t" r="r" b="b"/>
              <a:pathLst>
                <a:path w="1037" h="1037" extrusionOk="0">
                  <a:moveTo>
                    <a:pt x="519" y="0"/>
                  </a:moveTo>
                  <a:lnTo>
                    <a:pt x="330" y="47"/>
                  </a:lnTo>
                  <a:lnTo>
                    <a:pt x="142" y="141"/>
                  </a:lnTo>
                  <a:lnTo>
                    <a:pt x="47" y="330"/>
                  </a:lnTo>
                  <a:lnTo>
                    <a:pt x="0" y="518"/>
                  </a:lnTo>
                  <a:lnTo>
                    <a:pt x="47" y="707"/>
                  </a:lnTo>
                  <a:lnTo>
                    <a:pt x="142" y="848"/>
                  </a:lnTo>
                  <a:lnTo>
                    <a:pt x="283" y="989"/>
                  </a:lnTo>
                  <a:lnTo>
                    <a:pt x="519" y="1037"/>
                  </a:lnTo>
                  <a:lnTo>
                    <a:pt x="707" y="989"/>
                  </a:lnTo>
                  <a:lnTo>
                    <a:pt x="848" y="895"/>
                  </a:lnTo>
                  <a:lnTo>
                    <a:pt x="990" y="707"/>
                  </a:lnTo>
                  <a:lnTo>
                    <a:pt x="1037" y="518"/>
                  </a:lnTo>
                  <a:lnTo>
                    <a:pt x="990" y="330"/>
                  </a:lnTo>
                  <a:lnTo>
                    <a:pt x="848"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2"/>
            <p:cNvSpPr/>
            <p:nvPr/>
          </p:nvSpPr>
          <p:spPr>
            <a:xfrm>
              <a:off x="2346600" y="1718575"/>
              <a:ext cx="25950" cy="25950"/>
            </a:xfrm>
            <a:custGeom>
              <a:avLst/>
              <a:gdLst/>
              <a:ahLst/>
              <a:cxnLst/>
              <a:rect l="l" t="t" r="r" b="b"/>
              <a:pathLst>
                <a:path w="1038" h="1038" extrusionOk="0">
                  <a:moveTo>
                    <a:pt x="519" y="1"/>
                  </a:moveTo>
                  <a:lnTo>
                    <a:pt x="330" y="48"/>
                  </a:lnTo>
                  <a:lnTo>
                    <a:pt x="142" y="142"/>
                  </a:lnTo>
                  <a:lnTo>
                    <a:pt x="48" y="330"/>
                  </a:lnTo>
                  <a:lnTo>
                    <a:pt x="1" y="519"/>
                  </a:lnTo>
                  <a:lnTo>
                    <a:pt x="48" y="707"/>
                  </a:lnTo>
                  <a:lnTo>
                    <a:pt x="142" y="849"/>
                  </a:lnTo>
                  <a:lnTo>
                    <a:pt x="330" y="990"/>
                  </a:lnTo>
                  <a:lnTo>
                    <a:pt x="519" y="1037"/>
                  </a:lnTo>
                  <a:lnTo>
                    <a:pt x="707" y="990"/>
                  </a:lnTo>
                  <a:lnTo>
                    <a:pt x="896" y="849"/>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2"/>
            <p:cNvSpPr/>
            <p:nvPr/>
          </p:nvSpPr>
          <p:spPr>
            <a:xfrm>
              <a:off x="2385475" y="1832825"/>
              <a:ext cx="25925" cy="25925"/>
            </a:xfrm>
            <a:custGeom>
              <a:avLst/>
              <a:gdLst/>
              <a:ahLst/>
              <a:cxnLst/>
              <a:rect l="l" t="t" r="r" b="b"/>
              <a:pathLst>
                <a:path w="1037" h="1037" extrusionOk="0">
                  <a:moveTo>
                    <a:pt x="519" y="0"/>
                  </a:moveTo>
                  <a:lnTo>
                    <a:pt x="283" y="47"/>
                  </a:lnTo>
                  <a:lnTo>
                    <a:pt x="142" y="189"/>
                  </a:lnTo>
                  <a:lnTo>
                    <a:pt x="47" y="330"/>
                  </a:lnTo>
                  <a:lnTo>
                    <a:pt x="0" y="519"/>
                  </a:lnTo>
                  <a:lnTo>
                    <a:pt x="47" y="754"/>
                  </a:lnTo>
                  <a:lnTo>
                    <a:pt x="142" y="895"/>
                  </a:lnTo>
                  <a:lnTo>
                    <a:pt x="283" y="990"/>
                  </a:lnTo>
                  <a:lnTo>
                    <a:pt x="519" y="1037"/>
                  </a:lnTo>
                  <a:lnTo>
                    <a:pt x="707" y="990"/>
                  </a:lnTo>
                  <a:lnTo>
                    <a:pt x="848" y="895"/>
                  </a:lnTo>
                  <a:lnTo>
                    <a:pt x="990" y="754"/>
                  </a:lnTo>
                  <a:lnTo>
                    <a:pt x="1037" y="519"/>
                  </a:lnTo>
                  <a:lnTo>
                    <a:pt x="990" y="330"/>
                  </a:lnTo>
                  <a:lnTo>
                    <a:pt x="848"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2"/>
            <p:cNvSpPr/>
            <p:nvPr/>
          </p:nvSpPr>
          <p:spPr>
            <a:xfrm>
              <a:off x="2346600" y="1795125"/>
              <a:ext cx="25950" cy="25950"/>
            </a:xfrm>
            <a:custGeom>
              <a:avLst/>
              <a:gdLst/>
              <a:ahLst/>
              <a:cxnLst/>
              <a:rect l="l" t="t" r="r" b="b"/>
              <a:pathLst>
                <a:path w="1038" h="1038" extrusionOk="0">
                  <a:moveTo>
                    <a:pt x="519" y="1"/>
                  </a:moveTo>
                  <a:lnTo>
                    <a:pt x="330" y="48"/>
                  </a:lnTo>
                  <a:lnTo>
                    <a:pt x="142" y="142"/>
                  </a:lnTo>
                  <a:lnTo>
                    <a:pt x="48" y="331"/>
                  </a:lnTo>
                  <a:lnTo>
                    <a:pt x="1" y="519"/>
                  </a:lnTo>
                  <a:lnTo>
                    <a:pt x="48" y="707"/>
                  </a:lnTo>
                  <a:lnTo>
                    <a:pt x="142" y="849"/>
                  </a:lnTo>
                  <a:lnTo>
                    <a:pt x="330" y="990"/>
                  </a:lnTo>
                  <a:lnTo>
                    <a:pt x="519" y="1037"/>
                  </a:lnTo>
                  <a:lnTo>
                    <a:pt x="707" y="990"/>
                  </a:lnTo>
                  <a:lnTo>
                    <a:pt x="896" y="849"/>
                  </a:lnTo>
                  <a:lnTo>
                    <a:pt x="990" y="707"/>
                  </a:lnTo>
                  <a:lnTo>
                    <a:pt x="1037" y="519"/>
                  </a:lnTo>
                  <a:lnTo>
                    <a:pt x="990" y="331"/>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2"/>
            <p:cNvSpPr/>
            <p:nvPr/>
          </p:nvSpPr>
          <p:spPr>
            <a:xfrm>
              <a:off x="2385475" y="1910550"/>
              <a:ext cx="25925" cy="24775"/>
            </a:xfrm>
            <a:custGeom>
              <a:avLst/>
              <a:gdLst/>
              <a:ahLst/>
              <a:cxnLst/>
              <a:rect l="l" t="t" r="r" b="b"/>
              <a:pathLst>
                <a:path w="1037" h="991" extrusionOk="0">
                  <a:moveTo>
                    <a:pt x="283" y="1"/>
                  </a:moveTo>
                  <a:lnTo>
                    <a:pt x="142" y="142"/>
                  </a:lnTo>
                  <a:lnTo>
                    <a:pt x="47" y="283"/>
                  </a:lnTo>
                  <a:lnTo>
                    <a:pt x="0" y="519"/>
                  </a:lnTo>
                  <a:lnTo>
                    <a:pt x="47" y="707"/>
                  </a:lnTo>
                  <a:lnTo>
                    <a:pt x="142" y="849"/>
                  </a:lnTo>
                  <a:lnTo>
                    <a:pt x="283" y="990"/>
                  </a:lnTo>
                  <a:lnTo>
                    <a:pt x="707" y="990"/>
                  </a:lnTo>
                  <a:lnTo>
                    <a:pt x="848" y="849"/>
                  </a:lnTo>
                  <a:lnTo>
                    <a:pt x="990" y="707"/>
                  </a:lnTo>
                  <a:lnTo>
                    <a:pt x="1037" y="519"/>
                  </a:lnTo>
                  <a:lnTo>
                    <a:pt x="990"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2"/>
            <p:cNvSpPr/>
            <p:nvPr/>
          </p:nvSpPr>
          <p:spPr>
            <a:xfrm>
              <a:off x="2346600" y="1871700"/>
              <a:ext cx="25950" cy="25925"/>
            </a:xfrm>
            <a:custGeom>
              <a:avLst/>
              <a:gdLst/>
              <a:ahLst/>
              <a:cxnLst/>
              <a:rect l="l" t="t" r="r" b="b"/>
              <a:pathLst>
                <a:path w="1038" h="1037" extrusionOk="0">
                  <a:moveTo>
                    <a:pt x="519" y="0"/>
                  </a:moveTo>
                  <a:lnTo>
                    <a:pt x="330" y="47"/>
                  </a:lnTo>
                  <a:lnTo>
                    <a:pt x="142" y="141"/>
                  </a:lnTo>
                  <a:lnTo>
                    <a:pt x="48" y="330"/>
                  </a:lnTo>
                  <a:lnTo>
                    <a:pt x="1" y="518"/>
                  </a:lnTo>
                  <a:lnTo>
                    <a:pt x="48" y="707"/>
                  </a:lnTo>
                  <a:lnTo>
                    <a:pt x="142" y="895"/>
                  </a:lnTo>
                  <a:lnTo>
                    <a:pt x="330" y="989"/>
                  </a:lnTo>
                  <a:lnTo>
                    <a:pt x="519" y="1036"/>
                  </a:lnTo>
                  <a:lnTo>
                    <a:pt x="707"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2"/>
            <p:cNvSpPr/>
            <p:nvPr/>
          </p:nvSpPr>
          <p:spPr>
            <a:xfrm>
              <a:off x="2385475" y="1987100"/>
              <a:ext cx="25925" cy="25950"/>
            </a:xfrm>
            <a:custGeom>
              <a:avLst/>
              <a:gdLst/>
              <a:ahLst/>
              <a:cxnLst/>
              <a:rect l="l" t="t" r="r" b="b"/>
              <a:pathLst>
                <a:path w="1037" h="1038" extrusionOk="0">
                  <a:moveTo>
                    <a:pt x="519" y="1"/>
                  </a:moveTo>
                  <a:lnTo>
                    <a:pt x="283" y="48"/>
                  </a:lnTo>
                  <a:lnTo>
                    <a:pt x="142" y="142"/>
                  </a:lnTo>
                  <a:lnTo>
                    <a:pt x="47" y="284"/>
                  </a:lnTo>
                  <a:lnTo>
                    <a:pt x="0" y="519"/>
                  </a:lnTo>
                  <a:lnTo>
                    <a:pt x="47" y="708"/>
                  </a:lnTo>
                  <a:lnTo>
                    <a:pt x="142" y="849"/>
                  </a:lnTo>
                  <a:lnTo>
                    <a:pt x="283" y="990"/>
                  </a:lnTo>
                  <a:lnTo>
                    <a:pt x="519" y="1037"/>
                  </a:lnTo>
                  <a:lnTo>
                    <a:pt x="707" y="990"/>
                  </a:lnTo>
                  <a:lnTo>
                    <a:pt x="848" y="849"/>
                  </a:lnTo>
                  <a:lnTo>
                    <a:pt x="990" y="708"/>
                  </a:lnTo>
                  <a:lnTo>
                    <a:pt x="1037" y="519"/>
                  </a:lnTo>
                  <a:lnTo>
                    <a:pt x="990" y="284"/>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2"/>
            <p:cNvSpPr/>
            <p:nvPr/>
          </p:nvSpPr>
          <p:spPr>
            <a:xfrm>
              <a:off x="2424350" y="2025975"/>
              <a:ext cx="24750" cy="9450"/>
            </a:xfrm>
            <a:custGeom>
              <a:avLst/>
              <a:gdLst/>
              <a:ahLst/>
              <a:cxnLst/>
              <a:rect l="l" t="t" r="r" b="b"/>
              <a:pathLst>
                <a:path w="990" h="378" extrusionOk="0">
                  <a:moveTo>
                    <a:pt x="424" y="1"/>
                  </a:moveTo>
                  <a:lnTo>
                    <a:pt x="236" y="48"/>
                  </a:lnTo>
                  <a:lnTo>
                    <a:pt x="94" y="189"/>
                  </a:lnTo>
                  <a:lnTo>
                    <a:pt x="0" y="377"/>
                  </a:lnTo>
                  <a:lnTo>
                    <a:pt x="989" y="377"/>
                  </a:lnTo>
                  <a:lnTo>
                    <a:pt x="942" y="236"/>
                  </a:lnTo>
                  <a:lnTo>
                    <a:pt x="848" y="142"/>
                  </a:lnTo>
                  <a:lnTo>
                    <a:pt x="754" y="48"/>
                  </a:lnTo>
                  <a:lnTo>
                    <a:pt x="61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2"/>
            <p:cNvSpPr/>
            <p:nvPr/>
          </p:nvSpPr>
          <p:spPr>
            <a:xfrm>
              <a:off x="2346600" y="1948250"/>
              <a:ext cx="25950" cy="25925"/>
            </a:xfrm>
            <a:custGeom>
              <a:avLst/>
              <a:gdLst/>
              <a:ahLst/>
              <a:cxnLst/>
              <a:rect l="l" t="t" r="r" b="b"/>
              <a:pathLst>
                <a:path w="1038" h="1037" extrusionOk="0">
                  <a:moveTo>
                    <a:pt x="519" y="0"/>
                  </a:moveTo>
                  <a:lnTo>
                    <a:pt x="330" y="47"/>
                  </a:lnTo>
                  <a:lnTo>
                    <a:pt x="142" y="142"/>
                  </a:lnTo>
                  <a:lnTo>
                    <a:pt x="48" y="283"/>
                  </a:lnTo>
                  <a:lnTo>
                    <a:pt x="1" y="518"/>
                  </a:lnTo>
                  <a:lnTo>
                    <a:pt x="48" y="707"/>
                  </a:lnTo>
                  <a:lnTo>
                    <a:pt x="142" y="848"/>
                  </a:lnTo>
                  <a:lnTo>
                    <a:pt x="330" y="990"/>
                  </a:lnTo>
                  <a:lnTo>
                    <a:pt x="519" y="1037"/>
                  </a:lnTo>
                  <a:lnTo>
                    <a:pt x="707" y="990"/>
                  </a:lnTo>
                  <a:lnTo>
                    <a:pt x="896" y="848"/>
                  </a:lnTo>
                  <a:lnTo>
                    <a:pt x="990" y="707"/>
                  </a:lnTo>
                  <a:lnTo>
                    <a:pt x="1037" y="518"/>
                  </a:lnTo>
                  <a:lnTo>
                    <a:pt x="990" y="283"/>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2"/>
            <p:cNvSpPr/>
            <p:nvPr/>
          </p:nvSpPr>
          <p:spPr>
            <a:xfrm>
              <a:off x="2462025" y="912975"/>
              <a:ext cx="25950" cy="25950"/>
            </a:xfrm>
            <a:custGeom>
              <a:avLst/>
              <a:gdLst/>
              <a:ahLst/>
              <a:cxnLst/>
              <a:rect l="l" t="t" r="r" b="b"/>
              <a:pathLst>
                <a:path w="1038" h="1038" extrusionOk="0">
                  <a:moveTo>
                    <a:pt x="519" y="1"/>
                  </a:moveTo>
                  <a:lnTo>
                    <a:pt x="330" y="48"/>
                  </a:lnTo>
                  <a:lnTo>
                    <a:pt x="142" y="142"/>
                  </a:lnTo>
                  <a:lnTo>
                    <a:pt x="48" y="283"/>
                  </a:lnTo>
                  <a:lnTo>
                    <a:pt x="1" y="519"/>
                  </a:lnTo>
                  <a:lnTo>
                    <a:pt x="48" y="707"/>
                  </a:lnTo>
                  <a:lnTo>
                    <a:pt x="142" y="849"/>
                  </a:lnTo>
                  <a:lnTo>
                    <a:pt x="330" y="990"/>
                  </a:lnTo>
                  <a:lnTo>
                    <a:pt x="519" y="1037"/>
                  </a:lnTo>
                  <a:lnTo>
                    <a:pt x="707" y="990"/>
                  </a:lnTo>
                  <a:lnTo>
                    <a:pt x="896" y="849"/>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2"/>
            <p:cNvSpPr/>
            <p:nvPr/>
          </p:nvSpPr>
          <p:spPr>
            <a:xfrm>
              <a:off x="2423150" y="874100"/>
              <a:ext cx="25950" cy="25950"/>
            </a:xfrm>
            <a:custGeom>
              <a:avLst/>
              <a:gdLst/>
              <a:ahLst/>
              <a:cxnLst/>
              <a:rect l="l" t="t" r="r" b="b"/>
              <a:pathLst>
                <a:path w="1038" h="1038" extrusionOk="0">
                  <a:moveTo>
                    <a:pt x="519" y="1"/>
                  </a:moveTo>
                  <a:lnTo>
                    <a:pt x="331" y="48"/>
                  </a:lnTo>
                  <a:lnTo>
                    <a:pt x="189" y="142"/>
                  </a:lnTo>
                  <a:lnTo>
                    <a:pt x="48" y="331"/>
                  </a:lnTo>
                  <a:lnTo>
                    <a:pt x="1" y="519"/>
                  </a:lnTo>
                  <a:lnTo>
                    <a:pt x="48" y="708"/>
                  </a:lnTo>
                  <a:lnTo>
                    <a:pt x="189" y="896"/>
                  </a:lnTo>
                  <a:lnTo>
                    <a:pt x="331" y="990"/>
                  </a:lnTo>
                  <a:lnTo>
                    <a:pt x="519" y="1037"/>
                  </a:lnTo>
                  <a:lnTo>
                    <a:pt x="708" y="990"/>
                  </a:lnTo>
                  <a:lnTo>
                    <a:pt x="896" y="896"/>
                  </a:lnTo>
                  <a:lnTo>
                    <a:pt x="990" y="708"/>
                  </a:lnTo>
                  <a:lnTo>
                    <a:pt x="1037" y="519"/>
                  </a:lnTo>
                  <a:lnTo>
                    <a:pt x="990" y="331"/>
                  </a:lnTo>
                  <a:lnTo>
                    <a:pt x="896" y="189"/>
                  </a:lnTo>
                  <a:lnTo>
                    <a:pt x="755"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2"/>
            <p:cNvSpPr/>
            <p:nvPr/>
          </p:nvSpPr>
          <p:spPr>
            <a:xfrm>
              <a:off x="2462025" y="989525"/>
              <a:ext cx="25950" cy="24775"/>
            </a:xfrm>
            <a:custGeom>
              <a:avLst/>
              <a:gdLst/>
              <a:ahLst/>
              <a:cxnLst/>
              <a:rect l="l" t="t" r="r" b="b"/>
              <a:pathLst>
                <a:path w="1038" h="991" extrusionOk="0">
                  <a:moveTo>
                    <a:pt x="519" y="1"/>
                  </a:moveTo>
                  <a:lnTo>
                    <a:pt x="330" y="48"/>
                  </a:lnTo>
                  <a:lnTo>
                    <a:pt x="142" y="142"/>
                  </a:lnTo>
                  <a:lnTo>
                    <a:pt x="48" y="284"/>
                  </a:lnTo>
                  <a:lnTo>
                    <a:pt x="1" y="519"/>
                  </a:lnTo>
                  <a:lnTo>
                    <a:pt x="48" y="708"/>
                  </a:lnTo>
                  <a:lnTo>
                    <a:pt x="142" y="849"/>
                  </a:lnTo>
                  <a:lnTo>
                    <a:pt x="330" y="990"/>
                  </a:lnTo>
                  <a:lnTo>
                    <a:pt x="707" y="990"/>
                  </a:lnTo>
                  <a:lnTo>
                    <a:pt x="896" y="849"/>
                  </a:lnTo>
                  <a:lnTo>
                    <a:pt x="990" y="708"/>
                  </a:lnTo>
                  <a:lnTo>
                    <a:pt x="1037" y="519"/>
                  </a:lnTo>
                  <a:lnTo>
                    <a:pt x="990" y="284"/>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2"/>
            <p:cNvSpPr/>
            <p:nvPr/>
          </p:nvSpPr>
          <p:spPr>
            <a:xfrm>
              <a:off x="2423150" y="950675"/>
              <a:ext cx="25950" cy="25925"/>
            </a:xfrm>
            <a:custGeom>
              <a:avLst/>
              <a:gdLst/>
              <a:ahLst/>
              <a:cxnLst/>
              <a:rect l="l" t="t" r="r" b="b"/>
              <a:pathLst>
                <a:path w="1038" h="1037" extrusionOk="0">
                  <a:moveTo>
                    <a:pt x="519" y="0"/>
                  </a:moveTo>
                  <a:lnTo>
                    <a:pt x="331" y="47"/>
                  </a:lnTo>
                  <a:lnTo>
                    <a:pt x="189" y="189"/>
                  </a:lnTo>
                  <a:lnTo>
                    <a:pt x="48" y="330"/>
                  </a:lnTo>
                  <a:lnTo>
                    <a:pt x="1" y="518"/>
                  </a:lnTo>
                  <a:lnTo>
                    <a:pt x="48" y="707"/>
                  </a:lnTo>
                  <a:lnTo>
                    <a:pt x="189" y="895"/>
                  </a:lnTo>
                  <a:lnTo>
                    <a:pt x="331" y="990"/>
                  </a:lnTo>
                  <a:lnTo>
                    <a:pt x="519" y="1037"/>
                  </a:lnTo>
                  <a:lnTo>
                    <a:pt x="708" y="990"/>
                  </a:lnTo>
                  <a:lnTo>
                    <a:pt x="896" y="895"/>
                  </a:lnTo>
                  <a:lnTo>
                    <a:pt x="990" y="754"/>
                  </a:lnTo>
                  <a:lnTo>
                    <a:pt x="1037" y="518"/>
                  </a:lnTo>
                  <a:lnTo>
                    <a:pt x="990" y="330"/>
                  </a:lnTo>
                  <a:lnTo>
                    <a:pt x="896" y="189"/>
                  </a:lnTo>
                  <a:lnTo>
                    <a:pt x="755"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2"/>
            <p:cNvSpPr/>
            <p:nvPr/>
          </p:nvSpPr>
          <p:spPr>
            <a:xfrm>
              <a:off x="2462025" y="1066100"/>
              <a:ext cx="25950" cy="25925"/>
            </a:xfrm>
            <a:custGeom>
              <a:avLst/>
              <a:gdLst/>
              <a:ahLst/>
              <a:cxnLst/>
              <a:rect l="l" t="t" r="r" b="b"/>
              <a:pathLst>
                <a:path w="1038" h="1037" extrusionOk="0">
                  <a:moveTo>
                    <a:pt x="519" y="0"/>
                  </a:moveTo>
                  <a:lnTo>
                    <a:pt x="283" y="47"/>
                  </a:lnTo>
                  <a:lnTo>
                    <a:pt x="142" y="141"/>
                  </a:lnTo>
                  <a:lnTo>
                    <a:pt x="48" y="330"/>
                  </a:lnTo>
                  <a:lnTo>
                    <a:pt x="1" y="518"/>
                  </a:lnTo>
                  <a:lnTo>
                    <a:pt x="48" y="707"/>
                  </a:lnTo>
                  <a:lnTo>
                    <a:pt x="142" y="895"/>
                  </a:lnTo>
                  <a:lnTo>
                    <a:pt x="283" y="989"/>
                  </a:lnTo>
                  <a:lnTo>
                    <a:pt x="519" y="1037"/>
                  </a:lnTo>
                  <a:lnTo>
                    <a:pt x="707" y="989"/>
                  </a:lnTo>
                  <a:lnTo>
                    <a:pt x="849" y="895"/>
                  </a:lnTo>
                  <a:lnTo>
                    <a:pt x="990" y="707"/>
                  </a:lnTo>
                  <a:lnTo>
                    <a:pt x="1037" y="518"/>
                  </a:lnTo>
                  <a:lnTo>
                    <a:pt x="990" y="330"/>
                  </a:lnTo>
                  <a:lnTo>
                    <a:pt x="849"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2"/>
            <p:cNvSpPr/>
            <p:nvPr/>
          </p:nvSpPr>
          <p:spPr>
            <a:xfrm>
              <a:off x="2423150" y="1028400"/>
              <a:ext cx="25950" cy="24750"/>
            </a:xfrm>
            <a:custGeom>
              <a:avLst/>
              <a:gdLst/>
              <a:ahLst/>
              <a:cxnLst/>
              <a:rect l="l" t="t" r="r" b="b"/>
              <a:pathLst>
                <a:path w="1038" h="990" extrusionOk="0">
                  <a:moveTo>
                    <a:pt x="331" y="1"/>
                  </a:moveTo>
                  <a:lnTo>
                    <a:pt x="189" y="142"/>
                  </a:lnTo>
                  <a:lnTo>
                    <a:pt x="48" y="283"/>
                  </a:lnTo>
                  <a:lnTo>
                    <a:pt x="1" y="472"/>
                  </a:lnTo>
                  <a:lnTo>
                    <a:pt x="48" y="707"/>
                  </a:lnTo>
                  <a:lnTo>
                    <a:pt x="189" y="849"/>
                  </a:lnTo>
                  <a:lnTo>
                    <a:pt x="331" y="943"/>
                  </a:lnTo>
                  <a:lnTo>
                    <a:pt x="519" y="990"/>
                  </a:lnTo>
                  <a:lnTo>
                    <a:pt x="708" y="943"/>
                  </a:lnTo>
                  <a:lnTo>
                    <a:pt x="896" y="849"/>
                  </a:lnTo>
                  <a:lnTo>
                    <a:pt x="990" y="707"/>
                  </a:lnTo>
                  <a:lnTo>
                    <a:pt x="1037" y="472"/>
                  </a:lnTo>
                  <a:lnTo>
                    <a:pt x="990" y="283"/>
                  </a:lnTo>
                  <a:lnTo>
                    <a:pt x="896" y="142"/>
                  </a:lnTo>
                  <a:lnTo>
                    <a:pt x="755"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2"/>
            <p:cNvSpPr/>
            <p:nvPr/>
          </p:nvSpPr>
          <p:spPr>
            <a:xfrm>
              <a:off x="2462025" y="1142650"/>
              <a:ext cx="25950" cy="25925"/>
            </a:xfrm>
            <a:custGeom>
              <a:avLst/>
              <a:gdLst/>
              <a:ahLst/>
              <a:cxnLst/>
              <a:rect l="l" t="t" r="r" b="b"/>
              <a:pathLst>
                <a:path w="1038" h="1037" extrusionOk="0">
                  <a:moveTo>
                    <a:pt x="519" y="0"/>
                  </a:moveTo>
                  <a:lnTo>
                    <a:pt x="283" y="47"/>
                  </a:lnTo>
                  <a:lnTo>
                    <a:pt x="142" y="142"/>
                  </a:lnTo>
                  <a:lnTo>
                    <a:pt x="48" y="330"/>
                  </a:lnTo>
                  <a:lnTo>
                    <a:pt x="1" y="519"/>
                  </a:lnTo>
                  <a:lnTo>
                    <a:pt x="48" y="707"/>
                  </a:lnTo>
                  <a:lnTo>
                    <a:pt x="142" y="895"/>
                  </a:lnTo>
                  <a:lnTo>
                    <a:pt x="283" y="990"/>
                  </a:lnTo>
                  <a:lnTo>
                    <a:pt x="519" y="1037"/>
                  </a:lnTo>
                  <a:lnTo>
                    <a:pt x="707" y="990"/>
                  </a:lnTo>
                  <a:lnTo>
                    <a:pt x="849" y="895"/>
                  </a:lnTo>
                  <a:lnTo>
                    <a:pt x="990" y="707"/>
                  </a:lnTo>
                  <a:lnTo>
                    <a:pt x="1037" y="519"/>
                  </a:lnTo>
                  <a:lnTo>
                    <a:pt x="990" y="330"/>
                  </a:lnTo>
                  <a:lnTo>
                    <a:pt x="849"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2"/>
            <p:cNvSpPr/>
            <p:nvPr/>
          </p:nvSpPr>
          <p:spPr>
            <a:xfrm>
              <a:off x="2423150" y="1104950"/>
              <a:ext cx="25950" cy="25950"/>
            </a:xfrm>
            <a:custGeom>
              <a:avLst/>
              <a:gdLst/>
              <a:ahLst/>
              <a:cxnLst/>
              <a:rect l="l" t="t" r="r" b="b"/>
              <a:pathLst>
                <a:path w="1038" h="1038" extrusionOk="0">
                  <a:moveTo>
                    <a:pt x="331" y="1"/>
                  </a:moveTo>
                  <a:lnTo>
                    <a:pt x="142" y="142"/>
                  </a:lnTo>
                  <a:lnTo>
                    <a:pt x="48" y="283"/>
                  </a:lnTo>
                  <a:lnTo>
                    <a:pt x="1" y="519"/>
                  </a:lnTo>
                  <a:lnTo>
                    <a:pt x="48" y="707"/>
                  </a:lnTo>
                  <a:lnTo>
                    <a:pt x="142" y="849"/>
                  </a:lnTo>
                  <a:lnTo>
                    <a:pt x="331" y="990"/>
                  </a:lnTo>
                  <a:lnTo>
                    <a:pt x="519" y="1037"/>
                  </a:lnTo>
                  <a:lnTo>
                    <a:pt x="708" y="990"/>
                  </a:lnTo>
                  <a:lnTo>
                    <a:pt x="896" y="849"/>
                  </a:lnTo>
                  <a:lnTo>
                    <a:pt x="990" y="707"/>
                  </a:lnTo>
                  <a:lnTo>
                    <a:pt x="1037" y="519"/>
                  </a:lnTo>
                  <a:lnTo>
                    <a:pt x="990" y="283"/>
                  </a:lnTo>
                  <a:lnTo>
                    <a:pt x="896" y="142"/>
                  </a:lnTo>
                  <a:lnTo>
                    <a:pt x="70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2"/>
            <p:cNvSpPr/>
            <p:nvPr/>
          </p:nvSpPr>
          <p:spPr>
            <a:xfrm>
              <a:off x="2462025" y="1219200"/>
              <a:ext cx="25950" cy="25925"/>
            </a:xfrm>
            <a:custGeom>
              <a:avLst/>
              <a:gdLst/>
              <a:ahLst/>
              <a:cxnLst/>
              <a:rect l="l" t="t" r="r" b="b"/>
              <a:pathLst>
                <a:path w="1038" h="1037" extrusionOk="0">
                  <a:moveTo>
                    <a:pt x="519" y="1"/>
                  </a:moveTo>
                  <a:lnTo>
                    <a:pt x="283" y="48"/>
                  </a:lnTo>
                  <a:lnTo>
                    <a:pt x="142" y="189"/>
                  </a:lnTo>
                  <a:lnTo>
                    <a:pt x="48" y="330"/>
                  </a:lnTo>
                  <a:lnTo>
                    <a:pt x="1" y="519"/>
                  </a:lnTo>
                  <a:lnTo>
                    <a:pt x="48" y="754"/>
                  </a:lnTo>
                  <a:lnTo>
                    <a:pt x="142" y="896"/>
                  </a:lnTo>
                  <a:lnTo>
                    <a:pt x="283" y="990"/>
                  </a:lnTo>
                  <a:lnTo>
                    <a:pt x="519" y="1037"/>
                  </a:lnTo>
                  <a:lnTo>
                    <a:pt x="707" y="990"/>
                  </a:lnTo>
                  <a:lnTo>
                    <a:pt x="849" y="896"/>
                  </a:lnTo>
                  <a:lnTo>
                    <a:pt x="990" y="754"/>
                  </a:lnTo>
                  <a:lnTo>
                    <a:pt x="1037" y="519"/>
                  </a:lnTo>
                  <a:lnTo>
                    <a:pt x="990" y="330"/>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2"/>
            <p:cNvSpPr/>
            <p:nvPr/>
          </p:nvSpPr>
          <p:spPr>
            <a:xfrm>
              <a:off x="2423150" y="1180325"/>
              <a:ext cx="25950" cy="25950"/>
            </a:xfrm>
            <a:custGeom>
              <a:avLst/>
              <a:gdLst/>
              <a:ahLst/>
              <a:cxnLst/>
              <a:rect l="l" t="t" r="r" b="b"/>
              <a:pathLst>
                <a:path w="1038" h="1038" extrusionOk="0">
                  <a:moveTo>
                    <a:pt x="519" y="1"/>
                  </a:moveTo>
                  <a:lnTo>
                    <a:pt x="331" y="48"/>
                  </a:lnTo>
                  <a:lnTo>
                    <a:pt x="142" y="189"/>
                  </a:lnTo>
                  <a:lnTo>
                    <a:pt x="48" y="331"/>
                  </a:lnTo>
                  <a:lnTo>
                    <a:pt x="1" y="519"/>
                  </a:lnTo>
                  <a:lnTo>
                    <a:pt x="48" y="755"/>
                  </a:lnTo>
                  <a:lnTo>
                    <a:pt x="142" y="896"/>
                  </a:lnTo>
                  <a:lnTo>
                    <a:pt x="331" y="990"/>
                  </a:lnTo>
                  <a:lnTo>
                    <a:pt x="519" y="1037"/>
                  </a:lnTo>
                  <a:lnTo>
                    <a:pt x="708" y="990"/>
                  </a:lnTo>
                  <a:lnTo>
                    <a:pt x="896" y="896"/>
                  </a:lnTo>
                  <a:lnTo>
                    <a:pt x="990" y="755"/>
                  </a:lnTo>
                  <a:lnTo>
                    <a:pt x="1037" y="519"/>
                  </a:lnTo>
                  <a:lnTo>
                    <a:pt x="990" y="331"/>
                  </a:lnTo>
                  <a:lnTo>
                    <a:pt x="896"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2"/>
            <p:cNvSpPr/>
            <p:nvPr/>
          </p:nvSpPr>
          <p:spPr>
            <a:xfrm>
              <a:off x="2462025" y="1295750"/>
              <a:ext cx="25950" cy="25950"/>
            </a:xfrm>
            <a:custGeom>
              <a:avLst/>
              <a:gdLst/>
              <a:ahLst/>
              <a:cxnLst/>
              <a:rect l="l" t="t" r="r" b="b"/>
              <a:pathLst>
                <a:path w="1038" h="1038" extrusionOk="0">
                  <a:moveTo>
                    <a:pt x="519" y="1"/>
                  </a:moveTo>
                  <a:lnTo>
                    <a:pt x="283" y="48"/>
                  </a:lnTo>
                  <a:lnTo>
                    <a:pt x="142" y="189"/>
                  </a:lnTo>
                  <a:lnTo>
                    <a:pt x="48" y="331"/>
                  </a:lnTo>
                  <a:lnTo>
                    <a:pt x="1" y="519"/>
                  </a:lnTo>
                  <a:lnTo>
                    <a:pt x="48" y="755"/>
                  </a:lnTo>
                  <a:lnTo>
                    <a:pt x="142" y="896"/>
                  </a:lnTo>
                  <a:lnTo>
                    <a:pt x="283" y="990"/>
                  </a:lnTo>
                  <a:lnTo>
                    <a:pt x="519" y="1037"/>
                  </a:lnTo>
                  <a:lnTo>
                    <a:pt x="707" y="990"/>
                  </a:lnTo>
                  <a:lnTo>
                    <a:pt x="896" y="896"/>
                  </a:lnTo>
                  <a:lnTo>
                    <a:pt x="990" y="755"/>
                  </a:lnTo>
                  <a:lnTo>
                    <a:pt x="1037" y="566"/>
                  </a:lnTo>
                  <a:lnTo>
                    <a:pt x="1037" y="519"/>
                  </a:lnTo>
                  <a:lnTo>
                    <a:pt x="990" y="331"/>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2"/>
            <p:cNvSpPr/>
            <p:nvPr/>
          </p:nvSpPr>
          <p:spPr>
            <a:xfrm>
              <a:off x="2423150" y="1258075"/>
              <a:ext cx="25950" cy="25925"/>
            </a:xfrm>
            <a:custGeom>
              <a:avLst/>
              <a:gdLst/>
              <a:ahLst/>
              <a:cxnLst/>
              <a:rect l="l" t="t" r="r" b="b"/>
              <a:pathLst>
                <a:path w="1038" h="1037" extrusionOk="0">
                  <a:moveTo>
                    <a:pt x="519" y="0"/>
                  </a:moveTo>
                  <a:lnTo>
                    <a:pt x="331" y="47"/>
                  </a:lnTo>
                  <a:lnTo>
                    <a:pt x="142" y="142"/>
                  </a:lnTo>
                  <a:lnTo>
                    <a:pt x="48" y="330"/>
                  </a:lnTo>
                  <a:lnTo>
                    <a:pt x="1" y="518"/>
                  </a:lnTo>
                  <a:lnTo>
                    <a:pt x="48" y="707"/>
                  </a:lnTo>
                  <a:lnTo>
                    <a:pt x="142" y="895"/>
                  </a:lnTo>
                  <a:lnTo>
                    <a:pt x="331" y="990"/>
                  </a:lnTo>
                  <a:lnTo>
                    <a:pt x="519" y="1037"/>
                  </a:lnTo>
                  <a:lnTo>
                    <a:pt x="708" y="990"/>
                  </a:lnTo>
                  <a:lnTo>
                    <a:pt x="896" y="895"/>
                  </a:lnTo>
                  <a:lnTo>
                    <a:pt x="990" y="707"/>
                  </a:lnTo>
                  <a:lnTo>
                    <a:pt x="1037" y="518"/>
                  </a:lnTo>
                  <a:lnTo>
                    <a:pt x="990" y="330"/>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2"/>
            <p:cNvSpPr/>
            <p:nvPr/>
          </p:nvSpPr>
          <p:spPr>
            <a:xfrm>
              <a:off x="2462025" y="1372300"/>
              <a:ext cx="25950" cy="25950"/>
            </a:xfrm>
            <a:custGeom>
              <a:avLst/>
              <a:gdLst/>
              <a:ahLst/>
              <a:cxnLst/>
              <a:rect l="l" t="t" r="r" b="b"/>
              <a:pathLst>
                <a:path w="1038" h="1038" extrusionOk="0">
                  <a:moveTo>
                    <a:pt x="519" y="1"/>
                  </a:moveTo>
                  <a:lnTo>
                    <a:pt x="283" y="48"/>
                  </a:lnTo>
                  <a:lnTo>
                    <a:pt x="142" y="142"/>
                  </a:lnTo>
                  <a:lnTo>
                    <a:pt x="48" y="331"/>
                  </a:lnTo>
                  <a:lnTo>
                    <a:pt x="1" y="519"/>
                  </a:lnTo>
                  <a:lnTo>
                    <a:pt x="48" y="708"/>
                  </a:lnTo>
                  <a:lnTo>
                    <a:pt x="142" y="896"/>
                  </a:lnTo>
                  <a:lnTo>
                    <a:pt x="283" y="990"/>
                  </a:lnTo>
                  <a:lnTo>
                    <a:pt x="519" y="1037"/>
                  </a:lnTo>
                  <a:lnTo>
                    <a:pt x="707" y="990"/>
                  </a:lnTo>
                  <a:lnTo>
                    <a:pt x="896" y="896"/>
                  </a:lnTo>
                  <a:lnTo>
                    <a:pt x="990" y="708"/>
                  </a:lnTo>
                  <a:lnTo>
                    <a:pt x="1037" y="519"/>
                  </a:lnTo>
                  <a:lnTo>
                    <a:pt x="990" y="331"/>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2"/>
            <p:cNvSpPr/>
            <p:nvPr/>
          </p:nvSpPr>
          <p:spPr>
            <a:xfrm>
              <a:off x="2423150" y="1334625"/>
              <a:ext cx="25950" cy="25925"/>
            </a:xfrm>
            <a:custGeom>
              <a:avLst/>
              <a:gdLst/>
              <a:ahLst/>
              <a:cxnLst/>
              <a:rect l="l" t="t" r="r" b="b"/>
              <a:pathLst>
                <a:path w="1038" h="1037" extrusionOk="0">
                  <a:moveTo>
                    <a:pt x="519" y="0"/>
                  </a:moveTo>
                  <a:lnTo>
                    <a:pt x="331" y="48"/>
                  </a:lnTo>
                  <a:lnTo>
                    <a:pt x="142" y="142"/>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2"/>
            <p:cNvSpPr/>
            <p:nvPr/>
          </p:nvSpPr>
          <p:spPr>
            <a:xfrm>
              <a:off x="2462025" y="1450050"/>
              <a:ext cx="25950" cy="25925"/>
            </a:xfrm>
            <a:custGeom>
              <a:avLst/>
              <a:gdLst/>
              <a:ahLst/>
              <a:cxnLst/>
              <a:rect l="l" t="t" r="r" b="b"/>
              <a:pathLst>
                <a:path w="1038" h="1037" extrusionOk="0">
                  <a:moveTo>
                    <a:pt x="519" y="0"/>
                  </a:moveTo>
                  <a:lnTo>
                    <a:pt x="330" y="47"/>
                  </a:lnTo>
                  <a:lnTo>
                    <a:pt x="142" y="142"/>
                  </a:lnTo>
                  <a:lnTo>
                    <a:pt x="48" y="283"/>
                  </a:lnTo>
                  <a:lnTo>
                    <a:pt x="1" y="519"/>
                  </a:lnTo>
                  <a:lnTo>
                    <a:pt x="48" y="707"/>
                  </a:lnTo>
                  <a:lnTo>
                    <a:pt x="142" y="848"/>
                  </a:lnTo>
                  <a:lnTo>
                    <a:pt x="330" y="990"/>
                  </a:lnTo>
                  <a:lnTo>
                    <a:pt x="519" y="1037"/>
                  </a:lnTo>
                  <a:lnTo>
                    <a:pt x="707" y="990"/>
                  </a:lnTo>
                  <a:lnTo>
                    <a:pt x="896" y="848"/>
                  </a:lnTo>
                  <a:lnTo>
                    <a:pt x="990" y="707"/>
                  </a:lnTo>
                  <a:lnTo>
                    <a:pt x="1037" y="519"/>
                  </a:lnTo>
                  <a:lnTo>
                    <a:pt x="990" y="330"/>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2"/>
            <p:cNvSpPr/>
            <p:nvPr/>
          </p:nvSpPr>
          <p:spPr>
            <a:xfrm>
              <a:off x="2423150" y="1411175"/>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2"/>
            <p:cNvSpPr/>
            <p:nvPr/>
          </p:nvSpPr>
          <p:spPr>
            <a:xfrm>
              <a:off x="2462025" y="1526600"/>
              <a:ext cx="25950" cy="25925"/>
            </a:xfrm>
            <a:custGeom>
              <a:avLst/>
              <a:gdLst/>
              <a:ahLst/>
              <a:cxnLst/>
              <a:rect l="l" t="t" r="r" b="b"/>
              <a:pathLst>
                <a:path w="1038" h="1037" extrusionOk="0">
                  <a:moveTo>
                    <a:pt x="519" y="1"/>
                  </a:moveTo>
                  <a:lnTo>
                    <a:pt x="330" y="48"/>
                  </a:lnTo>
                  <a:lnTo>
                    <a:pt x="142" y="142"/>
                  </a:lnTo>
                  <a:lnTo>
                    <a:pt x="48" y="330"/>
                  </a:lnTo>
                  <a:lnTo>
                    <a:pt x="1" y="519"/>
                  </a:lnTo>
                  <a:lnTo>
                    <a:pt x="48" y="707"/>
                  </a:lnTo>
                  <a:lnTo>
                    <a:pt x="142" y="849"/>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2"/>
            <p:cNvSpPr/>
            <p:nvPr/>
          </p:nvSpPr>
          <p:spPr>
            <a:xfrm>
              <a:off x="2423150" y="1488900"/>
              <a:ext cx="25950" cy="24775"/>
            </a:xfrm>
            <a:custGeom>
              <a:avLst/>
              <a:gdLst/>
              <a:ahLst/>
              <a:cxnLst/>
              <a:rect l="l" t="t" r="r" b="b"/>
              <a:pathLst>
                <a:path w="1038" h="991" extrusionOk="0">
                  <a:moveTo>
                    <a:pt x="331" y="1"/>
                  </a:moveTo>
                  <a:lnTo>
                    <a:pt x="189" y="142"/>
                  </a:lnTo>
                  <a:lnTo>
                    <a:pt x="48" y="284"/>
                  </a:lnTo>
                  <a:lnTo>
                    <a:pt x="1" y="472"/>
                  </a:lnTo>
                  <a:lnTo>
                    <a:pt x="48" y="661"/>
                  </a:lnTo>
                  <a:lnTo>
                    <a:pt x="189" y="849"/>
                  </a:lnTo>
                  <a:lnTo>
                    <a:pt x="331" y="943"/>
                  </a:lnTo>
                  <a:lnTo>
                    <a:pt x="519" y="990"/>
                  </a:lnTo>
                  <a:lnTo>
                    <a:pt x="708" y="943"/>
                  </a:lnTo>
                  <a:lnTo>
                    <a:pt x="896" y="849"/>
                  </a:lnTo>
                  <a:lnTo>
                    <a:pt x="990" y="708"/>
                  </a:lnTo>
                  <a:lnTo>
                    <a:pt x="1037" y="472"/>
                  </a:lnTo>
                  <a:lnTo>
                    <a:pt x="990" y="284"/>
                  </a:lnTo>
                  <a:lnTo>
                    <a:pt x="896" y="142"/>
                  </a:lnTo>
                  <a:lnTo>
                    <a:pt x="75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2"/>
            <p:cNvSpPr/>
            <p:nvPr/>
          </p:nvSpPr>
          <p:spPr>
            <a:xfrm>
              <a:off x="2462025" y="1603150"/>
              <a:ext cx="25950" cy="25950"/>
            </a:xfrm>
            <a:custGeom>
              <a:avLst/>
              <a:gdLst/>
              <a:ahLst/>
              <a:cxnLst/>
              <a:rect l="l" t="t" r="r" b="b"/>
              <a:pathLst>
                <a:path w="1038" h="1038" extrusionOk="0">
                  <a:moveTo>
                    <a:pt x="519" y="1"/>
                  </a:moveTo>
                  <a:lnTo>
                    <a:pt x="330" y="48"/>
                  </a:lnTo>
                  <a:lnTo>
                    <a:pt x="142" y="142"/>
                  </a:lnTo>
                  <a:lnTo>
                    <a:pt x="48" y="330"/>
                  </a:lnTo>
                  <a:lnTo>
                    <a:pt x="1" y="519"/>
                  </a:lnTo>
                  <a:lnTo>
                    <a:pt x="48" y="707"/>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2"/>
            <p:cNvSpPr/>
            <p:nvPr/>
          </p:nvSpPr>
          <p:spPr>
            <a:xfrm>
              <a:off x="2423150" y="1564300"/>
              <a:ext cx="25950" cy="25925"/>
            </a:xfrm>
            <a:custGeom>
              <a:avLst/>
              <a:gdLst/>
              <a:ahLst/>
              <a:cxnLst/>
              <a:rect l="l" t="t" r="r" b="b"/>
              <a:pathLst>
                <a:path w="1038" h="1037" extrusionOk="0">
                  <a:moveTo>
                    <a:pt x="519" y="0"/>
                  </a:moveTo>
                  <a:lnTo>
                    <a:pt x="331" y="47"/>
                  </a:lnTo>
                  <a:lnTo>
                    <a:pt x="189" y="141"/>
                  </a:lnTo>
                  <a:lnTo>
                    <a:pt x="48" y="330"/>
                  </a:lnTo>
                  <a:lnTo>
                    <a:pt x="1" y="518"/>
                  </a:lnTo>
                  <a:lnTo>
                    <a:pt x="48" y="707"/>
                  </a:lnTo>
                  <a:lnTo>
                    <a:pt x="189" y="895"/>
                  </a:lnTo>
                  <a:lnTo>
                    <a:pt x="331" y="989"/>
                  </a:lnTo>
                  <a:lnTo>
                    <a:pt x="519" y="1037"/>
                  </a:lnTo>
                  <a:lnTo>
                    <a:pt x="708" y="989"/>
                  </a:lnTo>
                  <a:lnTo>
                    <a:pt x="896" y="895"/>
                  </a:lnTo>
                  <a:lnTo>
                    <a:pt x="990" y="707"/>
                  </a:lnTo>
                  <a:lnTo>
                    <a:pt x="1037" y="518"/>
                  </a:lnTo>
                  <a:lnTo>
                    <a:pt x="990" y="330"/>
                  </a:lnTo>
                  <a:lnTo>
                    <a:pt x="896" y="189"/>
                  </a:lnTo>
                  <a:lnTo>
                    <a:pt x="755"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2"/>
            <p:cNvSpPr/>
            <p:nvPr/>
          </p:nvSpPr>
          <p:spPr>
            <a:xfrm>
              <a:off x="2462025" y="1679700"/>
              <a:ext cx="25950" cy="25950"/>
            </a:xfrm>
            <a:custGeom>
              <a:avLst/>
              <a:gdLst/>
              <a:ahLst/>
              <a:cxnLst/>
              <a:rect l="l" t="t" r="r" b="b"/>
              <a:pathLst>
                <a:path w="1038" h="1038" extrusionOk="0">
                  <a:moveTo>
                    <a:pt x="519" y="1"/>
                  </a:moveTo>
                  <a:lnTo>
                    <a:pt x="330" y="48"/>
                  </a:lnTo>
                  <a:lnTo>
                    <a:pt x="142" y="142"/>
                  </a:lnTo>
                  <a:lnTo>
                    <a:pt x="48" y="331"/>
                  </a:lnTo>
                  <a:lnTo>
                    <a:pt x="1" y="519"/>
                  </a:lnTo>
                  <a:lnTo>
                    <a:pt x="48" y="708"/>
                  </a:lnTo>
                  <a:lnTo>
                    <a:pt x="142" y="896"/>
                  </a:lnTo>
                  <a:lnTo>
                    <a:pt x="330" y="990"/>
                  </a:lnTo>
                  <a:lnTo>
                    <a:pt x="519" y="1037"/>
                  </a:lnTo>
                  <a:lnTo>
                    <a:pt x="707" y="990"/>
                  </a:lnTo>
                  <a:lnTo>
                    <a:pt x="896" y="896"/>
                  </a:lnTo>
                  <a:lnTo>
                    <a:pt x="990" y="708"/>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2"/>
            <p:cNvSpPr/>
            <p:nvPr/>
          </p:nvSpPr>
          <p:spPr>
            <a:xfrm>
              <a:off x="2423150" y="1642025"/>
              <a:ext cx="25950" cy="24750"/>
            </a:xfrm>
            <a:custGeom>
              <a:avLst/>
              <a:gdLst/>
              <a:ahLst/>
              <a:cxnLst/>
              <a:rect l="l" t="t" r="r" b="b"/>
              <a:pathLst>
                <a:path w="1038" h="990" extrusionOk="0">
                  <a:moveTo>
                    <a:pt x="519" y="0"/>
                  </a:moveTo>
                  <a:lnTo>
                    <a:pt x="331" y="47"/>
                  </a:lnTo>
                  <a:lnTo>
                    <a:pt x="189" y="142"/>
                  </a:lnTo>
                  <a:lnTo>
                    <a:pt x="48" y="283"/>
                  </a:lnTo>
                  <a:lnTo>
                    <a:pt x="1" y="471"/>
                  </a:lnTo>
                  <a:lnTo>
                    <a:pt x="48" y="707"/>
                  </a:lnTo>
                  <a:lnTo>
                    <a:pt x="189" y="848"/>
                  </a:lnTo>
                  <a:lnTo>
                    <a:pt x="331" y="990"/>
                  </a:lnTo>
                  <a:lnTo>
                    <a:pt x="708" y="990"/>
                  </a:lnTo>
                  <a:lnTo>
                    <a:pt x="896" y="848"/>
                  </a:lnTo>
                  <a:lnTo>
                    <a:pt x="990" y="707"/>
                  </a:lnTo>
                  <a:lnTo>
                    <a:pt x="1037" y="519"/>
                  </a:lnTo>
                  <a:lnTo>
                    <a:pt x="990" y="283"/>
                  </a:lnTo>
                  <a:lnTo>
                    <a:pt x="896" y="142"/>
                  </a:lnTo>
                  <a:lnTo>
                    <a:pt x="755"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2"/>
            <p:cNvSpPr/>
            <p:nvPr/>
          </p:nvSpPr>
          <p:spPr>
            <a:xfrm>
              <a:off x="2462025" y="1756275"/>
              <a:ext cx="25950" cy="25925"/>
            </a:xfrm>
            <a:custGeom>
              <a:avLst/>
              <a:gdLst/>
              <a:ahLst/>
              <a:cxnLst/>
              <a:rect l="l" t="t" r="r" b="b"/>
              <a:pathLst>
                <a:path w="1038" h="1037" extrusionOk="0">
                  <a:moveTo>
                    <a:pt x="519" y="0"/>
                  </a:moveTo>
                  <a:lnTo>
                    <a:pt x="330" y="47"/>
                  </a:lnTo>
                  <a:lnTo>
                    <a:pt x="142" y="141"/>
                  </a:lnTo>
                  <a:lnTo>
                    <a:pt x="48" y="330"/>
                  </a:lnTo>
                  <a:lnTo>
                    <a:pt x="1" y="518"/>
                  </a:lnTo>
                  <a:lnTo>
                    <a:pt x="48" y="707"/>
                  </a:lnTo>
                  <a:lnTo>
                    <a:pt x="142" y="848"/>
                  </a:lnTo>
                  <a:lnTo>
                    <a:pt x="330" y="989"/>
                  </a:lnTo>
                  <a:lnTo>
                    <a:pt x="519" y="1037"/>
                  </a:lnTo>
                  <a:lnTo>
                    <a:pt x="707"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2"/>
            <p:cNvSpPr/>
            <p:nvPr/>
          </p:nvSpPr>
          <p:spPr>
            <a:xfrm>
              <a:off x="2423150" y="1718575"/>
              <a:ext cx="25950" cy="25950"/>
            </a:xfrm>
            <a:custGeom>
              <a:avLst/>
              <a:gdLst/>
              <a:ahLst/>
              <a:cxnLst/>
              <a:rect l="l" t="t" r="r" b="b"/>
              <a:pathLst>
                <a:path w="1038" h="1038" extrusionOk="0">
                  <a:moveTo>
                    <a:pt x="519" y="1"/>
                  </a:moveTo>
                  <a:lnTo>
                    <a:pt x="331" y="48"/>
                  </a:lnTo>
                  <a:lnTo>
                    <a:pt x="189" y="142"/>
                  </a:lnTo>
                  <a:lnTo>
                    <a:pt x="48" y="283"/>
                  </a:lnTo>
                  <a:lnTo>
                    <a:pt x="1" y="519"/>
                  </a:lnTo>
                  <a:lnTo>
                    <a:pt x="48" y="707"/>
                  </a:lnTo>
                  <a:lnTo>
                    <a:pt x="189" y="849"/>
                  </a:lnTo>
                  <a:lnTo>
                    <a:pt x="331" y="990"/>
                  </a:lnTo>
                  <a:lnTo>
                    <a:pt x="519" y="1037"/>
                  </a:lnTo>
                  <a:lnTo>
                    <a:pt x="708" y="990"/>
                  </a:lnTo>
                  <a:lnTo>
                    <a:pt x="896" y="849"/>
                  </a:lnTo>
                  <a:lnTo>
                    <a:pt x="990" y="707"/>
                  </a:lnTo>
                  <a:lnTo>
                    <a:pt x="1037" y="519"/>
                  </a:lnTo>
                  <a:lnTo>
                    <a:pt x="990" y="330"/>
                  </a:lnTo>
                  <a:lnTo>
                    <a:pt x="896" y="142"/>
                  </a:lnTo>
                  <a:lnTo>
                    <a:pt x="755"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2"/>
            <p:cNvSpPr/>
            <p:nvPr/>
          </p:nvSpPr>
          <p:spPr>
            <a:xfrm>
              <a:off x="2462025" y="1832825"/>
              <a:ext cx="25950" cy="25925"/>
            </a:xfrm>
            <a:custGeom>
              <a:avLst/>
              <a:gdLst/>
              <a:ahLst/>
              <a:cxnLst/>
              <a:rect l="l" t="t" r="r" b="b"/>
              <a:pathLst>
                <a:path w="1038" h="1037" extrusionOk="0">
                  <a:moveTo>
                    <a:pt x="519" y="0"/>
                  </a:moveTo>
                  <a:lnTo>
                    <a:pt x="283" y="47"/>
                  </a:lnTo>
                  <a:lnTo>
                    <a:pt x="142" y="189"/>
                  </a:lnTo>
                  <a:lnTo>
                    <a:pt x="48" y="330"/>
                  </a:lnTo>
                  <a:lnTo>
                    <a:pt x="1" y="519"/>
                  </a:lnTo>
                  <a:lnTo>
                    <a:pt x="48" y="754"/>
                  </a:lnTo>
                  <a:lnTo>
                    <a:pt x="142" y="895"/>
                  </a:lnTo>
                  <a:lnTo>
                    <a:pt x="283" y="990"/>
                  </a:lnTo>
                  <a:lnTo>
                    <a:pt x="519" y="1037"/>
                  </a:lnTo>
                  <a:lnTo>
                    <a:pt x="707" y="990"/>
                  </a:lnTo>
                  <a:lnTo>
                    <a:pt x="849" y="895"/>
                  </a:lnTo>
                  <a:lnTo>
                    <a:pt x="990" y="754"/>
                  </a:lnTo>
                  <a:lnTo>
                    <a:pt x="1037" y="519"/>
                  </a:lnTo>
                  <a:lnTo>
                    <a:pt x="990" y="330"/>
                  </a:lnTo>
                  <a:lnTo>
                    <a:pt x="849"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2"/>
            <p:cNvSpPr/>
            <p:nvPr/>
          </p:nvSpPr>
          <p:spPr>
            <a:xfrm>
              <a:off x="2423150" y="1795125"/>
              <a:ext cx="25950" cy="25950"/>
            </a:xfrm>
            <a:custGeom>
              <a:avLst/>
              <a:gdLst/>
              <a:ahLst/>
              <a:cxnLst/>
              <a:rect l="l" t="t" r="r" b="b"/>
              <a:pathLst>
                <a:path w="1038" h="1038" extrusionOk="0">
                  <a:moveTo>
                    <a:pt x="519" y="1"/>
                  </a:moveTo>
                  <a:lnTo>
                    <a:pt x="331" y="48"/>
                  </a:lnTo>
                  <a:lnTo>
                    <a:pt x="189" y="142"/>
                  </a:lnTo>
                  <a:lnTo>
                    <a:pt x="48" y="331"/>
                  </a:lnTo>
                  <a:lnTo>
                    <a:pt x="1" y="519"/>
                  </a:lnTo>
                  <a:lnTo>
                    <a:pt x="48" y="707"/>
                  </a:lnTo>
                  <a:lnTo>
                    <a:pt x="189" y="849"/>
                  </a:lnTo>
                  <a:lnTo>
                    <a:pt x="331" y="990"/>
                  </a:lnTo>
                  <a:lnTo>
                    <a:pt x="519" y="1037"/>
                  </a:lnTo>
                  <a:lnTo>
                    <a:pt x="708" y="990"/>
                  </a:lnTo>
                  <a:lnTo>
                    <a:pt x="896" y="849"/>
                  </a:lnTo>
                  <a:lnTo>
                    <a:pt x="990" y="707"/>
                  </a:lnTo>
                  <a:lnTo>
                    <a:pt x="1037" y="519"/>
                  </a:lnTo>
                  <a:lnTo>
                    <a:pt x="990" y="331"/>
                  </a:lnTo>
                  <a:lnTo>
                    <a:pt x="896" y="142"/>
                  </a:lnTo>
                  <a:lnTo>
                    <a:pt x="755"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2"/>
            <p:cNvSpPr/>
            <p:nvPr/>
          </p:nvSpPr>
          <p:spPr>
            <a:xfrm>
              <a:off x="2462025" y="1910550"/>
              <a:ext cx="25950" cy="24775"/>
            </a:xfrm>
            <a:custGeom>
              <a:avLst/>
              <a:gdLst/>
              <a:ahLst/>
              <a:cxnLst/>
              <a:rect l="l" t="t" r="r" b="b"/>
              <a:pathLst>
                <a:path w="1038" h="991" extrusionOk="0">
                  <a:moveTo>
                    <a:pt x="283" y="1"/>
                  </a:moveTo>
                  <a:lnTo>
                    <a:pt x="142" y="142"/>
                  </a:lnTo>
                  <a:lnTo>
                    <a:pt x="48" y="283"/>
                  </a:lnTo>
                  <a:lnTo>
                    <a:pt x="1" y="519"/>
                  </a:lnTo>
                  <a:lnTo>
                    <a:pt x="48" y="707"/>
                  </a:lnTo>
                  <a:lnTo>
                    <a:pt x="142" y="849"/>
                  </a:lnTo>
                  <a:lnTo>
                    <a:pt x="283" y="990"/>
                  </a:lnTo>
                  <a:lnTo>
                    <a:pt x="707" y="990"/>
                  </a:lnTo>
                  <a:lnTo>
                    <a:pt x="849" y="849"/>
                  </a:lnTo>
                  <a:lnTo>
                    <a:pt x="990" y="707"/>
                  </a:lnTo>
                  <a:lnTo>
                    <a:pt x="1037" y="519"/>
                  </a:lnTo>
                  <a:lnTo>
                    <a:pt x="990"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2"/>
            <p:cNvSpPr/>
            <p:nvPr/>
          </p:nvSpPr>
          <p:spPr>
            <a:xfrm>
              <a:off x="2423150" y="1871700"/>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42" y="895"/>
                  </a:lnTo>
                  <a:lnTo>
                    <a:pt x="331" y="989"/>
                  </a:lnTo>
                  <a:lnTo>
                    <a:pt x="519" y="1036"/>
                  </a:lnTo>
                  <a:lnTo>
                    <a:pt x="708" y="989"/>
                  </a:lnTo>
                  <a:lnTo>
                    <a:pt x="896" y="895"/>
                  </a:lnTo>
                  <a:lnTo>
                    <a:pt x="990" y="707"/>
                  </a:lnTo>
                  <a:lnTo>
                    <a:pt x="1037" y="518"/>
                  </a:lnTo>
                  <a:lnTo>
                    <a:pt x="990" y="330"/>
                  </a:lnTo>
                  <a:lnTo>
                    <a:pt x="896" y="141"/>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2"/>
            <p:cNvSpPr/>
            <p:nvPr/>
          </p:nvSpPr>
          <p:spPr>
            <a:xfrm>
              <a:off x="2462025" y="1987100"/>
              <a:ext cx="25950" cy="25950"/>
            </a:xfrm>
            <a:custGeom>
              <a:avLst/>
              <a:gdLst/>
              <a:ahLst/>
              <a:cxnLst/>
              <a:rect l="l" t="t" r="r" b="b"/>
              <a:pathLst>
                <a:path w="1038" h="1038" extrusionOk="0">
                  <a:moveTo>
                    <a:pt x="519" y="1"/>
                  </a:moveTo>
                  <a:lnTo>
                    <a:pt x="283" y="48"/>
                  </a:lnTo>
                  <a:lnTo>
                    <a:pt x="142" y="142"/>
                  </a:lnTo>
                  <a:lnTo>
                    <a:pt x="48" y="284"/>
                  </a:lnTo>
                  <a:lnTo>
                    <a:pt x="1" y="519"/>
                  </a:lnTo>
                  <a:lnTo>
                    <a:pt x="48" y="708"/>
                  </a:lnTo>
                  <a:lnTo>
                    <a:pt x="142" y="849"/>
                  </a:lnTo>
                  <a:lnTo>
                    <a:pt x="283" y="990"/>
                  </a:lnTo>
                  <a:lnTo>
                    <a:pt x="519" y="1037"/>
                  </a:lnTo>
                  <a:lnTo>
                    <a:pt x="707" y="990"/>
                  </a:lnTo>
                  <a:lnTo>
                    <a:pt x="849" y="849"/>
                  </a:lnTo>
                  <a:lnTo>
                    <a:pt x="990" y="708"/>
                  </a:lnTo>
                  <a:lnTo>
                    <a:pt x="1037" y="519"/>
                  </a:lnTo>
                  <a:lnTo>
                    <a:pt x="990" y="284"/>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2"/>
            <p:cNvSpPr/>
            <p:nvPr/>
          </p:nvSpPr>
          <p:spPr>
            <a:xfrm>
              <a:off x="2423150" y="1948250"/>
              <a:ext cx="25950" cy="25925"/>
            </a:xfrm>
            <a:custGeom>
              <a:avLst/>
              <a:gdLst/>
              <a:ahLst/>
              <a:cxnLst/>
              <a:rect l="l" t="t" r="r" b="b"/>
              <a:pathLst>
                <a:path w="1038" h="1037" extrusionOk="0">
                  <a:moveTo>
                    <a:pt x="519" y="0"/>
                  </a:moveTo>
                  <a:lnTo>
                    <a:pt x="331" y="47"/>
                  </a:lnTo>
                  <a:lnTo>
                    <a:pt x="142" y="142"/>
                  </a:lnTo>
                  <a:lnTo>
                    <a:pt x="48" y="283"/>
                  </a:lnTo>
                  <a:lnTo>
                    <a:pt x="1" y="518"/>
                  </a:lnTo>
                  <a:lnTo>
                    <a:pt x="48" y="707"/>
                  </a:lnTo>
                  <a:lnTo>
                    <a:pt x="142" y="848"/>
                  </a:lnTo>
                  <a:lnTo>
                    <a:pt x="331" y="990"/>
                  </a:lnTo>
                  <a:lnTo>
                    <a:pt x="519" y="1037"/>
                  </a:lnTo>
                  <a:lnTo>
                    <a:pt x="708" y="990"/>
                  </a:lnTo>
                  <a:lnTo>
                    <a:pt x="896" y="848"/>
                  </a:lnTo>
                  <a:lnTo>
                    <a:pt x="990" y="707"/>
                  </a:lnTo>
                  <a:lnTo>
                    <a:pt x="1037" y="518"/>
                  </a:lnTo>
                  <a:lnTo>
                    <a:pt x="990" y="283"/>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2"/>
            <p:cNvSpPr/>
            <p:nvPr/>
          </p:nvSpPr>
          <p:spPr>
            <a:xfrm>
              <a:off x="2308925" y="989525"/>
              <a:ext cx="179050" cy="1045900"/>
            </a:xfrm>
            <a:custGeom>
              <a:avLst/>
              <a:gdLst/>
              <a:ahLst/>
              <a:cxnLst/>
              <a:rect l="l" t="t" r="r" b="b"/>
              <a:pathLst>
                <a:path w="7162" h="41836" extrusionOk="0">
                  <a:moveTo>
                    <a:pt x="0" y="1"/>
                  </a:moveTo>
                  <a:lnTo>
                    <a:pt x="0" y="41835"/>
                  </a:lnTo>
                  <a:lnTo>
                    <a:pt x="7161" y="41835"/>
                  </a:lnTo>
                  <a:lnTo>
                    <a:pt x="7161"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2"/>
            <p:cNvSpPr/>
            <p:nvPr/>
          </p:nvSpPr>
          <p:spPr>
            <a:xfrm>
              <a:off x="2039200" y="912975"/>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49"/>
                  </a:lnTo>
                  <a:lnTo>
                    <a:pt x="331" y="990"/>
                  </a:lnTo>
                  <a:lnTo>
                    <a:pt x="519" y="1037"/>
                  </a:lnTo>
                  <a:lnTo>
                    <a:pt x="707" y="990"/>
                  </a:lnTo>
                  <a:lnTo>
                    <a:pt x="896" y="849"/>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2"/>
            <p:cNvSpPr/>
            <p:nvPr/>
          </p:nvSpPr>
          <p:spPr>
            <a:xfrm>
              <a:off x="2039200" y="989525"/>
              <a:ext cx="25950" cy="24775"/>
            </a:xfrm>
            <a:custGeom>
              <a:avLst/>
              <a:gdLst/>
              <a:ahLst/>
              <a:cxnLst/>
              <a:rect l="l" t="t" r="r" b="b"/>
              <a:pathLst>
                <a:path w="1038" h="991" extrusionOk="0">
                  <a:moveTo>
                    <a:pt x="519" y="1"/>
                  </a:moveTo>
                  <a:lnTo>
                    <a:pt x="331" y="48"/>
                  </a:lnTo>
                  <a:lnTo>
                    <a:pt x="142" y="142"/>
                  </a:lnTo>
                  <a:lnTo>
                    <a:pt x="48" y="284"/>
                  </a:lnTo>
                  <a:lnTo>
                    <a:pt x="1" y="519"/>
                  </a:lnTo>
                  <a:lnTo>
                    <a:pt x="48" y="708"/>
                  </a:lnTo>
                  <a:lnTo>
                    <a:pt x="142" y="849"/>
                  </a:lnTo>
                  <a:lnTo>
                    <a:pt x="331" y="990"/>
                  </a:lnTo>
                  <a:lnTo>
                    <a:pt x="707" y="990"/>
                  </a:lnTo>
                  <a:lnTo>
                    <a:pt x="896" y="849"/>
                  </a:lnTo>
                  <a:lnTo>
                    <a:pt x="990" y="708"/>
                  </a:lnTo>
                  <a:lnTo>
                    <a:pt x="1037" y="519"/>
                  </a:lnTo>
                  <a:lnTo>
                    <a:pt x="990" y="284"/>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2"/>
            <p:cNvSpPr/>
            <p:nvPr/>
          </p:nvSpPr>
          <p:spPr>
            <a:xfrm>
              <a:off x="2039200" y="1066100"/>
              <a:ext cx="25950" cy="25925"/>
            </a:xfrm>
            <a:custGeom>
              <a:avLst/>
              <a:gdLst/>
              <a:ahLst/>
              <a:cxnLst/>
              <a:rect l="l" t="t" r="r" b="b"/>
              <a:pathLst>
                <a:path w="1038" h="1037" extrusionOk="0">
                  <a:moveTo>
                    <a:pt x="519" y="0"/>
                  </a:moveTo>
                  <a:lnTo>
                    <a:pt x="283" y="47"/>
                  </a:lnTo>
                  <a:lnTo>
                    <a:pt x="142" y="141"/>
                  </a:lnTo>
                  <a:lnTo>
                    <a:pt x="48" y="330"/>
                  </a:lnTo>
                  <a:lnTo>
                    <a:pt x="1" y="518"/>
                  </a:lnTo>
                  <a:lnTo>
                    <a:pt x="48" y="707"/>
                  </a:lnTo>
                  <a:lnTo>
                    <a:pt x="142" y="895"/>
                  </a:lnTo>
                  <a:lnTo>
                    <a:pt x="331" y="989"/>
                  </a:lnTo>
                  <a:lnTo>
                    <a:pt x="519" y="1037"/>
                  </a:lnTo>
                  <a:lnTo>
                    <a:pt x="707" y="989"/>
                  </a:lnTo>
                  <a:lnTo>
                    <a:pt x="896" y="895"/>
                  </a:lnTo>
                  <a:lnTo>
                    <a:pt x="990" y="707"/>
                  </a:lnTo>
                  <a:lnTo>
                    <a:pt x="1037" y="518"/>
                  </a:lnTo>
                  <a:lnTo>
                    <a:pt x="990" y="330"/>
                  </a:lnTo>
                  <a:lnTo>
                    <a:pt x="849"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2"/>
            <p:cNvSpPr/>
            <p:nvPr/>
          </p:nvSpPr>
          <p:spPr>
            <a:xfrm>
              <a:off x="2039200" y="1142650"/>
              <a:ext cx="25950" cy="25925"/>
            </a:xfrm>
            <a:custGeom>
              <a:avLst/>
              <a:gdLst/>
              <a:ahLst/>
              <a:cxnLst/>
              <a:rect l="l" t="t" r="r" b="b"/>
              <a:pathLst>
                <a:path w="1038" h="1037" extrusionOk="0">
                  <a:moveTo>
                    <a:pt x="519" y="0"/>
                  </a:moveTo>
                  <a:lnTo>
                    <a:pt x="283" y="47"/>
                  </a:lnTo>
                  <a:lnTo>
                    <a:pt x="142" y="142"/>
                  </a:lnTo>
                  <a:lnTo>
                    <a:pt x="48" y="330"/>
                  </a:lnTo>
                  <a:lnTo>
                    <a:pt x="1" y="519"/>
                  </a:lnTo>
                  <a:lnTo>
                    <a:pt x="48" y="707"/>
                  </a:lnTo>
                  <a:lnTo>
                    <a:pt x="142" y="895"/>
                  </a:lnTo>
                  <a:lnTo>
                    <a:pt x="331" y="990"/>
                  </a:lnTo>
                  <a:lnTo>
                    <a:pt x="519" y="1037"/>
                  </a:lnTo>
                  <a:lnTo>
                    <a:pt x="707" y="990"/>
                  </a:lnTo>
                  <a:lnTo>
                    <a:pt x="896" y="895"/>
                  </a:lnTo>
                  <a:lnTo>
                    <a:pt x="990" y="707"/>
                  </a:lnTo>
                  <a:lnTo>
                    <a:pt x="1037" y="519"/>
                  </a:lnTo>
                  <a:lnTo>
                    <a:pt x="990" y="330"/>
                  </a:lnTo>
                  <a:lnTo>
                    <a:pt x="849"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2"/>
            <p:cNvSpPr/>
            <p:nvPr/>
          </p:nvSpPr>
          <p:spPr>
            <a:xfrm>
              <a:off x="2039200" y="1219200"/>
              <a:ext cx="25950" cy="25925"/>
            </a:xfrm>
            <a:custGeom>
              <a:avLst/>
              <a:gdLst/>
              <a:ahLst/>
              <a:cxnLst/>
              <a:rect l="l" t="t" r="r" b="b"/>
              <a:pathLst>
                <a:path w="1038" h="1037" extrusionOk="0">
                  <a:moveTo>
                    <a:pt x="519" y="1"/>
                  </a:moveTo>
                  <a:lnTo>
                    <a:pt x="283" y="48"/>
                  </a:lnTo>
                  <a:lnTo>
                    <a:pt x="142" y="189"/>
                  </a:lnTo>
                  <a:lnTo>
                    <a:pt x="48" y="330"/>
                  </a:lnTo>
                  <a:lnTo>
                    <a:pt x="1" y="519"/>
                  </a:lnTo>
                  <a:lnTo>
                    <a:pt x="48" y="754"/>
                  </a:lnTo>
                  <a:lnTo>
                    <a:pt x="142" y="896"/>
                  </a:lnTo>
                  <a:lnTo>
                    <a:pt x="331" y="990"/>
                  </a:lnTo>
                  <a:lnTo>
                    <a:pt x="519" y="1037"/>
                  </a:lnTo>
                  <a:lnTo>
                    <a:pt x="707" y="990"/>
                  </a:lnTo>
                  <a:lnTo>
                    <a:pt x="896" y="896"/>
                  </a:lnTo>
                  <a:lnTo>
                    <a:pt x="990" y="707"/>
                  </a:lnTo>
                  <a:lnTo>
                    <a:pt x="1037"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2"/>
            <p:cNvSpPr/>
            <p:nvPr/>
          </p:nvSpPr>
          <p:spPr>
            <a:xfrm>
              <a:off x="2039200" y="1295750"/>
              <a:ext cx="25950" cy="25950"/>
            </a:xfrm>
            <a:custGeom>
              <a:avLst/>
              <a:gdLst/>
              <a:ahLst/>
              <a:cxnLst/>
              <a:rect l="l" t="t" r="r" b="b"/>
              <a:pathLst>
                <a:path w="1038" h="1038" extrusionOk="0">
                  <a:moveTo>
                    <a:pt x="519" y="1"/>
                  </a:moveTo>
                  <a:lnTo>
                    <a:pt x="283" y="48"/>
                  </a:lnTo>
                  <a:lnTo>
                    <a:pt x="142" y="189"/>
                  </a:lnTo>
                  <a:lnTo>
                    <a:pt x="48" y="331"/>
                  </a:lnTo>
                  <a:lnTo>
                    <a:pt x="1" y="566"/>
                  </a:lnTo>
                  <a:lnTo>
                    <a:pt x="48" y="755"/>
                  </a:lnTo>
                  <a:lnTo>
                    <a:pt x="142" y="896"/>
                  </a:lnTo>
                  <a:lnTo>
                    <a:pt x="331" y="1037"/>
                  </a:lnTo>
                  <a:lnTo>
                    <a:pt x="519" y="1037"/>
                  </a:lnTo>
                  <a:lnTo>
                    <a:pt x="707" y="990"/>
                  </a:lnTo>
                  <a:lnTo>
                    <a:pt x="896" y="896"/>
                  </a:lnTo>
                  <a:lnTo>
                    <a:pt x="990" y="755"/>
                  </a:lnTo>
                  <a:lnTo>
                    <a:pt x="1037" y="566"/>
                  </a:lnTo>
                  <a:lnTo>
                    <a:pt x="1037" y="519"/>
                  </a:lnTo>
                  <a:lnTo>
                    <a:pt x="990" y="331"/>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2"/>
            <p:cNvSpPr/>
            <p:nvPr/>
          </p:nvSpPr>
          <p:spPr>
            <a:xfrm>
              <a:off x="2039200" y="1372300"/>
              <a:ext cx="25950" cy="25950"/>
            </a:xfrm>
            <a:custGeom>
              <a:avLst/>
              <a:gdLst/>
              <a:ahLst/>
              <a:cxnLst/>
              <a:rect l="l" t="t" r="r" b="b"/>
              <a:pathLst>
                <a:path w="1038" h="1038" extrusionOk="0">
                  <a:moveTo>
                    <a:pt x="519" y="1"/>
                  </a:moveTo>
                  <a:lnTo>
                    <a:pt x="283" y="48"/>
                  </a:lnTo>
                  <a:lnTo>
                    <a:pt x="142" y="189"/>
                  </a:lnTo>
                  <a:lnTo>
                    <a:pt x="48" y="331"/>
                  </a:lnTo>
                  <a:lnTo>
                    <a:pt x="1" y="519"/>
                  </a:lnTo>
                  <a:lnTo>
                    <a:pt x="48" y="755"/>
                  </a:lnTo>
                  <a:lnTo>
                    <a:pt x="142" y="896"/>
                  </a:lnTo>
                  <a:lnTo>
                    <a:pt x="331" y="990"/>
                  </a:lnTo>
                  <a:lnTo>
                    <a:pt x="519" y="1037"/>
                  </a:lnTo>
                  <a:lnTo>
                    <a:pt x="707" y="990"/>
                  </a:lnTo>
                  <a:lnTo>
                    <a:pt x="896" y="896"/>
                  </a:lnTo>
                  <a:lnTo>
                    <a:pt x="990" y="708"/>
                  </a:lnTo>
                  <a:lnTo>
                    <a:pt x="1037" y="519"/>
                  </a:lnTo>
                  <a:lnTo>
                    <a:pt x="990" y="331"/>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2"/>
            <p:cNvSpPr/>
            <p:nvPr/>
          </p:nvSpPr>
          <p:spPr>
            <a:xfrm>
              <a:off x="2039200" y="1450050"/>
              <a:ext cx="25950" cy="25925"/>
            </a:xfrm>
            <a:custGeom>
              <a:avLst/>
              <a:gdLst/>
              <a:ahLst/>
              <a:cxnLst/>
              <a:rect l="l" t="t" r="r" b="b"/>
              <a:pathLst>
                <a:path w="1038" h="1037" extrusionOk="0">
                  <a:moveTo>
                    <a:pt x="519" y="0"/>
                  </a:moveTo>
                  <a:lnTo>
                    <a:pt x="331" y="47"/>
                  </a:lnTo>
                  <a:lnTo>
                    <a:pt x="142" y="142"/>
                  </a:lnTo>
                  <a:lnTo>
                    <a:pt x="48" y="330"/>
                  </a:lnTo>
                  <a:lnTo>
                    <a:pt x="1" y="519"/>
                  </a:lnTo>
                  <a:lnTo>
                    <a:pt x="48" y="707"/>
                  </a:lnTo>
                  <a:lnTo>
                    <a:pt x="142" y="848"/>
                  </a:lnTo>
                  <a:lnTo>
                    <a:pt x="331" y="990"/>
                  </a:lnTo>
                  <a:lnTo>
                    <a:pt x="519" y="1037"/>
                  </a:lnTo>
                  <a:lnTo>
                    <a:pt x="707" y="990"/>
                  </a:lnTo>
                  <a:lnTo>
                    <a:pt x="896" y="848"/>
                  </a:lnTo>
                  <a:lnTo>
                    <a:pt x="990" y="707"/>
                  </a:lnTo>
                  <a:lnTo>
                    <a:pt x="1037" y="519"/>
                  </a:lnTo>
                  <a:lnTo>
                    <a:pt x="990" y="330"/>
                  </a:lnTo>
                  <a:lnTo>
                    <a:pt x="896"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2"/>
            <p:cNvSpPr/>
            <p:nvPr/>
          </p:nvSpPr>
          <p:spPr>
            <a:xfrm>
              <a:off x="2039200" y="1526600"/>
              <a:ext cx="25950" cy="25925"/>
            </a:xfrm>
            <a:custGeom>
              <a:avLst/>
              <a:gdLst/>
              <a:ahLst/>
              <a:cxnLst/>
              <a:rect l="l" t="t" r="r" b="b"/>
              <a:pathLst>
                <a:path w="1038" h="1037" extrusionOk="0">
                  <a:moveTo>
                    <a:pt x="519" y="1"/>
                  </a:moveTo>
                  <a:lnTo>
                    <a:pt x="331" y="48"/>
                  </a:lnTo>
                  <a:lnTo>
                    <a:pt x="142" y="142"/>
                  </a:lnTo>
                  <a:lnTo>
                    <a:pt x="48" y="330"/>
                  </a:lnTo>
                  <a:lnTo>
                    <a:pt x="1" y="519"/>
                  </a:lnTo>
                  <a:lnTo>
                    <a:pt x="48" y="707"/>
                  </a:lnTo>
                  <a:lnTo>
                    <a:pt x="142" y="896"/>
                  </a:lnTo>
                  <a:lnTo>
                    <a:pt x="331"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2"/>
            <p:cNvSpPr/>
            <p:nvPr/>
          </p:nvSpPr>
          <p:spPr>
            <a:xfrm>
              <a:off x="2039200" y="1603150"/>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96"/>
                  </a:lnTo>
                  <a:lnTo>
                    <a:pt x="331"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2"/>
            <p:cNvSpPr/>
            <p:nvPr/>
          </p:nvSpPr>
          <p:spPr>
            <a:xfrm>
              <a:off x="2039200" y="1679700"/>
              <a:ext cx="25950" cy="25950"/>
            </a:xfrm>
            <a:custGeom>
              <a:avLst/>
              <a:gdLst/>
              <a:ahLst/>
              <a:cxnLst/>
              <a:rect l="l" t="t" r="r" b="b"/>
              <a:pathLst>
                <a:path w="1038" h="1038" extrusionOk="0">
                  <a:moveTo>
                    <a:pt x="519" y="1"/>
                  </a:moveTo>
                  <a:lnTo>
                    <a:pt x="331" y="48"/>
                  </a:lnTo>
                  <a:lnTo>
                    <a:pt x="142" y="189"/>
                  </a:lnTo>
                  <a:lnTo>
                    <a:pt x="48" y="331"/>
                  </a:lnTo>
                  <a:lnTo>
                    <a:pt x="1" y="519"/>
                  </a:lnTo>
                  <a:lnTo>
                    <a:pt x="48" y="708"/>
                  </a:lnTo>
                  <a:lnTo>
                    <a:pt x="142" y="896"/>
                  </a:lnTo>
                  <a:lnTo>
                    <a:pt x="331" y="990"/>
                  </a:lnTo>
                  <a:lnTo>
                    <a:pt x="519" y="1037"/>
                  </a:lnTo>
                  <a:lnTo>
                    <a:pt x="707" y="990"/>
                  </a:lnTo>
                  <a:lnTo>
                    <a:pt x="896" y="896"/>
                  </a:lnTo>
                  <a:lnTo>
                    <a:pt x="990" y="708"/>
                  </a:lnTo>
                  <a:lnTo>
                    <a:pt x="1037" y="519"/>
                  </a:lnTo>
                  <a:lnTo>
                    <a:pt x="990" y="331"/>
                  </a:lnTo>
                  <a:lnTo>
                    <a:pt x="896"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2"/>
            <p:cNvSpPr/>
            <p:nvPr/>
          </p:nvSpPr>
          <p:spPr>
            <a:xfrm>
              <a:off x="2039200" y="1756275"/>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42" y="895"/>
                  </a:lnTo>
                  <a:lnTo>
                    <a:pt x="331" y="989"/>
                  </a:lnTo>
                  <a:lnTo>
                    <a:pt x="519" y="1037"/>
                  </a:lnTo>
                  <a:lnTo>
                    <a:pt x="707" y="989"/>
                  </a:lnTo>
                  <a:lnTo>
                    <a:pt x="896" y="895"/>
                  </a:lnTo>
                  <a:lnTo>
                    <a:pt x="990" y="707"/>
                  </a:lnTo>
                  <a:lnTo>
                    <a:pt x="1037" y="518"/>
                  </a:lnTo>
                  <a:lnTo>
                    <a:pt x="990" y="330"/>
                  </a:lnTo>
                  <a:lnTo>
                    <a:pt x="896"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2"/>
            <p:cNvSpPr/>
            <p:nvPr/>
          </p:nvSpPr>
          <p:spPr>
            <a:xfrm>
              <a:off x="2039200" y="1832825"/>
              <a:ext cx="25950" cy="25925"/>
            </a:xfrm>
            <a:custGeom>
              <a:avLst/>
              <a:gdLst/>
              <a:ahLst/>
              <a:cxnLst/>
              <a:rect l="l" t="t" r="r" b="b"/>
              <a:pathLst>
                <a:path w="1038" h="1037" extrusionOk="0">
                  <a:moveTo>
                    <a:pt x="519" y="0"/>
                  </a:moveTo>
                  <a:lnTo>
                    <a:pt x="283" y="47"/>
                  </a:lnTo>
                  <a:lnTo>
                    <a:pt x="142" y="189"/>
                  </a:lnTo>
                  <a:lnTo>
                    <a:pt x="48" y="330"/>
                  </a:lnTo>
                  <a:lnTo>
                    <a:pt x="1" y="566"/>
                  </a:lnTo>
                  <a:lnTo>
                    <a:pt x="48" y="754"/>
                  </a:lnTo>
                  <a:lnTo>
                    <a:pt x="142" y="895"/>
                  </a:lnTo>
                  <a:lnTo>
                    <a:pt x="331" y="1037"/>
                  </a:lnTo>
                  <a:lnTo>
                    <a:pt x="519" y="1037"/>
                  </a:lnTo>
                  <a:lnTo>
                    <a:pt x="707" y="990"/>
                  </a:lnTo>
                  <a:lnTo>
                    <a:pt x="896" y="895"/>
                  </a:lnTo>
                  <a:lnTo>
                    <a:pt x="990" y="754"/>
                  </a:lnTo>
                  <a:lnTo>
                    <a:pt x="1037" y="519"/>
                  </a:lnTo>
                  <a:lnTo>
                    <a:pt x="990" y="330"/>
                  </a:lnTo>
                  <a:lnTo>
                    <a:pt x="849"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2"/>
            <p:cNvSpPr/>
            <p:nvPr/>
          </p:nvSpPr>
          <p:spPr>
            <a:xfrm>
              <a:off x="2039200" y="1910550"/>
              <a:ext cx="25950" cy="24775"/>
            </a:xfrm>
            <a:custGeom>
              <a:avLst/>
              <a:gdLst/>
              <a:ahLst/>
              <a:cxnLst/>
              <a:rect l="l" t="t" r="r" b="b"/>
              <a:pathLst>
                <a:path w="1038" h="991" extrusionOk="0">
                  <a:moveTo>
                    <a:pt x="519" y="1"/>
                  </a:moveTo>
                  <a:lnTo>
                    <a:pt x="283" y="48"/>
                  </a:lnTo>
                  <a:lnTo>
                    <a:pt x="142" y="142"/>
                  </a:lnTo>
                  <a:lnTo>
                    <a:pt x="48" y="283"/>
                  </a:lnTo>
                  <a:lnTo>
                    <a:pt x="1" y="519"/>
                  </a:lnTo>
                  <a:lnTo>
                    <a:pt x="48" y="707"/>
                  </a:lnTo>
                  <a:lnTo>
                    <a:pt x="142" y="849"/>
                  </a:lnTo>
                  <a:lnTo>
                    <a:pt x="331" y="990"/>
                  </a:lnTo>
                  <a:lnTo>
                    <a:pt x="707" y="990"/>
                  </a:lnTo>
                  <a:lnTo>
                    <a:pt x="896" y="849"/>
                  </a:lnTo>
                  <a:lnTo>
                    <a:pt x="990" y="707"/>
                  </a:lnTo>
                  <a:lnTo>
                    <a:pt x="1037" y="519"/>
                  </a:lnTo>
                  <a:lnTo>
                    <a:pt x="1037" y="472"/>
                  </a:lnTo>
                  <a:lnTo>
                    <a:pt x="990"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2"/>
            <p:cNvSpPr/>
            <p:nvPr/>
          </p:nvSpPr>
          <p:spPr>
            <a:xfrm>
              <a:off x="2039200" y="1987100"/>
              <a:ext cx="25950" cy="25950"/>
            </a:xfrm>
            <a:custGeom>
              <a:avLst/>
              <a:gdLst/>
              <a:ahLst/>
              <a:cxnLst/>
              <a:rect l="l" t="t" r="r" b="b"/>
              <a:pathLst>
                <a:path w="1038" h="1038" extrusionOk="0">
                  <a:moveTo>
                    <a:pt x="519" y="1"/>
                  </a:moveTo>
                  <a:lnTo>
                    <a:pt x="283" y="48"/>
                  </a:lnTo>
                  <a:lnTo>
                    <a:pt x="142" y="142"/>
                  </a:lnTo>
                  <a:lnTo>
                    <a:pt x="48" y="331"/>
                  </a:lnTo>
                  <a:lnTo>
                    <a:pt x="1" y="519"/>
                  </a:lnTo>
                  <a:lnTo>
                    <a:pt x="48" y="708"/>
                  </a:lnTo>
                  <a:lnTo>
                    <a:pt x="142" y="849"/>
                  </a:lnTo>
                  <a:lnTo>
                    <a:pt x="331" y="990"/>
                  </a:lnTo>
                  <a:lnTo>
                    <a:pt x="519" y="1037"/>
                  </a:lnTo>
                  <a:lnTo>
                    <a:pt x="707" y="990"/>
                  </a:lnTo>
                  <a:lnTo>
                    <a:pt x="896" y="849"/>
                  </a:lnTo>
                  <a:lnTo>
                    <a:pt x="990" y="708"/>
                  </a:lnTo>
                  <a:lnTo>
                    <a:pt x="1037" y="519"/>
                  </a:lnTo>
                  <a:lnTo>
                    <a:pt x="990" y="284"/>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2"/>
            <p:cNvSpPr/>
            <p:nvPr/>
          </p:nvSpPr>
          <p:spPr>
            <a:xfrm>
              <a:off x="2078075" y="2025975"/>
              <a:ext cx="24750" cy="9450"/>
            </a:xfrm>
            <a:custGeom>
              <a:avLst/>
              <a:gdLst/>
              <a:ahLst/>
              <a:cxnLst/>
              <a:rect l="l" t="t" r="r" b="b"/>
              <a:pathLst>
                <a:path w="990" h="378" extrusionOk="0">
                  <a:moveTo>
                    <a:pt x="424" y="1"/>
                  </a:moveTo>
                  <a:lnTo>
                    <a:pt x="236" y="48"/>
                  </a:lnTo>
                  <a:lnTo>
                    <a:pt x="95" y="189"/>
                  </a:lnTo>
                  <a:lnTo>
                    <a:pt x="0" y="377"/>
                  </a:lnTo>
                  <a:lnTo>
                    <a:pt x="990" y="377"/>
                  </a:lnTo>
                  <a:lnTo>
                    <a:pt x="943" y="236"/>
                  </a:lnTo>
                  <a:lnTo>
                    <a:pt x="848" y="142"/>
                  </a:lnTo>
                  <a:lnTo>
                    <a:pt x="754" y="48"/>
                  </a:lnTo>
                  <a:lnTo>
                    <a:pt x="61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2"/>
            <p:cNvSpPr/>
            <p:nvPr/>
          </p:nvSpPr>
          <p:spPr>
            <a:xfrm>
              <a:off x="2115750" y="912975"/>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49"/>
                  </a:lnTo>
                  <a:lnTo>
                    <a:pt x="331" y="990"/>
                  </a:lnTo>
                  <a:lnTo>
                    <a:pt x="519" y="1037"/>
                  </a:lnTo>
                  <a:lnTo>
                    <a:pt x="708" y="990"/>
                  </a:lnTo>
                  <a:lnTo>
                    <a:pt x="896" y="849"/>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2"/>
            <p:cNvSpPr/>
            <p:nvPr/>
          </p:nvSpPr>
          <p:spPr>
            <a:xfrm>
              <a:off x="2078075" y="874100"/>
              <a:ext cx="24750" cy="25950"/>
            </a:xfrm>
            <a:custGeom>
              <a:avLst/>
              <a:gdLst/>
              <a:ahLst/>
              <a:cxnLst/>
              <a:rect l="l" t="t" r="r" b="b"/>
              <a:pathLst>
                <a:path w="990" h="1038" extrusionOk="0">
                  <a:moveTo>
                    <a:pt x="519" y="1"/>
                  </a:moveTo>
                  <a:lnTo>
                    <a:pt x="283" y="48"/>
                  </a:lnTo>
                  <a:lnTo>
                    <a:pt x="142" y="189"/>
                  </a:lnTo>
                  <a:lnTo>
                    <a:pt x="48" y="331"/>
                  </a:lnTo>
                  <a:lnTo>
                    <a:pt x="0" y="519"/>
                  </a:lnTo>
                  <a:lnTo>
                    <a:pt x="48" y="708"/>
                  </a:lnTo>
                  <a:lnTo>
                    <a:pt x="142" y="896"/>
                  </a:lnTo>
                  <a:lnTo>
                    <a:pt x="283" y="990"/>
                  </a:lnTo>
                  <a:lnTo>
                    <a:pt x="519" y="1037"/>
                  </a:lnTo>
                  <a:lnTo>
                    <a:pt x="707" y="990"/>
                  </a:lnTo>
                  <a:lnTo>
                    <a:pt x="848" y="896"/>
                  </a:lnTo>
                  <a:lnTo>
                    <a:pt x="990" y="708"/>
                  </a:lnTo>
                  <a:lnTo>
                    <a:pt x="990" y="519"/>
                  </a:lnTo>
                  <a:lnTo>
                    <a:pt x="943" y="331"/>
                  </a:lnTo>
                  <a:lnTo>
                    <a:pt x="848"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2"/>
            <p:cNvSpPr/>
            <p:nvPr/>
          </p:nvSpPr>
          <p:spPr>
            <a:xfrm>
              <a:off x="2115750" y="989525"/>
              <a:ext cx="25950" cy="25950"/>
            </a:xfrm>
            <a:custGeom>
              <a:avLst/>
              <a:gdLst/>
              <a:ahLst/>
              <a:cxnLst/>
              <a:rect l="l" t="t" r="r" b="b"/>
              <a:pathLst>
                <a:path w="1038" h="1038" extrusionOk="0">
                  <a:moveTo>
                    <a:pt x="519" y="1"/>
                  </a:moveTo>
                  <a:lnTo>
                    <a:pt x="331" y="48"/>
                  </a:lnTo>
                  <a:lnTo>
                    <a:pt x="142" y="142"/>
                  </a:lnTo>
                  <a:lnTo>
                    <a:pt x="48" y="331"/>
                  </a:lnTo>
                  <a:lnTo>
                    <a:pt x="1" y="519"/>
                  </a:lnTo>
                  <a:lnTo>
                    <a:pt x="48" y="708"/>
                  </a:lnTo>
                  <a:lnTo>
                    <a:pt x="142" y="896"/>
                  </a:lnTo>
                  <a:lnTo>
                    <a:pt x="331" y="990"/>
                  </a:lnTo>
                  <a:lnTo>
                    <a:pt x="519" y="1037"/>
                  </a:lnTo>
                  <a:lnTo>
                    <a:pt x="708" y="990"/>
                  </a:lnTo>
                  <a:lnTo>
                    <a:pt x="896" y="896"/>
                  </a:lnTo>
                  <a:lnTo>
                    <a:pt x="990" y="708"/>
                  </a:lnTo>
                  <a:lnTo>
                    <a:pt x="1037" y="519"/>
                  </a:lnTo>
                  <a:lnTo>
                    <a:pt x="990" y="331"/>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2"/>
            <p:cNvSpPr/>
            <p:nvPr/>
          </p:nvSpPr>
          <p:spPr>
            <a:xfrm>
              <a:off x="2078075" y="950675"/>
              <a:ext cx="24750" cy="25925"/>
            </a:xfrm>
            <a:custGeom>
              <a:avLst/>
              <a:gdLst/>
              <a:ahLst/>
              <a:cxnLst/>
              <a:rect l="l" t="t" r="r" b="b"/>
              <a:pathLst>
                <a:path w="990" h="1037" extrusionOk="0">
                  <a:moveTo>
                    <a:pt x="519" y="0"/>
                  </a:moveTo>
                  <a:lnTo>
                    <a:pt x="283" y="47"/>
                  </a:lnTo>
                  <a:lnTo>
                    <a:pt x="142" y="189"/>
                  </a:lnTo>
                  <a:lnTo>
                    <a:pt x="48" y="330"/>
                  </a:lnTo>
                  <a:lnTo>
                    <a:pt x="0" y="518"/>
                  </a:lnTo>
                  <a:lnTo>
                    <a:pt x="48" y="754"/>
                  </a:lnTo>
                  <a:lnTo>
                    <a:pt x="142" y="895"/>
                  </a:lnTo>
                  <a:lnTo>
                    <a:pt x="283" y="990"/>
                  </a:lnTo>
                  <a:lnTo>
                    <a:pt x="519" y="1037"/>
                  </a:lnTo>
                  <a:lnTo>
                    <a:pt x="707" y="990"/>
                  </a:lnTo>
                  <a:lnTo>
                    <a:pt x="848" y="895"/>
                  </a:lnTo>
                  <a:lnTo>
                    <a:pt x="943" y="754"/>
                  </a:lnTo>
                  <a:lnTo>
                    <a:pt x="990" y="518"/>
                  </a:lnTo>
                  <a:lnTo>
                    <a:pt x="943" y="330"/>
                  </a:lnTo>
                  <a:lnTo>
                    <a:pt x="848"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2"/>
            <p:cNvSpPr/>
            <p:nvPr/>
          </p:nvSpPr>
          <p:spPr>
            <a:xfrm>
              <a:off x="2115750" y="1066100"/>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42" y="895"/>
                  </a:lnTo>
                  <a:lnTo>
                    <a:pt x="331" y="989"/>
                  </a:lnTo>
                  <a:lnTo>
                    <a:pt x="519" y="1037"/>
                  </a:lnTo>
                  <a:lnTo>
                    <a:pt x="708" y="989"/>
                  </a:lnTo>
                  <a:lnTo>
                    <a:pt x="896" y="895"/>
                  </a:lnTo>
                  <a:lnTo>
                    <a:pt x="990" y="707"/>
                  </a:lnTo>
                  <a:lnTo>
                    <a:pt x="1037" y="518"/>
                  </a:lnTo>
                  <a:lnTo>
                    <a:pt x="990" y="330"/>
                  </a:lnTo>
                  <a:lnTo>
                    <a:pt x="896" y="141"/>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2"/>
            <p:cNvSpPr/>
            <p:nvPr/>
          </p:nvSpPr>
          <p:spPr>
            <a:xfrm>
              <a:off x="2078075" y="1028400"/>
              <a:ext cx="24750" cy="24750"/>
            </a:xfrm>
            <a:custGeom>
              <a:avLst/>
              <a:gdLst/>
              <a:ahLst/>
              <a:cxnLst/>
              <a:rect l="l" t="t" r="r" b="b"/>
              <a:pathLst>
                <a:path w="990" h="990" extrusionOk="0">
                  <a:moveTo>
                    <a:pt x="283" y="1"/>
                  </a:moveTo>
                  <a:lnTo>
                    <a:pt x="142" y="142"/>
                  </a:lnTo>
                  <a:lnTo>
                    <a:pt x="48" y="283"/>
                  </a:lnTo>
                  <a:lnTo>
                    <a:pt x="0" y="472"/>
                  </a:lnTo>
                  <a:lnTo>
                    <a:pt x="48" y="707"/>
                  </a:lnTo>
                  <a:lnTo>
                    <a:pt x="142" y="849"/>
                  </a:lnTo>
                  <a:lnTo>
                    <a:pt x="283" y="943"/>
                  </a:lnTo>
                  <a:lnTo>
                    <a:pt x="519" y="990"/>
                  </a:lnTo>
                  <a:lnTo>
                    <a:pt x="707" y="943"/>
                  </a:lnTo>
                  <a:lnTo>
                    <a:pt x="848" y="849"/>
                  </a:lnTo>
                  <a:lnTo>
                    <a:pt x="943" y="707"/>
                  </a:lnTo>
                  <a:lnTo>
                    <a:pt x="990" y="472"/>
                  </a:lnTo>
                  <a:lnTo>
                    <a:pt x="943" y="283"/>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2"/>
            <p:cNvSpPr/>
            <p:nvPr/>
          </p:nvSpPr>
          <p:spPr>
            <a:xfrm>
              <a:off x="2115750" y="1142650"/>
              <a:ext cx="25950" cy="25925"/>
            </a:xfrm>
            <a:custGeom>
              <a:avLst/>
              <a:gdLst/>
              <a:ahLst/>
              <a:cxnLst/>
              <a:rect l="l" t="t" r="r" b="b"/>
              <a:pathLst>
                <a:path w="1038" h="1037" extrusionOk="0">
                  <a:moveTo>
                    <a:pt x="519" y="0"/>
                  </a:moveTo>
                  <a:lnTo>
                    <a:pt x="331" y="47"/>
                  </a:lnTo>
                  <a:lnTo>
                    <a:pt x="142" y="142"/>
                  </a:lnTo>
                  <a:lnTo>
                    <a:pt x="48" y="330"/>
                  </a:lnTo>
                  <a:lnTo>
                    <a:pt x="1" y="519"/>
                  </a:lnTo>
                  <a:lnTo>
                    <a:pt x="48" y="707"/>
                  </a:lnTo>
                  <a:lnTo>
                    <a:pt x="142" y="895"/>
                  </a:lnTo>
                  <a:lnTo>
                    <a:pt x="331" y="990"/>
                  </a:lnTo>
                  <a:lnTo>
                    <a:pt x="519" y="1037"/>
                  </a:lnTo>
                  <a:lnTo>
                    <a:pt x="708" y="990"/>
                  </a:lnTo>
                  <a:lnTo>
                    <a:pt x="896" y="895"/>
                  </a:lnTo>
                  <a:lnTo>
                    <a:pt x="990" y="707"/>
                  </a:lnTo>
                  <a:lnTo>
                    <a:pt x="1037" y="519"/>
                  </a:lnTo>
                  <a:lnTo>
                    <a:pt x="990" y="330"/>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2"/>
            <p:cNvSpPr/>
            <p:nvPr/>
          </p:nvSpPr>
          <p:spPr>
            <a:xfrm>
              <a:off x="2076900" y="1104950"/>
              <a:ext cx="25925" cy="25950"/>
            </a:xfrm>
            <a:custGeom>
              <a:avLst/>
              <a:gdLst/>
              <a:ahLst/>
              <a:cxnLst/>
              <a:rect l="l" t="t" r="r" b="b"/>
              <a:pathLst>
                <a:path w="1037" h="1038" extrusionOk="0">
                  <a:moveTo>
                    <a:pt x="519" y="1"/>
                  </a:moveTo>
                  <a:lnTo>
                    <a:pt x="330" y="48"/>
                  </a:lnTo>
                  <a:lnTo>
                    <a:pt x="189" y="142"/>
                  </a:lnTo>
                  <a:lnTo>
                    <a:pt x="47" y="283"/>
                  </a:lnTo>
                  <a:lnTo>
                    <a:pt x="0" y="519"/>
                  </a:lnTo>
                  <a:lnTo>
                    <a:pt x="47" y="707"/>
                  </a:lnTo>
                  <a:lnTo>
                    <a:pt x="189" y="849"/>
                  </a:lnTo>
                  <a:lnTo>
                    <a:pt x="330" y="990"/>
                  </a:lnTo>
                  <a:lnTo>
                    <a:pt x="566" y="1037"/>
                  </a:lnTo>
                  <a:lnTo>
                    <a:pt x="754" y="990"/>
                  </a:lnTo>
                  <a:lnTo>
                    <a:pt x="895" y="849"/>
                  </a:lnTo>
                  <a:lnTo>
                    <a:pt x="1037" y="707"/>
                  </a:lnTo>
                  <a:lnTo>
                    <a:pt x="1037" y="519"/>
                  </a:lnTo>
                  <a:lnTo>
                    <a:pt x="1037" y="472"/>
                  </a:lnTo>
                  <a:lnTo>
                    <a:pt x="990" y="283"/>
                  </a:lnTo>
                  <a:lnTo>
                    <a:pt x="895" y="142"/>
                  </a:lnTo>
                  <a:lnTo>
                    <a:pt x="75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2"/>
            <p:cNvSpPr/>
            <p:nvPr/>
          </p:nvSpPr>
          <p:spPr>
            <a:xfrm>
              <a:off x="2115750" y="1219200"/>
              <a:ext cx="25950" cy="25925"/>
            </a:xfrm>
            <a:custGeom>
              <a:avLst/>
              <a:gdLst/>
              <a:ahLst/>
              <a:cxnLst/>
              <a:rect l="l" t="t" r="r" b="b"/>
              <a:pathLst>
                <a:path w="1038" h="1037" extrusionOk="0">
                  <a:moveTo>
                    <a:pt x="519" y="1"/>
                  </a:moveTo>
                  <a:lnTo>
                    <a:pt x="331" y="48"/>
                  </a:lnTo>
                  <a:lnTo>
                    <a:pt x="142" y="189"/>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2"/>
            <p:cNvSpPr/>
            <p:nvPr/>
          </p:nvSpPr>
          <p:spPr>
            <a:xfrm>
              <a:off x="2076900" y="1180325"/>
              <a:ext cx="25925" cy="25950"/>
            </a:xfrm>
            <a:custGeom>
              <a:avLst/>
              <a:gdLst/>
              <a:ahLst/>
              <a:cxnLst/>
              <a:rect l="l" t="t" r="r" b="b"/>
              <a:pathLst>
                <a:path w="1037" h="1038" extrusionOk="0">
                  <a:moveTo>
                    <a:pt x="519" y="1"/>
                  </a:moveTo>
                  <a:lnTo>
                    <a:pt x="330" y="48"/>
                  </a:lnTo>
                  <a:lnTo>
                    <a:pt x="189" y="189"/>
                  </a:lnTo>
                  <a:lnTo>
                    <a:pt x="47" y="331"/>
                  </a:lnTo>
                  <a:lnTo>
                    <a:pt x="0" y="519"/>
                  </a:lnTo>
                  <a:lnTo>
                    <a:pt x="47" y="755"/>
                  </a:lnTo>
                  <a:lnTo>
                    <a:pt x="189" y="896"/>
                  </a:lnTo>
                  <a:lnTo>
                    <a:pt x="330" y="990"/>
                  </a:lnTo>
                  <a:lnTo>
                    <a:pt x="566" y="1037"/>
                  </a:lnTo>
                  <a:lnTo>
                    <a:pt x="754" y="990"/>
                  </a:lnTo>
                  <a:lnTo>
                    <a:pt x="895" y="896"/>
                  </a:lnTo>
                  <a:lnTo>
                    <a:pt x="1037" y="755"/>
                  </a:lnTo>
                  <a:lnTo>
                    <a:pt x="1037" y="519"/>
                  </a:lnTo>
                  <a:lnTo>
                    <a:pt x="990" y="331"/>
                  </a:lnTo>
                  <a:lnTo>
                    <a:pt x="895" y="189"/>
                  </a:lnTo>
                  <a:lnTo>
                    <a:pt x="754"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2"/>
            <p:cNvSpPr/>
            <p:nvPr/>
          </p:nvSpPr>
          <p:spPr>
            <a:xfrm>
              <a:off x="2115750" y="1295750"/>
              <a:ext cx="25950" cy="25950"/>
            </a:xfrm>
            <a:custGeom>
              <a:avLst/>
              <a:gdLst/>
              <a:ahLst/>
              <a:cxnLst/>
              <a:rect l="l" t="t" r="r" b="b"/>
              <a:pathLst>
                <a:path w="1038" h="1038" extrusionOk="0">
                  <a:moveTo>
                    <a:pt x="519" y="1"/>
                  </a:moveTo>
                  <a:lnTo>
                    <a:pt x="331" y="48"/>
                  </a:lnTo>
                  <a:lnTo>
                    <a:pt x="142" y="189"/>
                  </a:lnTo>
                  <a:lnTo>
                    <a:pt x="48" y="331"/>
                  </a:lnTo>
                  <a:lnTo>
                    <a:pt x="1" y="566"/>
                  </a:lnTo>
                  <a:lnTo>
                    <a:pt x="48" y="755"/>
                  </a:lnTo>
                  <a:lnTo>
                    <a:pt x="142" y="896"/>
                  </a:lnTo>
                  <a:lnTo>
                    <a:pt x="331" y="1037"/>
                  </a:lnTo>
                  <a:lnTo>
                    <a:pt x="519" y="1037"/>
                  </a:lnTo>
                  <a:lnTo>
                    <a:pt x="708" y="990"/>
                  </a:lnTo>
                  <a:lnTo>
                    <a:pt x="896" y="896"/>
                  </a:lnTo>
                  <a:lnTo>
                    <a:pt x="990" y="755"/>
                  </a:lnTo>
                  <a:lnTo>
                    <a:pt x="1037" y="566"/>
                  </a:lnTo>
                  <a:lnTo>
                    <a:pt x="1037" y="519"/>
                  </a:lnTo>
                  <a:lnTo>
                    <a:pt x="990" y="331"/>
                  </a:lnTo>
                  <a:lnTo>
                    <a:pt x="896"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2"/>
            <p:cNvSpPr/>
            <p:nvPr/>
          </p:nvSpPr>
          <p:spPr>
            <a:xfrm>
              <a:off x="2076900" y="1258075"/>
              <a:ext cx="25925" cy="25925"/>
            </a:xfrm>
            <a:custGeom>
              <a:avLst/>
              <a:gdLst/>
              <a:ahLst/>
              <a:cxnLst/>
              <a:rect l="l" t="t" r="r" b="b"/>
              <a:pathLst>
                <a:path w="1037" h="1037" extrusionOk="0">
                  <a:moveTo>
                    <a:pt x="519" y="0"/>
                  </a:moveTo>
                  <a:lnTo>
                    <a:pt x="330" y="47"/>
                  </a:lnTo>
                  <a:lnTo>
                    <a:pt x="189" y="142"/>
                  </a:lnTo>
                  <a:lnTo>
                    <a:pt x="47" y="330"/>
                  </a:lnTo>
                  <a:lnTo>
                    <a:pt x="0" y="518"/>
                  </a:lnTo>
                  <a:lnTo>
                    <a:pt x="47" y="707"/>
                  </a:lnTo>
                  <a:lnTo>
                    <a:pt x="189" y="895"/>
                  </a:lnTo>
                  <a:lnTo>
                    <a:pt x="330" y="990"/>
                  </a:lnTo>
                  <a:lnTo>
                    <a:pt x="566" y="1037"/>
                  </a:lnTo>
                  <a:lnTo>
                    <a:pt x="754" y="990"/>
                  </a:lnTo>
                  <a:lnTo>
                    <a:pt x="895" y="895"/>
                  </a:lnTo>
                  <a:lnTo>
                    <a:pt x="990" y="707"/>
                  </a:lnTo>
                  <a:lnTo>
                    <a:pt x="1037" y="518"/>
                  </a:lnTo>
                  <a:lnTo>
                    <a:pt x="990" y="283"/>
                  </a:lnTo>
                  <a:lnTo>
                    <a:pt x="895" y="142"/>
                  </a:lnTo>
                  <a:lnTo>
                    <a:pt x="754"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2"/>
            <p:cNvSpPr/>
            <p:nvPr/>
          </p:nvSpPr>
          <p:spPr>
            <a:xfrm>
              <a:off x="2115750" y="1372300"/>
              <a:ext cx="25950" cy="25950"/>
            </a:xfrm>
            <a:custGeom>
              <a:avLst/>
              <a:gdLst/>
              <a:ahLst/>
              <a:cxnLst/>
              <a:rect l="l" t="t" r="r" b="b"/>
              <a:pathLst>
                <a:path w="1038" h="1038" extrusionOk="0">
                  <a:moveTo>
                    <a:pt x="519" y="1"/>
                  </a:moveTo>
                  <a:lnTo>
                    <a:pt x="331" y="48"/>
                  </a:lnTo>
                  <a:lnTo>
                    <a:pt x="142" y="189"/>
                  </a:lnTo>
                  <a:lnTo>
                    <a:pt x="48" y="331"/>
                  </a:lnTo>
                  <a:lnTo>
                    <a:pt x="1" y="519"/>
                  </a:lnTo>
                  <a:lnTo>
                    <a:pt x="48" y="755"/>
                  </a:lnTo>
                  <a:lnTo>
                    <a:pt x="142" y="896"/>
                  </a:lnTo>
                  <a:lnTo>
                    <a:pt x="331" y="990"/>
                  </a:lnTo>
                  <a:lnTo>
                    <a:pt x="519" y="1037"/>
                  </a:lnTo>
                  <a:lnTo>
                    <a:pt x="708" y="990"/>
                  </a:lnTo>
                  <a:lnTo>
                    <a:pt x="896" y="896"/>
                  </a:lnTo>
                  <a:lnTo>
                    <a:pt x="990" y="708"/>
                  </a:lnTo>
                  <a:lnTo>
                    <a:pt x="1037" y="519"/>
                  </a:lnTo>
                  <a:lnTo>
                    <a:pt x="990" y="331"/>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2"/>
            <p:cNvSpPr/>
            <p:nvPr/>
          </p:nvSpPr>
          <p:spPr>
            <a:xfrm>
              <a:off x="2076900" y="1334625"/>
              <a:ext cx="25925" cy="25925"/>
            </a:xfrm>
            <a:custGeom>
              <a:avLst/>
              <a:gdLst/>
              <a:ahLst/>
              <a:cxnLst/>
              <a:rect l="l" t="t" r="r" b="b"/>
              <a:pathLst>
                <a:path w="1037" h="1037" extrusionOk="0">
                  <a:moveTo>
                    <a:pt x="519" y="0"/>
                  </a:moveTo>
                  <a:lnTo>
                    <a:pt x="330" y="48"/>
                  </a:lnTo>
                  <a:lnTo>
                    <a:pt x="189" y="142"/>
                  </a:lnTo>
                  <a:lnTo>
                    <a:pt x="47" y="330"/>
                  </a:lnTo>
                  <a:lnTo>
                    <a:pt x="0" y="519"/>
                  </a:lnTo>
                  <a:lnTo>
                    <a:pt x="47" y="707"/>
                  </a:lnTo>
                  <a:lnTo>
                    <a:pt x="189" y="896"/>
                  </a:lnTo>
                  <a:lnTo>
                    <a:pt x="330" y="990"/>
                  </a:lnTo>
                  <a:lnTo>
                    <a:pt x="566" y="1037"/>
                  </a:lnTo>
                  <a:lnTo>
                    <a:pt x="754" y="990"/>
                  </a:lnTo>
                  <a:lnTo>
                    <a:pt x="895" y="896"/>
                  </a:lnTo>
                  <a:lnTo>
                    <a:pt x="990" y="707"/>
                  </a:lnTo>
                  <a:lnTo>
                    <a:pt x="1037" y="519"/>
                  </a:lnTo>
                  <a:lnTo>
                    <a:pt x="990" y="330"/>
                  </a:lnTo>
                  <a:lnTo>
                    <a:pt x="895" y="142"/>
                  </a:lnTo>
                  <a:lnTo>
                    <a:pt x="754" y="48"/>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2"/>
            <p:cNvSpPr/>
            <p:nvPr/>
          </p:nvSpPr>
          <p:spPr>
            <a:xfrm>
              <a:off x="2115750" y="1450050"/>
              <a:ext cx="25950" cy="25925"/>
            </a:xfrm>
            <a:custGeom>
              <a:avLst/>
              <a:gdLst/>
              <a:ahLst/>
              <a:cxnLst/>
              <a:rect l="l" t="t" r="r" b="b"/>
              <a:pathLst>
                <a:path w="1038" h="1037" extrusionOk="0">
                  <a:moveTo>
                    <a:pt x="519" y="0"/>
                  </a:moveTo>
                  <a:lnTo>
                    <a:pt x="331" y="47"/>
                  </a:lnTo>
                  <a:lnTo>
                    <a:pt x="142" y="142"/>
                  </a:lnTo>
                  <a:lnTo>
                    <a:pt x="48" y="330"/>
                  </a:lnTo>
                  <a:lnTo>
                    <a:pt x="1" y="519"/>
                  </a:lnTo>
                  <a:lnTo>
                    <a:pt x="48" y="707"/>
                  </a:lnTo>
                  <a:lnTo>
                    <a:pt x="142" y="848"/>
                  </a:lnTo>
                  <a:lnTo>
                    <a:pt x="331" y="990"/>
                  </a:lnTo>
                  <a:lnTo>
                    <a:pt x="519" y="1037"/>
                  </a:lnTo>
                  <a:lnTo>
                    <a:pt x="708" y="990"/>
                  </a:lnTo>
                  <a:lnTo>
                    <a:pt x="896" y="848"/>
                  </a:lnTo>
                  <a:lnTo>
                    <a:pt x="990" y="707"/>
                  </a:lnTo>
                  <a:lnTo>
                    <a:pt x="1037" y="519"/>
                  </a:lnTo>
                  <a:lnTo>
                    <a:pt x="990" y="330"/>
                  </a:lnTo>
                  <a:lnTo>
                    <a:pt x="896" y="142"/>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2"/>
            <p:cNvSpPr/>
            <p:nvPr/>
          </p:nvSpPr>
          <p:spPr>
            <a:xfrm>
              <a:off x="2076900" y="1411175"/>
              <a:ext cx="25925" cy="25950"/>
            </a:xfrm>
            <a:custGeom>
              <a:avLst/>
              <a:gdLst/>
              <a:ahLst/>
              <a:cxnLst/>
              <a:rect l="l" t="t" r="r" b="b"/>
              <a:pathLst>
                <a:path w="1037" h="1038" extrusionOk="0">
                  <a:moveTo>
                    <a:pt x="519" y="1"/>
                  </a:moveTo>
                  <a:lnTo>
                    <a:pt x="330" y="48"/>
                  </a:lnTo>
                  <a:lnTo>
                    <a:pt x="189" y="142"/>
                  </a:lnTo>
                  <a:lnTo>
                    <a:pt x="47" y="330"/>
                  </a:lnTo>
                  <a:lnTo>
                    <a:pt x="0" y="519"/>
                  </a:lnTo>
                  <a:lnTo>
                    <a:pt x="47" y="707"/>
                  </a:lnTo>
                  <a:lnTo>
                    <a:pt x="189" y="896"/>
                  </a:lnTo>
                  <a:lnTo>
                    <a:pt x="330" y="990"/>
                  </a:lnTo>
                  <a:lnTo>
                    <a:pt x="566" y="1037"/>
                  </a:lnTo>
                  <a:lnTo>
                    <a:pt x="754" y="990"/>
                  </a:lnTo>
                  <a:lnTo>
                    <a:pt x="895" y="896"/>
                  </a:lnTo>
                  <a:lnTo>
                    <a:pt x="990" y="707"/>
                  </a:lnTo>
                  <a:lnTo>
                    <a:pt x="1037" y="519"/>
                  </a:lnTo>
                  <a:lnTo>
                    <a:pt x="990" y="330"/>
                  </a:lnTo>
                  <a:lnTo>
                    <a:pt x="895" y="142"/>
                  </a:lnTo>
                  <a:lnTo>
                    <a:pt x="754"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2"/>
            <p:cNvSpPr/>
            <p:nvPr/>
          </p:nvSpPr>
          <p:spPr>
            <a:xfrm>
              <a:off x="2115750" y="1526600"/>
              <a:ext cx="25950" cy="25925"/>
            </a:xfrm>
            <a:custGeom>
              <a:avLst/>
              <a:gdLst/>
              <a:ahLst/>
              <a:cxnLst/>
              <a:rect l="l" t="t" r="r" b="b"/>
              <a:pathLst>
                <a:path w="1038" h="1037" extrusionOk="0">
                  <a:moveTo>
                    <a:pt x="519" y="1"/>
                  </a:moveTo>
                  <a:lnTo>
                    <a:pt x="331" y="48"/>
                  </a:lnTo>
                  <a:lnTo>
                    <a:pt x="142" y="142"/>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2"/>
            <p:cNvSpPr/>
            <p:nvPr/>
          </p:nvSpPr>
          <p:spPr>
            <a:xfrm>
              <a:off x="2078075" y="1488900"/>
              <a:ext cx="24750" cy="24775"/>
            </a:xfrm>
            <a:custGeom>
              <a:avLst/>
              <a:gdLst/>
              <a:ahLst/>
              <a:cxnLst/>
              <a:rect l="l" t="t" r="r" b="b"/>
              <a:pathLst>
                <a:path w="990" h="991" extrusionOk="0">
                  <a:moveTo>
                    <a:pt x="283" y="1"/>
                  </a:moveTo>
                  <a:lnTo>
                    <a:pt x="142" y="142"/>
                  </a:lnTo>
                  <a:lnTo>
                    <a:pt x="48" y="284"/>
                  </a:lnTo>
                  <a:lnTo>
                    <a:pt x="0" y="472"/>
                  </a:lnTo>
                  <a:lnTo>
                    <a:pt x="48" y="708"/>
                  </a:lnTo>
                  <a:lnTo>
                    <a:pt x="142" y="849"/>
                  </a:lnTo>
                  <a:lnTo>
                    <a:pt x="283" y="943"/>
                  </a:lnTo>
                  <a:lnTo>
                    <a:pt x="519" y="990"/>
                  </a:lnTo>
                  <a:lnTo>
                    <a:pt x="707" y="943"/>
                  </a:lnTo>
                  <a:lnTo>
                    <a:pt x="848" y="849"/>
                  </a:lnTo>
                  <a:lnTo>
                    <a:pt x="943" y="708"/>
                  </a:lnTo>
                  <a:lnTo>
                    <a:pt x="990" y="472"/>
                  </a:lnTo>
                  <a:lnTo>
                    <a:pt x="943" y="284"/>
                  </a:lnTo>
                  <a:lnTo>
                    <a:pt x="848"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2"/>
            <p:cNvSpPr/>
            <p:nvPr/>
          </p:nvSpPr>
          <p:spPr>
            <a:xfrm>
              <a:off x="2115750" y="1603150"/>
              <a:ext cx="25950" cy="25950"/>
            </a:xfrm>
            <a:custGeom>
              <a:avLst/>
              <a:gdLst/>
              <a:ahLst/>
              <a:cxnLst/>
              <a:rect l="l" t="t" r="r" b="b"/>
              <a:pathLst>
                <a:path w="1038" h="1038" extrusionOk="0">
                  <a:moveTo>
                    <a:pt x="519" y="1"/>
                  </a:moveTo>
                  <a:lnTo>
                    <a:pt x="331" y="48"/>
                  </a:lnTo>
                  <a:lnTo>
                    <a:pt x="142" y="142"/>
                  </a:lnTo>
                  <a:lnTo>
                    <a:pt x="48" y="330"/>
                  </a:lnTo>
                  <a:lnTo>
                    <a:pt x="1" y="519"/>
                  </a:lnTo>
                  <a:lnTo>
                    <a:pt x="48" y="707"/>
                  </a:lnTo>
                  <a:lnTo>
                    <a:pt x="142" y="896"/>
                  </a:lnTo>
                  <a:lnTo>
                    <a:pt x="331" y="990"/>
                  </a:lnTo>
                  <a:lnTo>
                    <a:pt x="519" y="1037"/>
                  </a:lnTo>
                  <a:lnTo>
                    <a:pt x="708" y="990"/>
                  </a:lnTo>
                  <a:lnTo>
                    <a:pt x="896" y="896"/>
                  </a:lnTo>
                  <a:lnTo>
                    <a:pt x="990" y="707"/>
                  </a:lnTo>
                  <a:lnTo>
                    <a:pt x="1037" y="519"/>
                  </a:lnTo>
                  <a:lnTo>
                    <a:pt x="990" y="330"/>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2"/>
            <p:cNvSpPr/>
            <p:nvPr/>
          </p:nvSpPr>
          <p:spPr>
            <a:xfrm>
              <a:off x="2078075" y="1564300"/>
              <a:ext cx="24750" cy="25925"/>
            </a:xfrm>
            <a:custGeom>
              <a:avLst/>
              <a:gdLst/>
              <a:ahLst/>
              <a:cxnLst/>
              <a:rect l="l" t="t" r="r" b="b"/>
              <a:pathLst>
                <a:path w="990" h="1037" extrusionOk="0">
                  <a:moveTo>
                    <a:pt x="519" y="0"/>
                  </a:moveTo>
                  <a:lnTo>
                    <a:pt x="283" y="47"/>
                  </a:lnTo>
                  <a:lnTo>
                    <a:pt x="142" y="141"/>
                  </a:lnTo>
                  <a:lnTo>
                    <a:pt x="48" y="330"/>
                  </a:lnTo>
                  <a:lnTo>
                    <a:pt x="0" y="518"/>
                  </a:lnTo>
                  <a:lnTo>
                    <a:pt x="48" y="707"/>
                  </a:lnTo>
                  <a:lnTo>
                    <a:pt x="142" y="895"/>
                  </a:lnTo>
                  <a:lnTo>
                    <a:pt x="283" y="989"/>
                  </a:lnTo>
                  <a:lnTo>
                    <a:pt x="519" y="1037"/>
                  </a:lnTo>
                  <a:lnTo>
                    <a:pt x="707" y="989"/>
                  </a:lnTo>
                  <a:lnTo>
                    <a:pt x="848" y="895"/>
                  </a:lnTo>
                  <a:lnTo>
                    <a:pt x="943" y="707"/>
                  </a:lnTo>
                  <a:lnTo>
                    <a:pt x="990" y="518"/>
                  </a:lnTo>
                  <a:lnTo>
                    <a:pt x="943" y="330"/>
                  </a:lnTo>
                  <a:lnTo>
                    <a:pt x="848" y="141"/>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2"/>
            <p:cNvSpPr/>
            <p:nvPr/>
          </p:nvSpPr>
          <p:spPr>
            <a:xfrm>
              <a:off x="2115750" y="1679700"/>
              <a:ext cx="25950" cy="25950"/>
            </a:xfrm>
            <a:custGeom>
              <a:avLst/>
              <a:gdLst/>
              <a:ahLst/>
              <a:cxnLst/>
              <a:rect l="l" t="t" r="r" b="b"/>
              <a:pathLst>
                <a:path w="1038" h="1038" extrusionOk="0">
                  <a:moveTo>
                    <a:pt x="519" y="1"/>
                  </a:moveTo>
                  <a:lnTo>
                    <a:pt x="331" y="48"/>
                  </a:lnTo>
                  <a:lnTo>
                    <a:pt x="142" y="189"/>
                  </a:lnTo>
                  <a:lnTo>
                    <a:pt x="48" y="331"/>
                  </a:lnTo>
                  <a:lnTo>
                    <a:pt x="1" y="519"/>
                  </a:lnTo>
                  <a:lnTo>
                    <a:pt x="48" y="708"/>
                  </a:lnTo>
                  <a:lnTo>
                    <a:pt x="142" y="896"/>
                  </a:lnTo>
                  <a:lnTo>
                    <a:pt x="331" y="990"/>
                  </a:lnTo>
                  <a:lnTo>
                    <a:pt x="519" y="1037"/>
                  </a:lnTo>
                  <a:lnTo>
                    <a:pt x="708" y="990"/>
                  </a:lnTo>
                  <a:lnTo>
                    <a:pt x="896" y="896"/>
                  </a:lnTo>
                  <a:lnTo>
                    <a:pt x="990" y="708"/>
                  </a:lnTo>
                  <a:lnTo>
                    <a:pt x="1037" y="519"/>
                  </a:lnTo>
                  <a:lnTo>
                    <a:pt x="990" y="331"/>
                  </a:lnTo>
                  <a:lnTo>
                    <a:pt x="896" y="189"/>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2"/>
            <p:cNvSpPr/>
            <p:nvPr/>
          </p:nvSpPr>
          <p:spPr>
            <a:xfrm>
              <a:off x="2078075" y="1642025"/>
              <a:ext cx="24750" cy="24750"/>
            </a:xfrm>
            <a:custGeom>
              <a:avLst/>
              <a:gdLst/>
              <a:ahLst/>
              <a:cxnLst/>
              <a:rect l="l" t="t" r="r" b="b"/>
              <a:pathLst>
                <a:path w="990" h="990" extrusionOk="0">
                  <a:moveTo>
                    <a:pt x="519" y="0"/>
                  </a:moveTo>
                  <a:lnTo>
                    <a:pt x="283" y="47"/>
                  </a:lnTo>
                  <a:lnTo>
                    <a:pt x="142" y="142"/>
                  </a:lnTo>
                  <a:lnTo>
                    <a:pt x="48" y="283"/>
                  </a:lnTo>
                  <a:lnTo>
                    <a:pt x="0" y="519"/>
                  </a:lnTo>
                  <a:lnTo>
                    <a:pt x="48" y="707"/>
                  </a:lnTo>
                  <a:lnTo>
                    <a:pt x="142" y="848"/>
                  </a:lnTo>
                  <a:lnTo>
                    <a:pt x="283" y="990"/>
                  </a:lnTo>
                  <a:lnTo>
                    <a:pt x="707" y="990"/>
                  </a:lnTo>
                  <a:lnTo>
                    <a:pt x="848" y="848"/>
                  </a:lnTo>
                  <a:lnTo>
                    <a:pt x="943" y="707"/>
                  </a:lnTo>
                  <a:lnTo>
                    <a:pt x="990" y="519"/>
                  </a:lnTo>
                  <a:lnTo>
                    <a:pt x="943" y="283"/>
                  </a:lnTo>
                  <a:lnTo>
                    <a:pt x="848"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2"/>
            <p:cNvSpPr/>
            <p:nvPr/>
          </p:nvSpPr>
          <p:spPr>
            <a:xfrm>
              <a:off x="2115750" y="1756275"/>
              <a:ext cx="25950" cy="25925"/>
            </a:xfrm>
            <a:custGeom>
              <a:avLst/>
              <a:gdLst/>
              <a:ahLst/>
              <a:cxnLst/>
              <a:rect l="l" t="t" r="r" b="b"/>
              <a:pathLst>
                <a:path w="1038" h="1037" extrusionOk="0">
                  <a:moveTo>
                    <a:pt x="519" y="0"/>
                  </a:moveTo>
                  <a:lnTo>
                    <a:pt x="331" y="47"/>
                  </a:lnTo>
                  <a:lnTo>
                    <a:pt x="142" y="141"/>
                  </a:lnTo>
                  <a:lnTo>
                    <a:pt x="48" y="330"/>
                  </a:lnTo>
                  <a:lnTo>
                    <a:pt x="1" y="518"/>
                  </a:lnTo>
                  <a:lnTo>
                    <a:pt x="48" y="707"/>
                  </a:lnTo>
                  <a:lnTo>
                    <a:pt x="142" y="895"/>
                  </a:lnTo>
                  <a:lnTo>
                    <a:pt x="331" y="989"/>
                  </a:lnTo>
                  <a:lnTo>
                    <a:pt x="519" y="1037"/>
                  </a:lnTo>
                  <a:lnTo>
                    <a:pt x="708" y="989"/>
                  </a:lnTo>
                  <a:lnTo>
                    <a:pt x="896" y="895"/>
                  </a:lnTo>
                  <a:lnTo>
                    <a:pt x="990" y="707"/>
                  </a:lnTo>
                  <a:lnTo>
                    <a:pt x="1037" y="518"/>
                  </a:lnTo>
                  <a:lnTo>
                    <a:pt x="990" y="330"/>
                  </a:lnTo>
                  <a:lnTo>
                    <a:pt x="896" y="141"/>
                  </a:lnTo>
                  <a:lnTo>
                    <a:pt x="708"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2"/>
            <p:cNvSpPr/>
            <p:nvPr/>
          </p:nvSpPr>
          <p:spPr>
            <a:xfrm>
              <a:off x="2078075" y="1718575"/>
              <a:ext cx="24750" cy="25950"/>
            </a:xfrm>
            <a:custGeom>
              <a:avLst/>
              <a:gdLst/>
              <a:ahLst/>
              <a:cxnLst/>
              <a:rect l="l" t="t" r="r" b="b"/>
              <a:pathLst>
                <a:path w="990" h="1038" extrusionOk="0">
                  <a:moveTo>
                    <a:pt x="519" y="1"/>
                  </a:moveTo>
                  <a:lnTo>
                    <a:pt x="283" y="48"/>
                  </a:lnTo>
                  <a:lnTo>
                    <a:pt x="142" y="142"/>
                  </a:lnTo>
                  <a:lnTo>
                    <a:pt x="48" y="330"/>
                  </a:lnTo>
                  <a:lnTo>
                    <a:pt x="0" y="519"/>
                  </a:lnTo>
                  <a:lnTo>
                    <a:pt x="48" y="707"/>
                  </a:lnTo>
                  <a:lnTo>
                    <a:pt x="142" y="849"/>
                  </a:lnTo>
                  <a:lnTo>
                    <a:pt x="283" y="990"/>
                  </a:lnTo>
                  <a:lnTo>
                    <a:pt x="519" y="1037"/>
                  </a:lnTo>
                  <a:lnTo>
                    <a:pt x="707" y="990"/>
                  </a:lnTo>
                  <a:lnTo>
                    <a:pt x="848" y="849"/>
                  </a:lnTo>
                  <a:lnTo>
                    <a:pt x="943" y="707"/>
                  </a:lnTo>
                  <a:lnTo>
                    <a:pt x="990" y="519"/>
                  </a:lnTo>
                  <a:lnTo>
                    <a:pt x="943" y="330"/>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2"/>
            <p:cNvSpPr/>
            <p:nvPr/>
          </p:nvSpPr>
          <p:spPr>
            <a:xfrm>
              <a:off x="2115750" y="1834000"/>
              <a:ext cx="25950" cy="24750"/>
            </a:xfrm>
            <a:custGeom>
              <a:avLst/>
              <a:gdLst/>
              <a:ahLst/>
              <a:cxnLst/>
              <a:rect l="l" t="t" r="r" b="b"/>
              <a:pathLst>
                <a:path w="1038" h="990" extrusionOk="0">
                  <a:moveTo>
                    <a:pt x="331" y="0"/>
                  </a:moveTo>
                  <a:lnTo>
                    <a:pt x="142" y="142"/>
                  </a:lnTo>
                  <a:lnTo>
                    <a:pt x="48" y="283"/>
                  </a:lnTo>
                  <a:lnTo>
                    <a:pt x="1" y="472"/>
                  </a:lnTo>
                  <a:lnTo>
                    <a:pt x="48" y="707"/>
                  </a:lnTo>
                  <a:lnTo>
                    <a:pt x="142" y="848"/>
                  </a:lnTo>
                  <a:lnTo>
                    <a:pt x="331" y="943"/>
                  </a:lnTo>
                  <a:lnTo>
                    <a:pt x="519" y="990"/>
                  </a:lnTo>
                  <a:lnTo>
                    <a:pt x="708" y="943"/>
                  </a:lnTo>
                  <a:lnTo>
                    <a:pt x="896" y="848"/>
                  </a:lnTo>
                  <a:lnTo>
                    <a:pt x="990" y="707"/>
                  </a:lnTo>
                  <a:lnTo>
                    <a:pt x="1037" y="472"/>
                  </a:lnTo>
                  <a:lnTo>
                    <a:pt x="990" y="283"/>
                  </a:lnTo>
                  <a:lnTo>
                    <a:pt x="896" y="142"/>
                  </a:lnTo>
                  <a:lnTo>
                    <a:pt x="70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2"/>
            <p:cNvSpPr/>
            <p:nvPr/>
          </p:nvSpPr>
          <p:spPr>
            <a:xfrm>
              <a:off x="2078075" y="1795125"/>
              <a:ext cx="24750" cy="25950"/>
            </a:xfrm>
            <a:custGeom>
              <a:avLst/>
              <a:gdLst/>
              <a:ahLst/>
              <a:cxnLst/>
              <a:rect l="l" t="t" r="r" b="b"/>
              <a:pathLst>
                <a:path w="990" h="1038" extrusionOk="0">
                  <a:moveTo>
                    <a:pt x="519" y="1"/>
                  </a:moveTo>
                  <a:lnTo>
                    <a:pt x="283" y="48"/>
                  </a:lnTo>
                  <a:lnTo>
                    <a:pt x="142" y="142"/>
                  </a:lnTo>
                  <a:lnTo>
                    <a:pt x="48" y="331"/>
                  </a:lnTo>
                  <a:lnTo>
                    <a:pt x="0" y="519"/>
                  </a:lnTo>
                  <a:lnTo>
                    <a:pt x="48" y="707"/>
                  </a:lnTo>
                  <a:lnTo>
                    <a:pt x="142" y="849"/>
                  </a:lnTo>
                  <a:lnTo>
                    <a:pt x="283" y="990"/>
                  </a:lnTo>
                  <a:lnTo>
                    <a:pt x="519" y="1037"/>
                  </a:lnTo>
                  <a:lnTo>
                    <a:pt x="707" y="990"/>
                  </a:lnTo>
                  <a:lnTo>
                    <a:pt x="848" y="849"/>
                  </a:lnTo>
                  <a:lnTo>
                    <a:pt x="943" y="707"/>
                  </a:lnTo>
                  <a:lnTo>
                    <a:pt x="990" y="519"/>
                  </a:lnTo>
                  <a:lnTo>
                    <a:pt x="943" y="331"/>
                  </a:lnTo>
                  <a:lnTo>
                    <a:pt x="848"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2"/>
            <p:cNvSpPr/>
            <p:nvPr/>
          </p:nvSpPr>
          <p:spPr>
            <a:xfrm>
              <a:off x="2115750" y="1910550"/>
              <a:ext cx="25950" cy="24775"/>
            </a:xfrm>
            <a:custGeom>
              <a:avLst/>
              <a:gdLst/>
              <a:ahLst/>
              <a:cxnLst/>
              <a:rect l="l" t="t" r="r" b="b"/>
              <a:pathLst>
                <a:path w="1038" h="991" extrusionOk="0">
                  <a:moveTo>
                    <a:pt x="519" y="1"/>
                  </a:moveTo>
                  <a:lnTo>
                    <a:pt x="331" y="48"/>
                  </a:lnTo>
                  <a:lnTo>
                    <a:pt x="142" y="142"/>
                  </a:lnTo>
                  <a:lnTo>
                    <a:pt x="48" y="283"/>
                  </a:lnTo>
                  <a:lnTo>
                    <a:pt x="1" y="519"/>
                  </a:lnTo>
                  <a:lnTo>
                    <a:pt x="48" y="707"/>
                  </a:lnTo>
                  <a:lnTo>
                    <a:pt x="142" y="849"/>
                  </a:lnTo>
                  <a:lnTo>
                    <a:pt x="331" y="990"/>
                  </a:lnTo>
                  <a:lnTo>
                    <a:pt x="708" y="990"/>
                  </a:lnTo>
                  <a:lnTo>
                    <a:pt x="896" y="849"/>
                  </a:lnTo>
                  <a:lnTo>
                    <a:pt x="990" y="707"/>
                  </a:lnTo>
                  <a:lnTo>
                    <a:pt x="1037" y="519"/>
                  </a:lnTo>
                  <a:lnTo>
                    <a:pt x="1037" y="472"/>
                  </a:lnTo>
                  <a:lnTo>
                    <a:pt x="990" y="283"/>
                  </a:lnTo>
                  <a:lnTo>
                    <a:pt x="896" y="142"/>
                  </a:lnTo>
                  <a:lnTo>
                    <a:pt x="70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2"/>
            <p:cNvSpPr/>
            <p:nvPr/>
          </p:nvSpPr>
          <p:spPr>
            <a:xfrm>
              <a:off x="2076900" y="1871700"/>
              <a:ext cx="25925" cy="25925"/>
            </a:xfrm>
            <a:custGeom>
              <a:avLst/>
              <a:gdLst/>
              <a:ahLst/>
              <a:cxnLst/>
              <a:rect l="l" t="t" r="r" b="b"/>
              <a:pathLst>
                <a:path w="1037" h="1037" extrusionOk="0">
                  <a:moveTo>
                    <a:pt x="519" y="0"/>
                  </a:moveTo>
                  <a:lnTo>
                    <a:pt x="330" y="47"/>
                  </a:lnTo>
                  <a:lnTo>
                    <a:pt x="189" y="141"/>
                  </a:lnTo>
                  <a:lnTo>
                    <a:pt x="47" y="330"/>
                  </a:lnTo>
                  <a:lnTo>
                    <a:pt x="0" y="518"/>
                  </a:lnTo>
                  <a:lnTo>
                    <a:pt x="47" y="707"/>
                  </a:lnTo>
                  <a:lnTo>
                    <a:pt x="189" y="895"/>
                  </a:lnTo>
                  <a:lnTo>
                    <a:pt x="330" y="989"/>
                  </a:lnTo>
                  <a:lnTo>
                    <a:pt x="566" y="1036"/>
                  </a:lnTo>
                  <a:lnTo>
                    <a:pt x="754" y="989"/>
                  </a:lnTo>
                  <a:lnTo>
                    <a:pt x="895" y="895"/>
                  </a:lnTo>
                  <a:lnTo>
                    <a:pt x="1037" y="707"/>
                  </a:lnTo>
                  <a:lnTo>
                    <a:pt x="1037" y="518"/>
                  </a:lnTo>
                  <a:lnTo>
                    <a:pt x="990" y="330"/>
                  </a:lnTo>
                  <a:lnTo>
                    <a:pt x="895" y="141"/>
                  </a:lnTo>
                  <a:lnTo>
                    <a:pt x="754"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2"/>
            <p:cNvSpPr/>
            <p:nvPr/>
          </p:nvSpPr>
          <p:spPr>
            <a:xfrm>
              <a:off x="2115750" y="1987100"/>
              <a:ext cx="25950" cy="24775"/>
            </a:xfrm>
            <a:custGeom>
              <a:avLst/>
              <a:gdLst/>
              <a:ahLst/>
              <a:cxnLst/>
              <a:rect l="l" t="t" r="r" b="b"/>
              <a:pathLst>
                <a:path w="1038" h="991" extrusionOk="0">
                  <a:moveTo>
                    <a:pt x="519" y="1"/>
                  </a:moveTo>
                  <a:lnTo>
                    <a:pt x="331" y="48"/>
                  </a:lnTo>
                  <a:lnTo>
                    <a:pt x="142" y="142"/>
                  </a:lnTo>
                  <a:lnTo>
                    <a:pt x="48" y="284"/>
                  </a:lnTo>
                  <a:lnTo>
                    <a:pt x="1" y="519"/>
                  </a:lnTo>
                  <a:lnTo>
                    <a:pt x="48" y="708"/>
                  </a:lnTo>
                  <a:lnTo>
                    <a:pt x="142" y="849"/>
                  </a:lnTo>
                  <a:lnTo>
                    <a:pt x="331" y="990"/>
                  </a:lnTo>
                  <a:lnTo>
                    <a:pt x="708" y="990"/>
                  </a:lnTo>
                  <a:lnTo>
                    <a:pt x="896" y="849"/>
                  </a:lnTo>
                  <a:lnTo>
                    <a:pt x="990" y="708"/>
                  </a:lnTo>
                  <a:lnTo>
                    <a:pt x="1037" y="519"/>
                  </a:lnTo>
                  <a:lnTo>
                    <a:pt x="990" y="284"/>
                  </a:lnTo>
                  <a:lnTo>
                    <a:pt x="896" y="142"/>
                  </a:lnTo>
                  <a:lnTo>
                    <a:pt x="708"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2"/>
            <p:cNvSpPr/>
            <p:nvPr/>
          </p:nvSpPr>
          <p:spPr>
            <a:xfrm>
              <a:off x="2154625" y="2025975"/>
              <a:ext cx="24750" cy="9450"/>
            </a:xfrm>
            <a:custGeom>
              <a:avLst/>
              <a:gdLst/>
              <a:ahLst/>
              <a:cxnLst/>
              <a:rect l="l" t="t" r="r" b="b"/>
              <a:pathLst>
                <a:path w="990" h="378" extrusionOk="0">
                  <a:moveTo>
                    <a:pt x="425" y="1"/>
                  </a:moveTo>
                  <a:lnTo>
                    <a:pt x="236" y="48"/>
                  </a:lnTo>
                  <a:lnTo>
                    <a:pt x="95" y="189"/>
                  </a:lnTo>
                  <a:lnTo>
                    <a:pt x="1" y="377"/>
                  </a:lnTo>
                  <a:lnTo>
                    <a:pt x="990" y="377"/>
                  </a:lnTo>
                  <a:lnTo>
                    <a:pt x="943" y="236"/>
                  </a:lnTo>
                  <a:lnTo>
                    <a:pt x="849" y="142"/>
                  </a:lnTo>
                  <a:lnTo>
                    <a:pt x="754" y="48"/>
                  </a:lnTo>
                  <a:lnTo>
                    <a:pt x="613"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2"/>
            <p:cNvSpPr/>
            <p:nvPr/>
          </p:nvSpPr>
          <p:spPr>
            <a:xfrm>
              <a:off x="2076900" y="1948250"/>
              <a:ext cx="25925" cy="25925"/>
            </a:xfrm>
            <a:custGeom>
              <a:avLst/>
              <a:gdLst/>
              <a:ahLst/>
              <a:cxnLst/>
              <a:rect l="l" t="t" r="r" b="b"/>
              <a:pathLst>
                <a:path w="1037" h="1037" extrusionOk="0">
                  <a:moveTo>
                    <a:pt x="519" y="0"/>
                  </a:moveTo>
                  <a:lnTo>
                    <a:pt x="330" y="47"/>
                  </a:lnTo>
                  <a:lnTo>
                    <a:pt x="189" y="142"/>
                  </a:lnTo>
                  <a:lnTo>
                    <a:pt x="47" y="283"/>
                  </a:lnTo>
                  <a:lnTo>
                    <a:pt x="0" y="518"/>
                  </a:lnTo>
                  <a:lnTo>
                    <a:pt x="47" y="707"/>
                  </a:lnTo>
                  <a:lnTo>
                    <a:pt x="189" y="848"/>
                  </a:lnTo>
                  <a:lnTo>
                    <a:pt x="330" y="990"/>
                  </a:lnTo>
                  <a:lnTo>
                    <a:pt x="566" y="1037"/>
                  </a:lnTo>
                  <a:lnTo>
                    <a:pt x="754" y="990"/>
                  </a:lnTo>
                  <a:lnTo>
                    <a:pt x="895" y="848"/>
                  </a:lnTo>
                  <a:lnTo>
                    <a:pt x="1037" y="707"/>
                  </a:lnTo>
                  <a:lnTo>
                    <a:pt x="1037" y="518"/>
                  </a:lnTo>
                  <a:lnTo>
                    <a:pt x="990" y="283"/>
                  </a:lnTo>
                  <a:lnTo>
                    <a:pt x="895" y="142"/>
                  </a:lnTo>
                  <a:lnTo>
                    <a:pt x="754"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2"/>
            <p:cNvSpPr/>
            <p:nvPr/>
          </p:nvSpPr>
          <p:spPr>
            <a:xfrm>
              <a:off x="2192325" y="912975"/>
              <a:ext cx="25925" cy="25950"/>
            </a:xfrm>
            <a:custGeom>
              <a:avLst/>
              <a:gdLst/>
              <a:ahLst/>
              <a:cxnLst/>
              <a:rect l="l" t="t" r="r" b="b"/>
              <a:pathLst>
                <a:path w="1037" h="1038" extrusionOk="0">
                  <a:moveTo>
                    <a:pt x="518" y="1"/>
                  </a:moveTo>
                  <a:lnTo>
                    <a:pt x="330" y="48"/>
                  </a:lnTo>
                  <a:lnTo>
                    <a:pt x="189" y="142"/>
                  </a:lnTo>
                  <a:lnTo>
                    <a:pt x="47" y="330"/>
                  </a:lnTo>
                  <a:lnTo>
                    <a:pt x="0" y="519"/>
                  </a:lnTo>
                  <a:lnTo>
                    <a:pt x="47" y="707"/>
                  </a:lnTo>
                  <a:lnTo>
                    <a:pt x="189" y="849"/>
                  </a:lnTo>
                  <a:lnTo>
                    <a:pt x="330" y="990"/>
                  </a:lnTo>
                  <a:lnTo>
                    <a:pt x="518" y="1037"/>
                  </a:lnTo>
                  <a:lnTo>
                    <a:pt x="707" y="990"/>
                  </a:lnTo>
                  <a:lnTo>
                    <a:pt x="895" y="849"/>
                  </a:lnTo>
                  <a:lnTo>
                    <a:pt x="990" y="707"/>
                  </a:lnTo>
                  <a:lnTo>
                    <a:pt x="1037" y="519"/>
                  </a:lnTo>
                  <a:lnTo>
                    <a:pt x="990" y="330"/>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2"/>
            <p:cNvSpPr/>
            <p:nvPr/>
          </p:nvSpPr>
          <p:spPr>
            <a:xfrm>
              <a:off x="2154625" y="874100"/>
              <a:ext cx="24750" cy="25950"/>
            </a:xfrm>
            <a:custGeom>
              <a:avLst/>
              <a:gdLst/>
              <a:ahLst/>
              <a:cxnLst/>
              <a:rect l="l" t="t" r="r" b="b"/>
              <a:pathLst>
                <a:path w="990" h="1038" extrusionOk="0">
                  <a:moveTo>
                    <a:pt x="519" y="1"/>
                  </a:moveTo>
                  <a:lnTo>
                    <a:pt x="283" y="48"/>
                  </a:lnTo>
                  <a:lnTo>
                    <a:pt x="142" y="189"/>
                  </a:lnTo>
                  <a:lnTo>
                    <a:pt x="48" y="331"/>
                  </a:lnTo>
                  <a:lnTo>
                    <a:pt x="1" y="519"/>
                  </a:lnTo>
                  <a:lnTo>
                    <a:pt x="48" y="708"/>
                  </a:lnTo>
                  <a:lnTo>
                    <a:pt x="142" y="896"/>
                  </a:lnTo>
                  <a:lnTo>
                    <a:pt x="283" y="990"/>
                  </a:lnTo>
                  <a:lnTo>
                    <a:pt x="519" y="1037"/>
                  </a:lnTo>
                  <a:lnTo>
                    <a:pt x="707" y="990"/>
                  </a:lnTo>
                  <a:lnTo>
                    <a:pt x="849" y="896"/>
                  </a:lnTo>
                  <a:lnTo>
                    <a:pt x="990" y="708"/>
                  </a:lnTo>
                  <a:lnTo>
                    <a:pt x="990" y="519"/>
                  </a:lnTo>
                  <a:lnTo>
                    <a:pt x="990" y="331"/>
                  </a:lnTo>
                  <a:lnTo>
                    <a:pt x="849" y="189"/>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2"/>
            <p:cNvSpPr/>
            <p:nvPr/>
          </p:nvSpPr>
          <p:spPr>
            <a:xfrm>
              <a:off x="2192325" y="989525"/>
              <a:ext cx="25925" cy="24775"/>
            </a:xfrm>
            <a:custGeom>
              <a:avLst/>
              <a:gdLst/>
              <a:ahLst/>
              <a:cxnLst/>
              <a:rect l="l" t="t" r="r" b="b"/>
              <a:pathLst>
                <a:path w="1037" h="991" extrusionOk="0">
                  <a:moveTo>
                    <a:pt x="518" y="1"/>
                  </a:moveTo>
                  <a:lnTo>
                    <a:pt x="330" y="48"/>
                  </a:lnTo>
                  <a:lnTo>
                    <a:pt x="189" y="142"/>
                  </a:lnTo>
                  <a:lnTo>
                    <a:pt x="47" y="284"/>
                  </a:lnTo>
                  <a:lnTo>
                    <a:pt x="0" y="519"/>
                  </a:lnTo>
                  <a:lnTo>
                    <a:pt x="47" y="708"/>
                  </a:lnTo>
                  <a:lnTo>
                    <a:pt x="189" y="849"/>
                  </a:lnTo>
                  <a:lnTo>
                    <a:pt x="330" y="990"/>
                  </a:lnTo>
                  <a:lnTo>
                    <a:pt x="707" y="990"/>
                  </a:lnTo>
                  <a:lnTo>
                    <a:pt x="895" y="849"/>
                  </a:lnTo>
                  <a:lnTo>
                    <a:pt x="990" y="708"/>
                  </a:lnTo>
                  <a:lnTo>
                    <a:pt x="1037" y="519"/>
                  </a:lnTo>
                  <a:lnTo>
                    <a:pt x="990" y="284"/>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2"/>
            <p:cNvSpPr/>
            <p:nvPr/>
          </p:nvSpPr>
          <p:spPr>
            <a:xfrm>
              <a:off x="2154625" y="950675"/>
              <a:ext cx="24750" cy="25925"/>
            </a:xfrm>
            <a:custGeom>
              <a:avLst/>
              <a:gdLst/>
              <a:ahLst/>
              <a:cxnLst/>
              <a:rect l="l" t="t" r="r" b="b"/>
              <a:pathLst>
                <a:path w="990" h="1037" extrusionOk="0">
                  <a:moveTo>
                    <a:pt x="519" y="0"/>
                  </a:moveTo>
                  <a:lnTo>
                    <a:pt x="283" y="47"/>
                  </a:lnTo>
                  <a:lnTo>
                    <a:pt x="142" y="189"/>
                  </a:lnTo>
                  <a:lnTo>
                    <a:pt x="48" y="330"/>
                  </a:lnTo>
                  <a:lnTo>
                    <a:pt x="1" y="518"/>
                  </a:lnTo>
                  <a:lnTo>
                    <a:pt x="48" y="754"/>
                  </a:lnTo>
                  <a:lnTo>
                    <a:pt x="142" y="895"/>
                  </a:lnTo>
                  <a:lnTo>
                    <a:pt x="283" y="990"/>
                  </a:lnTo>
                  <a:lnTo>
                    <a:pt x="519" y="1037"/>
                  </a:lnTo>
                  <a:lnTo>
                    <a:pt x="707" y="990"/>
                  </a:lnTo>
                  <a:lnTo>
                    <a:pt x="849" y="895"/>
                  </a:lnTo>
                  <a:lnTo>
                    <a:pt x="990" y="754"/>
                  </a:lnTo>
                  <a:lnTo>
                    <a:pt x="990" y="518"/>
                  </a:lnTo>
                  <a:lnTo>
                    <a:pt x="990" y="330"/>
                  </a:lnTo>
                  <a:lnTo>
                    <a:pt x="849" y="189"/>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2"/>
            <p:cNvSpPr/>
            <p:nvPr/>
          </p:nvSpPr>
          <p:spPr>
            <a:xfrm>
              <a:off x="2192325" y="1066100"/>
              <a:ext cx="25925" cy="25925"/>
            </a:xfrm>
            <a:custGeom>
              <a:avLst/>
              <a:gdLst/>
              <a:ahLst/>
              <a:cxnLst/>
              <a:rect l="l" t="t" r="r" b="b"/>
              <a:pathLst>
                <a:path w="1037" h="1037" extrusionOk="0">
                  <a:moveTo>
                    <a:pt x="518" y="0"/>
                  </a:moveTo>
                  <a:lnTo>
                    <a:pt x="330" y="47"/>
                  </a:lnTo>
                  <a:lnTo>
                    <a:pt x="142" y="141"/>
                  </a:lnTo>
                  <a:lnTo>
                    <a:pt x="47" y="330"/>
                  </a:lnTo>
                  <a:lnTo>
                    <a:pt x="0" y="518"/>
                  </a:lnTo>
                  <a:lnTo>
                    <a:pt x="47" y="707"/>
                  </a:lnTo>
                  <a:lnTo>
                    <a:pt x="142" y="895"/>
                  </a:lnTo>
                  <a:lnTo>
                    <a:pt x="330" y="989"/>
                  </a:lnTo>
                  <a:lnTo>
                    <a:pt x="518" y="1037"/>
                  </a:lnTo>
                  <a:lnTo>
                    <a:pt x="707" y="989"/>
                  </a:lnTo>
                  <a:lnTo>
                    <a:pt x="895" y="895"/>
                  </a:lnTo>
                  <a:lnTo>
                    <a:pt x="990" y="707"/>
                  </a:lnTo>
                  <a:lnTo>
                    <a:pt x="1037" y="518"/>
                  </a:lnTo>
                  <a:lnTo>
                    <a:pt x="990" y="330"/>
                  </a:lnTo>
                  <a:lnTo>
                    <a:pt x="895" y="141"/>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2"/>
            <p:cNvSpPr/>
            <p:nvPr/>
          </p:nvSpPr>
          <p:spPr>
            <a:xfrm>
              <a:off x="2154625" y="1028400"/>
              <a:ext cx="24750" cy="24750"/>
            </a:xfrm>
            <a:custGeom>
              <a:avLst/>
              <a:gdLst/>
              <a:ahLst/>
              <a:cxnLst/>
              <a:rect l="l" t="t" r="r" b="b"/>
              <a:pathLst>
                <a:path w="990" h="990" extrusionOk="0">
                  <a:moveTo>
                    <a:pt x="283" y="1"/>
                  </a:moveTo>
                  <a:lnTo>
                    <a:pt x="142" y="142"/>
                  </a:lnTo>
                  <a:lnTo>
                    <a:pt x="48" y="283"/>
                  </a:lnTo>
                  <a:lnTo>
                    <a:pt x="1" y="472"/>
                  </a:lnTo>
                  <a:lnTo>
                    <a:pt x="48" y="707"/>
                  </a:lnTo>
                  <a:lnTo>
                    <a:pt x="142" y="849"/>
                  </a:lnTo>
                  <a:lnTo>
                    <a:pt x="283" y="943"/>
                  </a:lnTo>
                  <a:lnTo>
                    <a:pt x="519" y="990"/>
                  </a:lnTo>
                  <a:lnTo>
                    <a:pt x="707" y="943"/>
                  </a:lnTo>
                  <a:lnTo>
                    <a:pt x="849" y="849"/>
                  </a:lnTo>
                  <a:lnTo>
                    <a:pt x="990" y="707"/>
                  </a:lnTo>
                  <a:lnTo>
                    <a:pt x="990" y="472"/>
                  </a:lnTo>
                  <a:lnTo>
                    <a:pt x="990"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42"/>
            <p:cNvSpPr/>
            <p:nvPr/>
          </p:nvSpPr>
          <p:spPr>
            <a:xfrm>
              <a:off x="2192325" y="1142650"/>
              <a:ext cx="25925" cy="25925"/>
            </a:xfrm>
            <a:custGeom>
              <a:avLst/>
              <a:gdLst/>
              <a:ahLst/>
              <a:cxnLst/>
              <a:rect l="l" t="t" r="r" b="b"/>
              <a:pathLst>
                <a:path w="1037" h="1037" extrusionOk="0">
                  <a:moveTo>
                    <a:pt x="518" y="0"/>
                  </a:moveTo>
                  <a:lnTo>
                    <a:pt x="330" y="47"/>
                  </a:lnTo>
                  <a:lnTo>
                    <a:pt x="142" y="142"/>
                  </a:lnTo>
                  <a:lnTo>
                    <a:pt x="47" y="330"/>
                  </a:lnTo>
                  <a:lnTo>
                    <a:pt x="0" y="519"/>
                  </a:lnTo>
                  <a:lnTo>
                    <a:pt x="47" y="707"/>
                  </a:lnTo>
                  <a:lnTo>
                    <a:pt x="142" y="895"/>
                  </a:lnTo>
                  <a:lnTo>
                    <a:pt x="330" y="990"/>
                  </a:lnTo>
                  <a:lnTo>
                    <a:pt x="518" y="1037"/>
                  </a:lnTo>
                  <a:lnTo>
                    <a:pt x="707" y="990"/>
                  </a:lnTo>
                  <a:lnTo>
                    <a:pt x="895" y="895"/>
                  </a:lnTo>
                  <a:lnTo>
                    <a:pt x="990" y="707"/>
                  </a:lnTo>
                  <a:lnTo>
                    <a:pt x="1037" y="519"/>
                  </a:lnTo>
                  <a:lnTo>
                    <a:pt x="990" y="330"/>
                  </a:lnTo>
                  <a:lnTo>
                    <a:pt x="895"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2"/>
            <p:cNvSpPr/>
            <p:nvPr/>
          </p:nvSpPr>
          <p:spPr>
            <a:xfrm>
              <a:off x="2154625" y="1104950"/>
              <a:ext cx="24750" cy="25950"/>
            </a:xfrm>
            <a:custGeom>
              <a:avLst/>
              <a:gdLst/>
              <a:ahLst/>
              <a:cxnLst/>
              <a:rect l="l" t="t" r="r" b="b"/>
              <a:pathLst>
                <a:path w="990" h="1038" extrusionOk="0">
                  <a:moveTo>
                    <a:pt x="472" y="1"/>
                  </a:moveTo>
                  <a:lnTo>
                    <a:pt x="283" y="48"/>
                  </a:lnTo>
                  <a:lnTo>
                    <a:pt x="142" y="142"/>
                  </a:lnTo>
                  <a:lnTo>
                    <a:pt x="1" y="283"/>
                  </a:lnTo>
                  <a:lnTo>
                    <a:pt x="1" y="519"/>
                  </a:lnTo>
                  <a:lnTo>
                    <a:pt x="1" y="707"/>
                  </a:lnTo>
                  <a:lnTo>
                    <a:pt x="142" y="849"/>
                  </a:lnTo>
                  <a:lnTo>
                    <a:pt x="283" y="990"/>
                  </a:lnTo>
                  <a:lnTo>
                    <a:pt x="519" y="1037"/>
                  </a:lnTo>
                  <a:lnTo>
                    <a:pt x="707" y="990"/>
                  </a:lnTo>
                  <a:lnTo>
                    <a:pt x="849" y="849"/>
                  </a:lnTo>
                  <a:lnTo>
                    <a:pt x="990" y="707"/>
                  </a:lnTo>
                  <a:lnTo>
                    <a:pt x="990" y="519"/>
                  </a:lnTo>
                  <a:lnTo>
                    <a:pt x="990" y="472"/>
                  </a:lnTo>
                  <a:lnTo>
                    <a:pt x="990" y="283"/>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2"/>
            <p:cNvSpPr/>
            <p:nvPr/>
          </p:nvSpPr>
          <p:spPr>
            <a:xfrm>
              <a:off x="2192325" y="1219200"/>
              <a:ext cx="25925" cy="25925"/>
            </a:xfrm>
            <a:custGeom>
              <a:avLst/>
              <a:gdLst/>
              <a:ahLst/>
              <a:cxnLst/>
              <a:rect l="l" t="t" r="r" b="b"/>
              <a:pathLst>
                <a:path w="1037" h="1037" extrusionOk="0">
                  <a:moveTo>
                    <a:pt x="518" y="1"/>
                  </a:moveTo>
                  <a:lnTo>
                    <a:pt x="330" y="48"/>
                  </a:lnTo>
                  <a:lnTo>
                    <a:pt x="142" y="189"/>
                  </a:lnTo>
                  <a:lnTo>
                    <a:pt x="47" y="330"/>
                  </a:lnTo>
                  <a:lnTo>
                    <a:pt x="0" y="519"/>
                  </a:lnTo>
                  <a:lnTo>
                    <a:pt x="47" y="754"/>
                  </a:lnTo>
                  <a:lnTo>
                    <a:pt x="142" y="896"/>
                  </a:lnTo>
                  <a:lnTo>
                    <a:pt x="330" y="990"/>
                  </a:lnTo>
                  <a:lnTo>
                    <a:pt x="518" y="1037"/>
                  </a:lnTo>
                  <a:lnTo>
                    <a:pt x="707" y="990"/>
                  </a:lnTo>
                  <a:lnTo>
                    <a:pt x="895" y="896"/>
                  </a:lnTo>
                  <a:lnTo>
                    <a:pt x="990" y="707"/>
                  </a:lnTo>
                  <a:lnTo>
                    <a:pt x="1037" y="519"/>
                  </a:lnTo>
                  <a:lnTo>
                    <a:pt x="990" y="330"/>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2"/>
            <p:cNvSpPr/>
            <p:nvPr/>
          </p:nvSpPr>
          <p:spPr>
            <a:xfrm>
              <a:off x="2154625" y="1181500"/>
              <a:ext cx="24750" cy="25950"/>
            </a:xfrm>
            <a:custGeom>
              <a:avLst/>
              <a:gdLst/>
              <a:ahLst/>
              <a:cxnLst/>
              <a:rect l="l" t="t" r="r" b="b"/>
              <a:pathLst>
                <a:path w="990" h="1038" extrusionOk="0">
                  <a:moveTo>
                    <a:pt x="519" y="1"/>
                  </a:moveTo>
                  <a:lnTo>
                    <a:pt x="283" y="48"/>
                  </a:lnTo>
                  <a:lnTo>
                    <a:pt x="142" y="142"/>
                  </a:lnTo>
                  <a:lnTo>
                    <a:pt x="48" y="284"/>
                  </a:lnTo>
                  <a:lnTo>
                    <a:pt x="1" y="519"/>
                  </a:lnTo>
                  <a:lnTo>
                    <a:pt x="48" y="708"/>
                  </a:lnTo>
                  <a:lnTo>
                    <a:pt x="142" y="849"/>
                  </a:lnTo>
                  <a:lnTo>
                    <a:pt x="283" y="990"/>
                  </a:lnTo>
                  <a:lnTo>
                    <a:pt x="519" y="1037"/>
                  </a:lnTo>
                  <a:lnTo>
                    <a:pt x="707" y="990"/>
                  </a:lnTo>
                  <a:lnTo>
                    <a:pt x="849" y="849"/>
                  </a:lnTo>
                  <a:lnTo>
                    <a:pt x="990" y="708"/>
                  </a:lnTo>
                  <a:lnTo>
                    <a:pt x="990" y="519"/>
                  </a:lnTo>
                  <a:lnTo>
                    <a:pt x="990" y="284"/>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2"/>
            <p:cNvSpPr/>
            <p:nvPr/>
          </p:nvSpPr>
          <p:spPr>
            <a:xfrm>
              <a:off x="2192325" y="1295750"/>
              <a:ext cx="25925" cy="25950"/>
            </a:xfrm>
            <a:custGeom>
              <a:avLst/>
              <a:gdLst/>
              <a:ahLst/>
              <a:cxnLst/>
              <a:rect l="l" t="t" r="r" b="b"/>
              <a:pathLst>
                <a:path w="1037" h="1038" extrusionOk="0">
                  <a:moveTo>
                    <a:pt x="518" y="1"/>
                  </a:moveTo>
                  <a:lnTo>
                    <a:pt x="330" y="48"/>
                  </a:lnTo>
                  <a:lnTo>
                    <a:pt x="142" y="189"/>
                  </a:lnTo>
                  <a:lnTo>
                    <a:pt x="47" y="331"/>
                  </a:lnTo>
                  <a:lnTo>
                    <a:pt x="0" y="566"/>
                  </a:lnTo>
                  <a:lnTo>
                    <a:pt x="47" y="755"/>
                  </a:lnTo>
                  <a:lnTo>
                    <a:pt x="142" y="896"/>
                  </a:lnTo>
                  <a:lnTo>
                    <a:pt x="330" y="1037"/>
                  </a:lnTo>
                  <a:lnTo>
                    <a:pt x="518" y="1037"/>
                  </a:lnTo>
                  <a:lnTo>
                    <a:pt x="707" y="990"/>
                  </a:lnTo>
                  <a:lnTo>
                    <a:pt x="895" y="896"/>
                  </a:lnTo>
                  <a:lnTo>
                    <a:pt x="990" y="755"/>
                  </a:lnTo>
                  <a:lnTo>
                    <a:pt x="1037" y="566"/>
                  </a:lnTo>
                  <a:lnTo>
                    <a:pt x="1037" y="519"/>
                  </a:lnTo>
                  <a:lnTo>
                    <a:pt x="990" y="331"/>
                  </a:lnTo>
                  <a:lnTo>
                    <a:pt x="895" y="189"/>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42"/>
            <p:cNvSpPr/>
            <p:nvPr/>
          </p:nvSpPr>
          <p:spPr>
            <a:xfrm>
              <a:off x="2154625" y="1258075"/>
              <a:ext cx="24750" cy="25925"/>
            </a:xfrm>
            <a:custGeom>
              <a:avLst/>
              <a:gdLst/>
              <a:ahLst/>
              <a:cxnLst/>
              <a:rect l="l" t="t" r="r" b="b"/>
              <a:pathLst>
                <a:path w="990" h="1037" extrusionOk="0">
                  <a:moveTo>
                    <a:pt x="472" y="0"/>
                  </a:moveTo>
                  <a:lnTo>
                    <a:pt x="283" y="47"/>
                  </a:lnTo>
                  <a:lnTo>
                    <a:pt x="142" y="142"/>
                  </a:lnTo>
                  <a:lnTo>
                    <a:pt x="1" y="330"/>
                  </a:lnTo>
                  <a:lnTo>
                    <a:pt x="1" y="518"/>
                  </a:lnTo>
                  <a:lnTo>
                    <a:pt x="1" y="707"/>
                  </a:lnTo>
                  <a:lnTo>
                    <a:pt x="142" y="895"/>
                  </a:lnTo>
                  <a:lnTo>
                    <a:pt x="283" y="990"/>
                  </a:lnTo>
                  <a:lnTo>
                    <a:pt x="519" y="1037"/>
                  </a:lnTo>
                  <a:lnTo>
                    <a:pt x="707" y="990"/>
                  </a:lnTo>
                  <a:lnTo>
                    <a:pt x="849" y="895"/>
                  </a:lnTo>
                  <a:lnTo>
                    <a:pt x="990" y="707"/>
                  </a:lnTo>
                  <a:lnTo>
                    <a:pt x="990" y="518"/>
                  </a:lnTo>
                  <a:lnTo>
                    <a:pt x="990" y="283"/>
                  </a:lnTo>
                  <a:lnTo>
                    <a:pt x="849" y="142"/>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2"/>
            <p:cNvSpPr/>
            <p:nvPr/>
          </p:nvSpPr>
          <p:spPr>
            <a:xfrm>
              <a:off x="2192325" y="1372300"/>
              <a:ext cx="25925" cy="25950"/>
            </a:xfrm>
            <a:custGeom>
              <a:avLst/>
              <a:gdLst/>
              <a:ahLst/>
              <a:cxnLst/>
              <a:rect l="l" t="t" r="r" b="b"/>
              <a:pathLst>
                <a:path w="1037" h="1038" extrusionOk="0">
                  <a:moveTo>
                    <a:pt x="518" y="1"/>
                  </a:moveTo>
                  <a:lnTo>
                    <a:pt x="330" y="48"/>
                  </a:lnTo>
                  <a:lnTo>
                    <a:pt x="142" y="189"/>
                  </a:lnTo>
                  <a:lnTo>
                    <a:pt x="47" y="331"/>
                  </a:lnTo>
                  <a:lnTo>
                    <a:pt x="0" y="519"/>
                  </a:lnTo>
                  <a:lnTo>
                    <a:pt x="47" y="755"/>
                  </a:lnTo>
                  <a:lnTo>
                    <a:pt x="142" y="896"/>
                  </a:lnTo>
                  <a:lnTo>
                    <a:pt x="330" y="990"/>
                  </a:lnTo>
                  <a:lnTo>
                    <a:pt x="518" y="1037"/>
                  </a:lnTo>
                  <a:lnTo>
                    <a:pt x="707" y="990"/>
                  </a:lnTo>
                  <a:lnTo>
                    <a:pt x="895" y="896"/>
                  </a:lnTo>
                  <a:lnTo>
                    <a:pt x="990" y="708"/>
                  </a:lnTo>
                  <a:lnTo>
                    <a:pt x="1037" y="519"/>
                  </a:lnTo>
                  <a:lnTo>
                    <a:pt x="990" y="331"/>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2"/>
            <p:cNvSpPr/>
            <p:nvPr/>
          </p:nvSpPr>
          <p:spPr>
            <a:xfrm>
              <a:off x="2154625" y="1334625"/>
              <a:ext cx="24750" cy="25925"/>
            </a:xfrm>
            <a:custGeom>
              <a:avLst/>
              <a:gdLst/>
              <a:ahLst/>
              <a:cxnLst/>
              <a:rect l="l" t="t" r="r" b="b"/>
              <a:pathLst>
                <a:path w="990" h="1037" extrusionOk="0">
                  <a:moveTo>
                    <a:pt x="472" y="0"/>
                  </a:moveTo>
                  <a:lnTo>
                    <a:pt x="283" y="48"/>
                  </a:lnTo>
                  <a:lnTo>
                    <a:pt x="142" y="142"/>
                  </a:lnTo>
                  <a:lnTo>
                    <a:pt x="1" y="330"/>
                  </a:lnTo>
                  <a:lnTo>
                    <a:pt x="1" y="519"/>
                  </a:lnTo>
                  <a:lnTo>
                    <a:pt x="1" y="707"/>
                  </a:lnTo>
                  <a:lnTo>
                    <a:pt x="142" y="896"/>
                  </a:lnTo>
                  <a:lnTo>
                    <a:pt x="283" y="990"/>
                  </a:lnTo>
                  <a:lnTo>
                    <a:pt x="519" y="1037"/>
                  </a:lnTo>
                  <a:lnTo>
                    <a:pt x="707" y="990"/>
                  </a:lnTo>
                  <a:lnTo>
                    <a:pt x="849" y="896"/>
                  </a:lnTo>
                  <a:lnTo>
                    <a:pt x="990" y="707"/>
                  </a:lnTo>
                  <a:lnTo>
                    <a:pt x="990" y="519"/>
                  </a:lnTo>
                  <a:lnTo>
                    <a:pt x="990" y="330"/>
                  </a:lnTo>
                  <a:lnTo>
                    <a:pt x="849" y="142"/>
                  </a:lnTo>
                  <a:lnTo>
                    <a:pt x="707" y="48"/>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2"/>
            <p:cNvSpPr/>
            <p:nvPr/>
          </p:nvSpPr>
          <p:spPr>
            <a:xfrm>
              <a:off x="2192325" y="1450050"/>
              <a:ext cx="25925" cy="25925"/>
            </a:xfrm>
            <a:custGeom>
              <a:avLst/>
              <a:gdLst/>
              <a:ahLst/>
              <a:cxnLst/>
              <a:rect l="l" t="t" r="r" b="b"/>
              <a:pathLst>
                <a:path w="1037" h="1037" extrusionOk="0">
                  <a:moveTo>
                    <a:pt x="518" y="0"/>
                  </a:moveTo>
                  <a:lnTo>
                    <a:pt x="330" y="47"/>
                  </a:lnTo>
                  <a:lnTo>
                    <a:pt x="189" y="142"/>
                  </a:lnTo>
                  <a:lnTo>
                    <a:pt x="47" y="330"/>
                  </a:lnTo>
                  <a:lnTo>
                    <a:pt x="0" y="519"/>
                  </a:lnTo>
                  <a:lnTo>
                    <a:pt x="47" y="707"/>
                  </a:lnTo>
                  <a:lnTo>
                    <a:pt x="189" y="848"/>
                  </a:lnTo>
                  <a:lnTo>
                    <a:pt x="330" y="990"/>
                  </a:lnTo>
                  <a:lnTo>
                    <a:pt x="518" y="1037"/>
                  </a:lnTo>
                  <a:lnTo>
                    <a:pt x="707" y="990"/>
                  </a:lnTo>
                  <a:lnTo>
                    <a:pt x="895" y="848"/>
                  </a:lnTo>
                  <a:lnTo>
                    <a:pt x="990" y="707"/>
                  </a:lnTo>
                  <a:lnTo>
                    <a:pt x="1037" y="519"/>
                  </a:lnTo>
                  <a:lnTo>
                    <a:pt x="990" y="330"/>
                  </a:lnTo>
                  <a:lnTo>
                    <a:pt x="895" y="142"/>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2"/>
            <p:cNvSpPr/>
            <p:nvPr/>
          </p:nvSpPr>
          <p:spPr>
            <a:xfrm>
              <a:off x="2154625" y="1411175"/>
              <a:ext cx="24750" cy="25950"/>
            </a:xfrm>
            <a:custGeom>
              <a:avLst/>
              <a:gdLst/>
              <a:ahLst/>
              <a:cxnLst/>
              <a:rect l="l" t="t" r="r" b="b"/>
              <a:pathLst>
                <a:path w="990" h="1038" extrusionOk="0">
                  <a:moveTo>
                    <a:pt x="472" y="1"/>
                  </a:moveTo>
                  <a:lnTo>
                    <a:pt x="283" y="48"/>
                  </a:lnTo>
                  <a:lnTo>
                    <a:pt x="142" y="142"/>
                  </a:lnTo>
                  <a:lnTo>
                    <a:pt x="1" y="330"/>
                  </a:lnTo>
                  <a:lnTo>
                    <a:pt x="1" y="519"/>
                  </a:lnTo>
                  <a:lnTo>
                    <a:pt x="1" y="707"/>
                  </a:lnTo>
                  <a:lnTo>
                    <a:pt x="142" y="896"/>
                  </a:lnTo>
                  <a:lnTo>
                    <a:pt x="283" y="990"/>
                  </a:lnTo>
                  <a:lnTo>
                    <a:pt x="519" y="1037"/>
                  </a:lnTo>
                  <a:lnTo>
                    <a:pt x="707" y="990"/>
                  </a:lnTo>
                  <a:lnTo>
                    <a:pt x="849" y="896"/>
                  </a:lnTo>
                  <a:lnTo>
                    <a:pt x="990" y="707"/>
                  </a:lnTo>
                  <a:lnTo>
                    <a:pt x="990" y="519"/>
                  </a:lnTo>
                  <a:lnTo>
                    <a:pt x="990" y="330"/>
                  </a:lnTo>
                  <a:lnTo>
                    <a:pt x="849" y="142"/>
                  </a:lnTo>
                  <a:lnTo>
                    <a:pt x="707" y="48"/>
                  </a:lnTo>
                  <a:lnTo>
                    <a:pt x="472"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2"/>
            <p:cNvSpPr/>
            <p:nvPr/>
          </p:nvSpPr>
          <p:spPr>
            <a:xfrm>
              <a:off x="2192325" y="1526600"/>
              <a:ext cx="25925" cy="25925"/>
            </a:xfrm>
            <a:custGeom>
              <a:avLst/>
              <a:gdLst/>
              <a:ahLst/>
              <a:cxnLst/>
              <a:rect l="l" t="t" r="r" b="b"/>
              <a:pathLst>
                <a:path w="1037" h="1037" extrusionOk="0">
                  <a:moveTo>
                    <a:pt x="518" y="1"/>
                  </a:moveTo>
                  <a:lnTo>
                    <a:pt x="330" y="48"/>
                  </a:lnTo>
                  <a:lnTo>
                    <a:pt x="189" y="142"/>
                  </a:lnTo>
                  <a:lnTo>
                    <a:pt x="47" y="330"/>
                  </a:lnTo>
                  <a:lnTo>
                    <a:pt x="0" y="519"/>
                  </a:lnTo>
                  <a:lnTo>
                    <a:pt x="47" y="707"/>
                  </a:lnTo>
                  <a:lnTo>
                    <a:pt x="189" y="896"/>
                  </a:lnTo>
                  <a:lnTo>
                    <a:pt x="330" y="990"/>
                  </a:lnTo>
                  <a:lnTo>
                    <a:pt x="518" y="1037"/>
                  </a:lnTo>
                  <a:lnTo>
                    <a:pt x="707" y="990"/>
                  </a:lnTo>
                  <a:lnTo>
                    <a:pt x="895" y="896"/>
                  </a:lnTo>
                  <a:lnTo>
                    <a:pt x="990" y="707"/>
                  </a:lnTo>
                  <a:lnTo>
                    <a:pt x="1037" y="519"/>
                  </a:lnTo>
                  <a:lnTo>
                    <a:pt x="990" y="330"/>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2"/>
            <p:cNvSpPr/>
            <p:nvPr/>
          </p:nvSpPr>
          <p:spPr>
            <a:xfrm>
              <a:off x="2154625" y="1488900"/>
              <a:ext cx="24750" cy="24775"/>
            </a:xfrm>
            <a:custGeom>
              <a:avLst/>
              <a:gdLst/>
              <a:ahLst/>
              <a:cxnLst/>
              <a:rect l="l" t="t" r="r" b="b"/>
              <a:pathLst>
                <a:path w="990" h="991" extrusionOk="0">
                  <a:moveTo>
                    <a:pt x="283" y="1"/>
                  </a:moveTo>
                  <a:lnTo>
                    <a:pt x="142" y="142"/>
                  </a:lnTo>
                  <a:lnTo>
                    <a:pt x="48" y="284"/>
                  </a:lnTo>
                  <a:lnTo>
                    <a:pt x="1" y="472"/>
                  </a:lnTo>
                  <a:lnTo>
                    <a:pt x="48" y="708"/>
                  </a:lnTo>
                  <a:lnTo>
                    <a:pt x="142" y="849"/>
                  </a:lnTo>
                  <a:lnTo>
                    <a:pt x="283" y="943"/>
                  </a:lnTo>
                  <a:lnTo>
                    <a:pt x="519" y="990"/>
                  </a:lnTo>
                  <a:lnTo>
                    <a:pt x="707" y="943"/>
                  </a:lnTo>
                  <a:lnTo>
                    <a:pt x="849" y="849"/>
                  </a:lnTo>
                  <a:lnTo>
                    <a:pt x="990" y="708"/>
                  </a:lnTo>
                  <a:lnTo>
                    <a:pt x="990" y="472"/>
                  </a:lnTo>
                  <a:lnTo>
                    <a:pt x="990" y="284"/>
                  </a:lnTo>
                  <a:lnTo>
                    <a:pt x="849"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2"/>
            <p:cNvSpPr/>
            <p:nvPr/>
          </p:nvSpPr>
          <p:spPr>
            <a:xfrm>
              <a:off x="2192325" y="1603150"/>
              <a:ext cx="25925" cy="25950"/>
            </a:xfrm>
            <a:custGeom>
              <a:avLst/>
              <a:gdLst/>
              <a:ahLst/>
              <a:cxnLst/>
              <a:rect l="l" t="t" r="r" b="b"/>
              <a:pathLst>
                <a:path w="1037" h="1038" extrusionOk="0">
                  <a:moveTo>
                    <a:pt x="518" y="1"/>
                  </a:moveTo>
                  <a:lnTo>
                    <a:pt x="330" y="48"/>
                  </a:lnTo>
                  <a:lnTo>
                    <a:pt x="189" y="142"/>
                  </a:lnTo>
                  <a:lnTo>
                    <a:pt x="47" y="330"/>
                  </a:lnTo>
                  <a:lnTo>
                    <a:pt x="0" y="519"/>
                  </a:lnTo>
                  <a:lnTo>
                    <a:pt x="47" y="707"/>
                  </a:lnTo>
                  <a:lnTo>
                    <a:pt x="189" y="896"/>
                  </a:lnTo>
                  <a:lnTo>
                    <a:pt x="330" y="990"/>
                  </a:lnTo>
                  <a:lnTo>
                    <a:pt x="518" y="1037"/>
                  </a:lnTo>
                  <a:lnTo>
                    <a:pt x="707" y="990"/>
                  </a:lnTo>
                  <a:lnTo>
                    <a:pt x="895" y="896"/>
                  </a:lnTo>
                  <a:lnTo>
                    <a:pt x="990" y="707"/>
                  </a:lnTo>
                  <a:lnTo>
                    <a:pt x="1037" y="519"/>
                  </a:lnTo>
                  <a:lnTo>
                    <a:pt x="990" y="330"/>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2"/>
            <p:cNvSpPr/>
            <p:nvPr/>
          </p:nvSpPr>
          <p:spPr>
            <a:xfrm>
              <a:off x="2154625" y="1565475"/>
              <a:ext cx="24750" cy="24750"/>
            </a:xfrm>
            <a:custGeom>
              <a:avLst/>
              <a:gdLst/>
              <a:ahLst/>
              <a:cxnLst/>
              <a:rect l="l" t="t" r="r" b="b"/>
              <a:pathLst>
                <a:path w="990" h="990" extrusionOk="0">
                  <a:moveTo>
                    <a:pt x="283" y="0"/>
                  </a:moveTo>
                  <a:lnTo>
                    <a:pt x="142" y="142"/>
                  </a:lnTo>
                  <a:lnTo>
                    <a:pt x="48" y="283"/>
                  </a:lnTo>
                  <a:lnTo>
                    <a:pt x="1" y="471"/>
                  </a:lnTo>
                  <a:lnTo>
                    <a:pt x="48" y="707"/>
                  </a:lnTo>
                  <a:lnTo>
                    <a:pt x="142" y="848"/>
                  </a:lnTo>
                  <a:lnTo>
                    <a:pt x="283" y="942"/>
                  </a:lnTo>
                  <a:lnTo>
                    <a:pt x="519" y="990"/>
                  </a:lnTo>
                  <a:lnTo>
                    <a:pt x="707" y="942"/>
                  </a:lnTo>
                  <a:lnTo>
                    <a:pt x="849" y="848"/>
                  </a:lnTo>
                  <a:lnTo>
                    <a:pt x="990" y="707"/>
                  </a:lnTo>
                  <a:lnTo>
                    <a:pt x="990" y="471"/>
                  </a:lnTo>
                  <a:lnTo>
                    <a:pt x="990" y="283"/>
                  </a:lnTo>
                  <a:lnTo>
                    <a:pt x="849" y="142"/>
                  </a:lnTo>
                  <a:lnTo>
                    <a:pt x="707"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2"/>
            <p:cNvSpPr/>
            <p:nvPr/>
          </p:nvSpPr>
          <p:spPr>
            <a:xfrm>
              <a:off x="2192325" y="1679700"/>
              <a:ext cx="25925" cy="25950"/>
            </a:xfrm>
            <a:custGeom>
              <a:avLst/>
              <a:gdLst/>
              <a:ahLst/>
              <a:cxnLst/>
              <a:rect l="l" t="t" r="r" b="b"/>
              <a:pathLst>
                <a:path w="1037" h="1038" extrusionOk="0">
                  <a:moveTo>
                    <a:pt x="518" y="1"/>
                  </a:moveTo>
                  <a:lnTo>
                    <a:pt x="330" y="48"/>
                  </a:lnTo>
                  <a:lnTo>
                    <a:pt x="189" y="189"/>
                  </a:lnTo>
                  <a:lnTo>
                    <a:pt x="47" y="331"/>
                  </a:lnTo>
                  <a:lnTo>
                    <a:pt x="0" y="519"/>
                  </a:lnTo>
                  <a:lnTo>
                    <a:pt x="47" y="708"/>
                  </a:lnTo>
                  <a:lnTo>
                    <a:pt x="189" y="896"/>
                  </a:lnTo>
                  <a:lnTo>
                    <a:pt x="330" y="990"/>
                  </a:lnTo>
                  <a:lnTo>
                    <a:pt x="518" y="1037"/>
                  </a:lnTo>
                  <a:lnTo>
                    <a:pt x="707" y="990"/>
                  </a:lnTo>
                  <a:lnTo>
                    <a:pt x="895" y="896"/>
                  </a:lnTo>
                  <a:lnTo>
                    <a:pt x="990" y="708"/>
                  </a:lnTo>
                  <a:lnTo>
                    <a:pt x="1037" y="519"/>
                  </a:lnTo>
                  <a:lnTo>
                    <a:pt x="990" y="331"/>
                  </a:lnTo>
                  <a:lnTo>
                    <a:pt x="895" y="189"/>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2"/>
            <p:cNvSpPr/>
            <p:nvPr/>
          </p:nvSpPr>
          <p:spPr>
            <a:xfrm>
              <a:off x="2154625" y="1642025"/>
              <a:ext cx="24750" cy="24750"/>
            </a:xfrm>
            <a:custGeom>
              <a:avLst/>
              <a:gdLst/>
              <a:ahLst/>
              <a:cxnLst/>
              <a:rect l="l" t="t" r="r" b="b"/>
              <a:pathLst>
                <a:path w="990" h="990" extrusionOk="0">
                  <a:moveTo>
                    <a:pt x="519" y="0"/>
                  </a:moveTo>
                  <a:lnTo>
                    <a:pt x="283" y="47"/>
                  </a:lnTo>
                  <a:lnTo>
                    <a:pt x="142" y="142"/>
                  </a:lnTo>
                  <a:lnTo>
                    <a:pt x="48" y="283"/>
                  </a:lnTo>
                  <a:lnTo>
                    <a:pt x="1" y="519"/>
                  </a:lnTo>
                  <a:lnTo>
                    <a:pt x="48" y="707"/>
                  </a:lnTo>
                  <a:lnTo>
                    <a:pt x="142" y="848"/>
                  </a:lnTo>
                  <a:lnTo>
                    <a:pt x="283" y="990"/>
                  </a:lnTo>
                  <a:lnTo>
                    <a:pt x="707" y="990"/>
                  </a:lnTo>
                  <a:lnTo>
                    <a:pt x="849" y="848"/>
                  </a:lnTo>
                  <a:lnTo>
                    <a:pt x="990" y="707"/>
                  </a:lnTo>
                  <a:lnTo>
                    <a:pt x="990" y="519"/>
                  </a:lnTo>
                  <a:lnTo>
                    <a:pt x="990" y="283"/>
                  </a:lnTo>
                  <a:lnTo>
                    <a:pt x="849" y="142"/>
                  </a:lnTo>
                  <a:lnTo>
                    <a:pt x="707" y="47"/>
                  </a:lnTo>
                  <a:lnTo>
                    <a:pt x="519"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2"/>
            <p:cNvSpPr/>
            <p:nvPr/>
          </p:nvSpPr>
          <p:spPr>
            <a:xfrm>
              <a:off x="2192325" y="1756275"/>
              <a:ext cx="25925" cy="25925"/>
            </a:xfrm>
            <a:custGeom>
              <a:avLst/>
              <a:gdLst/>
              <a:ahLst/>
              <a:cxnLst/>
              <a:rect l="l" t="t" r="r" b="b"/>
              <a:pathLst>
                <a:path w="1037" h="1037" extrusionOk="0">
                  <a:moveTo>
                    <a:pt x="518" y="0"/>
                  </a:moveTo>
                  <a:lnTo>
                    <a:pt x="330" y="47"/>
                  </a:lnTo>
                  <a:lnTo>
                    <a:pt x="189" y="141"/>
                  </a:lnTo>
                  <a:lnTo>
                    <a:pt x="47" y="330"/>
                  </a:lnTo>
                  <a:lnTo>
                    <a:pt x="0" y="518"/>
                  </a:lnTo>
                  <a:lnTo>
                    <a:pt x="47" y="707"/>
                  </a:lnTo>
                  <a:lnTo>
                    <a:pt x="189" y="895"/>
                  </a:lnTo>
                  <a:lnTo>
                    <a:pt x="330" y="989"/>
                  </a:lnTo>
                  <a:lnTo>
                    <a:pt x="518" y="1037"/>
                  </a:lnTo>
                  <a:lnTo>
                    <a:pt x="707" y="989"/>
                  </a:lnTo>
                  <a:lnTo>
                    <a:pt x="895" y="895"/>
                  </a:lnTo>
                  <a:lnTo>
                    <a:pt x="990" y="707"/>
                  </a:lnTo>
                  <a:lnTo>
                    <a:pt x="1037" y="518"/>
                  </a:lnTo>
                  <a:lnTo>
                    <a:pt x="990" y="330"/>
                  </a:lnTo>
                  <a:lnTo>
                    <a:pt x="895" y="141"/>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2"/>
            <p:cNvSpPr/>
            <p:nvPr/>
          </p:nvSpPr>
          <p:spPr>
            <a:xfrm>
              <a:off x="2154625" y="1718575"/>
              <a:ext cx="24750" cy="25950"/>
            </a:xfrm>
            <a:custGeom>
              <a:avLst/>
              <a:gdLst/>
              <a:ahLst/>
              <a:cxnLst/>
              <a:rect l="l" t="t" r="r" b="b"/>
              <a:pathLst>
                <a:path w="990" h="1038" extrusionOk="0">
                  <a:moveTo>
                    <a:pt x="519" y="1"/>
                  </a:moveTo>
                  <a:lnTo>
                    <a:pt x="283" y="48"/>
                  </a:lnTo>
                  <a:lnTo>
                    <a:pt x="142" y="142"/>
                  </a:lnTo>
                  <a:lnTo>
                    <a:pt x="48" y="330"/>
                  </a:lnTo>
                  <a:lnTo>
                    <a:pt x="1" y="519"/>
                  </a:lnTo>
                  <a:lnTo>
                    <a:pt x="48" y="707"/>
                  </a:lnTo>
                  <a:lnTo>
                    <a:pt x="142" y="849"/>
                  </a:lnTo>
                  <a:lnTo>
                    <a:pt x="283" y="990"/>
                  </a:lnTo>
                  <a:lnTo>
                    <a:pt x="519" y="1037"/>
                  </a:lnTo>
                  <a:lnTo>
                    <a:pt x="707" y="990"/>
                  </a:lnTo>
                  <a:lnTo>
                    <a:pt x="849" y="849"/>
                  </a:lnTo>
                  <a:lnTo>
                    <a:pt x="990" y="707"/>
                  </a:lnTo>
                  <a:lnTo>
                    <a:pt x="990" y="519"/>
                  </a:lnTo>
                  <a:lnTo>
                    <a:pt x="990" y="330"/>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2"/>
            <p:cNvSpPr/>
            <p:nvPr/>
          </p:nvSpPr>
          <p:spPr>
            <a:xfrm>
              <a:off x="2192325" y="1832825"/>
              <a:ext cx="25925" cy="25925"/>
            </a:xfrm>
            <a:custGeom>
              <a:avLst/>
              <a:gdLst/>
              <a:ahLst/>
              <a:cxnLst/>
              <a:rect l="l" t="t" r="r" b="b"/>
              <a:pathLst>
                <a:path w="1037" h="1037" extrusionOk="0">
                  <a:moveTo>
                    <a:pt x="518" y="0"/>
                  </a:moveTo>
                  <a:lnTo>
                    <a:pt x="330" y="47"/>
                  </a:lnTo>
                  <a:lnTo>
                    <a:pt x="142" y="189"/>
                  </a:lnTo>
                  <a:lnTo>
                    <a:pt x="47" y="330"/>
                  </a:lnTo>
                  <a:lnTo>
                    <a:pt x="0" y="566"/>
                  </a:lnTo>
                  <a:lnTo>
                    <a:pt x="47" y="754"/>
                  </a:lnTo>
                  <a:lnTo>
                    <a:pt x="142" y="895"/>
                  </a:lnTo>
                  <a:lnTo>
                    <a:pt x="330" y="1037"/>
                  </a:lnTo>
                  <a:lnTo>
                    <a:pt x="518" y="1037"/>
                  </a:lnTo>
                  <a:lnTo>
                    <a:pt x="707" y="990"/>
                  </a:lnTo>
                  <a:lnTo>
                    <a:pt x="895" y="895"/>
                  </a:lnTo>
                  <a:lnTo>
                    <a:pt x="990" y="754"/>
                  </a:lnTo>
                  <a:lnTo>
                    <a:pt x="1037" y="519"/>
                  </a:lnTo>
                  <a:lnTo>
                    <a:pt x="990" y="330"/>
                  </a:lnTo>
                  <a:lnTo>
                    <a:pt x="895" y="189"/>
                  </a:lnTo>
                  <a:lnTo>
                    <a:pt x="707" y="47"/>
                  </a:lnTo>
                  <a:lnTo>
                    <a:pt x="518"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2"/>
            <p:cNvSpPr/>
            <p:nvPr/>
          </p:nvSpPr>
          <p:spPr>
            <a:xfrm>
              <a:off x="2154625" y="1795125"/>
              <a:ext cx="24750" cy="25950"/>
            </a:xfrm>
            <a:custGeom>
              <a:avLst/>
              <a:gdLst/>
              <a:ahLst/>
              <a:cxnLst/>
              <a:rect l="l" t="t" r="r" b="b"/>
              <a:pathLst>
                <a:path w="990" h="1038" extrusionOk="0">
                  <a:moveTo>
                    <a:pt x="519" y="1"/>
                  </a:moveTo>
                  <a:lnTo>
                    <a:pt x="283" y="48"/>
                  </a:lnTo>
                  <a:lnTo>
                    <a:pt x="142" y="142"/>
                  </a:lnTo>
                  <a:lnTo>
                    <a:pt x="48" y="331"/>
                  </a:lnTo>
                  <a:lnTo>
                    <a:pt x="1" y="519"/>
                  </a:lnTo>
                  <a:lnTo>
                    <a:pt x="48" y="707"/>
                  </a:lnTo>
                  <a:lnTo>
                    <a:pt x="142" y="849"/>
                  </a:lnTo>
                  <a:lnTo>
                    <a:pt x="283" y="990"/>
                  </a:lnTo>
                  <a:lnTo>
                    <a:pt x="519" y="1037"/>
                  </a:lnTo>
                  <a:lnTo>
                    <a:pt x="707" y="990"/>
                  </a:lnTo>
                  <a:lnTo>
                    <a:pt x="849" y="849"/>
                  </a:lnTo>
                  <a:lnTo>
                    <a:pt x="990" y="707"/>
                  </a:lnTo>
                  <a:lnTo>
                    <a:pt x="990" y="519"/>
                  </a:lnTo>
                  <a:lnTo>
                    <a:pt x="990" y="331"/>
                  </a:lnTo>
                  <a:lnTo>
                    <a:pt x="849" y="142"/>
                  </a:lnTo>
                  <a:lnTo>
                    <a:pt x="707" y="48"/>
                  </a:lnTo>
                  <a:lnTo>
                    <a:pt x="519"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2"/>
            <p:cNvSpPr/>
            <p:nvPr/>
          </p:nvSpPr>
          <p:spPr>
            <a:xfrm>
              <a:off x="2192325" y="1910550"/>
              <a:ext cx="25925" cy="24775"/>
            </a:xfrm>
            <a:custGeom>
              <a:avLst/>
              <a:gdLst/>
              <a:ahLst/>
              <a:cxnLst/>
              <a:rect l="l" t="t" r="r" b="b"/>
              <a:pathLst>
                <a:path w="1037" h="991" extrusionOk="0">
                  <a:moveTo>
                    <a:pt x="518" y="1"/>
                  </a:moveTo>
                  <a:lnTo>
                    <a:pt x="330" y="48"/>
                  </a:lnTo>
                  <a:lnTo>
                    <a:pt x="142" y="142"/>
                  </a:lnTo>
                  <a:lnTo>
                    <a:pt x="47" y="283"/>
                  </a:lnTo>
                  <a:lnTo>
                    <a:pt x="0" y="519"/>
                  </a:lnTo>
                  <a:lnTo>
                    <a:pt x="47" y="707"/>
                  </a:lnTo>
                  <a:lnTo>
                    <a:pt x="142" y="849"/>
                  </a:lnTo>
                  <a:lnTo>
                    <a:pt x="330" y="990"/>
                  </a:lnTo>
                  <a:lnTo>
                    <a:pt x="707" y="990"/>
                  </a:lnTo>
                  <a:lnTo>
                    <a:pt x="895" y="849"/>
                  </a:lnTo>
                  <a:lnTo>
                    <a:pt x="990" y="707"/>
                  </a:lnTo>
                  <a:lnTo>
                    <a:pt x="1037" y="519"/>
                  </a:lnTo>
                  <a:lnTo>
                    <a:pt x="1037" y="472"/>
                  </a:lnTo>
                  <a:lnTo>
                    <a:pt x="990" y="283"/>
                  </a:lnTo>
                  <a:lnTo>
                    <a:pt x="895" y="142"/>
                  </a:lnTo>
                  <a:lnTo>
                    <a:pt x="70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2"/>
            <p:cNvSpPr/>
            <p:nvPr/>
          </p:nvSpPr>
          <p:spPr>
            <a:xfrm>
              <a:off x="2154625" y="1871700"/>
              <a:ext cx="24750" cy="25925"/>
            </a:xfrm>
            <a:custGeom>
              <a:avLst/>
              <a:gdLst/>
              <a:ahLst/>
              <a:cxnLst/>
              <a:rect l="l" t="t" r="r" b="b"/>
              <a:pathLst>
                <a:path w="990" h="1037" extrusionOk="0">
                  <a:moveTo>
                    <a:pt x="472" y="0"/>
                  </a:moveTo>
                  <a:lnTo>
                    <a:pt x="283" y="47"/>
                  </a:lnTo>
                  <a:lnTo>
                    <a:pt x="142" y="141"/>
                  </a:lnTo>
                  <a:lnTo>
                    <a:pt x="1" y="330"/>
                  </a:lnTo>
                  <a:lnTo>
                    <a:pt x="1" y="518"/>
                  </a:lnTo>
                  <a:lnTo>
                    <a:pt x="1" y="707"/>
                  </a:lnTo>
                  <a:lnTo>
                    <a:pt x="142" y="895"/>
                  </a:lnTo>
                  <a:lnTo>
                    <a:pt x="283" y="989"/>
                  </a:lnTo>
                  <a:lnTo>
                    <a:pt x="519" y="1036"/>
                  </a:lnTo>
                  <a:lnTo>
                    <a:pt x="707" y="989"/>
                  </a:lnTo>
                  <a:lnTo>
                    <a:pt x="849" y="895"/>
                  </a:lnTo>
                  <a:lnTo>
                    <a:pt x="990" y="707"/>
                  </a:lnTo>
                  <a:lnTo>
                    <a:pt x="990" y="518"/>
                  </a:lnTo>
                  <a:lnTo>
                    <a:pt x="990" y="330"/>
                  </a:lnTo>
                  <a:lnTo>
                    <a:pt x="849" y="141"/>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2"/>
            <p:cNvSpPr/>
            <p:nvPr/>
          </p:nvSpPr>
          <p:spPr>
            <a:xfrm>
              <a:off x="2192325" y="1987100"/>
              <a:ext cx="25925" cy="25950"/>
            </a:xfrm>
            <a:custGeom>
              <a:avLst/>
              <a:gdLst/>
              <a:ahLst/>
              <a:cxnLst/>
              <a:rect l="l" t="t" r="r" b="b"/>
              <a:pathLst>
                <a:path w="1037" h="1038" extrusionOk="0">
                  <a:moveTo>
                    <a:pt x="518" y="1"/>
                  </a:moveTo>
                  <a:lnTo>
                    <a:pt x="330" y="48"/>
                  </a:lnTo>
                  <a:lnTo>
                    <a:pt x="142" y="142"/>
                  </a:lnTo>
                  <a:lnTo>
                    <a:pt x="47" y="331"/>
                  </a:lnTo>
                  <a:lnTo>
                    <a:pt x="0" y="519"/>
                  </a:lnTo>
                  <a:lnTo>
                    <a:pt x="47" y="708"/>
                  </a:lnTo>
                  <a:lnTo>
                    <a:pt x="142" y="849"/>
                  </a:lnTo>
                  <a:lnTo>
                    <a:pt x="330" y="990"/>
                  </a:lnTo>
                  <a:lnTo>
                    <a:pt x="518" y="1037"/>
                  </a:lnTo>
                  <a:lnTo>
                    <a:pt x="707" y="990"/>
                  </a:lnTo>
                  <a:lnTo>
                    <a:pt x="895" y="849"/>
                  </a:lnTo>
                  <a:lnTo>
                    <a:pt x="990" y="708"/>
                  </a:lnTo>
                  <a:lnTo>
                    <a:pt x="1037" y="519"/>
                  </a:lnTo>
                  <a:lnTo>
                    <a:pt x="990" y="284"/>
                  </a:lnTo>
                  <a:lnTo>
                    <a:pt x="895" y="142"/>
                  </a:lnTo>
                  <a:lnTo>
                    <a:pt x="707" y="48"/>
                  </a:lnTo>
                  <a:lnTo>
                    <a:pt x="518"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2"/>
            <p:cNvSpPr/>
            <p:nvPr/>
          </p:nvSpPr>
          <p:spPr>
            <a:xfrm>
              <a:off x="2154625" y="1948250"/>
              <a:ext cx="24750" cy="25925"/>
            </a:xfrm>
            <a:custGeom>
              <a:avLst/>
              <a:gdLst/>
              <a:ahLst/>
              <a:cxnLst/>
              <a:rect l="l" t="t" r="r" b="b"/>
              <a:pathLst>
                <a:path w="990" h="1037" extrusionOk="0">
                  <a:moveTo>
                    <a:pt x="472" y="0"/>
                  </a:moveTo>
                  <a:lnTo>
                    <a:pt x="283" y="47"/>
                  </a:lnTo>
                  <a:lnTo>
                    <a:pt x="142" y="142"/>
                  </a:lnTo>
                  <a:lnTo>
                    <a:pt x="1" y="283"/>
                  </a:lnTo>
                  <a:lnTo>
                    <a:pt x="1" y="518"/>
                  </a:lnTo>
                  <a:lnTo>
                    <a:pt x="1" y="707"/>
                  </a:lnTo>
                  <a:lnTo>
                    <a:pt x="142" y="848"/>
                  </a:lnTo>
                  <a:lnTo>
                    <a:pt x="283" y="990"/>
                  </a:lnTo>
                  <a:lnTo>
                    <a:pt x="519" y="1037"/>
                  </a:lnTo>
                  <a:lnTo>
                    <a:pt x="707" y="990"/>
                  </a:lnTo>
                  <a:lnTo>
                    <a:pt x="849" y="848"/>
                  </a:lnTo>
                  <a:lnTo>
                    <a:pt x="990" y="707"/>
                  </a:lnTo>
                  <a:lnTo>
                    <a:pt x="990" y="518"/>
                  </a:lnTo>
                  <a:lnTo>
                    <a:pt x="990" y="283"/>
                  </a:lnTo>
                  <a:lnTo>
                    <a:pt x="849" y="142"/>
                  </a:lnTo>
                  <a:lnTo>
                    <a:pt x="707" y="47"/>
                  </a:lnTo>
                  <a:lnTo>
                    <a:pt x="472" y="0"/>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2"/>
            <p:cNvSpPr/>
            <p:nvPr/>
          </p:nvSpPr>
          <p:spPr>
            <a:xfrm>
              <a:off x="2039200" y="1372300"/>
              <a:ext cx="179050" cy="663125"/>
            </a:xfrm>
            <a:custGeom>
              <a:avLst/>
              <a:gdLst/>
              <a:ahLst/>
              <a:cxnLst/>
              <a:rect l="l" t="t" r="r" b="b"/>
              <a:pathLst>
                <a:path w="7162" h="26525" extrusionOk="0">
                  <a:moveTo>
                    <a:pt x="1" y="1"/>
                  </a:moveTo>
                  <a:lnTo>
                    <a:pt x="1" y="26524"/>
                  </a:lnTo>
                  <a:lnTo>
                    <a:pt x="7162" y="26524"/>
                  </a:lnTo>
                  <a:lnTo>
                    <a:pt x="7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2"/>
            <p:cNvSpPr/>
            <p:nvPr/>
          </p:nvSpPr>
          <p:spPr>
            <a:xfrm>
              <a:off x="2039200" y="1372300"/>
              <a:ext cx="179050" cy="663125"/>
            </a:xfrm>
            <a:custGeom>
              <a:avLst/>
              <a:gdLst/>
              <a:ahLst/>
              <a:cxnLst/>
              <a:rect l="l" t="t" r="r" b="b"/>
              <a:pathLst>
                <a:path w="7162" h="26525" fill="none" extrusionOk="0">
                  <a:moveTo>
                    <a:pt x="7162" y="26524"/>
                  </a:moveTo>
                  <a:lnTo>
                    <a:pt x="1" y="26524"/>
                  </a:lnTo>
                  <a:lnTo>
                    <a:pt x="1" y="1"/>
                  </a:lnTo>
                  <a:lnTo>
                    <a:pt x="7162" y="1"/>
                  </a:lnTo>
                  <a:lnTo>
                    <a:pt x="7162" y="265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2"/>
            <p:cNvSpPr/>
            <p:nvPr/>
          </p:nvSpPr>
          <p:spPr>
            <a:xfrm>
              <a:off x="1913175" y="874100"/>
              <a:ext cx="1770225" cy="1167225"/>
            </a:xfrm>
            <a:custGeom>
              <a:avLst/>
              <a:gdLst/>
              <a:ahLst/>
              <a:cxnLst/>
              <a:rect l="l" t="t" r="r" b="b"/>
              <a:pathLst>
                <a:path w="70809" h="46689" extrusionOk="0">
                  <a:moveTo>
                    <a:pt x="284" y="1"/>
                  </a:moveTo>
                  <a:lnTo>
                    <a:pt x="189" y="11637"/>
                  </a:lnTo>
                  <a:lnTo>
                    <a:pt x="95" y="23227"/>
                  </a:lnTo>
                  <a:lnTo>
                    <a:pt x="1" y="46452"/>
                  </a:lnTo>
                  <a:lnTo>
                    <a:pt x="1" y="46688"/>
                  </a:lnTo>
                  <a:lnTo>
                    <a:pt x="35523" y="46688"/>
                  </a:lnTo>
                  <a:lnTo>
                    <a:pt x="53189" y="46594"/>
                  </a:lnTo>
                  <a:lnTo>
                    <a:pt x="70809" y="46452"/>
                  </a:lnTo>
                  <a:lnTo>
                    <a:pt x="53189" y="46311"/>
                  </a:lnTo>
                  <a:lnTo>
                    <a:pt x="35523" y="46217"/>
                  </a:lnTo>
                  <a:lnTo>
                    <a:pt x="17903" y="46170"/>
                  </a:lnTo>
                  <a:lnTo>
                    <a:pt x="519" y="46170"/>
                  </a:lnTo>
                  <a:lnTo>
                    <a:pt x="472" y="23227"/>
                  </a:lnTo>
                  <a:lnTo>
                    <a:pt x="378" y="11637"/>
                  </a:lnTo>
                  <a:lnTo>
                    <a:pt x="2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2"/>
            <p:cNvSpPr/>
            <p:nvPr/>
          </p:nvSpPr>
          <p:spPr>
            <a:xfrm>
              <a:off x="1913175" y="874100"/>
              <a:ext cx="1770225" cy="1167225"/>
            </a:xfrm>
            <a:custGeom>
              <a:avLst/>
              <a:gdLst/>
              <a:ahLst/>
              <a:cxnLst/>
              <a:rect l="l" t="t" r="r" b="b"/>
              <a:pathLst>
                <a:path w="70809" h="46689" fill="none" extrusionOk="0">
                  <a:moveTo>
                    <a:pt x="284" y="1"/>
                  </a:moveTo>
                  <a:lnTo>
                    <a:pt x="378" y="11637"/>
                  </a:lnTo>
                  <a:lnTo>
                    <a:pt x="472" y="23227"/>
                  </a:lnTo>
                  <a:lnTo>
                    <a:pt x="519" y="46452"/>
                  </a:lnTo>
                  <a:lnTo>
                    <a:pt x="284" y="46170"/>
                  </a:lnTo>
                  <a:lnTo>
                    <a:pt x="17903" y="46170"/>
                  </a:lnTo>
                  <a:lnTo>
                    <a:pt x="35523" y="46217"/>
                  </a:lnTo>
                  <a:lnTo>
                    <a:pt x="53189" y="46311"/>
                  </a:lnTo>
                  <a:lnTo>
                    <a:pt x="70809" y="46452"/>
                  </a:lnTo>
                  <a:lnTo>
                    <a:pt x="53189" y="46594"/>
                  </a:lnTo>
                  <a:lnTo>
                    <a:pt x="35523" y="46688"/>
                  </a:lnTo>
                  <a:lnTo>
                    <a:pt x="17903" y="46688"/>
                  </a:lnTo>
                  <a:lnTo>
                    <a:pt x="284" y="46688"/>
                  </a:lnTo>
                  <a:lnTo>
                    <a:pt x="1" y="46688"/>
                  </a:lnTo>
                  <a:lnTo>
                    <a:pt x="1" y="46452"/>
                  </a:lnTo>
                  <a:lnTo>
                    <a:pt x="95" y="23227"/>
                  </a:lnTo>
                  <a:lnTo>
                    <a:pt x="189" y="11637"/>
                  </a:lnTo>
                  <a:lnTo>
                    <a:pt x="2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2"/>
            <p:cNvSpPr/>
            <p:nvPr/>
          </p:nvSpPr>
          <p:spPr>
            <a:xfrm>
              <a:off x="1894350" y="870575"/>
              <a:ext cx="53025" cy="7100"/>
            </a:xfrm>
            <a:custGeom>
              <a:avLst/>
              <a:gdLst/>
              <a:ahLst/>
              <a:cxnLst/>
              <a:rect l="l" t="t" r="r" b="b"/>
              <a:pathLst>
                <a:path w="2121" h="284" extrusionOk="0">
                  <a:moveTo>
                    <a:pt x="1084" y="1"/>
                  </a:moveTo>
                  <a:lnTo>
                    <a:pt x="518" y="48"/>
                  </a:lnTo>
                  <a:lnTo>
                    <a:pt x="0" y="142"/>
                  </a:lnTo>
                  <a:lnTo>
                    <a:pt x="518" y="283"/>
                  </a:lnTo>
                  <a:lnTo>
                    <a:pt x="1602" y="283"/>
                  </a:lnTo>
                  <a:lnTo>
                    <a:pt x="2120" y="142"/>
                  </a:lnTo>
                  <a:lnTo>
                    <a:pt x="1602" y="48"/>
                  </a:lnTo>
                  <a:lnTo>
                    <a:pt x="10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2"/>
            <p:cNvSpPr/>
            <p:nvPr/>
          </p:nvSpPr>
          <p:spPr>
            <a:xfrm>
              <a:off x="1894350" y="986000"/>
              <a:ext cx="53025" cy="7100"/>
            </a:xfrm>
            <a:custGeom>
              <a:avLst/>
              <a:gdLst/>
              <a:ahLst/>
              <a:cxnLst/>
              <a:rect l="l" t="t" r="r" b="b"/>
              <a:pathLst>
                <a:path w="2121" h="284" extrusionOk="0">
                  <a:moveTo>
                    <a:pt x="1084" y="1"/>
                  </a:moveTo>
                  <a:lnTo>
                    <a:pt x="518" y="48"/>
                  </a:lnTo>
                  <a:lnTo>
                    <a:pt x="0" y="142"/>
                  </a:lnTo>
                  <a:lnTo>
                    <a:pt x="518" y="236"/>
                  </a:lnTo>
                  <a:lnTo>
                    <a:pt x="1084" y="283"/>
                  </a:lnTo>
                  <a:lnTo>
                    <a:pt x="1602" y="236"/>
                  </a:lnTo>
                  <a:lnTo>
                    <a:pt x="2120" y="142"/>
                  </a:lnTo>
                  <a:lnTo>
                    <a:pt x="1602" y="48"/>
                  </a:lnTo>
                  <a:lnTo>
                    <a:pt x="10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2"/>
            <p:cNvSpPr/>
            <p:nvPr/>
          </p:nvSpPr>
          <p:spPr>
            <a:xfrm>
              <a:off x="1894350" y="1101425"/>
              <a:ext cx="54200" cy="7100"/>
            </a:xfrm>
            <a:custGeom>
              <a:avLst/>
              <a:gdLst/>
              <a:ahLst/>
              <a:cxnLst/>
              <a:rect l="l" t="t" r="r" b="b"/>
              <a:pathLst>
                <a:path w="2168" h="284" extrusionOk="0">
                  <a:moveTo>
                    <a:pt x="518" y="0"/>
                  </a:moveTo>
                  <a:lnTo>
                    <a:pt x="0" y="142"/>
                  </a:lnTo>
                  <a:lnTo>
                    <a:pt x="47" y="142"/>
                  </a:lnTo>
                  <a:lnTo>
                    <a:pt x="565" y="236"/>
                  </a:lnTo>
                  <a:lnTo>
                    <a:pt x="1131" y="283"/>
                  </a:lnTo>
                  <a:lnTo>
                    <a:pt x="1649" y="236"/>
                  </a:lnTo>
                  <a:lnTo>
                    <a:pt x="2167" y="142"/>
                  </a:lnTo>
                  <a:lnTo>
                    <a:pt x="16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2"/>
            <p:cNvSpPr/>
            <p:nvPr/>
          </p:nvSpPr>
          <p:spPr>
            <a:xfrm>
              <a:off x="1894350" y="1216850"/>
              <a:ext cx="53025" cy="7075"/>
            </a:xfrm>
            <a:custGeom>
              <a:avLst/>
              <a:gdLst/>
              <a:ahLst/>
              <a:cxnLst/>
              <a:rect l="l" t="t" r="r" b="b"/>
              <a:pathLst>
                <a:path w="2121" h="283" extrusionOk="0">
                  <a:moveTo>
                    <a:pt x="1084" y="0"/>
                  </a:moveTo>
                  <a:lnTo>
                    <a:pt x="518" y="47"/>
                  </a:lnTo>
                  <a:lnTo>
                    <a:pt x="0" y="142"/>
                  </a:lnTo>
                  <a:lnTo>
                    <a:pt x="518" y="236"/>
                  </a:lnTo>
                  <a:lnTo>
                    <a:pt x="1084" y="283"/>
                  </a:lnTo>
                  <a:lnTo>
                    <a:pt x="1602" y="236"/>
                  </a:lnTo>
                  <a:lnTo>
                    <a:pt x="2120" y="142"/>
                  </a:lnTo>
                  <a:lnTo>
                    <a:pt x="1602" y="47"/>
                  </a:lnTo>
                  <a:lnTo>
                    <a:pt x="10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2"/>
            <p:cNvSpPr/>
            <p:nvPr/>
          </p:nvSpPr>
          <p:spPr>
            <a:xfrm>
              <a:off x="1894350" y="1331100"/>
              <a:ext cx="53025" cy="7075"/>
            </a:xfrm>
            <a:custGeom>
              <a:avLst/>
              <a:gdLst/>
              <a:ahLst/>
              <a:cxnLst/>
              <a:rect l="l" t="t" r="r" b="b"/>
              <a:pathLst>
                <a:path w="2121" h="283" extrusionOk="0">
                  <a:moveTo>
                    <a:pt x="1084" y="0"/>
                  </a:moveTo>
                  <a:lnTo>
                    <a:pt x="518" y="47"/>
                  </a:lnTo>
                  <a:lnTo>
                    <a:pt x="0" y="141"/>
                  </a:lnTo>
                  <a:lnTo>
                    <a:pt x="518" y="236"/>
                  </a:lnTo>
                  <a:lnTo>
                    <a:pt x="1084" y="283"/>
                  </a:lnTo>
                  <a:lnTo>
                    <a:pt x="1602" y="236"/>
                  </a:lnTo>
                  <a:lnTo>
                    <a:pt x="2120" y="141"/>
                  </a:lnTo>
                  <a:lnTo>
                    <a:pt x="1602" y="47"/>
                  </a:lnTo>
                  <a:lnTo>
                    <a:pt x="10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2"/>
            <p:cNvSpPr/>
            <p:nvPr/>
          </p:nvSpPr>
          <p:spPr>
            <a:xfrm>
              <a:off x="1894350" y="1446500"/>
              <a:ext cx="54200" cy="7100"/>
            </a:xfrm>
            <a:custGeom>
              <a:avLst/>
              <a:gdLst/>
              <a:ahLst/>
              <a:cxnLst/>
              <a:rect l="l" t="t" r="r" b="b"/>
              <a:pathLst>
                <a:path w="2168" h="284" extrusionOk="0">
                  <a:moveTo>
                    <a:pt x="1084" y="1"/>
                  </a:moveTo>
                  <a:lnTo>
                    <a:pt x="518" y="48"/>
                  </a:lnTo>
                  <a:lnTo>
                    <a:pt x="0" y="142"/>
                  </a:lnTo>
                  <a:lnTo>
                    <a:pt x="518" y="237"/>
                  </a:lnTo>
                  <a:lnTo>
                    <a:pt x="1084" y="284"/>
                  </a:lnTo>
                  <a:lnTo>
                    <a:pt x="1649" y="237"/>
                  </a:lnTo>
                  <a:lnTo>
                    <a:pt x="2167" y="142"/>
                  </a:lnTo>
                  <a:lnTo>
                    <a:pt x="1649" y="48"/>
                  </a:lnTo>
                  <a:lnTo>
                    <a:pt x="10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2"/>
            <p:cNvSpPr/>
            <p:nvPr/>
          </p:nvSpPr>
          <p:spPr>
            <a:xfrm>
              <a:off x="1894350" y="1561925"/>
              <a:ext cx="53025" cy="7100"/>
            </a:xfrm>
            <a:custGeom>
              <a:avLst/>
              <a:gdLst/>
              <a:ahLst/>
              <a:cxnLst/>
              <a:rect l="l" t="t" r="r" b="b"/>
              <a:pathLst>
                <a:path w="2121" h="284" extrusionOk="0">
                  <a:moveTo>
                    <a:pt x="518" y="1"/>
                  </a:moveTo>
                  <a:lnTo>
                    <a:pt x="0" y="142"/>
                  </a:lnTo>
                  <a:lnTo>
                    <a:pt x="518" y="236"/>
                  </a:lnTo>
                  <a:lnTo>
                    <a:pt x="1084" y="284"/>
                  </a:lnTo>
                  <a:lnTo>
                    <a:pt x="1602" y="236"/>
                  </a:lnTo>
                  <a:lnTo>
                    <a:pt x="2120" y="142"/>
                  </a:lnTo>
                  <a:lnTo>
                    <a:pt x="160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42"/>
            <p:cNvSpPr/>
            <p:nvPr/>
          </p:nvSpPr>
          <p:spPr>
            <a:xfrm>
              <a:off x="1894350" y="1676175"/>
              <a:ext cx="53025" cy="7100"/>
            </a:xfrm>
            <a:custGeom>
              <a:avLst/>
              <a:gdLst/>
              <a:ahLst/>
              <a:cxnLst/>
              <a:rect l="l" t="t" r="r" b="b"/>
              <a:pathLst>
                <a:path w="2121" h="284" extrusionOk="0">
                  <a:moveTo>
                    <a:pt x="1084" y="1"/>
                  </a:moveTo>
                  <a:lnTo>
                    <a:pt x="518" y="48"/>
                  </a:lnTo>
                  <a:lnTo>
                    <a:pt x="0" y="142"/>
                  </a:lnTo>
                  <a:lnTo>
                    <a:pt x="518" y="283"/>
                  </a:lnTo>
                  <a:lnTo>
                    <a:pt x="1602" y="283"/>
                  </a:lnTo>
                  <a:lnTo>
                    <a:pt x="2120" y="142"/>
                  </a:lnTo>
                  <a:lnTo>
                    <a:pt x="1602" y="48"/>
                  </a:lnTo>
                  <a:lnTo>
                    <a:pt x="108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42"/>
            <p:cNvSpPr/>
            <p:nvPr/>
          </p:nvSpPr>
          <p:spPr>
            <a:xfrm>
              <a:off x="1894350" y="1791600"/>
              <a:ext cx="53025" cy="7100"/>
            </a:xfrm>
            <a:custGeom>
              <a:avLst/>
              <a:gdLst/>
              <a:ahLst/>
              <a:cxnLst/>
              <a:rect l="l" t="t" r="r" b="b"/>
              <a:pathLst>
                <a:path w="2121" h="284" extrusionOk="0">
                  <a:moveTo>
                    <a:pt x="1084" y="0"/>
                  </a:moveTo>
                  <a:lnTo>
                    <a:pt x="518" y="48"/>
                  </a:lnTo>
                  <a:lnTo>
                    <a:pt x="0" y="142"/>
                  </a:lnTo>
                  <a:lnTo>
                    <a:pt x="518" y="283"/>
                  </a:lnTo>
                  <a:lnTo>
                    <a:pt x="1602" y="283"/>
                  </a:lnTo>
                  <a:lnTo>
                    <a:pt x="2120" y="142"/>
                  </a:lnTo>
                  <a:lnTo>
                    <a:pt x="1602" y="48"/>
                  </a:lnTo>
                  <a:lnTo>
                    <a:pt x="10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2"/>
            <p:cNvSpPr/>
            <p:nvPr/>
          </p:nvSpPr>
          <p:spPr>
            <a:xfrm>
              <a:off x="1894350" y="1907025"/>
              <a:ext cx="53025" cy="7100"/>
            </a:xfrm>
            <a:custGeom>
              <a:avLst/>
              <a:gdLst/>
              <a:ahLst/>
              <a:cxnLst/>
              <a:rect l="l" t="t" r="r" b="b"/>
              <a:pathLst>
                <a:path w="2121" h="284" extrusionOk="0">
                  <a:moveTo>
                    <a:pt x="1084" y="0"/>
                  </a:moveTo>
                  <a:lnTo>
                    <a:pt x="518" y="47"/>
                  </a:lnTo>
                  <a:lnTo>
                    <a:pt x="0" y="142"/>
                  </a:lnTo>
                  <a:lnTo>
                    <a:pt x="518" y="236"/>
                  </a:lnTo>
                  <a:lnTo>
                    <a:pt x="1084" y="283"/>
                  </a:lnTo>
                  <a:lnTo>
                    <a:pt x="1602" y="236"/>
                  </a:lnTo>
                  <a:lnTo>
                    <a:pt x="2120" y="142"/>
                  </a:lnTo>
                  <a:lnTo>
                    <a:pt x="1602" y="47"/>
                  </a:lnTo>
                  <a:lnTo>
                    <a:pt x="108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2"/>
            <p:cNvSpPr/>
            <p:nvPr/>
          </p:nvSpPr>
          <p:spPr>
            <a:xfrm>
              <a:off x="1894350" y="1907025"/>
              <a:ext cx="53025" cy="7100"/>
            </a:xfrm>
            <a:custGeom>
              <a:avLst/>
              <a:gdLst/>
              <a:ahLst/>
              <a:cxnLst/>
              <a:rect l="l" t="t" r="r" b="b"/>
              <a:pathLst>
                <a:path w="2121" h="284" fill="none" extrusionOk="0">
                  <a:moveTo>
                    <a:pt x="0" y="142"/>
                  </a:moveTo>
                  <a:lnTo>
                    <a:pt x="0" y="142"/>
                  </a:lnTo>
                  <a:lnTo>
                    <a:pt x="518" y="47"/>
                  </a:lnTo>
                  <a:lnTo>
                    <a:pt x="1084" y="0"/>
                  </a:lnTo>
                  <a:lnTo>
                    <a:pt x="1602" y="47"/>
                  </a:lnTo>
                  <a:lnTo>
                    <a:pt x="2120" y="142"/>
                  </a:lnTo>
                  <a:lnTo>
                    <a:pt x="2120" y="142"/>
                  </a:lnTo>
                  <a:lnTo>
                    <a:pt x="1602" y="236"/>
                  </a:lnTo>
                  <a:lnTo>
                    <a:pt x="1084" y="283"/>
                  </a:lnTo>
                  <a:lnTo>
                    <a:pt x="518" y="236"/>
                  </a:lnTo>
                  <a:lnTo>
                    <a:pt x="0" y="1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2"/>
            <p:cNvSpPr/>
            <p:nvPr/>
          </p:nvSpPr>
          <p:spPr>
            <a:xfrm>
              <a:off x="2042750" y="586725"/>
              <a:ext cx="1518175" cy="40075"/>
            </a:xfrm>
            <a:custGeom>
              <a:avLst/>
              <a:gdLst/>
              <a:ahLst/>
              <a:cxnLst/>
              <a:rect l="l" t="t" r="r" b="b"/>
              <a:pathLst>
                <a:path w="60727" h="1603" extrusionOk="0">
                  <a:moveTo>
                    <a:pt x="0" y="1"/>
                  </a:moveTo>
                  <a:lnTo>
                    <a:pt x="0" y="1603"/>
                  </a:lnTo>
                  <a:lnTo>
                    <a:pt x="60726" y="1603"/>
                  </a:lnTo>
                  <a:lnTo>
                    <a:pt x="60726"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2"/>
            <p:cNvSpPr/>
            <p:nvPr/>
          </p:nvSpPr>
          <p:spPr>
            <a:xfrm>
              <a:off x="2301850" y="670350"/>
              <a:ext cx="999950" cy="38900"/>
            </a:xfrm>
            <a:custGeom>
              <a:avLst/>
              <a:gdLst/>
              <a:ahLst/>
              <a:cxnLst/>
              <a:rect l="l" t="t" r="r" b="b"/>
              <a:pathLst>
                <a:path w="39998" h="1556" extrusionOk="0">
                  <a:moveTo>
                    <a:pt x="1" y="1"/>
                  </a:moveTo>
                  <a:lnTo>
                    <a:pt x="1" y="1555"/>
                  </a:lnTo>
                  <a:lnTo>
                    <a:pt x="39998" y="1555"/>
                  </a:lnTo>
                  <a:lnTo>
                    <a:pt x="39998" y="1"/>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2"/>
            <p:cNvSpPr/>
            <p:nvPr/>
          </p:nvSpPr>
          <p:spPr>
            <a:xfrm>
              <a:off x="1546900" y="4553475"/>
              <a:ext cx="875100" cy="796200"/>
            </a:xfrm>
            <a:custGeom>
              <a:avLst/>
              <a:gdLst/>
              <a:ahLst/>
              <a:cxnLst/>
              <a:rect l="l" t="t" r="r" b="b"/>
              <a:pathLst>
                <a:path w="35004" h="31848" extrusionOk="0">
                  <a:moveTo>
                    <a:pt x="95" y="1"/>
                  </a:moveTo>
                  <a:lnTo>
                    <a:pt x="48" y="5136"/>
                  </a:lnTo>
                  <a:lnTo>
                    <a:pt x="0" y="10365"/>
                  </a:lnTo>
                  <a:lnTo>
                    <a:pt x="0" y="16301"/>
                  </a:lnTo>
                  <a:lnTo>
                    <a:pt x="0" y="16772"/>
                  </a:lnTo>
                  <a:lnTo>
                    <a:pt x="48" y="20306"/>
                  </a:lnTo>
                  <a:lnTo>
                    <a:pt x="48" y="20447"/>
                  </a:lnTo>
                  <a:lnTo>
                    <a:pt x="142" y="24404"/>
                  </a:lnTo>
                  <a:lnTo>
                    <a:pt x="283" y="27655"/>
                  </a:lnTo>
                  <a:lnTo>
                    <a:pt x="424" y="28927"/>
                  </a:lnTo>
                  <a:lnTo>
                    <a:pt x="519" y="29916"/>
                  </a:lnTo>
                  <a:lnTo>
                    <a:pt x="660" y="30576"/>
                  </a:lnTo>
                  <a:lnTo>
                    <a:pt x="754" y="30764"/>
                  </a:lnTo>
                  <a:lnTo>
                    <a:pt x="801" y="30859"/>
                  </a:lnTo>
                  <a:lnTo>
                    <a:pt x="1037" y="30953"/>
                  </a:lnTo>
                  <a:lnTo>
                    <a:pt x="1367" y="31000"/>
                  </a:lnTo>
                  <a:lnTo>
                    <a:pt x="2544" y="31141"/>
                  </a:lnTo>
                  <a:lnTo>
                    <a:pt x="4288" y="31283"/>
                  </a:lnTo>
                  <a:lnTo>
                    <a:pt x="6407" y="31377"/>
                  </a:lnTo>
                  <a:lnTo>
                    <a:pt x="11731" y="31565"/>
                  </a:lnTo>
                  <a:lnTo>
                    <a:pt x="17714" y="31707"/>
                  </a:lnTo>
                  <a:lnTo>
                    <a:pt x="23697" y="31801"/>
                  </a:lnTo>
                  <a:lnTo>
                    <a:pt x="28927" y="31848"/>
                  </a:lnTo>
                  <a:lnTo>
                    <a:pt x="32790" y="31801"/>
                  </a:lnTo>
                  <a:lnTo>
                    <a:pt x="33967" y="31754"/>
                  </a:lnTo>
                  <a:lnTo>
                    <a:pt x="34486" y="31707"/>
                  </a:lnTo>
                  <a:lnTo>
                    <a:pt x="34674" y="31612"/>
                  </a:lnTo>
                  <a:lnTo>
                    <a:pt x="34815" y="31471"/>
                  </a:lnTo>
                  <a:lnTo>
                    <a:pt x="34910" y="31236"/>
                  </a:lnTo>
                  <a:lnTo>
                    <a:pt x="35004" y="31000"/>
                  </a:lnTo>
                  <a:lnTo>
                    <a:pt x="35004" y="30717"/>
                  </a:lnTo>
                  <a:lnTo>
                    <a:pt x="35004" y="30388"/>
                  </a:lnTo>
                  <a:lnTo>
                    <a:pt x="34862" y="29681"/>
                  </a:lnTo>
                  <a:lnTo>
                    <a:pt x="34627" y="28974"/>
                  </a:lnTo>
                  <a:lnTo>
                    <a:pt x="34297" y="28268"/>
                  </a:lnTo>
                  <a:lnTo>
                    <a:pt x="33920" y="27655"/>
                  </a:lnTo>
                  <a:lnTo>
                    <a:pt x="33732" y="27420"/>
                  </a:lnTo>
                  <a:lnTo>
                    <a:pt x="33496" y="27184"/>
                  </a:lnTo>
                  <a:lnTo>
                    <a:pt x="33166" y="26948"/>
                  </a:lnTo>
                  <a:lnTo>
                    <a:pt x="32601" y="26619"/>
                  </a:lnTo>
                  <a:lnTo>
                    <a:pt x="30952" y="25771"/>
                  </a:lnTo>
                  <a:lnTo>
                    <a:pt x="28832" y="24687"/>
                  </a:lnTo>
                  <a:lnTo>
                    <a:pt x="26477" y="23556"/>
                  </a:lnTo>
                  <a:lnTo>
                    <a:pt x="22237" y="21531"/>
                  </a:lnTo>
                  <a:lnTo>
                    <a:pt x="20352" y="20683"/>
                  </a:lnTo>
                  <a:lnTo>
                    <a:pt x="20352" y="20306"/>
                  </a:lnTo>
                  <a:lnTo>
                    <a:pt x="20494" y="17008"/>
                  </a:lnTo>
                  <a:lnTo>
                    <a:pt x="20494" y="16348"/>
                  </a:lnTo>
                  <a:lnTo>
                    <a:pt x="21106" y="189"/>
                  </a:lnTo>
                  <a:lnTo>
                    <a:pt x="95"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2"/>
            <p:cNvSpPr/>
            <p:nvPr/>
          </p:nvSpPr>
          <p:spPr>
            <a:xfrm>
              <a:off x="1546900" y="4961000"/>
              <a:ext cx="875100" cy="388675"/>
            </a:xfrm>
            <a:custGeom>
              <a:avLst/>
              <a:gdLst/>
              <a:ahLst/>
              <a:cxnLst/>
              <a:rect l="l" t="t" r="r" b="b"/>
              <a:pathLst>
                <a:path w="35004" h="15547" extrusionOk="0">
                  <a:moveTo>
                    <a:pt x="0" y="0"/>
                  </a:moveTo>
                  <a:lnTo>
                    <a:pt x="0" y="471"/>
                  </a:lnTo>
                  <a:lnTo>
                    <a:pt x="48" y="4005"/>
                  </a:lnTo>
                  <a:lnTo>
                    <a:pt x="48" y="4146"/>
                  </a:lnTo>
                  <a:lnTo>
                    <a:pt x="142" y="8103"/>
                  </a:lnTo>
                  <a:lnTo>
                    <a:pt x="283" y="11354"/>
                  </a:lnTo>
                  <a:lnTo>
                    <a:pt x="424" y="12626"/>
                  </a:lnTo>
                  <a:lnTo>
                    <a:pt x="519" y="13615"/>
                  </a:lnTo>
                  <a:lnTo>
                    <a:pt x="660" y="14275"/>
                  </a:lnTo>
                  <a:lnTo>
                    <a:pt x="754" y="14463"/>
                  </a:lnTo>
                  <a:lnTo>
                    <a:pt x="801" y="14558"/>
                  </a:lnTo>
                  <a:lnTo>
                    <a:pt x="1037" y="14652"/>
                  </a:lnTo>
                  <a:lnTo>
                    <a:pt x="1367" y="14699"/>
                  </a:lnTo>
                  <a:lnTo>
                    <a:pt x="2544" y="14840"/>
                  </a:lnTo>
                  <a:lnTo>
                    <a:pt x="4288" y="14982"/>
                  </a:lnTo>
                  <a:lnTo>
                    <a:pt x="6407" y="15076"/>
                  </a:lnTo>
                  <a:lnTo>
                    <a:pt x="11731" y="15264"/>
                  </a:lnTo>
                  <a:lnTo>
                    <a:pt x="17714" y="15406"/>
                  </a:lnTo>
                  <a:lnTo>
                    <a:pt x="23697" y="15500"/>
                  </a:lnTo>
                  <a:lnTo>
                    <a:pt x="28927" y="15547"/>
                  </a:lnTo>
                  <a:lnTo>
                    <a:pt x="32790" y="15500"/>
                  </a:lnTo>
                  <a:lnTo>
                    <a:pt x="33967" y="15453"/>
                  </a:lnTo>
                  <a:lnTo>
                    <a:pt x="34486" y="15406"/>
                  </a:lnTo>
                  <a:lnTo>
                    <a:pt x="34674" y="15311"/>
                  </a:lnTo>
                  <a:lnTo>
                    <a:pt x="34815" y="15170"/>
                  </a:lnTo>
                  <a:lnTo>
                    <a:pt x="34910" y="14935"/>
                  </a:lnTo>
                  <a:lnTo>
                    <a:pt x="35004" y="14699"/>
                  </a:lnTo>
                  <a:lnTo>
                    <a:pt x="35004" y="14416"/>
                  </a:lnTo>
                  <a:lnTo>
                    <a:pt x="35004" y="14087"/>
                  </a:lnTo>
                  <a:lnTo>
                    <a:pt x="34862" y="13380"/>
                  </a:lnTo>
                  <a:lnTo>
                    <a:pt x="34627" y="12673"/>
                  </a:lnTo>
                  <a:lnTo>
                    <a:pt x="34297" y="11967"/>
                  </a:lnTo>
                  <a:lnTo>
                    <a:pt x="33920" y="11354"/>
                  </a:lnTo>
                  <a:lnTo>
                    <a:pt x="33732" y="11119"/>
                  </a:lnTo>
                  <a:lnTo>
                    <a:pt x="33496" y="10883"/>
                  </a:lnTo>
                  <a:lnTo>
                    <a:pt x="33166" y="10647"/>
                  </a:lnTo>
                  <a:lnTo>
                    <a:pt x="32601" y="10318"/>
                  </a:lnTo>
                  <a:lnTo>
                    <a:pt x="30952" y="9470"/>
                  </a:lnTo>
                  <a:lnTo>
                    <a:pt x="28832" y="8386"/>
                  </a:lnTo>
                  <a:lnTo>
                    <a:pt x="26477" y="7255"/>
                  </a:lnTo>
                  <a:lnTo>
                    <a:pt x="22237" y="5230"/>
                  </a:lnTo>
                  <a:lnTo>
                    <a:pt x="20352" y="4382"/>
                  </a:lnTo>
                  <a:lnTo>
                    <a:pt x="20352" y="4005"/>
                  </a:lnTo>
                  <a:lnTo>
                    <a:pt x="20494" y="707"/>
                  </a:lnTo>
                  <a:lnTo>
                    <a:pt x="20494" y="47"/>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2"/>
            <p:cNvSpPr/>
            <p:nvPr/>
          </p:nvSpPr>
          <p:spPr>
            <a:xfrm>
              <a:off x="1548075" y="5061100"/>
              <a:ext cx="873925" cy="287400"/>
            </a:xfrm>
            <a:custGeom>
              <a:avLst/>
              <a:gdLst/>
              <a:ahLst/>
              <a:cxnLst/>
              <a:rect l="l" t="t" r="r" b="b"/>
              <a:pathLst>
                <a:path w="34957" h="11496" extrusionOk="0">
                  <a:moveTo>
                    <a:pt x="1" y="1"/>
                  </a:moveTo>
                  <a:lnTo>
                    <a:pt x="1" y="142"/>
                  </a:lnTo>
                  <a:lnTo>
                    <a:pt x="1" y="378"/>
                  </a:lnTo>
                  <a:lnTo>
                    <a:pt x="95" y="4241"/>
                  </a:lnTo>
                  <a:lnTo>
                    <a:pt x="236" y="7397"/>
                  </a:lnTo>
                  <a:lnTo>
                    <a:pt x="377" y="8669"/>
                  </a:lnTo>
                  <a:lnTo>
                    <a:pt x="472" y="9611"/>
                  </a:lnTo>
                  <a:lnTo>
                    <a:pt x="613" y="10271"/>
                  </a:lnTo>
                  <a:lnTo>
                    <a:pt x="707" y="10459"/>
                  </a:lnTo>
                  <a:lnTo>
                    <a:pt x="754" y="10554"/>
                  </a:lnTo>
                  <a:lnTo>
                    <a:pt x="896" y="10601"/>
                  </a:lnTo>
                  <a:lnTo>
                    <a:pt x="1131" y="10695"/>
                  </a:lnTo>
                  <a:lnTo>
                    <a:pt x="1885" y="10789"/>
                  </a:lnTo>
                  <a:lnTo>
                    <a:pt x="2969" y="10883"/>
                  </a:lnTo>
                  <a:lnTo>
                    <a:pt x="4382" y="10978"/>
                  </a:lnTo>
                  <a:lnTo>
                    <a:pt x="7868" y="11119"/>
                  </a:lnTo>
                  <a:lnTo>
                    <a:pt x="12108" y="11260"/>
                  </a:lnTo>
                  <a:lnTo>
                    <a:pt x="19504" y="11449"/>
                  </a:lnTo>
                  <a:lnTo>
                    <a:pt x="26571" y="11496"/>
                  </a:lnTo>
                  <a:lnTo>
                    <a:pt x="32036" y="11496"/>
                  </a:lnTo>
                  <a:lnTo>
                    <a:pt x="33685" y="11449"/>
                  </a:lnTo>
                  <a:lnTo>
                    <a:pt x="34203" y="11449"/>
                  </a:lnTo>
                  <a:lnTo>
                    <a:pt x="34439" y="11402"/>
                  </a:lnTo>
                  <a:lnTo>
                    <a:pt x="34627" y="11307"/>
                  </a:lnTo>
                  <a:lnTo>
                    <a:pt x="34768" y="11166"/>
                  </a:lnTo>
                  <a:lnTo>
                    <a:pt x="34863" y="10931"/>
                  </a:lnTo>
                  <a:lnTo>
                    <a:pt x="34910" y="10695"/>
                  </a:lnTo>
                  <a:lnTo>
                    <a:pt x="34957" y="10412"/>
                  </a:lnTo>
                  <a:lnTo>
                    <a:pt x="34910" y="10083"/>
                  </a:lnTo>
                  <a:lnTo>
                    <a:pt x="34815" y="9376"/>
                  </a:lnTo>
                  <a:lnTo>
                    <a:pt x="34580" y="8669"/>
                  </a:lnTo>
                  <a:lnTo>
                    <a:pt x="34250" y="7963"/>
                  </a:lnTo>
                  <a:lnTo>
                    <a:pt x="33873" y="7350"/>
                  </a:lnTo>
                  <a:lnTo>
                    <a:pt x="33638" y="7115"/>
                  </a:lnTo>
                  <a:lnTo>
                    <a:pt x="33402" y="6879"/>
                  </a:lnTo>
                  <a:lnTo>
                    <a:pt x="33072" y="6643"/>
                  </a:lnTo>
                  <a:lnTo>
                    <a:pt x="32507" y="6314"/>
                  </a:lnTo>
                  <a:lnTo>
                    <a:pt x="30858" y="5466"/>
                  </a:lnTo>
                  <a:lnTo>
                    <a:pt x="28738" y="4382"/>
                  </a:lnTo>
                  <a:lnTo>
                    <a:pt x="26383" y="3251"/>
                  </a:lnTo>
                  <a:lnTo>
                    <a:pt x="22143" y="1226"/>
                  </a:lnTo>
                  <a:lnTo>
                    <a:pt x="20258" y="378"/>
                  </a:lnTo>
                  <a:lnTo>
                    <a:pt x="20258"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2"/>
            <p:cNvSpPr/>
            <p:nvPr/>
          </p:nvSpPr>
          <p:spPr>
            <a:xfrm>
              <a:off x="1602250" y="5307275"/>
              <a:ext cx="800925" cy="11800"/>
            </a:xfrm>
            <a:custGeom>
              <a:avLst/>
              <a:gdLst/>
              <a:ahLst/>
              <a:cxnLst/>
              <a:rect l="l" t="t" r="r" b="b"/>
              <a:pathLst>
                <a:path w="32037" h="472" extrusionOk="0">
                  <a:moveTo>
                    <a:pt x="2733" y="0"/>
                  </a:moveTo>
                  <a:lnTo>
                    <a:pt x="48" y="47"/>
                  </a:lnTo>
                  <a:lnTo>
                    <a:pt x="1" y="47"/>
                  </a:lnTo>
                  <a:lnTo>
                    <a:pt x="48" y="94"/>
                  </a:lnTo>
                  <a:lnTo>
                    <a:pt x="2733" y="188"/>
                  </a:lnTo>
                  <a:lnTo>
                    <a:pt x="6502" y="283"/>
                  </a:lnTo>
                  <a:lnTo>
                    <a:pt x="15971" y="424"/>
                  </a:lnTo>
                  <a:lnTo>
                    <a:pt x="25488" y="471"/>
                  </a:lnTo>
                  <a:lnTo>
                    <a:pt x="31942" y="424"/>
                  </a:lnTo>
                  <a:lnTo>
                    <a:pt x="32036" y="424"/>
                  </a:lnTo>
                  <a:lnTo>
                    <a:pt x="32036" y="377"/>
                  </a:lnTo>
                  <a:lnTo>
                    <a:pt x="31942" y="330"/>
                  </a:lnTo>
                  <a:lnTo>
                    <a:pt x="25488" y="188"/>
                  </a:lnTo>
                  <a:lnTo>
                    <a:pt x="15971" y="47"/>
                  </a:lnTo>
                  <a:lnTo>
                    <a:pt x="65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2"/>
            <p:cNvSpPr/>
            <p:nvPr/>
          </p:nvSpPr>
          <p:spPr>
            <a:xfrm>
              <a:off x="1954400" y="5059925"/>
              <a:ext cx="160200" cy="40075"/>
            </a:xfrm>
            <a:custGeom>
              <a:avLst/>
              <a:gdLst/>
              <a:ahLst/>
              <a:cxnLst/>
              <a:rect l="l" t="t" r="r" b="b"/>
              <a:pathLst>
                <a:path w="6408" h="1603" extrusionOk="0">
                  <a:moveTo>
                    <a:pt x="3817" y="1"/>
                  </a:moveTo>
                  <a:lnTo>
                    <a:pt x="2969" y="142"/>
                  </a:lnTo>
                  <a:lnTo>
                    <a:pt x="2168" y="330"/>
                  </a:lnTo>
                  <a:lnTo>
                    <a:pt x="1414" y="613"/>
                  </a:lnTo>
                  <a:lnTo>
                    <a:pt x="1037" y="802"/>
                  </a:lnTo>
                  <a:lnTo>
                    <a:pt x="707" y="990"/>
                  </a:lnTo>
                  <a:lnTo>
                    <a:pt x="331" y="1226"/>
                  </a:lnTo>
                  <a:lnTo>
                    <a:pt x="48" y="1508"/>
                  </a:lnTo>
                  <a:lnTo>
                    <a:pt x="1" y="1555"/>
                  </a:lnTo>
                  <a:lnTo>
                    <a:pt x="48" y="1602"/>
                  </a:lnTo>
                  <a:lnTo>
                    <a:pt x="142" y="1602"/>
                  </a:lnTo>
                  <a:lnTo>
                    <a:pt x="1650" y="1178"/>
                  </a:lnTo>
                  <a:lnTo>
                    <a:pt x="3157" y="849"/>
                  </a:lnTo>
                  <a:lnTo>
                    <a:pt x="4712" y="613"/>
                  </a:lnTo>
                  <a:lnTo>
                    <a:pt x="6267" y="425"/>
                  </a:lnTo>
                  <a:lnTo>
                    <a:pt x="6361" y="378"/>
                  </a:lnTo>
                  <a:lnTo>
                    <a:pt x="6408" y="283"/>
                  </a:lnTo>
                  <a:lnTo>
                    <a:pt x="6361" y="189"/>
                  </a:lnTo>
                  <a:lnTo>
                    <a:pt x="6267" y="142"/>
                  </a:lnTo>
                  <a:lnTo>
                    <a:pt x="5466" y="48"/>
                  </a:lnTo>
                  <a:lnTo>
                    <a:pt x="46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2"/>
            <p:cNvSpPr/>
            <p:nvPr/>
          </p:nvSpPr>
          <p:spPr>
            <a:xfrm>
              <a:off x="1992100" y="5082300"/>
              <a:ext cx="160200" cy="41250"/>
            </a:xfrm>
            <a:custGeom>
              <a:avLst/>
              <a:gdLst/>
              <a:ahLst/>
              <a:cxnLst/>
              <a:rect l="l" t="t" r="r" b="b"/>
              <a:pathLst>
                <a:path w="6408" h="1650" extrusionOk="0">
                  <a:moveTo>
                    <a:pt x="4617" y="1"/>
                  </a:moveTo>
                  <a:lnTo>
                    <a:pt x="3816" y="48"/>
                  </a:lnTo>
                  <a:lnTo>
                    <a:pt x="2968" y="142"/>
                  </a:lnTo>
                  <a:lnTo>
                    <a:pt x="2167" y="331"/>
                  </a:lnTo>
                  <a:lnTo>
                    <a:pt x="1367" y="660"/>
                  </a:lnTo>
                  <a:lnTo>
                    <a:pt x="1037" y="802"/>
                  </a:lnTo>
                  <a:lnTo>
                    <a:pt x="660" y="1037"/>
                  </a:lnTo>
                  <a:lnTo>
                    <a:pt x="330" y="1273"/>
                  </a:lnTo>
                  <a:lnTo>
                    <a:pt x="0" y="1508"/>
                  </a:lnTo>
                  <a:lnTo>
                    <a:pt x="0" y="1555"/>
                  </a:lnTo>
                  <a:lnTo>
                    <a:pt x="0" y="1603"/>
                  </a:lnTo>
                  <a:lnTo>
                    <a:pt x="47" y="1650"/>
                  </a:lnTo>
                  <a:lnTo>
                    <a:pt x="95" y="1650"/>
                  </a:lnTo>
                  <a:lnTo>
                    <a:pt x="1602" y="1226"/>
                  </a:lnTo>
                  <a:lnTo>
                    <a:pt x="3157" y="896"/>
                  </a:lnTo>
                  <a:lnTo>
                    <a:pt x="4711" y="613"/>
                  </a:lnTo>
                  <a:lnTo>
                    <a:pt x="6266" y="472"/>
                  </a:lnTo>
                  <a:lnTo>
                    <a:pt x="6360" y="425"/>
                  </a:lnTo>
                  <a:lnTo>
                    <a:pt x="6407" y="331"/>
                  </a:lnTo>
                  <a:lnTo>
                    <a:pt x="6360" y="236"/>
                  </a:lnTo>
                  <a:lnTo>
                    <a:pt x="6266" y="189"/>
                  </a:lnTo>
                  <a:lnTo>
                    <a:pt x="5465" y="48"/>
                  </a:lnTo>
                  <a:lnTo>
                    <a:pt x="46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2"/>
            <p:cNvSpPr/>
            <p:nvPr/>
          </p:nvSpPr>
          <p:spPr>
            <a:xfrm>
              <a:off x="2029775" y="5105875"/>
              <a:ext cx="159025" cy="41225"/>
            </a:xfrm>
            <a:custGeom>
              <a:avLst/>
              <a:gdLst/>
              <a:ahLst/>
              <a:cxnLst/>
              <a:rect l="l" t="t" r="r" b="b"/>
              <a:pathLst>
                <a:path w="6361" h="1649" extrusionOk="0">
                  <a:moveTo>
                    <a:pt x="4618" y="0"/>
                  </a:moveTo>
                  <a:lnTo>
                    <a:pt x="3770" y="47"/>
                  </a:lnTo>
                  <a:lnTo>
                    <a:pt x="2969" y="141"/>
                  </a:lnTo>
                  <a:lnTo>
                    <a:pt x="2121" y="330"/>
                  </a:lnTo>
                  <a:lnTo>
                    <a:pt x="1367" y="612"/>
                  </a:lnTo>
                  <a:lnTo>
                    <a:pt x="990" y="801"/>
                  </a:lnTo>
                  <a:lnTo>
                    <a:pt x="660" y="1036"/>
                  </a:lnTo>
                  <a:lnTo>
                    <a:pt x="331" y="1272"/>
                  </a:lnTo>
                  <a:lnTo>
                    <a:pt x="1" y="1508"/>
                  </a:lnTo>
                  <a:lnTo>
                    <a:pt x="1" y="1555"/>
                  </a:lnTo>
                  <a:lnTo>
                    <a:pt x="1" y="1602"/>
                  </a:lnTo>
                  <a:lnTo>
                    <a:pt x="48" y="1649"/>
                  </a:lnTo>
                  <a:lnTo>
                    <a:pt x="95" y="1649"/>
                  </a:lnTo>
                  <a:lnTo>
                    <a:pt x="1603" y="1225"/>
                  </a:lnTo>
                  <a:lnTo>
                    <a:pt x="3110" y="895"/>
                  </a:lnTo>
                  <a:lnTo>
                    <a:pt x="4665" y="612"/>
                  </a:lnTo>
                  <a:lnTo>
                    <a:pt x="6220" y="424"/>
                  </a:lnTo>
                  <a:lnTo>
                    <a:pt x="6314" y="424"/>
                  </a:lnTo>
                  <a:lnTo>
                    <a:pt x="6361" y="330"/>
                  </a:lnTo>
                  <a:lnTo>
                    <a:pt x="6361" y="236"/>
                  </a:lnTo>
                  <a:lnTo>
                    <a:pt x="6267" y="188"/>
                  </a:lnTo>
                  <a:lnTo>
                    <a:pt x="5466" y="47"/>
                  </a:lnTo>
                  <a:lnTo>
                    <a:pt x="46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2"/>
            <p:cNvSpPr/>
            <p:nvPr/>
          </p:nvSpPr>
          <p:spPr>
            <a:xfrm>
              <a:off x="2018000" y="4933900"/>
              <a:ext cx="169625" cy="146075"/>
            </a:xfrm>
            <a:custGeom>
              <a:avLst/>
              <a:gdLst/>
              <a:ahLst/>
              <a:cxnLst/>
              <a:rect l="l" t="t" r="r" b="b"/>
              <a:pathLst>
                <a:path w="6785" h="5843" extrusionOk="0">
                  <a:moveTo>
                    <a:pt x="5560" y="613"/>
                  </a:moveTo>
                  <a:lnTo>
                    <a:pt x="5748" y="707"/>
                  </a:lnTo>
                  <a:lnTo>
                    <a:pt x="5890" y="849"/>
                  </a:lnTo>
                  <a:lnTo>
                    <a:pt x="6031" y="990"/>
                  </a:lnTo>
                  <a:lnTo>
                    <a:pt x="6078" y="1273"/>
                  </a:lnTo>
                  <a:lnTo>
                    <a:pt x="6078" y="1555"/>
                  </a:lnTo>
                  <a:lnTo>
                    <a:pt x="6078" y="1932"/>
                  </a:lnTo>
                  <a:lnTo>
                    <a:pt x="5984" y="2168"/>
                  </a:lnTo>
                  <a:lnTo>
                    <a:pt x="5890" y="2403"/>
                  </a:lnTo>
                  <a:lnTo>
                    <a:pt x="5748" y="2592"/>
                  </a:lnTo>
                  <a:lnTo>
                    <a:pt x="5607" y="2827"/>
                  </a:lnTo>
                  <a:lnTo>
                    <a:pt x="5230" y="3157"/>
                  </a:lnTo>
                  <a:lnTo>
                    <a:pt x="4759" y="3487"/>
                  </a:lnTo>
                  <a:lnTo>
                    <a:pt x="4241" y="3770"/>
                  </a:lnTo>
                  <a:lnTo>
                    <a:pt x="3723" y="4005"/>
                  </a:lnTo>
                  <a:lnTo>
                    <a:pt x="2827" y="4382"/>
                  </a:lnTo>
                  <a:lnTo>
                    <a:pt x="1555" y="4806"/>
                  </a:lnTo>
                  <a:lnTo>
                    <a:pt x="283" y="5324"/>
                  </a:lnTo>
                  <a:lnTo>
                    <a:pt x="1226" y="3911"/>
                  </a:lnTo>
                  <a:lnTo>
                    <a:pt x="1744" y="3251"/>
                  </a:lnTo>
                  <a:lnTo>
                    <a:pt x="2262" y="2592"/>
                  </a:lnTo>
                  <a:lnTo>
                    <a:pt x="2780" y="1979"/>
                  </a:lnTo>
                  <a:lnTo>
                    <a:pt x="3346" y="1414"/>
                  </a:lnTo>
                  <a:lnTo>
                    <a:pt x="3675" y="1179"/>
                  </a:lnTo>
                  <a:lnTo>
                    <a:pt x="4099" y="943"/>
                  </a:lnTo>
                  <a:lnTo>
                    <a:pt x="4571" y="755"/>
                  </a:lnTo>
                  <a:lnTo>
                    <a:pt x="5089" y="613"/>
                  </a:lnTo>
                  <a:close/>
                  <a:moveTo>
                    <a:pt x="5371" y="1"/>
                  </a:moveTo>
                  <a:lnTo>
                    <a:pt x="4947" y="48"/>
                  </a:lnTo>
                  <a:lnTo>
                    <a:pt x="4476" y="142"/>
                  </a:lnTo>
                  <a:lnTo>
                    <a:pt x="4052" y="283"/>
                  </a:lnTo>
                  <a:lnTo>
                    <a:pt x="3628" y="519"/>
                  </a:lnTo>
                  <a:lnTo>
                    <a:pt x="3299" y="755"/>
                  </a:lnTo>
                  <a:lnTo>
                    <a:pt x="2733" y="1226"/>
                  </a:lnTo>
                  <a:lnTo>
                    <a:pt x="2215" y="1791"/>
                  </a:lnTo>
                  <a:lnTo>
                    <a:pt x="1744" y="2309"/>
                  </a:lnTo>
                  <a:lnTo>
                    <a:pt x="1320" y="2922"/>
                  </a:lnTo>
                  <a:lnTo>
                    <a:pt x="943" y="3534"/>
                  </a:lnTo>
                  <a:lnTo>
                    <a:pt x="566" y="4147"/>
                  </a:lnTo>
                  <a:lnTo>
                    <a:pt x="283" y="4806"/>
                  </a:lnTo>
                  <a:lnTo>
                    <a:pt x="1" y="5466"/>
                  </a:lnTo>
                  <a:lnTo>
                    <a:pt x="1" y="5513"/>
                  </a:lnTo>
                  <a:lnTo>
                    <a:pt x="48" y="5560"/>
                  </a:lnTo>
                  <a:lnTo>
                    <a:pt x="48" y="5701"/>
                  </a:lnTo>
                  <a:lnTo>
                    <a:pt x="142" y="5795"/>
                  </a:lnTo>
                  <a:lnTo>
                    <a:pt x="236" y="5843"/>
                  </a:lnTo>
                  <a:lnTo>
                    <a:pt x="378" y="5843"/>
                  </a:lnTo>
                  <a:lnTo>
                    <a:pt x="1697" y="5371"/>
                  </a:lnTo>
                  <a:lnTo>
                    <a:pt x="3016" y="4947"/>
                  </a:lnTo>
                  <a:lnTo>
                    <a:pt x="3675" y="4665"/>
                  </a:lnTo>
                  <a:lnTo>
                    <a:pt x="4335" y="4382"/>
                  </a:lnTo>
                  <a:lnTo>
                    <a:pt x="4947" y="4052"/>
                  </a:lnTo>
                  <a:lnTo>
                    <a:pt x="5513" y="3628"/>
                  </a:lnTo>
                  <a:lnTo>
                    <a:pt x="5843" y="3346"/>
                  </a:lnTo>
                  <a:lnTo>
                    <a:pt x="6172" y="3063"/>
                  </a:lnTo>
                  <a:lnTo>
                    <a:pt x="6408" y="2686"/>
                  </a:lnTo>
                  <a:lnTo>
                    <a:pt x="6643" y="2309"/>
                  </a:lnTo>
                  <a:lnTo>
                    <a:pt x="6738" y="1932"/>
                  </a:lnTo>
                  <a:lnTo>
                    <a:pt x="6785" y="1508"/>
                  </a:lnTo>
                  <a:lnTo>
                    <a:pt x="6785" y="1320"/>
                  </a:lnTo>
                  <a:lnTo>
                    <a:pt x="6738" y="1084"/>
                  </a:lnTo>
                  <a:lnTo>
                    <a:pt x="6643" y="896"/>
                  </a:lnTo>
                  <a:lnTo>
                    <a:pt x="6502" y="707"/>
                  </a:lnTo>
                  <a:lnTo>
                    <a:pt x="6361" y="472"/>
                  </a:lnTo>
                  <a:lnTo>
                    <a:pt x="6172" y="331"/>
                  </a:lnTo>
                  <a:lnTo>
                    <a:pt x="5984" y="189"/>
                  </a:lnTo>
                  <a:lnTo>
                    <a:pt x="5795" y="95"/>
                  </a:lnTo>
                  <a:lnTo>
                    <a:pt x="5560" y="48"/>
                  </a:lnTo>
                  <a:lnTo>
                    <a:pt x="537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2"/>
            <p:cNvSpPr/>
            <p:nvPr/>
          </p:nvSpPr>
          <p:spPr>
            <a:xfrm>
              <a:off x="1841350" y="4964525"/>
              <a:ext cx="189625" cy="114275"/>
            </a:xfrm>
            <a:custGeom>
              <a:avLst/>
              <a:gdLst/>
              <a:ahLst/>
              <a:cxnLst/>
              <a:rect l="l" t="t" r="r" b="b"/>
              <a:pathLst>
                <a:path w="7585" h="4571" extrusionOk="0">
                  <a:moveTo>
                    <a:pt x="2026" y="613"/>
                  </a:moveTo>
                  <a:lnTo>
                    <a:pt x="2544" y="707"/>
                  </a:lnTo>
                  <a:lnTo>
                    <a:pt x="3015" y="849"/>
                  </a:lnTo>
                  <a:lnTo>
                    <a:pt x="3345" y="990"/>
                  </a:lnTo>
                  <a:lnTo>
                    <a:pt x="4052" y="1414"/>
                  </a:lnTo>
                  <a:lnTo>
                    <a:pt x="4711" y="1885"/>
                  </a:lnTo>
                  <a:lnTo>
                    <a:pt x="6030" y="2922"/>
                  </a:lnTo>
                  <a:lnTo>
                    <a:pt x="7255" y="4052"/>
                  </a:lnTo>
                  <a:lnTo>
                    <a:pt x="5936" y="3864"/>
                  </a:lnTo>
                  <a:lnTo>
                    <a:pt x="4617" y="3722"/>
                  </a:lnTo>
                  <a:lnTo>
                    <a:pt x="3628" y="3581"/>
                  </a:lnTo>
                  <a:lnTo>
                    <a:pt x="3062" y="3487"/>
                  </a:lnTo>
                  <a:lnTo>
                    <a:pt x="2544" y="3346"/>
                  </a:lnTo>
                  <a:lnTo>
                    <a:pt x="1979" y="3110"/>
                  </a:lnTo>
                  <a:lnTo>
                    <a:pt x="1508" y="2874"/>
                  </a:lnTo>
                  <a:lnTo>
                    <a:pt x="1319" y="2733"/>
                  </a:lnTo>
                  <a:lnTo>
                    <a:pt x="1131" y="2545"/>
                  </a:lnTo>
                  <a:lnTo>
                    <a:pt x="989" y="2356"/>
                  </a:lnTo>
                  <a:lnTo>
                    <a:pt x="848" y="2168"/>
                  </a:lnTo>
                  <a:lnTo>
                    <a:pt x="754" y="1791"/>
                  </a:lnTo>
                  <a:lnTo>
                    <a:pt x="707" y="1461"/>
                  </a:lnTo>
                  <a:lnTo>
                    <a:pt x="707" y="1226"/>
                  </a:lnTo>
                  <a:lnTo>
                    <a:pt x="754" y="1037"/>
                  </a:lnTo>
                  <a:lnTo>
                    <a:pt x="895" y="849"/>
                  </a:lnTo>
                  <a:lnTo>
                    <a:pt x="1084" y="754"/>
                  </a:lnTo>
                  <a:lnTo>
                    <a:pt x="1272" y="660"/>
                  </a:lnTo>
                  <a:lnTo>
                    <a:pt x="1508" y="613"/>
                  </a:lnTo>
                  <a:close/>
                  <a:moveTo>
                    <a:pt x="1508" y="1"/>
                  </a:moveTo>
                  <a:lnTo>
                    <a:pt x="1084" y="95"/>
                  </a:lnTo>
                  <a:lnTo>
                    <a:pt x="895" y="189"/>
                  </a:lnTo>
                  <a:lnTo>
                    <a:pt x="707" y="283"/>
                  </a:lnTo>
                  <a:lnTo>
                    <a:pt x="518" y="425"/>
                  </a:lnTo>
                  <a:lnTo>
                    <a:pt x="377" y="566"/>
                  </a:lnTo>
                  <a:lnTo>
                    <a:pt x="236" y="802"/>
                  </a:lnTo>
                  <a:lnTo>
                    <a:pt x="141" y="990"/>
                  </a:lnTo>
                  <a:lnTo>
                    <a:pt x="47" y="1226"/>
                  </a:lnTo>
                  <a:lnTo>
                    <a:pt x="47" y="1461"/>
                  </a:lnTo>
                  <a:lnTo>
                    <a:pt x="0" y="1697"/>
                  </a:lnTo>
                  <a:lnTo>
                    <a:pt x="47" y="1885"/>
                  </a:lnTo>
                  <a:lnTo>
                    <a:pt x="94" y="2121"/>
                  </a:lnTo>
                  <a:lnTo>
                    <a:pt x="189" y="2309"/>
                  </a:lnTo>
                  <a:lnTo>
                    <a:pt x="424" y="2639"/>
                  </a:lnTo>
                  <a:lnTo>
                    <a:pt x="707" y="2969"/>
                  </a:lnTo>
                  <a:lnTo>
                    <a:pt x="1037" y="3251"/>
                  </a:lnTo>
                  <a:lnTo>
                    <a:pt x="1413" y="3440"/>
                  </a:lnTo>
                  <a:lnTo>
                    <a:pt x="1790" y="3628"/>
                  </a:lnTo>
                  <a:lnTo>
                    <a:pt x="2450" y="3911"/>
                  </a:lnTo>
                  <a:lnTo>
                    <a:pt x="3109" y="4099"/>
                  </a:lnTo>
                  <a:lnTo>
                    <a:pt x="3816" y="4241"/>
                  </a:lnTo>
                  <a:lnTo>
                    <a:pt x="4523" y="4335"/>
                  </a:lnTo>
                  <a:lnTo>
                    <a:pt x="5889" y="4476"/>
                  </a:lnTo>
                  <a:lnTo>
                    <a:pt x="7255" y="4570"/>
                  </a:lnTo>
                  <a:lnTo>
                    <a:pt x="7397" y="4570"/>
                  </a:lnTo>
                  <a:lnTo>
                    <a:pt x="7444" y="4523"/>
                  </a:lnTo>
                  <a:lnTo>
                    <a:pt x="7538" y="4429"/>
                  </a:lnTo>
                  <a:lnTo>
                    <a:pt x="7538" y="4335"/>
                  </a:lnTo>
                  <a:lnTo>
                    <a:pt x="7538" y="4241"/>
                  </a:lnTo>
                  <a:lnTo>
                    <a:pt x="7585" y="4241"/>
                  </a:lnTo>
                  <a:lnTo>
                    <a:pt x="7585" y="4194"/>
                  </a:lnTo>
                  <a:lnTo>
                    <a:pt x="7538" y="4194"/>
                  </a:lnTo>
                  <a:lnTo>
                    <a:pt x="7161" y="3581"/>
                  </a:lnTo>
                  <a:lnTo>
                    <a:pt x="6690" y="3016"/>
                  </a:lnTo>
                  <a:lnTo>
                    <a:pt x="6219" y="2498"/>
                  </a:lnTo>
                  <a:lnTo>
                    <a:pt x="5653" y="1979"/>
                  </a:lnTo>
                  <a:lnTo>
                    <a:pt x="5135" y="1508"/>
                  </a:lnTo>
                  <a:lnTo>
                    <a:pt x="4523" y="1084"/>
                  </a:lnTo>
                  <a:lnTo>
                    <a:pt x="3910" y="707"/>
                  </a:lnTo>
                  <a:lnTo>
                    <a:pt x="3298" y="330"/>
                  </a:lnTo>
                  <a:lnTo>
                    <a:pt x="2874" y="189"/>
                  </a:lnTo>
                  <a:lnTo>
                    <a:pt x="2450" y="48"/>
                  </a:lnTo>
                  <a:lnTo>
                    <a:pt x="19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2"/>
            <p:cNvSpPr/>
            <p:nvPr/>
          </p:nvSpPr>
          <p:spPr>
            <a:xfrm>
              <a:off x="1548075" y="5070525"/>
              <a:ext cx="302725" cy="273275"/>
            </a:xfrm>
            <a:custGeom>
              <a:avLst/>
              <a:gdLst/>
              <a:ahLst/>
              <a:cxnLst/>
              <a:rect l="l" t="t" r="r" b="b"/>
              <a:pathLst>
                <a:path w="12109" h="10931" extrusionOk="0">
                  <a:moveTo>
                    <a:pt x="1" y="1"/>
                  </a:moveTo>
                  <a:lnTo>
                    <a:pt x="95" y="3864"/>
                  </a:lnTo>
                  <a:lnTo>
                    <a:pt x="236" y="7020"/>
                  </a:lnTo>
                  <a:lnTo>
                    <a:pt x="377" y="8292"/>
                  </a:lnTo>
                  <a:lnTo>
                    <a:pt x="472" y="9234"/>
                  </a:lnTo>
                  <a:lnTo>
                    <a:pt x="613" y="9894"/>
                  </a:lnTo>
                  <a:lnTo>
                    <a:pt x="707" y="10082"/>
                  </a:lnTo>
                  <a:lnTo>
                    <a:pt x="754" y="10224"/>
                  </a:lnTo>
                  <a:lnTo>
                    <a:pt x="896" y="10271"/>
                  </a:lnTo>
                  <a:lnTo>
                    <a:pt x="1131" y="10318"/>
                  </a:lnTo>
                  <a:lnTo>
                    <a:pt x="1885" y="10412"/>
                  </a:lnTo>
                  <a:lnTo>
                    <a:pt x="2969" y="10506"/>
                  </a:lnTo>
                  <a:lnTo>
                    <a:pt x="4382" y="10601"/>
                  </a:lnTo>
                  <a:lnTo>
                    <a:pt x="7868" y="10789"/>
                  </a:lnTo>
                  <a:lnTo>
                    <a:pt x="12108" y="10930"/>
                  </a:lnTo>
                  <a:lnTo>
                    <a:pt x="5607" y="504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1387900" y="2292150"/>
              <a:ext cx="701975" cy="2723050"/>
            </a:xfrm>
            <a:custGeom>
              <a:avLst/>
              <a:gdLst/>
              <a:ahLst/>
              <a:cxnLst/>
              <a:rect l="l" t="t" r="r" b="b"/>
              <a:pathLst>
                <a:path w="28079" h="108922" extrusionOk="0">
                  <a:moveTo>
                    <a:pt x="0" y="1"/>
                  </a:moveTo>
                  <a:lnTo>
                    <a:pt x="754" y="8339"/>
                  </a:lnTo>
                  <a:lnTo>
                    <a:pt x="2450" y="27042"/>
                  </a:lnTo>
                  <a:lnTo>
                    <a:pt x="3440" y="37266"/>
                  </a:lnTo>
                  <a:lnTo>
                    <a:pt x="4335" y="46452"/>
                  </a:lnTo>
                  <a:lnTo>
                    <a:pt x="5041" y="53472"/>
                  </a:lnTo>
                  <a:lnTo>
                    <a:pt x="5324" y="55780"/>
                  </a:lnTo>
                  <a:lnTo>
                    <a:pt x="5512" y="57099"/>
                  </a:lnTo>
                  <a:lnTo>
                    <a:pt x="5560" y="57618"/>
                  </a:lnTo>
                  <a:lnTo>
                    <a:pt x="5607" y="58513"/>
                  </a:lnTo>
                  <a:lnTo>
                    <a:pt x="5701" y="61198"/>
                  </a:lnTo>
                  <a:lnTo>
                    <a:pt x="5795" y="64967"/>
                  </a:lnTo>
                  <a:lnTo>
                    <a:pt x="5842" y="69490"/>
                  </a:lnTo>
                  <a:lnTo>
                    <a:pt x="5936" y="81597"/>
                  </a:lnTo>
                  <a:lnTo>
                    <a:pt x="5936" y="94505"/>
                  </a:lnTo>
                  <a:lnTo>
                    <a:pt x="5936" y="108921"/>
                  </a:lnTo>
                  <a:lnTo>
                    <a:pt x="28079" y="108921"/>
                  </a:lnTo>
                  <a:lnTo>
                    <a:pt x="27937" y="101949"/>
                  </a:lnTo>
                  <a:lnTo>
                    <a:pt x="27607" y="85931"/>
                  </a:lnTo>
                  <a:lnTo>
                    <a:pt x="27372" y="76886"/>
                  </a:lnTo>
                  <a:lnTo>
                    <a:pt x="27089" y="68406"/>
                  </a:lnTo>
                  <a:lnTo>
                    <a:pt x="26948" y="64684"/>
                  </a:lnTo>
                  <a:lnTo>
                    <a:pt x="26759" y="61434"/>
                  </a:lnTo>
                  <a:lnTo>
                    <a:pt x="26618" y="58795"/>
                  </a:lnTo>
                  <a:lnTo>
                    <a:pt x="26430" y="56864"/>
                  </a:lnTo>
                  <a:lnTo>
                    <a:pt x="24875" y="44568"/>
                  </a:lnTo>
                  <a:lnTo>
                    <a:pt x="22425" y="25394"/>
                  </a:lnTo>
                  <a:lnTo>
                    <a:pt x="1917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2"/>
            <p:cNvSpPr/>
            <p:nvPr/>
          </p:nvSpPr>
          <p:spPr>
            <a:xfrm>
              <a:off x="1387900" y="2292150"/>
              <a:ext cx="701975" cy="2723050"/>
            </a:xfrm>
            <a:custGeom>
              <a:avLst/>
              <a:gdLst/>
              <a:ahLst/>
              <a:cxnLst/>
              <a:rect l="l" t="t" r="r" b="b"/>
              <a:pathLst>
                <a:path w="28079" h="108922" fill="none" extrusionOk="0">
                  <a:moveTo>
                    <a:pt x="0" y="1"/>
                  </a:moveTo>
                  <a:lnTo>
                    <a:pt x="0" y="1"/>
                  </a:lnTo>
                  <a:lnTo>
                    <a:pt x="754" y="8339"/>
                  </a:lnTo>
                  <a:lnTo>
                    <a:pt x="2450" y="27042"/>
                  </a:lnTo>
                  <a:lnTo>
                    <a:pt x="3440" y="37266"/>
                  </a:lnTo>
                  <a:lnTo>
                    <a:pt x="4335" y="46452"/>
                  </a:lnTo>
                  <a:lnTo>
                    <a:pt x="5041" y="53472"/>
                  </a:lnTo>
                  <a:lnTo>
                    <a:pt x="5324" y="55780"/>
                  </a:lnTo>
                  <a:lnTo>
                    <a:pt x="5512" y="57099"/>
                  </a:lnTo>
                  <a:lnTo>
                    <a:pt x="5512" y="57099"/>
                  </a:lnTo>
                  <a:lnTo>
                    <a:pt x="5560" y="57618"/>
                  </a:lnTo>
                  <a:lnTo>
                    <a:pt x="5607" y="58513"/>
                  </a:lnTo>
                  <a:lnTo>
                    <a:pt x="5701" y="61198"/>
                  </a:lnTo>
                  <a:lnTo>
                    <a:pt x="5795" y="64967"/>
                  </a:lnTo>
                  <a:lnTo>
                    <a:pt x="5842" y="69490"/>
                  </a:lnTo>
                  <a:lnTo>
                    <a:pt x="5842" y="69490"/>
                  </a:lnTo>
                  <a:lnTo>
                    <a:pt x="5936" y="81597"/>
                  </a:lnTo>
                  <a:lnTo>
                    <a:pt x="5936" y="94505"/>
                  </a:lnTo>
                  <a:lnTo>
                    <a:pt x="5936" y="108921"/>
                  </a:lnTo>
                  <a:lnTo>
                    <a:pt x="28079" y="108921"/>
                  </a:lnTo>
                  <a:lnTo>
                    <a:pt x="28079" y="108921"/>
                  </a:lnTo>
                  <a:lnTo>
                    <a:pt x="27937" y="101949"/>
                  </a:lnTo>
                  <a:lnTo>
                    <a:pt x="27607" y="85931"/>
                  </a:lnTo>
                  <a:lnTo>
                    <a:pt x="27372" y="76886"/>
                  </a:lnTo>
                  <a:lnTo>
                    <a:pt x="27089" y="68406"/>
                  </a:lnTo>
                  <a:lnTo>
                    <a:pt x="26948" y="64684"/>
                  </a:lnTo>
                  <a:lnTo>
                    <a:pt x="26759" y="61434"/>
                  </a:lnTo>
                  <a:lnTo>
                    <a:pt x="26618" y="58795"/>
                  </a:lnTo>
                  <a:lnTo>
                    <a:pt x="26430" y="56864"/>
                  </a:lnTo>
                  <a:lnTo>
                    <a:pt x="26430" y="56864"/>
                  </a:lnTo>
                  <a:lnTo>
                    <a:pt x="24875" y="44568"/>
                  </a:lnTo>
                  <a:lnTo>
                    <a:pt x="22425" y="25394"/>
                  </a:lnTo>
                  <a:lnTo>
                    <a:pt x="1917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2"/>
            <p:cNvSpPr/>
            <p:nvPr/>
          </p:nvSpPr>
          <p:spPr>
            <a:xfrm>
              <a:off x="1556325" y="4915075"/>
              <a:ext cx="508825" cy="10625"/>
            </a:xfrm>
            <a:custGeom>
              <a:avLst/>
              <a:gdLst/>
              <a:ahLst/>
              <a:cxnLst/>
              <a:rect l="l" t="t" r="r" b="b"/>
              <a:pathLst>
                <a:path w="20353" h="425" extrusionOk="0">
                  <a:moveTo>
                    <a:pt x="7161" y="0"/>
                  </a:moveTo>
                  <a:lnTo>
                    <a:pt x="2686" y="47"/>
                  </a:lnTo>
                  <a:lnTo>
                    <a:pt x="1037" y="94"/>
                  </a:lnTo>
                  <a:lnTo>
                    <a:pt x="47" y="141"/>
                  </a:lnTo>
                  <a:lnTo>
                    <a:pt x="0" y="188"/>
                  </a:lnTo>
                  <a:lnTo>
                    <a:pt x="47" y="236"/>
                  </a:lnTo>
                  <a:lnTo>
                    <a:pt x="1037" y="330"/>
                  </a:lnTo>
                  <a:lnTo>
                    <a:pt x="2686" y="377"/>
                  </a:lnTo>
                  <a:lnTo>
                    <a:pt x="7161" y="424"/>
                  </a:lnTo>
                  <a:lnTo>
                    <a:pt x="11684" y="377"/>
                  </a:lnTo>
                  <a:lnTo>
                    <a:pt x="14416" y="377"/>
                  </a:lnTo>
                  <a:lnTo>
                    <a:pt x="17384" y="330"/>
                  </a:lnTo>
                  <a:lnTo>
                    <a:pt x="20305" y="236"/>
                  </a:lnTo>
                  <a:lnTo>
                    <a:pt x="20352" y="236"/>
                  </a:lnTo>
                  <a:lnTo>
                    <a:pt x="20352" y="188"/>
                  </a:lnTo>
                  <a:lnTo>
                    <a:pt x="20352" y="141"/>
                  </a:lnTo>
                  <a:lnTo>
                    <a:pt x="20305" y="141"/>
                  </a:lnTo>
                  <a:lnTo>
                    <a:pt x="17384" y="47"/>
                  </a:lnTo>
                  <a:lnTo>
                    <a:pt x="1441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2"/>
            <p:cNvSpPr/>
            <p:nvPr/>
          </p:nvSpPr>
          <p:spPr>
            <a:xfrm>
              <a:off x="1457375" y="2354575"/>
              <a:ext cx="187300" cy="2512225"/>
            </a:xfrm>
            <a:custGeom>
              <a:avLst/>
              <a:gdLst/>
              <a:ahLst/>
              <a:cxnLst/>
              <a:rect l="l" t="t" r="r" b="b"/>
              <a:pathLst>
                <a:path w="7492" h="100489" extrusionOk="0">
                  <a:moveTo>
                    <a:pt x="1" y="1"/>
                  </a:moveTo>
                  <a:lnTo>
                    <a:pt x="802" y="9423"/>
                  </a:lnTo>
                  <a:lnTo>
                    <a:pt x="1273" y="14134"/>
                  </a:lnTo>
                  <a:lnTo>
                    <a:pt x="1697" y="18798"/>
                  </a:lnTo>
                  <a:lnTo>
                    <a:pt x="2215" y="23509"/>
                  </a:lnTo>
                  <a:lnTo>
                    <a:pt x="2733" y="28173"/>
                  </a:lnTo>
                  <a:lnTo>
                    <a:pt x="3346" y="32884"/>
                  </a:lnTo>
                  <a:lnTo>
                    <a:pt x="3958" y="37548"/>
                  </a:lnTo>
                  <a:lnTo>
                    <a:pt x="4618" y="42165"/>
                  </a:lnTo>
                  <a:lnTo>
                    <a:pt x="5372" y="46829"/>
                  </a:lnTo>
                  <a:lnTo>
                    <a:pt x="5749" y="49185"/>
                  </a:lnTo>
                  <a:lnTo>
                    <a:pt x="6125" y="51493"/>
                  </a:lnTo>
                  <a:lnTo>
                    <a:pt x="6408" y="53849"/>
                  </a:lnTo>
                  <a:lnTo>
                    <a:pt x="6644" y="56204"/>
                  </a:lnTo>
                  <a:lnTo>
                    <a:pt x="6785" y="58560"/>
                  </a:lnTo>
                  <a:lnTo>
                    <a:pt x="6879" y="60915"/>
                  </a:lnTo>
                  <a:lnTo>
                    <a:pt x="6973" y="65532"/>
                  </a:lnTo>
                  <a:lnTo>
                    <a:pt x="7068" y="75190"/>
                  </a:lnTo>
                  <a:lnTo>
                    <a:pt x="7256" y="100394"/>
                  </a:lnTo>
                  <a:lnTo>
                    <a:pt x="7303" y="100488"/>
                  </a:lnTo>
                  <a:lnTo>
                    <a:pt x="7397" y="100488"/>
                  </a:lnTo>
                  <a:lnTo>
                    <a:pt x="7445" y="100441"/>
                  </a:lnTo>
                  <a:lnTo>
                    <a:pt x="7492" y="100394"/>
                  </a:lnTo>
                  <a:lnTo>
                    <a:pt x="7445" y="88899"/>
                  </a:lnTo>
                  <a:lnTo>
                    <a:pt x="7350" y="77451"/>
                  </a:lnTo>
                  <a:lnTo>
                    <a:pt x="7303" y="67793"/>
                  </a:lnTo>
                  <a:lnTo>
                    <a:pt x="7256" y="63129"/>
                  </a:lnTo>
                  <a:lnTo>
                    <a:pt x="7209" y="60821"/>
                  </a:lnTo>
                  <a:lnTo>
                    <a:pt x="7115" y="58513"/>
                  </a:lnTo>
                  <a:lnTo>
                    <a:pt x="6973" y="56157"/>
                  </a:lnTo>
                  <a:lnTo>
                    <a:pt x="6738" y="53801"/>
                  </a:lnTo>
                  <a:lnTo>
                    <a:pt x="6455" y="51446"/>
                  </a:lnTo>
                  <a:lnTo>
                    <a:pt x="6078" y="49137"/>
                  </a:lnTo>
                  <a:lnTo>
                    <a:pt x="5372" y="44473"/>
                  </a:lnTo>
                  <a:lnTo>
                    <a:pt x="4618" y="39809"/>
                  </a:lnTo>
                  <a:lnTo>
                    <a:pt x="3958" y="35145"/>
                  </a:lnTo>
                  <a:lnTo>
                    <a:pt x="3393" y="30434"/>
                  </a:lnTo>
                  <a:lnTo>
                    <a:pt x="2828" y="25770"/>
                  </a:lnTo>
                  <a:lnTo>
                    <a:pt x="2262" y="21059"/>
                  </a:lnTo>
                  <a:lnTo>
                    <a:pt x="1179" y="10553"/>
                  </a:lnTo>
                  <a:lnTo>
                    <a:pt x="9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2"/>
            <p:cNvSpPr/>
            <p:nvPr/>
          </p:nvSpPr>
          <p:spPr>
            <a:xfrm>
              <a:off x="1271300" y="2290975"/>
              <a:ext cx="526500" cy="1738425"/>
            </a:xfrm>
            <a:custGeom>
              <a:avLst/>
              <a:gdLst/>
              <a:ahLst/>
              <a:cxnLst/>
              <a:rect l="l" t="t" r="r" b="b"/>
              <a:pathLst>
                <a:path w="21060" h="69537" extrusionOk="0">
                  <a:moveTo>
                    <a:pt x="21059" y="1"/>
                  </a:moveTo>
                  <a:lnTo>
                    <a:pt x="0" y="48"/>
                  </a:lnTo>
                  <a:lnTo>
                    <a:pt x="4806" y="27089"/>
                  </a:lnTo>
                  <a:lnTo>
                    <a:pt x="8245" y="46499"/>
                  </a:lnTo>
                  <a:lnTo>
                    <a:pt x="10176" y="57146"/>
                  </a:lnTo>
                  <a:lnTo>
                    <a:pt x="10224" y="57665"/>
                  </a:lnTo>
                  <a:lnTo>
                    <a:pt x="10271" y="58560"/>
                  </a:lnTo>
                  <a:lnTo>
                    <a:pt x="10365" y="61245"/>
                  </a:lnTo>
                  <a:lnTo>
                    <a:pt x="10459" y="65014"/>
                  </a:lnTo>
                  <a:lnTo>
                    <a:pt x="10506" y="69537"/>
                  </a:lnTo>
                  <a:lnTo>
                    <a:pt x="210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2"/>
            <p:cNvSpPr/>
            <p:nvPr/>
          </p:nvSpPr>
          <p:spPr>
            <a:xfrm>
              <a:off x="1271300" y="2290975"/>
              <a:ext cx="526500" cy="1738425"/>
            </a:xfrm>
            <a:custGeom>
              <a:avLst/>
              <a:gdLst/>
              <a:ahLst/>
              <a:cxnLst/>
              <a:rect l="l" t="t" r="r" b="b"/>
              <a:pathLst>
                <a:path w="21060" h="69537" fill="none" extrusionOk="0">
                  <a:moveTo>
                    <a:pt x="0" y="48"/>
                  </a:moveTo>
                  <a:lnTo>
                    <a:pt x="0" y="48"/>
                  </a:lnTo>
                  <a:lnTo>
                    <a:pt x="4806" y="27089"/>
                  </a:lnTo>
                  <a:lnTo>
                    <a:pt x="8245" y="46499"/>
                  </a:lnTo>
                  <a:lnTo>
                    <a:pt x="10176" y="57146"/>
                  </a:lnTo>
                  <a:lnTo>
                    <a:pt x="10176" y="57146"/>
                  </a:lnTo>
                  <a:lnTo>
                    <a:pt x="10224" y="57665"/>
                  </a:lnTo>
                  <a:lnTo>
                    <a:pt x="10271" y="58560"/>
                  </a:lnTo>
                  <a:lnTo>
                    <a:pt x="10365" y="61245"/>
                  </a:lnTo>
                  <a:lnTo>
                    <a:pt x="10459" y="65014"/>
                  </a:lnTo>
                  <a:lnTo>
                    <a:pt x="10506" y="69537"/>
                  </a:lnTo>
                  <a:lnTo>
                    <a:pt x="21059" y="1"/>
                  </a:lnTo>
                  <a:lnTo>
                    <a:pt x="0" y="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921500" y="4541700"/>
              <a:ext cx="859800" cy="851575"/>
            </a:xfrm>
            <a:custGeom>
              <a:avLst/>
              <a:gdLst/>
              <a:ahLst/>
              <a:cxnLst/>
              <a:rect l="l" t="t" r="r" b="b"/>
              <a:pathLst>
                <a:path w="34392" h="34063" extrusionOk="0">
                  <a:moveTo>
                    <a:pt x="1744" y="1"/>
                  </a:moveTo>
                  <a:lnTo>
                    <a:pt x="1320" y="5136"/>
                  </a:lnTo>
                  <a:lnTo>
                    <a:pt x="943" y="10365"/>
                  </a:lnTo>
                  <a:lnTo>
                    <a:pt x="519" y="16254"/>
                  </a:lnTo>
                  <a:lnTo>
                    <a:pt x="472" y="16725"/>
                  </a:lnTo>
                  <a:lnTo>
                    <a:pt x="283" y="20259"/>
                  </a:lnTo>
                  <a:lnTo>
                    <a:pt x="283" y="20400"/>
                  </a:lnTo>
                  <a:lnTo>
                    <a:pt x="95" y="24310"/>
                  </a:lnTo>
                  <a:lnTo>
                    <a:pt x="1" y="27561"/>
                  </a:lnTo>
                  <a:lnTo>
                    <a:pt x="1" y="28833"/>
                  </a:lnTo>
                  <a:lnTo>
                    <a:pt x="48" y="29822"/>
                  </a:lnTo>
                  <a:lnTo>
                    <a:pt x="142" y="30529"/>
                  </a:lnTo>
                  <a:lnTo>
                    <a:pt x="189" y="30717"/>
                  </a:lnTo>
                  <a:lnTo>
                    <a:pt x="283" y="30811"/>
                  </a:lnTo>
                  <a:lnTo>
                    <a:pt x="472" y="30906"/>
                  </a:lnTo>
                  <a:lnTo>
                    <a:pt x="849" y="31000"/>
                  </a:lnTo>
                  <a:lnTo>
                    <a:pt x="1979" y="31235"/>
                  </a:lnTo>
                  <a:lnTo>
                    <a:pt x="3675" y="31471"/>
                  </a:lnTo>
                  <a:lnTo>
                    <a:pt x="5842" y="31754"/>
                  </a:lnTo>
                  <a:lnTo>
                    <a:pt x="11119" y="32319"/>
                  </a:lnTo>
                  <a:lnTo>
                    <a:pt x="17055" y="32884"/>
                  </a:lnTo>
                  <a:lnTo>
                    <a:pt x="23038" y="33355"/>
                  </a:lnTo>
                  <a:lnTo>
                    <a:pt x="28267" y="33779"/>
                  </a:lnTo>
                  <a:lnTo>
                    <a:pt x="32130" y="34015"/>
                  </a:lnTo>
                  <a:lnTo>
                    <a:pt x="33261" y="34062"/>
                  </a:lnTo>
                  <a:lnTo>
                    <a:pt x="33826" y="34062"/>
                  </a:lnTo>
                  <a:lnTo>
                    <a:pt x="34015" y="33968"/>
                  </a:lnTo>
                  <a:lnTo>
                    <a:pt x="34156" y="33827"/>
                  </a:lnTo>
                  <a:lnTo>
                    <a:pt x="34250" y="33638"/>
                  </a:lnTo>
                  <a:lnTo>
                    <a:pt x="34344" y="33355"/>
                  </a:lnTo>
                  <a:lnTo>
                    <a:pt x="34391" y="33073"/>
                  </a:lnTo>
                  <a:lnTo>
                    <a:pt x="34391" y="32743"/>
                  </a:lnTo>
                  <a:lnTo>
                    <a:pt x="34297" y="32036"/>
                  </a:lnTo>
                  <a:lnTo>
                    <a:pt x="34156" y="31330"/>
                  </a:lnTo>
                  <a:lnTo>
                    <a:pt x="33873" y="30623"/>
                  </a:lnTo>
                  <a:lnTo>
                    <a:pt x="33685" y="30246"/>
                  </a:lnTo>
                  <a:lnTo>
                    <a:pt x="33543" y="29963"/>
                  </a:lnTo>
                  <a:lnTo>
                    <a:pt x="33308" y="29681"/>
                  </a:lnTo>
                  <a:lnTo>
                    <a:pt x="33119" y="29492"/>
                  </a:lnTo>
                  <a:lnTo>
                    <a:pt x="32790" y="29210"/>
                  </a:lnTo>
                  <a:lnTo>
                    <a:pt x="32224" y="28833"/>
                  </a:lnTo>
                  <a:lnTo>
                    <a:pt x="30623" y="27843"/>
                  </a:lnTo>
                  <a:lnTo>
                    <a:pt x="28597" y="26666"/>
                  </a:lnTo>
                  <a:lnTo>
                    <a:pt x="26336" y="25347"/>
                  </a:lnTo>
                  <a:lnTo>
                    <a:pt x="22237" y="23038"/>
                  </a:lnTo>
                  <a:lnTo>
                    <a:pt x="20447" y="22049"/>
                  </a:lnTo>
                  <a:lnTo>
                    <a:pt x="20494" y="21672"/>
                  </a:lnTo>
                  <a:lnTo>
                    <a:pt x="20824" y="18374"/>
                  </a:lnTo>
                  <a:lnTo>
                    <a:pt x="20918" y="17762"/>
                  </a:lnTo>
                  <a:lnTo>
                    <a:pt x="22708" y="1697"/>
                  </a:lnTo>
                  <a:lnTo>
                    <a:pt x="1744"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2"/>
            <p:cNvSpPr/>
            <p:nvPr/>
          </p:nvSpPr>
          <p:spPr>
            <a:xfrm>
              <a:off x="921500" y="4948050"/>
              <a:ext cx="859800" cy="445225"/>
            </a:xfrm>
            <a:custGeom>
              <a:avLst/>
              <a:gdLst/>
              <a:ahLst/>
              <a:cxnLst/>
              <a:rect l="l" t="t" r="r" b="b"/>
              <a:pathLst>
                <a:path w="34392" h="17809" extrusionOk="0">
                  <a:moveTo>
                    <a:pt x="519" y="0"/>
                  </a:moveTo>
                  <a:lnTo>
                    <a:pt x="472" y="471"/>
                  </a:lnTo>
                  <a:lnTo>
                    <a:pt x="283" y="4005"/>
                  </a:lnTo>
                  <a:lnTo>
                    <a:pt x="283" y="4146"/>
                  </a:lnTo>
                  <a:lnTo>
                    <a:pt x="95" y="8056"/>
                  </a:lnTo>
                  <a:lnTo>
                    <a:pt x="1" y="11307"/>
                  </a:lnTo>
                  <a:lnTo>
                    <a:pt x="1" y="12579"/>
                  </a:lnTo>
                  <a:lnTo>
                    <a:pt x="48" y="13568"/>
                  </a:lnTo>
                  <a:lnTo>
                    <a:pt x="142" y="14275"/>
                  </a:lnTo>
                  <a:lnTo>
                    <a:pt x="189" y="14463"/>
                  </a:lnTo>
                  <a:lnTo>
                    <a:pt x="283" y="14557"/>
                  </a:lnTo>
                  <a:lnTo>
                    <a:pt x="472" y="14652"/>
                  </a:lnTo>
                  <a:lnTo>
                    <a:pt x="849" y="14746"/>
                  </a:lnTo>
                  <a:lnTo>
                    <a:pt x="1979" y="14981"/>
                  </a:lnTo>
                  <a:lnTo>
                    <a:pt x="3675" y="15217"/>
                  </a:lnTo>
                  <a:lnTo>
                    <a:pt x="5842" y="15500"/>
                  </a:lnTo>
                  <a:lnTo>
                    <a:pt x="11119" y="16065"/>
                  </a:lnTo>
                  <a:lnTo>
                    <a:pt x="17055" y="16630"/>
                  </a:lnTo>
                  <a:lnTo>
                    <a:pt x="23038" y="17101"/>
                  </a:lnTo>
                  <a:lnTo>
                    <a:pt x="28267" y="17525"/>
                  </a:lnTo>
                  <a:lnTo>
                    <a:pt x="32130" y="17761"/>
                  </a:lnTo>
                  <a:lnTo>
                    <a:pt x="33261" y="17808"/>
                  </a:lnTo>
                  <a:lnTo>
                    <a:pt x="33826" y="17808"/>
                  </a:lnTo>
                  <a:lnTo>
                    <a:pt x="34015" y="17714"/>
                  </a:lnTo>
                  <a:lnTo>
                    <a:pt x="34156" y="17573"/>
                  </a:lnTo>
                  <a:lnTo>
                    <a:pt x="34250" y="17384"/>
                  </a:lnTo>
                  <a:lnTo>
                    <a:pt x="34344" y="17101"/>
                  </a:lnTo>
                  <a:lnTo>
                    <a:pt x="34391" y="16819"/>
                  </a:lnTo>
                  <a:lnTo>
                    <a:pt x="34391" y="16489"/>
                  </a:lnTo>
                  <a:lnTo>
                    <a:pt x="34297" y="15782"/>
                  </a:lnTo>
                  <a:lnTo>
                    <a:pt x="34156" y="15076"/>
                  </a:lnTo>
                  <a:lnTo>
                    <a:pt x="33873" y="14369"/>
                  </a:lnTo>
                  <a:lnTo>
                    <a:pt x="33685" y="13992"/>
                  </a:lnTo>
                  <a:lnTo>
                    <a:pt x="33543" y="13709"/>
                  </a:lnTo>
                  <a:lnTo>
                    <a:pt x="33308" y="13427"/>
                  </a:lnTo>
                  <a:lnTo>
                    <a:pt x="33119" y="13238"/>
                  </a:lnTo>
                  <a:lnTo>
                    <a:pt x="32790" y="12956"/>
                  </a:lnTo>
                  <a:lnTo>
                    <a:pt x="32224" y="12579"/>
                  </a:lnTo>
                  <a:lnTo>
                    <a:pt x="30623" y="11589"/>
                  </a:lnTo>
                  <a:lnTo>
                    <a:pt x="28597" y="10412"/>
                  </a:lnTo>
                  <a:lnTo>
                    <a:pt x="26336" y="9093"/>
                  </a:lnTo>
                  <a:lnTo>
                    <a:pt x="22237" y="6784"/>
                  </a:lnTo>
                  <a:lnTo>
                    <a:pt x="20447" y="5795"/>
                  </a:lnTo>
                  <a:lnTo>
                    <a:pt x="20494" y="5418"/>
                  </a:lnTo>
                  <a:lnTo>
                    <a:pt x="20824" y="2120"/>
                  </a:lnTo>
                  <a:lnTo>
                    <a:pt x="20918" y="1508"/>
                  </a:lnTo>
                  <a:lnTo>
                    <a:pt x="51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2"/>
            <p:cNvSpPr/>
            <p:nvPr/>
          </p:nvSpPr>
          <p:spPr>
            <a:xfrm>
              <a:off x="921500" y="5048150"/>
              <a:ext cx="859800" cy="345125"/>
            </a:xfrm>
            <a:custGeom>
              <a:avLst/>
              <a:gdLst/>
              <a:ahLst/>
              <a:cxnLst/>
              <a:rect l="l" t="t" r="r" b="b"/>
              <a:pathLst>
                <a:path w="34392" h="13805" extrusionOk="0">
                  <a:moveTo>
                    <a:pt x="283" y="1"/>
                  </a:moveTo>
                  <a:lnTo>
                    <a:pt x="283" y="142"/>
                  </a:lnTo>
                  <a:lnTo>
                    <a:pt x="95" y="4052"/>
                  </a:lnTo>
                  <a:lnTo>
                    <a:pt x="1" y="7303"/>
                  </a:lnTo>
                  <a:lnTo>
                    <a:pt x="1" y="8575"/>
                  </a:lnTo>
                  <a:lnTo>
                    <a:pt x="48" y="9564"/>
                  </a:lnTo>
                  <a:lnTo>
                    <a:pt x="142" y="10271"/>
                  </a:lnTo>
                  <a:lnTo>
                    <a:pt x="189" y="10459"/>
                  </a:lnTo>
                  <a:lnTo>
                    <a:pt x="283" y="10553"/>
                  </a:lnTo>
                  <a:lnTo>
                    <a:pt x="472" y="10648"/>
                  </a:lnTo>
                  <a:lnTo>
                    <a:pt x="849" y="10742"/>
                  </a:lnTo>
                  <a:lnTo>
                    <a:pt x="1979" y="10977"/>
                  </a:lnTo>
                  <a:lnTo>
                    <a:pt x="3675" y="11213"/>
                  </a:lnTo>
                  <a:lnTo>
                    <a:pt x="5842" y="11496"/>
                  </a:lnTo>
                  <a:lnTo>
                    <a:pt x="11119" y="12061"/>
                  </a:lnTo>
                  <a:lnTo>
                    <a:pt x="17055" y="12626"/>
                  </a:lnTo>
                  <a:lnTo>
                    <a:pt x="23038" y="13097"/>
                  </a:lnTo>
                  <a:lnTo>
                    <a:pt x="28267" y="13521"/>
                  </a:lnTo>
                  <a:lnTo>
                    <a:pt x="32130" y="13757"/>
                  </a:lnTo>
                  <a:lnTo>
                    <a:pt x="33261" y="13804"/>
                  </a:lnTo>
                  <a:lnTo>
                    <a:pt x="33826" y="13804"/>
                  </a:lnTo>
                  <a:lnTo>
                    <a:pt x="34015" y="13710"/>
                  </a:lnTo>
                  <a:lnTo>
                    <a:pt x="34156" y="13569"/>
                  </a:lnTo>
                  <a:lnTo>
                    <a:pt x="34250" y="13380"/>
                  </a:lnTo>
                  <a:lnTo>
                    <a:pt x="34344" y="13097"/>
                  </a:lnTo>
                  <a:lnTo>
                    <a:pt x="34391" y="12815"/>
                  </a:lnTo>
                  <a:lnTo>
                    <a:pt x="34391" y="12532"/>
                  </a:lnTo>
                  <a:lnTo>
                    <a:pt x="34344" y="11825"/>
                  </a:lnTo>
                  <a:lnTo>
                    <a:pt x="34156" y="11072"/>
                  </a:lnTo>
                  <a:lnTo>
                    <a:pt x="33873" y="10365"/>
                  </a:lnTo>
                  <a:lnTo>
                    <a:pt x="33732" y="10035"/>
                  </a:lnTo>
                  <a:lnTo>
                    <a:pt x="33543" y="9753"/>
                  </a:lnTo>
                  <a:lnTo>
                    <a:pt x="33355" y="9470"/>
                  </a:lnTo>
                  <a:lnTo>
                    <a:pt x="33119" y="9234"/>
                  </a:lnTo>
                  <a:lnTo>
                    <a:pt x="32790" y="8999"/>
                  </a:lnTo>
                  <a:lnTo>
                    <a:pt x="32224" y="8622"/>
                  </a:lnTo>
                  <a:lnTo>
                    <a:pt x="30670" y="7633"/>
                  </a:lnTo>
                  <a:lnTo>
                    <a:pt x="28597" y="6408"/>
                  </a:lnTo>
                  <a:lnTo>
                    <a:pt x="26336" y="5136"/>
                  </a:lnTo>
                  <a:lnTo>
                    <a:pt x="22284" y="2827"/>
                  </a:lnTo>
                  <a:lnTo>
                    <a:pt x="20447" y="1791"/>
                  </a:lnTo>
                  <a:lnTo>
                    <a:pt x="20494" y="1461"/>
                  </a:lnTo>
                  <a:lnTo>
                    <a:pt x="283"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2"/>
            <p:cNvSpPr/>
            <p:nvPr/>
          </p:nvSpPr>
          <p:spPr>
            <a:xfrm>
              <a:off x="965075" y="5297850"/>
              <a:ext cx="797375" cy="65975"/>
            </a:xfrm>
            <a:custGeom>
              <a:avLst/>
              <a:gdLst/>
              <a:ahLst/>
              <a:cxnLst/>
              <a:rect l="l" t="t" r="r" b="b"/>
              <a:pathLst>
                <a:path w="31895" h="2639" extrusionOk="0">
                  <a:moveTo>
                    <a:pt x="1" y="0"/>
                  </a:moveTo>
                  <a:lnTo>
                    <a:pt x="48" y="47"/>
                  </a:lnTo>
                  <a:lnTo>
                    <a:pt x="2686" y="330"/>
                  </a:lnTo>
                  <a:lnTo>
                    <a:pt x="6455" y="707"/>
                  </a:lnTo>
                  <a:lnTo>
                    <a:pt x="15924" y="1508"/>
                  </a:lnTo>
                  <a:lnTo>
                    <a:pt x="25346" y="2214"/>
                  </a:lnTo>
                  <a:lnTo>
                    <a:pt x="31800" y="2638"/>
                  </a:lnTo>
                  <a:lnTo>
                    <a:pt x="31895" y="2638"/>
                  </a:lnTo>
                  <a:lnTo>
                    <a:pt x="31895" y="2591"/>
                  </a:lnTo>
                  <a:lnTo>
                    <a:pt x="31800" y="2544"/>
                  </a:lnTo>
                  <a:lnTo>
                    <a:pt x="25346" y="1932"/>
                  </a:lnTo>
                  <a:lnTo>
                    <a:pt x="15924" y="1131"/>
                  </a:lnTo>
                  <a:lnTo>
                    <a:pt x="6455" y="377"/>
                  </a:lnTo>
                  <a:lnTo>
                    <a:pt x="2686" y="141"/>
                  </a:lnTo>
                  <a:lnTo>
                    <a:pt x="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2"/>
            <p:cNvSpPr/>
            <p:nvPr/>
          </p:nvSpPr>
          <p:spPr>
            <a:xfrm>
              <a:off x="1330200" y="5082300"/>
              <a:ext cx="161375" cy="33000"/>
            </a:xfrm>
            <a:custGeom>
              <a:avLst/>
              <a:gdLst/>
              <a:ahLst/>
              <a:cxnLst/>
              <a:rect l="l" t="t" r="r" b="b"/>
              <a:pathLst>
                <a:path w="6455" h="1320" extrusionOk="0">
                  <a:moveTo>
                    <a:pt x="3910" y="1"/>
                  </a:moveTo>
                  <a:lnTo>
                    <a:pt x="3062" y="48"/>
                  </a:lnTo>
                  <a:lnTo>
                    <a:pt x="2261" y="189"/>
                  </a:lnTo>
                  <a:lnTo>
                    <a:pt x="1460" y="425"/>
                  </a:lnTo>
                  <a:lnTo>
                    <a:pt x="1084" y="566"/>
                  </a:lnTo>
                  <a:lnTo>
                    <a:pt x="707" y="755"/>
                  </a:lnTo>
                  <a:lnTo>
                    <a:pt x="377" y="990"/>
                  </a:lnTo>
                  <a:lnTo>
                    <a:pt x="47" y="1226"/>
                  </a:lnTo>
                  <a:lnTo>
                    <a:pt x="0" y="1273"/>
                  </a:lnTo>
                  <a:lnTo>
                    <a:pt x="47" y="1320"/>
                  </a:lnTo>
                  <a:lnTo>
                    <a:pt x="141" y="1320"/>
                  </a:lnTo>
                  <a:lnTo>
                    <a:pt x="1649" y="1037"/>
                  </a:lnTo>
                  <a:lnTo>
                    <a:pt x="3204" y="802"/>
                  </a:lnTo>
                  <a:lnTo>
                    <a:pt x="4758" y="660"/>
                  </a:lnTo>
                  <a:lnTo>
                    <a:pt x="6313" y="566"/>
                  </a:lnTo>
                  <a:lnTo>
                    <a:pt x="6407" y="519"/>
                  </a:lnTo>
                  <a:lnTo>
                    <a:pt x="6454" y="425"/>
                  </a:lnTo>
                  <a:lnTo>
                    <a:pt x="6454" y="378"/>
                  </a:lnTo>
                  <a:lnTo>
                    <a:pt x="6360" y="331"/>
                  </a:lnTo>
                  <a:lnTo>
                    <a:pt x="5559" y="142"/>
                  </a:lnTo>
                  <a:lnTo>
                    <a:pt x="4758" y="48"/>
                  </a:lnTo>
                  <a:lnTo>
                    <a:pt x="39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2"/>
            <p:cNvSpPr/>
            <p:nvPr/>
          </p:nvSpPr>
          <p:spPr>
            <a:xfrm>
              <a:off x="1366700" y="5108225"/>
              <a:ext cx="160200" cy="33000"/>
            </a:xfrm>
            <a:custGeom>
              <a:avLst/>
              <a:gdLst/>
              <a:ahLst/>
              <a:cxnLst/>
              <a:rect l="l" t="t" r="r" b="b"/>
              <a:pathLst>
                <a:path w="6408" h="1320" extrusionOk="0">
                  <a:moveTo>
                    <a:pt x="3864" y="0"/>
                  </a:moveTo>
                  <a:lnTo>
                    <a:pt x="3063" y="47"/>
                  </a:lnTo>
                  <a:lnTo>
                    <a:pt x="2215" y="189"/>
                  </a:lnTo>
                  <a:lnTo>
                    <a:pt x="1414" y="424"/>
                  </a:lnTo>
                  <a:lnTo>
                    <a:pt x="1037" y="566"/>
                  </a:lnTo>
                  <a:lnTo>
                    <a:pt x="707" y="754"/>
                  </a:lnTo>
                  <a:lnTo>
                    <a:pt x="330" y="942"/>
                  </a:lnTo>
                  <a:lnTo>
                    <a:pt x="0" y="1178"/>
                  </a:lnTo>
                  <a:lnTo>
                    <a:pt x="0" y="1225"/>
                  </a:lnTo>
                  <a:lnTo>
                    <a:pt x="0" y="1272"/>
                  </a:lnTo>
                  <a:lnTo>
                    <a:pt x="48" y="1319"/>
                  </a:lnTo>
                  <a:lnTo>
                    <a:pt x="95" y="1319"/>
                  </a:lnTo>
                  <a:lnTo>
                    <a:pt x="1602" y="1037"/>
                  </a:lnTo>
                  <a:lnTo>
                    <a:pt x="3157" y="801"/>
                  </a:lnTo>
                  <a:lnTo>
                    <a:pt x="4712" y="613"/>
                  </a:lnTo>
                  <a:lnTo>
                    <a:pt x="6313" y="566"/>
                  </a:lnTo>
                  <a:lnTo>
                    <a:pt x="6408" y="518"/>
                  </a:lnTo>
                  <a:lnTo>
                    <a:pt x="6408" y="424"/>
                  </a:lnTo>
                  <a:lnTo>
                    <a:pt x="6408" y="377"/>
                  </a:lnTo>
                  <a:lnTo>
                    <a:pt x="6313" y="330"/>
                  </a:lnTo>
                  <a:lnTo>
                    <a:pt x="5560" y="142"/>
                  </a:lnTo>
                  <a:lnTo>
                    <a:pt x="4712" y="47"/>
                  </a:lnTo>
                  <a:lnTo>
                    <a:pt x="386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2"/>
            <p:cNvSpPr/>
            <p:nvPr/>
          </p:nvSpPr>
          <p:spPr>
            <a:xfrm>
              <a:off x="1402025" y="5134125"/>
              <a:ext cx="161375" cy="33000"/>
            </a:xfrm>
            <a:custGeom>
              <a:avLst/>
              <a:gdLst/>
              <a:ahLst/>
              <a:cxnLst/>
              <a:rect l="l" t="t" r="r" b="b"/>
              <a:pathLst>
                <a:path w="6455" h="1320" extrusionOk="0">
                  <a:moveTo>
                    <a:pt x="3911" y="1"/>
                  </a:moveTo>
                  <a:lnTo>
                    <a:pt x="3063" y="48"/>
                  </a:lnTo>
                  <a:lnTo>
                    <a:pt x="2215" y="189"/>
                  </a:lnTo>
                  <a:lnTo>
                    <a:pt x="1461" y="425"/>
                  </a:lnTo>
                  <a:lnTo>
                    <a:pt x="1084" y="566"/>
                  </a:lnTo>
                  <a:lnTo>
                    <a:pt x="707" y="754"/>
                  </a:lnTo>
                  <a:lnTo>
                    <a:pt x="331" y="943"/>
                  </a:lnTo>
                  <a:lnTo>
                    <a:pt x="1" y="1178"/>
                  </a:lnTo>
                  <a:lnTo>
                    <a:pt x="1" y="1226"/>
                  </a:lnTo>
                  <a:lnTo>
                    <a:pt x="1" y="1273"/>
                  </a:lnTo>
                  <a:lnTo>
                    <a:pt x="48" y="1320"/>
                  </a:lnTo>
                  <a:lnTo>
                    <a:pt x="95" y="1320"/>
                  </a:lnTo>
                  <a:lnTo>
                    <a:pt x="1650" y="990"/>
                  </a:lnTo>
                  <a:lnTo>
                    <a:pt x="3204" y="754"/>
                  </a:lnTo>
                  <a:lnTo>
                    <a:pt x="4759" y="613"/>
                  </a:lnTo>
                  <a:lnTo>
                    <a:pt x="6314" y="566"/>
                  </a:lnTo>
                  <a:lnTo>
                    <a:pt x="6408" y="519"/>
                  </a:lnTo>
                  <a:lnTo>
                    <a:pt x="6455" y="425"/>
                  </a:lnTo>
                  <a:lnTo>
                    <a:pt x="6408" y="330"/>
                  </a:lnTo>
                  <a:lnTo>
                    <a:pt x="6361" y="283"/>
                  </a:lnTo>
                  <a:lnTo>
                    <a:pt x="5560" y="142"/>
                  </a:lnTo>
                  <a:lnTo>
                    <a:pt x="47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2"/>
            <p:cNvSpPr/>
            <p:nvPr/>
          </p:nvSpPr>
          <p:spPr>
            <a:xfrm>
              <a:off x="1396150" y="4963350"/>
              <a:ext cx="176675" cy="136650"/>
            </a:xfrm>
            <a:custGeom>
              <a:avLst/>
              <a:gdLst/>
              <a:ahLst/>
              <a:cxnLst/>
              <a:rect l="l" t="t" r="r" b="b"/>
              <a:pathLst>
                <a:path w="7067" h="5466" extrusionOk="0">
                  <a:moveTo>
                    <a:pt x="5654" y="613"/>
                  </a:moveTo>
                  <a:lnTo>
                    <a:pt x="5889" y="660"/>
                  </a:lnTo>
                  <a:lnTo>
                    <a:pt x="6078" y="754"/>
                  </a:lnTo>
                  <a:lnTo>
                    <a:pt x="6219" y="896"/>
                  </a:lnTo>
                  <a:lnTo>
                    <a:pt x="6313" y="1084"/>
                  </a:lnTo>
                  <a:lnTo>
                    <a:pt x="6360" y="1320"/>
                  </a:lnTo>
                  <a:lnTo>
                    <a:pt x="6360" y="1649"/>
                  </a:lnTo>
                  <a:lnTo>
                    <a:pt x="6313" y="2026"/>
                  </a:lnTo>
                  <a:lnTo>
                    <a:pt x="6219" y="2262"/>
                  </a:lnTo>
                  <a:lnTo>
                    <a:pt x="6125" y="2450"/>
                  </a:lnTo>
                  <a:lnTo>
                    <a:pt x="5936" y="2639"/>
                  </a:lnTo>
                  <a:lnTo>
                    <a:pt x="5795" y="2827"/>
                  </a:lnTo>
                  <a:lnTo>
                    <a:pt x="5371" y="3157"/>
                  </a:lnTo>
                  <a:lnTo>
                    <a:pt x="4853" y="3440"/>
                  </a:lnTo>
                  <a:lnTo>
                    <a:pt x="4334" y="3675"/>
                  </a:lnTo>
                  <a:lnTo>
                    <a:pt x="3816" y="3864"/>
                  </a:lnTo>
                  <a:lnTo>
                    <a:pt x="2874" y="4193"/>
                  </a:lnTo>
                  <a:lnTo>
                    <a:pt x="1602" y="4570"/>
                  </a:lnTo>
                  <a:lnTo>
                    <a:pt x="283" y="4947"/>
                  </a:lnTo>
                  <a:lnTo>
                    <a:pt x="1319" y="3628"/>
                  </a:lnTo>
                  <a:lnTo>
                    <a:pt x="2450" y="2356"/>
                  </a:lnTo>
                  <a:lnTo>
                    <a:pt x="3015" y="1791"/>
                  </a:lnTo>
                  <a:lnTo>
                    <a:pt x="3628" y="1273"/>
                  </a:lnTo>
                  <a:lnTo>
                    <a:pt x="3958" y="1084"/>
                  </a:lnTo>
                  <a:lnTo>
                    <a:pt x="4429" y="849"/>
                  </a:lnTo>
                  <a:lnTo>
                    <a:pt x="4947" y="707"/>
                  </a:lnTo>
                  <a:lnTo>
                    <a:pt x="5418" y="613"/>
                  </a:lnTo>
                  <a:close/>
                  <a:moveTo>
                    <a:pt x="5277" y="1"/>
                  </a:moveTo>
                  <a:lnTo>
                    <a:pt x="4853" y="48"/>
                  </a:lnTo>
                  <a:lnTo>
                    <a:pt x="4382" y="189"/>
                  </a:lnTo>
                  <a:lnTo>
                    <a:pt x="3958" y="377"/>
                  </a:lnTo>
                  <a:lnTo>
                    <a:pt x="3581" y="613"/>
                  </a:lnTo>
                  <a:lnTo>
                    <a:pt x="3015" y="1084"/>
                  </a:lnTo>
                  <a:lnTo>
                    <a:pt x="2497" y="1555"/>
                  </a:lnTo>
                  <a:lnTo>
                    <a:pt x="1979" y="2073"/>
                  </a:lnTo>
                  <a:lnTo>
                    <a:pt x="1508" y="2639"/>
                  </a:lnTo>
                  <a:lnTo>
                    <a:pt x="1084" y="3204"/>
                  </a:lnTo>
                  <a:lnTo>
                    <a:pt x="660" y="3817"/>
                  </a:lnTo>
                  <a:lnTo>
                    <a:pt x="330" y="4429"/>
                  </a:lnTo>
                  <a:lnTo>
                    <a:pt x="0" y="5089"/>
                  </a:lnTo>
                  <a:lnTo>
                    <a:pt x="0" y="5136"/>
                  </a:lnTo>
                  <a:lnTo>
                    <a:pt x="47" y="5183"/>
                  </a:lnTo>
                  <a:lnTo>
                    <a:pt x="47" y="5324"/>
                  </a:lnTo>
                  <a:lnTo>
                    <a:pt x="142" y="5418"/>
                  </a:lnTo>
                  <a:lnTo>
                    <a:pt x="236" y="5465"/>
                  </a:lnTo>
                  <a:lnTo>
                    <a:pt x="330" y="5465"/>
                  </a:lnTo>
                  <a:lnTo>
                    <a:pt x="1696" y="5136"/>
                  </a:lnTo>
                  <a:lnTo>
                    <a:pt x="3062" y="4759"/>
                  </a:lnTo>
                  <a:lnTo>
                    <a:pt x="3722" y="4523"/>
                  </a:lnTo>
                  <a:lnTo>
                    <a:pt x="4382" y="4288"/>
                  </a:lnTo>
                  <a:lnTo>
                    <a:pt x="5041" y="4005"/>
                  </a:lnTo>
                  <a:lnTo>
                    <a:pt x="5654" y="3675"/>
                  </a:lnTo>
                  <a:lnTo>
                    <a:pt x="5983" y="3393"/>
                  </a:lnTo>
                  <a:lnTo>
                    <a:pt x="6313" y="3110"/>
                  </a:lnTo>
                  <a:lnTo>
                    <a:pt x="6596" y="2780"/>
                  </a:lnTo>
                  <a:lnTo>
                    <a:pt x="6831" y="2403"/>
                  </a:lnTo>
                  <a:lnTo>
                    <a:pt x="6973" y="2026"/>
                  </a:lnTo>
                  <a:lnTo>
                    <a:pt x="7067" y="1602"/>
                  </a:lnTo>
                  <a:lnTo>
                    <a:pt x="7020" y="1414"/>
                  </a:lnTo>
                  <a:lnTo>
                    <a:pt x="6973" y="1178"/>
                  </a:lnTo>
                  <a:lnTo>
                    <a:pt x="6926" y="990"/>
                  </a:lnTo>
                  <a:lnTo>
                    <a:pt x="6831" y="754"/>
                  </a:lnTo>
                  <a:lnTo>
                    <a:pt x="6643" y="566"/>
                  </a:lnTo>
                  <a:lnTo>
                    <a:pt x="6502" y="377"/>
                  </a:lnTo>
                  <a:lnTo>
                    <a:pt x="6313" y="283"/>
                  </a:lnTo>
                  <a:lnTo>
                    <a:pt x="6125" y="142"/>
                  </a:lnTo>
                  <a:lnTo>
                    <a:pt x="5936" y="95"/>
                  </a:lnTo>
                  <a:lnTo>
                    <a:pt x="5701" y="48"/>
                  </a:lnTo>
                  <a:lnTo>
                    <a:pt x="52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2"/>
            <p:cNvSpPr/>
            <p:nvPr/>
          </p:nvSpPr>
          <p:spPr>
            <a:xfrm>
              <a:off x="1225375" y="4975125"/>
              <a:ext cx="183750" cy="124875"/>
            </a:xfrm>
            <a:custGeom>
              <a:avLst/>
              <a:gdLst/>
              <a:ahLst/>
              <a:cxnLst/>
              <a:rect l="l" t="t" r="r" b="b"/>
              <a:pathLst>
                <a:path w="7350" h="4995" extrusionOk="0">
                  <a:moveTo>
                    <a:pt x="1508" y="613"/>
                  </a:moveTo>
                  <a:lnTo>
                    <a:pt x="2026" y="660"/>
                  </a:lnTo>
                  <a:lnTo>
                    <a:pt x="2544" y="754"/>
                  </a:lnTo>
                  <a:lnTo>
                    <a:pt x="3015" y="943"/>
                  </a:lnTo>
                  <a:lnTo>
                    <a:pt x="3345" y="1084"/>
                  </a:lnTo>
                  <a:lnTo>
                    <a:pt x="4052" y="1555"/>
                  </a:lnTo>
                  <a:lnTo>
                    <a:pt x="4711" y="2074"/>
                  </a:lnTo>
                  <a:lnTo>
                    <a:pt x="5889" y="3251"/>
                  </a:lnTo>
                  <a:lnTo>
                    <a:pt x="7067" y="4476"/>
                  </a:lnTo>
                  <a:lnTo>
                    <a:pt x="5748" y="4194"/>
                  </a:lnTo>
                  <a:lnTo>
                    <a:pt x="4429" y="3911"/>
                  </a:lnTo>
                  <a:lnTo>
                    <a:pt x="3439" y="3722"/>
                  </a:lnTo>
                  <a:lnTo>
                    <a:pt x="2921" y="3534"/>
                  </a:lnTo>
                  <a:lnTo>
                    <a:pt x="2356" y="3393"/>
                  </a:lnTo>
                  <a:lnTo>
                    <a:pt x="1837" y="3157"/>
                  </a:lnTo>
                  <a:lnTo>
                    <a:pt x="1366" y="2827"/>
                  </a:lnTo>
                  <a:lnTo>
                    <a:pt x="1178" y="2686"/>
                  </a:lnTo>
                  <a:lnTo>
                    <a:pt x="1037" y="2498"/>
                  </a:lnTo>
                  <a:lnTo>
                    <a:pt x="895" y="2309"/>
                  </a:lnTo>
                  <a:lnTo>
                    <a:pt x="801" y="2074"/>
                  </a:lnTo>
                  <a:lnTo>
                    <a:pt x="707" y="1697"/>
                  </a:lnTo>
                  <a:lnTo>
                    <a:pt x="660" y="1414"/>
                  </a:lnTo>
                  <a:lnTo>
                    <a:pt x="707" y="1131"/>
                  </a:lnTo>
                  <a:lnTo>
                    <a:pt x="754" y="943"/>
                  </a:lnTo>
                  <a:lnTo>
                    <a:pt x="895" y="802"/>
                  </a:lnTo>
                  <a:lnTo>
                    <a:pt x="1084" y="707"/>
                  </a:lnTo>
                  <a:lnTo>
                    <a:pt x="1272" y="613"/>
                  </a:lnTo>
                  <a:close/>
                  <a:moveTo>
                    <a:pt x="1602" y="1"/>
                  </a:moveTo>
                  <a:lnTo>
                    <a:pt x="1178" y="48"/>
                  </a:lnTo>
                  <a:lnTo>
                    <a:pt x="989" y="95"/>
                  </a:lnTo>
                  <a:lnTo>
                    <a:pt x="801" y="189"/>
                  </a:lnTo>
                  <a:lnTo>
                    <a:pt x="613" y="330"/>
                  </a:lnTo>
                  <a:lnTo>
                    <a:pt x="424" y="472"/>
                  </a:lnTo>
                  <a:lnTo>
                    <a:pt x="283" y="660"/>
                  </a:lnTo>
                  <a:lnTo>
                    <a:pt x="189" y="896"/>
                  </a:lnTo>
                  <a:lnTo>
                    <a:pt x="94" y="1131"/>
                  </a:lnTo>
                  <a:lnTo>
                    <a:pt x="0" y="1367"/>
                  </a:lnTo>
                  <a:lnTo>
                    <a:pt x="0" y="1555"/>
                  </a:lnTo>
                  <a:lnTo>
                    <a:pt x="0" y="1791"/>
                  </a:lnTo>
                  <a:lnTo>
                    <a:pt x="94" y="2168"/>
                  </a:lnTo>
                  <a:lnTo>
                    <a:pt x="283" y="2545"/>
                  </a:lnTo>
                  <a:lnTo>
                    <a:pt x="565" y="2874"/>
                  </a:lnTo>
                  <a:lnTo>
                    <a:pt x="895" y="3157"/>
                  </a:lnTo>
                  <a:lnTo>
                    <a:pt x="1225" y="3440"/>
                  </a:lnTo>
                  <a:lnTo>
                    <a:pt x="1602" y="3628"/>
                  </a:lnTo>
                  <a:lnTo>
                    <a:pt x="2214" y="3958"/>
                  </a:lnTo>
                  <a:lnTo>
                    <a:pt x="2874" y="4194"/>
                  </a:lnTo>
                  <a:lnTo>
                    <a:pt x="3581" y="4382"/>
                  </a:lnTo>
                  <a:lnTo>
                    <a:pt x="4240" y="4523"/>
                  </a:lnTo>
                  <a:lnTo>
                    <a:pt x="5653" y="4759"/>
                  </a:lnTo>
                  <a:lnTo>
                    <a:pt x="7020" y="4994"/>
                  </a:lnTo>
                  <a:lnTo>
                    <a:pt x="7161" y="4947"/>
                  </a:lnTo>
                  <a:lnTo>
                    <a:pt x="7255" y="4900"/>
                  </a:lnTo>
                  <a:lnTo>
                    <a:pt x="7302" y="4806"/>
                  </a:lnTo>
                  <a:lnTo>
                    <a:pt x="7302" y="4665"/>
                  </a:lnTo>
                  <a:lnTo>
                    <a:pt x="7349" y="4618"/>
                  </a:lnTo>
                  <a:lnTo>
                    <a:pt x="7349" y="4570"/>
                  </a:lnTo>
                  <a:lnTo>
                    <a:pt x="6973" y="3958"/>
                  </a:lnTo>
                  <a:lnTo>
                    <a:pt x="6549" y="3346"/>
                  </a:lnTo>
                  <a:lnTo>
                    <a:pt x="6125" y="2780"/>
                  </a:lnTo>
                  <a:lnTo>
                    <a:pt x="5606" y="2262"/>
                  </a:lnTo>
                  <a:lnTo>
                    <a:pt x="5088" y="1744"/>
                  </a:lnTo>
                  <a:lnTo>
                    <a:pt x="4523" y="1273"/>
                  </a:lnTo>
                  <a:lnTo>
                    <a:pt x="3957" y="849"/>
                  </a:lnTo>
                  <a:lnTo>
                    <a:pt x="3345" y="425"/>
                  </a:lnTo>
                  <a:lnTo>
                    <a:pt x="2968" y="236"/>
                  </a:lnTo>
                  <a:lnTo>
                    <a:pt x="2544" y="95"/>
                  </a:lnTo>
                  <a:lnTo>
                    <a:pt x="20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2"/>
            <p:cNvSpPr/>
            <p:nvPr/>
          </p:nvSpPr>
          <p:spPr>
            <a:xfrm>
              <a:off x="902650" y="2290975"/>
              <a:ext cx="964625" cy="2753675"/>
            </a:xfrm>
            <a:custGeom>
              <a:avLst/>
              <a:gdLst/>
              <a:ahLst/>
              <a:cxnLst/>
              <a:rect l="l" t="t" r="r" b="b"/>
              <a:pathLst>
                <a:path w="38585" h="110147" extrusionOk="0">
                  <a:moveTo>
                    <a:pt x="11590" y="1"/>
                  </a:moveTo>
                  <a:lnTo>
                    <a:pt x="10789" y="7915"/>
                  </a:lnTo>
                  <a:lnTo>
                    <a:pt x="8952" y="25959"/>
                  </a:lnTo>
                  <a:lnTo>
                    <a:pt x="8010" y="36041"/>
                  </a:lnTo>
                  <a:lnTo>
                    <a:pt x="7115" y="45416"/>
                  </a:lnTo>
                  <a:lnTo>
                    <a:pt x="6455" y="53001"/>
                  </a:lnTo>
                  <a:lnTo>
                    <a:pt x="6267" y="55780"/>
                  </a:lnTo>
                  <a:lnTo>
                    <a:pt x="6172" y="57712"/>
                  </a:lnTo>
                  <a:lnTo>
                    <a:pt x="6078" y="58795"/>
                  </a:lnTo>
                  <a:lnTo>
                    <a:pt x="5843" y="60774"/>
                  </a:lnTo>
                  <a:lnTo>
                    <a:pt x="5136" y="67040"/>
                  </a:lnTo>
                  <a:lnTo>
                    <a:pt x="3016" y="84612"/>
                  </a:lnTo>
                  <a:lnTo>
                    <a:pt x="1" y="109251"/>
                  </a:lnTo>
                  <a:lnTo>
                    <a:pt x="22143" y="110146"/>
                  </a:lnTo>
                  <a:lnTo>
                    <a:pt x="22661" y="103268"/>
                  </a:lnTo>
                  <a:lnTo>
                    <a:pt x="23839" y="87439"/>
                  </a:lnTo>
                  <a:lnTo>
                    <a:pt x="24498" y="78488"/>
                  </a:lnTo>
                  <a:lnTo>
                    <a:pt x="25064" y="70102"/>
                  </a:lnTo>
                  <a:lnTo>
                    <a:pt x="25488" y="63177"/>
                  </a:lnTo>
                  <a:lnTo>
                    <a:pt x="25629" y="60538"/>
                  </a:lnTo>
                  <a:lnTo>
                    <a:pt x="25723" y="58607"/>
                  </a:lnTo>
                  <a:lnTo>
                    <a:pt x="25865" y="55827"/>
                  </a:lnTo>
                  <a:lnTo>
                    <a:pt x="26147" y="51069"/>
                  </a:lnTo>
                  <a:lnTo>
                    <a:pt x="27042" y="38490"/>
                  </a:lnTo>
                  <a:lnTo>
                    <a:pt x="28314" y="21436"/>
                  </a:lnTo>
                  <a:lnTo>
                    <a:pt x="29681" y="20682"/>
                  </a:lnTo>
                  <a:lnTo>
                    <a:pt x="31094" y="20023"/>
                  </a:lnTo>
                  <a:lnTo>
                    <a:pt x="32507" y="19410"/>
                  </a:lnTo>
                  <a:lnTo>
                    <a:pt x="33968" y="18845"/>
                  </a:lnTo>
                  <a:lnTo>
                    <a:pt x="34486" y="17432"/>
                  </a:lnTo>
                  <a:lnTo>
                    <a:pt x="35004" y="15924"/>
                  </a:lnTo>
                  <a:lnTo>
                    <a:pt x="35475" y="14369"/>
                  </a:lnTo>
                  <a:lnTo>
                    <a:pt x="35899" y="12815"/>
                  </a:lnTo>
                  <a:lnTo>
                    <a:pt x="36323" y="11213"/>
                  </a:lnTo>
                  <a:lnTo>
                    <a:pt x="36700" y="9658"/>
                  </a:lnTo>
                  <a:lnTo>
                    <a:pt x="37360" y="6690"/>
                  </a:lnTo>
                  <a:lnTo>
                    <a:pt x="37878" y="4052"/>
                  </a:lnTo>
                  <a:lnTo>
                    <a:pt x="38255" y="1932"/>
                  </a:lnTo>
                  <a:lnTo>
                    <a:pt x="3858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2"/>
            <p:cNvSpPr/>
            <p:nvPr/>
          </p:nvSpPr>
          <p:spPr>
            <a:xfrm>
              <a:off x="902650" y="2290975"/>
              <a:ext cx="964625" cy="2753675"/>
            </a:xfrm>
            <a:custGeom>
              <a:avLst/>
              <a:gdLst/>
              <a:ahLst/>
              <a:cxnLst/>
              <a:rect l="l" t="t" r="r" b="b"/>
              <a:pathLst>
                <a:path w="38585" h="110147" fill="none" extrusionOk="0">
                  <a:moveTo>
                    <a:pt x="22143" y="110146"/>
                  </a:moveTo>
                  <a:lnTo>
                    <a:pt x="1" y="109251"/>
                  </a:lnTo>
                  <a:lnTo>
                    <a:pt x="1" y="109251"/>
                  </a:lnTo>
                  <a:lnTo>
                    <a:pt x="3016" y="84612"/>
                  </a:lnTo>
                  <a:lnTo>
                    <a:pt x="5136" y="67040"/>
                  </a:lnTo>
                  <a:lnTo>
                    <a:pt x="5843" y="60774"/>
                  </a:lnTo>
                  <a:lnTo>
                    <a:pt x="6078" y="58795"/>
                  </a:lnTo>
                  <a:lnTo>
                    <a:pt x="6172" y="57712"/>
                  </a:lnTo>
                  <a:lnTo>
                    <a:pt x="6172" y="57712"/>
                  </a:lnTo>
                  <a:lnTo>
                    <a:pt x="6267" y="55780"/>
                  </a:lnTo>
                  <a:lnTo>
                    <a:pt x="6455" y="53001"/>
                  </a:lnTo>
                  <a:lnTo>
                    <a:pt x="7115" y="45416"/>
                  </a:lnTo>
                  <a:lnTo>
                    <a:pt x="8010" y="36041"/>
                  </a:lnTo>
                  <a:lnTo>
                    <a:pt x="8952" y="25959"/>
                  </a:lnTo>
                  <a:lnTo>
                    <a:pt x="10789" y="7915"/>
                  </a:lnTo>
                  <a:lnTo>
                    <a:pt x="11590" y="1"/>
                  </a:lnTo>
                  <a:lnTo>
                    <a:pt x="38585" y="1"/>
                  </a:lnTo>
                  <a:lnTo>
                    <a:pt x="38585" y="1"/>
                  </a:lnTo>
                  <a:lnTo>
                    <a:pt x="38255" y="1932"/>
                  </a:lnTo>
                  <a:lnTo>
                    <a:pt x="37878" y="4052"/>
                  </a:lnTo>
                  <a:lnTo>
                    <a:pt x="37360" y="6690"/>
                  </a:lnTo>
                  <a:lnTo>
                    <a:pt x="36700" y="9658"/>
                  </a:lnTo>
                  <a:lnTo>
                    <a:pt x="36323" y="11213"/>
                  </a:lnTo>
                  <a:lnTo>
                    <a:pt x="35899" y="12815"/>
                  </a:lnTo>
                  <a:lnTo>
                    <a:pt x="35475" y="14369"/>
                  </a:lnTo>
                  <a:lnTo>
                    <a:pt x="35004" y="15924"/>
                  </a:lnTo>
                  <a:lnTo>
                    <a:pt x="34486" y="17432"/>
                  </a:lnTo>
                  <a:lnTo>
                    <a:pt x="33968" y="18845"/>
                  </a:lnTo>
                  <a:lnTo>
                    <a:pt x="33968" y="18845"/>
                  </a:lnTo>
                  <a:lnTo>
                    <a:pt x="32507" y="19410"/>
                  </a:lnTo>
                  <a:lnTo>
                    <a:pt x="31094" y="20023"/>
                  </a:lnTo>
                  <a:lnTo>
                    <a:pt x="29681" y="20682"/>
                  </a:lnTo>
                  <a:lnTo>
                    <a:pt x="28314" y="21436"/>
                  </a:lnTo>
                  <a:lnTo>
                    <a:pt x="28314" y="21436"/>
                  </a:lnTo>
                  <a:lnTo>
                    <a:pt x="27042" y="38490"/>
                  </a:lnTo>
                  <a:lnTo>
                    <a:pt x="26147" y="51069"/>
                  </a:lnTo>
                  <a:lnTo>
                    <a:pt x="25865" y="55827"/>
                  </a:lnTo>
                  <a:lnTo>
                    <a:pt x="25723" y="58607"/>
                  </a:lnTo>
                  <a:lnTo>
                    <a:pt x="25723" y="58607"/>
                  </a:lnTo>
                  <a:lnTo>
                    <a:pt x="25629" y="60538"/>
                  </a:lnTo>
                  <a:lnTo>
                    <a:pt x="25488" y="63177"/>
                  </a:lnTo>
                  <a:lnTo>
                    <a:pt x="25064" y="70102"/>
                  </a:lnTo>
                  <a:lnTo>
                    <a:pt x="24498" y="78488"/>
                  </a:lnTo>
                  <a:lnTo>
                    <a:pt x="23839" y="87439"/>
                  </a:lnTo>
                  <a:lnTo>
                    <a:pt x="22661" y="103268"/>
                  </a:lnTo>
                  <a:lnTo>
                    <a:pt x="22143" y="1101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2"/>
            <p:cNvSpPr/>
            <p:nvPr/>
          </p:nvSpPr>
          <p:spPr>
            <a:xfrm>
              <a:off x="933275" y="4922125"/>
              <a:ext cx="508825" cy="24775"/>
            </a:xfrm>
            <a:custGeom>
              <a:avLst/>
              <a:gdLst/>
              <a:ahLst/>
              <a:cxnLst/>
              <a:rect l="l" t="t" r="r" b="b"/>
              <a:pathLst>
                <a:path w="20353" h="991" extrusionOk="0">
                  <a:moveTo>
                    <a:pt x="1037" y="1"/>
                  </a:moveTo>
                  <a:lnTo>
                    <a:pt x="48" y="48"/>
                  </a:lnTo>
                  <a:lnTo>
                    <a:pt x="1" y="48"/>
                  </a:lnTo>
                  <a:lnTo>
                    <a:pt x="48" y="95"/>
                  </a:lnTo>
                  <a:lnTo>
                    <a:pt x="1037" y="236"/>
                  </a:lnTo>
                  <a:lnTo>
                    <a:pt x="2686" y="330"/>
                  </a:lnTo>
                  <a:lnTo>
                    <a:pt x="7161" y="566"/>
                  </a:lnTo>
                  <a:lnTo>
                    <a:pt x="11637" y="754"/>
                  </a:lnTo>
                  <a:lnTo>
                    <a:pt x="14417" y="849"/>
                  </a:lnTo>
                  <a:lnTo>
                    <a:pt x="17337" y="943"/>
                  </a:lnTo>
                  <a:lnTo>
                    <a:pt x="20305" y="990"/>
                  </a:lnTo>
                  <a:lnTo>
                    <a:pt x="20353" y="943"/>
                  </a:lnTo>
                  <a:lnTo>
                    <a:pt x="20353" y="896"/>
                  </a:lnTo>
                  <a:lnTo>
                    <a:pt x="20305" y="849"/>
                  </a:lnTo>
                  <a:lnTo>
                    <a:pt x="17385" y="660"/>
                  </a:lnTo>
                  <a:lnTo>
                    <a:pt x="14417" y="472"/>
                  </a:lnTo>
                  <a:lnTo>
                    <a:pt x="11684" y="330"/>
                  </a:lnTo>
                  <a:lnTo>
                    <a:pt x="7209" y="142"/>
                  </a:lnTo>
                  <a:lnTo>
                    <a:pt x="273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2"/>
            <p:cNvSpPr/>
            <p:nvPr/>
          </p:nvSpPr>
          <p:spPr>
            <a:xfrm>
              <a:off x="982750" y="2362825"/>
              <a:ext cx="263850" cy="2489850"/>
            </a:xfrm>
            <a:custGeom>
              <a:avLst/>
              <a:gdLst/>
              <a:ahLst/>
              <a:cxnLst/>
              <a:rect l="l" t="t" r="r" b="b"/>
              <a:pathLst>
                <a:path w="10554" h="99594" extrusionOk="0">
                  <a:moveTo>
                    <a:pt x="10459" y="0"/>
                  </a:moveTo>
                  <a:lnTo>
                    <a:pt x="10412" y="47"/>
                  </a:lnTo>
                  <a:lnTo>
                    <a:pt x="10365" y="95"/>
                  </a:lnTo>
                  <a:lnTo>
                    <a:pt x="8857" y="18986"/>
                  </a:lnTo>
                  <a:lnTo>
                    <a:pt x="8009" y="28408"/>
                  </a:lnTo>
                  <a:lnTo>
                    <a:pt x="7208" y="37831"/>
                  </a:lnTo>
                  <a:lnTo>
                    <a:pt x="6266" y="47253"/>
                  </a:lnTo>
                  <a:lnTo>
                    <a:pt x="5277" y="56722"/>
                  </a:lnTo>
                  <a:lnTo>
                    <a:pt x="4193" y="66191"/>
                  </a:lnTo>
                  <a:lnTo>
                    <a:pt x="3015" y="75661"/>
                  </a:lnTo>
                  <a:lnTo>
                    <a:pt x="2309" y="81361"/>
                  </a:lnTo>
                  <a:lnTo>
                    <a:pt x="1602" y="87580"/>
                  </a:lnTo>
                  <a:lnTo>
                    <a:pt x="801" y="93846"/>
                  </a:lnTo>
                  <a:lnTo>
                    <a:pt x="424" y="96766"/>
                  </a:lnTo>
                  <a:lnTo>
                    <a:pt x="0" y="99546"/>
                  </a:lnTo>
                  <a:lnTo>
                    <a:pt x="47" y="99593"/>
                  </a:lnTo>
                  <a:lnTo>
                    <a:pt x="47" y="99546"/>
                  </a:lnTo>
                  <a:lnTo>
                    <a:pt x="95" y="99546"/>
                  </a:lnTo>
                  <a:lnTo>
                    <a:pt x="895" y="94741"/>
                  </a:lnTo>
                  <a:lnTo>
                    <a:pt x="1649" y="89747"/>
                  </a:lnTo>
                  <a:lnTo>
                    <a:pt x="2356" y="84612"/>
                  </a:lnTo>
                  <a:lnTo>
                    <a:pt x="3015" y="79383"/>
                  </a:lnTo>
                  <a:lnTo>
                    <a:pt x="3628" y="74153"/>
                  </a:lnTo>
                  <a:lnTo>
                    <a:pt x="4240" y="69018"/>
                  </a:lnTo>
                  <a:lnTo>
                    <a:pt x="5324" y="59125"/>
                  </a:lnTo>
                  <a:lnTo>
                    <a:pt x="6360" y="49750"/>
                  </a:lnTo>
                  <a:lnTo>
                    <a:pt x="7255" y="40327"/>
                  </a:lnTo>
                  <a:lnTo>
                    <a:pt x="8103" y="30905"/>
                  </a:lnTo>
                  <a:lnTo>
                    <a:pt x="8904" y="21436"/>
                  </a:lnTo>
                  <a:lnTo>
                    <a:pt x="10553" y="95"/>
                  </a:lnTo>
                  <a:lnTo>
                    <a:pt x="10506" y="47"/>
                  </a:lnTo>
                  <a:lnTo>
                    <a:pt x="1045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2"/>
            <p:cNvSpPr/>
            <p:nvPr/>
          </p:nvSpPr>
          <p:spPr>
            <a:xfrm>
              <a:off x="982750" y="2362825"/>
              <a:ext cx="263850" cy="2489850"/>
            </a:xfrm>
            <a:custGeom>
              <a:avLst/>
              <a:gdLst/>
              <a:ahLst/>
              <a:cxnLst/>
              <a:rect l="l" t="t" r="r" b="b"/>
              <a:pathLst>
                <a:path w="10554" h="99594" fill="none" extrusionOk="0">
                  <a:moveTo>
                    <a:pt x="10365" y="95"/>
                  </a:moveTo>
                  <a:lnTo>
                    <a:pt x="10365" y="95"/>
                  </a:lnTo>
                  <a:lnTo>
                    <a:pt x="8857" y="18986"/>
                  </a:lnTo>
                  <a:lnTo>
                    <a:pt x="8009" y="28408"/>
                  </a:lnTo>
                  <a:lnTo>
                    <a:pt x="7208" y="37831"/>
                  </a:lnTo>
                  <a:lnTo>
                    <a:pt x="7208" y="37831"/>
                  </a:lnTo>
                  <a:lnTo>
                    <a:pt x="6266" y="47253"/>
                  </a:lnTo>
                  <a:lnTo>
                    <a:pt x="5277" y="56722"/>
                  </a:lnTo>
                  <a:lnTo>
                    <a:pt x="4193" y="66191"/>
                  </a:lnTo>
                  <a:lnTo>
                    <a:pt x="3015" y="75661"/>
                  </a:lnTo>
                  <a:lnTo>
                    <a:pt x="3015" y="75661"/>
                  </a:lnTo>
                  <a:lnTo>
                    <a:pt x="2309" y="81361"/>
                  </a:lnTo>
                  <a:lnTo>
                    <a:pt x="1602" y="87580"/>
                  </a:lnTo>
                  <a:lnTo>
                    <a:pt x="801" y="93846"/>
                  </a:lnTo>
                  <a:lnTo>
                    <a:pt x="424" y="96766"/>
                  </a:lnTo>
                  <a:lnTo>
                    <a:pt x="0" y="99546"/>
                  </a:lnTo>
                  <a:lnTo>
                    <a:pt x="0" y="99546"/>
                  </a:lnTo>
                  <a:lnTo>
                    <a:pt x="47" y="99593"/>
                  </a:lnTo>
                  <a:lnTo>
                    <a:pt x="47" y="99546"/>
                  </a:lnTo>
                  <a:lnTo>
                    <a:pt x="95" y="99546"/>
                  </a:lnTo>
                  <a:lnTo>
                    <a:pt x="95" y="99546"/>
                  </a:lnTo>
                  <a:lnTo>
                    <a:pt x="895" y="94741"/>
                  </a:lnTo>
                  <a:lnTo>
                    <a:pt x="1649" y="89747"/>
                  </a:lnTo>
                  <a:lnTo>
                    <a:pt x="2356" y="84612"/>
                  </a:lnTo>
                  <a:lnTo>
                    <a:pt x="3015" y="79383"/>
                  </a:lnTo>
                  <a:lnTo>
                    <a:pt x="3628" y="74153"/>
                  </a:lnTo>
                  <a:lnTo>
                    <a:pt x="4240" y="69018"/>
                  </a:lnTo>
                  <a:lnTo>
                    <a:pt x="5324" y="59125"/>
                  </a:lnTo>
                  <a:lnTo>
                    <a:pt x="5324" y="59125"/>
                  </a:lnTo>
                  <a:lnTo>
                    <a:pt x="6360" y="49750"/>
                  </a:lnTo>
                  <a:lnTo>
                    <a:pt x="7255" y="40327"/>
                  </a:lnTo>
                  <a:lnTo>
                    <a:pt x="8103" y="30905"/>
                  </a:lnTo>
                  <a:lnTo>
                    <a:pt x="8904" y="21436"/>
                  </a:lnTo>
                  <a:lnTo>
                    <a:pt x="8904" y="21436"/>
                  </a:lnTo>
                  <a:lnTo>
                    <a:pt x="10553" y="95"/>
                  </a:lnTo>
                  <a:lnTo>
                    <a:pt x="10553" y="95"/>
                  </a:lnTo>
                  <a:lnTo>
                    <a:pt x="10506" y="47"/>
                  </a:lnTo>
                  <a:lnTo>
                    <a:pt x="10459" y="0"/>
                  </a:lnTo>
                  <a:lnTo>
                    <a:pt x="10412" y="47"/>
                  </a:lnTo>
                  <a:lnTo>
                    <a:pt x="10365" y="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2"/>
            <p:cNvSpPr/>
            <p:nvPr/>
          </p:nvSpPr>
          <p:spPr>
            <a:xfrm>
              <a:off x="1610500" y="2750300"/>
              <a:ext cx="170800" cy="80125"/>
            </a:xfrm>
            <a:custGeom>
              <a:avLst/>
              <a:gdLst/>
              <a:ahLst/>
              <a:cxnLst/>
              <a:rect l="l" t="t" r="r" b="b"/>
              <a:pathLst>
                <a:path w="6832" h="3205" extrusionOk="0">
                  <a:moveTo>
                    <a:pt x="6643" y="1"/>
                  </a:moveTo>
                  <a:lnTo>
                    <a:pt x="4947" y="660"/>
                  </a:lnTo>
                  <a:lnTo>
                    <a:pt x="3251" y="1367"/>
                  </a:lnTo>
                  <a:lnTo>
                    <a:pt x="1602" y="2168"/>
                  </a:lnTo>
                  <a:lnTo>
                    <a:pt x="0" y="3063"/>
                  </a:lnTo>
                  <a:lnTo>
                    <a:pt x="0" y="3110"/>
                  </a:lnTo>
                  <a:lnTo>
                    <a:pt x="0" y="3157"/>
                  </a:lnTo>
                  <a:lnTo>
                    <a:pt x="48" y="3204"/>
                  </a:lnTo>
                  <a:lnTo>
                    <a:pt x="95" y="3204"/>
                  </a:lnTo>
                  <a:lnTo>
                    <a:pt x="3440" y="1791"/>
                  </a:lnTo>
                  <a:lnTo>
                    <a:pt x="5135" y="1037"/>
                  </a:lnTo>
                  <a:lnTo>
                    <a:pt x="6784" y="236"/>
                  </a:lnTo>
                  <a:lnTo>
                    <a:pt x="6831" y="142"/>
                  </a:lnTo>
                  <a:lnTo>
                    <a:pt x="6831" y="48"/>
                  </a:lnTo>
                  <a:lnTo>
                    <a:pt x="67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2"/>
            <p:cNvSpPr/>
            <p:nvPr/>
          </p:nvSpPr>
          <p:spPr>
            <a:xfrm>
              <a:off x="1681175" y="2366350"/>
              <a:ext cx="117800" cy="372200"/>
            </a:xfrm>
            <a:custGeom>
              <a:avLst/>
              <a:gdLst/>
              <a:ahLst/>
              <a:cxnLst/>
              <a:rect l="l" t="t" r="r" b="b"/>
              <a:pathLst>
                <a:path w="4712" h="14888" extrusionOk="0">
                  <a:moveTo>
                    <a:pt x="4428" y="1"/>
                  </a:moveTo>
                  <a:lnTo>
                    <a:pt x="4381" y="48"/>
                  </a:lnTo>
                  <a:lnTo>
                    <a:pt x="4381" y="1932"/>
                  </a:lnTo>
                  <a:lnTo>
                    <a:pt x="4287" y="3770"/>
                  </a:lnTo>
                  <a:lnTo>
                    <a:pt x="4193" y="5654"/>
                  </a:lnTo>
                  <a:lnTo>
                    <a:pt x="4004" y="7491"/>
                  </a:lnTo>
                  <a:lnTo>
                    <a:pt x="3957" y="8151"/>
                  </a:lnTo>
                  <a:lnTo>
                    <a:pt x="3769" y="9140"/>
                  </a:lnTo>
                  <a:lnTo>
                    <a:pt x="3533" y="10365"/>
                  </a:lnTo>
                  <a:lnTo>
                    <a:pt x="3204" y="11590"/>
                  </a:lnTo>
                  <a:lnTo>
                    <a:pt x="3015" y="12250"/>
                  </a:lnTo>
                  <a:lnTo>
                    <a:pt x="2827" y="12815"/>
                  </a:lnTo>
                  <a:lnTo>
                    <a:pt x="2591" y="13333"/>
                  </a:lnTo>
                  <a:lnTo>
                    <a:pt x="2308" y="13757"/>
                  </a:lnTo>
                  <a:lnTo>
                    <a:pt x="2026" y="14134"/>
                  </a:lnTo>
                  <a:lnTo>
                    <a:pt x="1696" y="14417"/>
                  </a:lnTo>
                  <a:lnTo>
                    <a:pt x="1555" y="14464"/>
                  </a:lnTo>
                  <a:lnTo>
                    <a:pt x="1366" y="14511"/>
                  </a:lnTo>
                  <a:lnTo>
                    <a:pt x="1178" y="14558"/>
                  </a:lnTo>
                  <a:lnTo>
                    <a:pt x="989" y="14511"/>
                  </a:lnTo>
                  <a:lnTo>
                    <a:pt x="801" y="14417"/>
                  </a:lnTo>
                  <a:lnTo>
                    <a:pt x="613" y="14228"/>
                  </a:lnTo>
                  <a:lnTo>
                    <a:pt x="518" y="13946"/>
                  </a:lnTo>
                  <a:lnTo>
                    <a:pt x="471" y="13616"/>
                  </a:lnTo>
                  <a:lnTo>
                    <a:pt x="471" y="13098"/>
                  </a:lnTo>
                  <a:lnTo>
                    <a:pt x="518" y="12626"/>
                  </a:lnTo>
                  <a:lnTo>
                    <a:pt x="613" y="12155"/>
                  </a:lnTo>
                  <a:lnTo>
                    <a:pt x="707" y="11684"/>
                  </a:lnTo>
                  <a:lnTo>
                    <a:pt x="1036" y="9658"/>
                  </a:lnTo>
                  <a:lnTo>
                    <a:pt x="1225" y="7680"/>
                  </a:lnTo>
                  <a:lnTo>
                    <a:pt x="1366" y="5795"/>
                  </a:lnTo>
                  <a:lnTo>
                    <a:pt x="1413" y="3911"/>
                  </a:lnTo>
                  <a:lnTo>
                    <a:pt x="1319" y="2026"/>
                  </a:lnTo>
                  <a:lnTo>
                    <a:pt x="1178" y="142"/>
                  </a:lnTo>
                  <a:lnTo>
                    <a:pt x="1131" y="142"/>
                  </a:lnTo>
                  <a:lnTo>
                    <a:pt x="1084" y="95"/>
                  </a:lnTo>
                  <a:lnTo>
                    <a:pt x="1036" y="142"/>
                  </a:lnTo>
                  <a:lnTo>
                    <a:pt x="1036" y="2780"/>
                  </a:lnTo>
                  <a:lnTo>
                    <a:pt x="942" y="5371"/>
                  </a:lnTo>
                  <a:lnTo>
                    <a:pt x="707" y="7962"/>
                  </a:lnTo>
                  <a:lnTo>
                    <a:pt x="424" y="10506"/>
                  </a:lnTo>
                  <a:lnTo>
                    <a:pt x="189" y="11873"/>
                  </a:lnTo>
                  <a:lnTo>
                    <a:pt x="47" y="12579"/>
                  </a:lnTo>
                  <a:lnTo>
                    <a:pt x="0" y="13239"/>
                  </a:lnTo>
                  <a:lnTo>
                    <a:pt x="0" y="13569"/>
                  </a:lnTo>
                  <a:lnTo>
                    <a:pt x="47" y="13851"/>
                  </a:lnTo>
                  <a:lnTo>
                    <a:pt x="94" y="14087"/>
                  </a:lnTo>
                  <a:lnTo>
                    <a:pt x="189" y="14322"/>
                  </a:lnTo>
                  <a:lnTo>
                    <a:pt x="330" y="14558"/>
                  </a:lnTo>
                  <a:lnTo>
                    <a:pt x="518" y="14699"/>
                  </a:lnTo>
                  <a:lnTo>
                    <a:pt x="754" y="14841"/>
                  </a:lnTo>
                  <a:lnTo>
                    <a:pt x="1084" y="14888"/>
                  </a:lnTo>
                  <a:lnTo>
                    <a:pt x="1366" y="14888"/>
                  </a:lnTo>
                  <a:lnTo>
                    <a:pt x="1696" y="14794"/>
                  </a:lnTo>
                  <a:lnTo>
                    <a:pt x="1979" y="14605"/>
                  </a:lnTo>
                  <a:lnTo>
                    <a:pt x="2261" y="14370"/>
                  </a:lnTo>
                  <a:lnTo>
                    <a:pt x="2497" y="14087"/>
                  </a:lnTo>
                  <a:lnTo>
                    <a:pt x="2780" y="13710"/>
                  </a:lnTo>
                  <a:lnTo>
                    <a:pt x="2968" y="13333"/>
                  </a:lnTo>
                  <a:lnTo>
                    <a:pt x="3204" y="12909"/>
                  </a:lnTo>
                  <a:lnTo>
                    <a:pt x="3580" y="12014"/>
                  </a:lnTo>
                  <a:lnTo>
                    <a:pt x="3863" y="11166"/>
                  </a:lnTo>
                  <a:lnTo>
                    <a:pt x="4052" y="10412"/>
                  </a:lnTo>
                  <a:lnTo>
                    <a:pt x="4193" y="9847"/>
                  </a:lnTo>
                  <a:lnTo>
                    <a:pt x="4381" y="8622"/>
                  </a:lnTo>
                  <a:lnTo>
                    <a:pt x="4523" y="7444"/>
                  </a:lnTo>
                  <a:lnTo>
                    <a:pt x="4617" y="6172"/>
                  </a:lnTo>
                  <a:lnTo>
                    <a:pt x="4664" y="4947"/>
                  </a:lnTo>
                  <a:lnTo>
                    <a:pt x="4711" y="3722"/>
                  </a:lnTo>
                  <a:lnTo>
                    <a:pt x="4664" y="2498"/>
                  </a:lnTo>
                  <a:lnTo>
                    <a:pt x="4617" y="1273"/>
                  </a:lnTo>
                  <a:lnTo>
                    <a:pt x="4523" y="48"/>
                  </a:lnTo>
                  <a:lnTo>
                    <a:pt x="452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2"/>
            <p:cNvSpPr/>
            <p:nvPr/>
          </p:nvSpPr>
          <p:spPr>
            <a:xfrm>
              <a:off x="1691775" y="2730300"/>
              <a:ext cx="25925" cy="64800"/>
            </a:xfrm>
            <a:custGeom>
              <a:avLst/>
              <a:gdLst/>
              <a:ahLst/>
              <a:cxnLst/>
              <a:rect l="l" t="t" r="r" b="b"/>
              <a:pathLst>
                <a:path w="1037" h="2592" extrusionOk="0">
                  <a:moveTo>
                    <a:pt x="707" y="0"/>
                  </a:moveTo>
                  <a:lnTo>
                    <a:pt x="612" y="141"/>
                  </a:lnTo>
                  <a:lnTo>
                    <a:pt x="377" y="754"/>
                  </a:lnTo>
                  <a:lnTo>
                    <a:pt x="189" y="1413"/>
                  </a:lnTo>
                  <a:lnTo>
                    <a:pt x="47" y="1979"/>
                  </a:lnTo>
                  <a:lnTo>
                    <a:pt x="0" y="2544"/>
                  </a:lnTo>
                  <a:lnTo>
                    <a:pt x="0" y="2591"/>
                  </a:lnTo>
                  <a:lnTo>
                    <a:pt x="94" y="2591"/>
                  </a:lnTo>
                  <a:lnTo>
                    <a:pt x="141" y="2544"/>
                  </a:lnTo>
                  <a:lnTo>
                    <a:pt x="377" y="2073"/>
                  </a:lnTo>
                  <a:lnTo>
                    <a:pt x="565" y="1508"/>
                  </a:lnTo>
                  <a:lnTo>
                    <a:pt x="1036" y="283"/>
                  </a:lnTo>
                  <a:lnTo>
                    <a:pt x="1036" y="188"/>
                  </a:lnTo>
                  <a:lnTo>
                    <a:pt x="1036" y="94"/>
                  </a:lnTo>
                  <a:lnTo>
                    <a:pt x="942" y="47"/>
                  </a:lnTo>
                  <a:lnTo>
                    <a:pt x="8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2"/>
            <p:cNvSpPr/>
            <p:nvPr/>
          </p:nvSpPr>
          <p:spPr>
            <a:xfrm>
              <a:off x="1280725" y="2398150"/>
              <a:ext cx="202600" cy="215575"/>
            </a:xfrm>
            <a:custGeom>
              <a:avLst/>
              <a:gdLst/>
              <a:ahLst/>
              <a:cxnLst/>
              <a:rect l="l" t="t" r="r" b="b"/>
              <a:pathLst>
                <a:path w="8104" h="8623" extrusionOk="0">
                  <a:moveTo>
                    <a:pt x="7868" y="1"/>
                  </a:moveTo>
                  <a:lnTo>
                    <a:pt x="7821" y="378"/>
                  </a:lnTo>
                  <a:lnTo>
                    <a:pt x="7774" y="707"/>
                  </a:lnTo>
                  <a:lnTo>
                    <a:pt x="7727" y="1131"/>
                  </a:lnTo>
                  <a:lnTo>
                    <a:pt x="7679" y="1555"/>
                  </a:lnTo>
                  <a:lnTo>
                    <a:pt x="7585" y="2356"/>
                  </a:lnTo>
                  <a:lnTo>
                    <a:pt x="7397" y="3157"/>
                  </a:lnTo>
                  <a:lnTo>
                    <a:pt x="7161" y="3958"/>
                  </a:lnTo>
                  <a:lnTo>
                    <a:pt x="6831" y="4665"/>
                  </a:lnTo>
                  <a:lnTo>
                    <a:pt x="6407" y="5324"/>
                  </a:lnTo>
                  <a:lnTo>
                    <a:pt x="5889" y="5937"/>
                  </a:lnTo>
                  <a:lnTo>
                    <a:pt x="5277" y="6455"/>
                  </a:lnTo>
                  <a:lnTo>
                    <a:pt x="4664" y="6879"/>
                  </a:lnTo>
                  <a:lnTo>
                    <a:pt x="4005" y="7303"/>
                  </a:lnTo>
                  <a:lnTo>
                    <a:pt x="3298" y="7633"/>
                  </a:lnTo>
                  <a:lnTo>
                    <a:pt x="1649" y="8151"/>
                  </a:lnTo>
                  <a:lnTo>
                    <a:pt x="0" y="8575"/>
                  </a:lnTo>
                  <a:lnTo>
                    <a:pt x="0" y="8622"/>
                  </a:lnTo>
                  <a:lnTo>
                    <a:pt x="943" y="8575"/>
                  </a:lnTo>
                  <a:lnTo>
                    <a:pt x="1838" y="8481"/>
                  </a:lnTo>
                  <a:lnTo>
                    <a:pt x="2733" y="8245"/>
                  </a:lnTo>
                  <a:lnTo>
                    <a:pt x="3581" y="7915"/>
                  </a:lnTo>
                  <a:lnTo>
                    <a:pt x="4335" y="7633"/>
                  </a:lnTo>
                  <a:lnTo>
                    <a:pt x="5041" y="7256"/>
                  </a:lnTo>
                  <a:lnTo>
                    <a:pt x="5701" y="6785"/>
                  </a:lnTo>
                  <a:lnTo>
                    <a:pt x="6313" y="6266"/>
                  </a:lnTo>
                  <a:lnTo>
                    <a:pt x="6831" y="5654"/>
                  </a:lnTo>
                  <a:lnTo>
                    <a:pt x="7303" y="4947"/>
                  </a:lnTo>
                  <a:lnTo>
                    <a:pt x="7632" y="4241"/>
                  </a:lnTo>
                  <a:lnTo>
                    <a:pt x="7868" y="3440"/>
                  </a:lnTo>
                  <a:lnTo>
                    <a:pt x="8009" y="2639"/>
                  </a:lnTo>
                  <a:lnTo>
                    <a:pt x="8103" y="1791"/>
                  </a:lnTo>
                  <a:lnTo>
                    <a:pt x="8103" y="1320"/>
                  </a:lnTo>
                  <a:lnTo>
                    <a:pt x="8056" y="849"/>
                  </a:lnTo>
                  <a:lnTo>
                    <a:pt x="8009" y="425"/>
                  </a:lnTo>
                  <a:lnTo>
                    <a:pt x="79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2"/>
            <p:cNvSpPr/>
            <p:nvPr/>
          </p:nvSpPr>
          <p:spPr>
            <a:xfrm>
              <a:off x="1280725" y="2398150"/>
              <a:ext cx="202600" cy="215575"/>
            </a:xfrm>
            <a:custGeom>
              <a:avLst/>
              <a:gdLst/>
              <a:ahLst/>
              <a:cxnLst/>
              <a:rect l="l" t="t" r="r" b="b"/>
              <a:pathLst>
                <a:path w="8104" h="8623" fill="none" extrusionOk="0">
                  <a:moveTo>
                    <a:pt x="8056" y="849"/>
                  </a:moveTo>
                  <a:lnTo>
                    <a:pt x="8056" y="849"/>
                  </a:lnTo>
                  <a:lnTo>
                    <a:pt x="8009" y="425"/>
                  </a:lnTo>
                  <a:lnTo>
                    <a:pt x="7962" y="1"/>
                  </a:lnTo>
                  <a:lnTo>
                    <a:pt x="7962" y="1"/>
                  </a:lnTo>
                  <a:lnTo>
                    <a:pt x="7915" y="1"/>
                  </a:lnTo>
                  <a:lnTo>
                    <a:pt x="7868" y="1"/>
                  </a:lnTo>
                  <a:lnTo>
                    <a:pt x="7868" y="1"/>
                  </a:lnTo>
                  <a:lnTo>
                    <a:pt x="7821" y="378"/>
                  </a:lnTo>
                  <a:lnTo>
                    <a:pt x="7774" y="707"/>
                  </a:lnTo>
                  <a:lnTo>
                    <a:pt x="7774" y="707"/>
                  </a:lnTo>
                  <a:lnTo>
                    <a:pt x="7727" y="1131"/>
                  </a:lnTo>
                  <a:lnTo>
                    <a:pt x="7679" y="1555"/>
                  </a:lnTo>
                  <a:lnTo>
                    <a:pt x="7679" y="1555"/>
                  </a:lnTo>
                  <a:lnTo>
                    <a:pt x="7585" y="2356"/>
                  </a:lnTo>
                  <a:lnTo>
                    <a:pt x="7397" y="3157"/>
                  </a:lnTo>
                  <a:lnTo>
                    <a:pt x="7397" y="3157"/>
                  </a:lnTo>
                  <a:lnTo>
                    <a:pt x="7161" y="3958"/>
                  </a:lnTo>
                  <a:lnTo>
                    <a:pt x="6831" y="4665"/>
                  </a:lnTo>
                  <a:lnTo>
                    <a:pt x="6407" y="5324"/>
                  </a:lnTo>
                  <a:lnTo>
                    <a:pt x="5889" y="5937"/>
                  </a:lnTo>
                  <a:lnTo>
                    <a:pt x="5889" y="5937"/>
                  </a:lnTo>
                  <a:lnTo>
                    <a:pt x="5277" y="6455"/>
                  </a:lnTo>
                  <a:lnTo>
                    <a:pt x="4664" y="6879"/>
                  </a:lnTo>
                  <a:lnTo>
                    <a:pt x="4005" y="7303"/>
                  </a:lnTo>
                  <a:lnTo>
                    <a:pt x="3298" y="7633"/>
                  </a:lnTo>
                  <a:lnTo>
                    <a:pt x="3298" y="7633"/>
                  </a:lnTo>
                  <a:lnTo>
                    <a:pt x="1649" y="8151"/>
                  </a:lnTo>
                  <a:lnTo>
                    <a:pt x="0" y="8575"/>
                  </a:lnTo>
                  <a:lnTo>
                    <a:pt x="0" y="8575"/>
                  </a:lnTo>
                  <a:lnTo>
                    <a:pt x="0" y="8575"/>
                  </a:lnTo>
                  <a:lnTo>
                    <a:pt x="0" y="8622"/>
                  </a:lnTo>
                  <a:lnTo>
                    <a:pt x="0" y="8622"/>
                  </a:lnTo>
                  <a:lnTo>
                    <a:pt x="943" y="8575"/>
                  </a:lnTo>
                  <a:lnTo>
                    <a:pt x="1838" y="8481"/>
                  </a:lnTo>
                  <a:lnTo>
                    <a:pt x="2733" y="8245"/>
                  </a:lnTo>
                  <a:lnTo>
                    <a:pt x="3581" y="7915"/>
                  </a:lnTo>
                  <a:lnTo>
                    <a:pt x="3581" y="7915"/>
                  </a:lnTo>
                  <a:lnTo>
                    <a:pt x="4335" y="7633"/>
                  </a:lnTo>
                  <a:lnTo>
                    <a:pt x="5041" y="7256"/>
                  </a:lnTo>
                  <a:lnTo>
                    <a:pt x="5701" y="6785"/>
                  </a:lnTo>
                  <a:lnTo>
                    <a:pt x="6313" y="6266"/>
                  </a:lnTo>
                  <a:lnTo>
                    <a:pt x="6313" y="6266"/>
                  </a:lnTo>
                  <a:lnTo>
                    <a:pt x="6831" y="5654"/>
                  </a:lnTo>
                  <a:lnTo>
                    <a:pt x="7303" y="4947"/>
                  </a:lnTo>
                  <a:lnTo>
                    <a:pt x="7632" y="4241"/>
                  </a:lnTo>
                  <a:lnTo>
                    <a:pt x="7868" y="3440"/>
                  </a:lnTo>
                  <a:lnTo>
                    <a:pt x="7868" y="3440"/>
                  </a:lnTo>
                  <a:lnTo>
                    <a:pt x="8009" y="2639"/>
                  </a:lnTo>
                  <a:lnTo>
                    <a:pt x="8103" y="1791"/>
                  </a:lnTo>
                  <a:lnTo>
                    <a:pt x="8103" y="1791"/>
                  </a:lnTo>
                  <a:lnTo>
                    <a:pt x="8103" y="1320"/>
                  </a:lnTo>
                  <a:lnTo>
                    <a:pt x="8056" y="8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2"/>
            <p:cNvSpPr/>
            <p:nvPr/>
          </p:nvSpPr>
          <p:spPr>
            <a:xfrm>
              <a:off x="1509200" y="1557225"/>
              <a:ext cx="1021175" cy="479375"/>
            </a:xfrm>
            <a:custGeom>
              <a:avLst/>
              <a:gdLst/>
              <a:ahLst/>
              <a:cxnLst/>
              <a:rect l="l" t="t" r="r" b="b"/>
              <a:pathLst>
                <a:path w="40847" h="19175" extrusionOk="0">
                  <a:moveTo>
                    <a:pt x="29539" y="0"/>
                  </a:moveTo>
                  <a:lnTo>
                    <a:pt x="29068" y="48"/>
                  </a:lnTo>
                  <a:lnTo>
                    <a:pt x="28880" y="95"/>
                  </a:lnTo>
                  <a:lnTo>
                    <a:pt x="28786" y="189"/>
                  </a:lnTo>
                  <a:lnTo>
                    <a:pt x="28409" y="707"/>
                  </a:lnTo>
                  <a:lnTo>
                    <a:pt x="27891" y="1320"/>
                  </a:lnTo>
                  <a:lnTo>
                    <a:pt x="27325" y="1885"/>
                  </a:lnTo>
                  <a:lnTo>
                    <a:pt x="26713" y="2497"/>
                  </a:lnTo>
                  <a:lnTo>
                    <a:pt x="25347" y="3722"/>
                  </a:lnTo>
                  <a:lnTo>
                    <a:pt x="23886" y="4853"/>
                  </a:lnTo>
                  <a:lnTo>
                    <a:pt x="22520" y="5842"/>
                  </a:lnTo>
                  <a:lnTo>
                    <a:pt x="21342" y="6643"/>
                  </a:lnTo>
                  <a:lnTo>
                    <a:pt x="20447" y="7114"/>
                  </a:lnTo>
                  <a:lnTo>
                    <a:pt x="20164" y="7255"/>
                  </a:lnTo>
                  <a:lnTo>
                    <a:pt x="20023" y="7255"/>
                  </a:lnTo>
                  <a:lnTo>
                    <a:pt x="18233" y="6596"/>
                  </a:lnTo>
                  <a:lnTo>
                    <a:pt x="14558" y="5183"/>
                  </a:lnTo>
                  <a:lnTo>
                    <a:pt x="9847" y="3298"/>
                  </a:lnTo>
                  <a:lnTo>
                    <a:pt x="4948" y="1320"/>
                  </a:lnTo>
                  <a:lnTo>
                    <a:pt x="3628" y="801"/>
                  </a:lnTo>
                  <a:lnTo>
                    <a:pt x="3063" y="660"/>
                  </a:lnTo>
                  <a:lnTo>
                    <a:pt x="2545" y="519"/>
                  </a:lnTo>
                  <a:lnTo>
                    <a:pt x="2074" y="424"/>
                  </a:lnTo>
                  <a:lnTo>
                    <a:pt x="1320" y="424"/>
                  </a:lnTo>
                  <a:lnTo>
                    <a:pt x="990" y="472"/>
                  </a:lnTo>
                  <a:lnTo>
                    <a:pt x="708" y="519"/>
                  </a:lnTo>
                  <a:lnTo>
                    <a:pt x="519" y="660"/>
                  </a:lnTo>
                  <a:lnTo>
                    <a:pt x="331" y="801"/>
                  </a:lnTo>
                  <a:lnTo>
                    <a:pt x="189" y="990"/>
                  </a:lnTo>
                  <a:lnTo>
                    <a:pt x="95" y="1178"/>
                  </a:lnTo>
                  <a:lnTo>
                    <a:pt x="48" y="1414"/>
                  </a:lnTo>
                  <a:lnTo>
                    <a:pt x="1" y="1649"/>
                  </a:lnTo>
                  <a:lnTo>
                    <a:pt x="1" y="1932"/>
                  </a:lnTo>
                  <a:lnTo>
                    <a:pt x="142" y="2544"/>
                  </a:lnTo>
                  <a:lnTo>
                    <a:pt x="378" y="3251"/>
                  </a:lnTo>
                  <a:lnTo>
                    <a:pt x="755" y="3958"/>
                  </a:lnTo>
                  <a:lnTo>
                    <a:pt x="1179" y="4759"/>
                  </a:lnTo>
                  <a:lnTo>
                    <a:pt x="1744" y="5559"/>
                  </a:lnTo>
                  <a:lnTo>
                    <a:pt x="2356" y="6360"/>
                  </a:lnTo>
                  <a:lnTo>
                    <a:pt x="3016" y="7114"/>
                  </a:lnTo>
                  <a:lnTo>
                    <a:pt x="3723" y="7868"/>
                  </a:lnTo>
                  <a:lnTo>
                    <a:pt x="5042" y="9234"/>
                  </a:lnTo>
                  <a:lnTo>
                    <a:pt x="6455" y="10506"/>
                  </a:lnTo>
                  <a:lnTo>
                    <a:pt x="7821" y="11684"/>
                  </a:lnTo>
                  <a:lnTo>
                    <a:pt x="9235" y="12815"/>
                  </a:lnTo>
                  <a:lnTo>
                    <a:pt x="10648" y="13898"/>
                  </a:lnTo>
                  <a:lnTo>
                    <a:pt x="12061" y="14840"/>
                  </a:lnTo>
                  <a:lnTo>
                    <a:pt x="13475" y="15735"/>
                  </a:lnTo>
                  <a:lnTo>
                    <a:pt x="14841" y="16536"/>
                  </a:lnTo>
                  <a:lnTo>
                    <a:pt x="16160" y="17243"/>
                  </a:lnTo>
                  <a:lnTo>
                    <a:pt x="17432" y="17808"/>
                  </a:lnTo>
                  <a:lnTo>
                    <a:pt x="18657" y="18327"/>
                  </a:lnTo>
                  <a:lnTo>
                    <a:pt x="19835" y="18703"/>
                  </a:lnTo>
                  <a:lnTo>
                    <a:pt x="20965" y="18986"/>
                  </a:lnTo>
                  <a:lnTo>
                    <a:pt x="21955" y="19127"/>
                  </a:lnTo>
                  <a:lnTo>
                    <a:pt x="22426" y="19175"/>
                  </a:lnTo>
                  <a:lnTo>
                    <a:pt x="22897" y="19175"/>
                  </a:lnTo>
                  <a:lnTo>
                    <a:pt x="23321" y="19127"/>
                  </a:lnTo>
                  <a:lnTo>
                    <a:pt x="23698" y="19033"/>
                  </a:lnTo>
                  <a:lnTo>
                    <a:pt x="24404" y="18845"/>
                  </a:lnTo>
                  <a:lnTo>
                    <a:pt x="25252" y="18515"/>
                  </a:lnTo>
                  <a:lnTo>
                    <a:pt x="26242" y="17997"/>
                  </a:lnTo>
                  <a:lnTo>
                    <a:pt x="27325" y="17384"/>
                  </a:lnTo>
                  <a:lnTo>
                    <a:pt x="28550" y="16678"/>
                  </a:lnTo>
                  <a:lnTo>
                    <a:pt x="29775" y="15830"/>
                  </a:lnTo>
                  <a:lnTo>
                    <a:pt x="31094" y="14935"/>
                  </a:lnTo>
                  <a:lnTo>
                    <a:pt x="32413" y="13898"/>
                  </a:lnTo>
                  <a:lnTo>
                    <a:pt x="33732" y="12862"/>
                  </a:lnTo>
                  <a:lnTo>
                    <a:pt x="35051" y="11684"/>
                  </a:lnTo>
                  <a:lnTo>
                    <a:pt x="36276" y="10506"/>
                  </a:lnTo>
                  <a:lnTo>
                    <a:pt x="37407" y="9281"/>
                  </a:lnTo>
                  <a:lnTo>
                    <a:pt x="38490" y="8009"/>
                  </a:lnTo>
                  <a:lnTo>
                    <a:pt x="38962" y="7350"/>
                  </a:lnTo>
                  <a:lnTo>
                    <a:pt x="39433" y="6690"/>
                  </a:lnTo>
                  <a:lnTo>
                    <a:pt x="39810" y="6078"/>
                  </a:lnTo>
                  <a:lnTo>
                    <a:pt x="40186" y="5418"/>
                  </a:lnTo>
                  <a:lnTo>
                    <a:pt x="40516" y="4759"/>
                  </a:lnTo>
                  <a:lnTo>
                    <a:pt x="40799" y="4099"/>
                  </a:lnTo>
                  <a:lnTo>
                    <a:pt x="40846" y="3958"/>
                  </a:lnTo>
                  <a:lnTo>
                    <a:pt x="40799" y="3816"/>
                  </a:lnTo>
                  <a:lnTo>
                    <a:pt x="40658" y="3628"/>
                  </a:lnTo>
                  <a:lnTo>
                    <a:pt x="40516" y="3439"/>
                  </a:lnTo>
                  <a:lnTo>
                    <a:pt x="39998" y="3110"/>
                  </a:lnTo>
                  <a:lnTo>
                    <a:pt x="39291" y="2686"/>
                  </a:lnTo>
                  <a:lnTo>
                    <a:pt x="38443" y="2309"/>
                  </a:lnTo>
                  <a:lnTo>
                    <a:pt x="37454" y="1932"/>
                  </a:lnTo>
                  <a:lnTo>
                    <a:pt x="36370" y="1555"/>
                  </a:lnTo>
                  <a:lnTo>
                    <a:pt x="35287" y="1178"/>
                  </a:lnTo>
                  <a:lnTo>
                    <a:pt x="34156" y="896"/>
                  </a:lnTo>
                  <a:lnTo>
                    <a:pt x="33073" y="566"/>
                  </a:lnTo>
                  <a:lnTo>
                    <a:pt x="31989" y="330"/>
                  </a:lnTo>
                  <a:lnTo>
                    <a:pt x="31047" y="142"/>
                  </a:lnTo>
                  <a:lnTo>
                    <a:pt x="30199" y="48"/>
                  </a:lnTo>
                  <a:lnTo>
                    <a:pt x="29539" y="0"/>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2"/>
            <p:cNvSpPr/>
            <p:nvPr/>
          </p:nvSpPr>
          <p:spPr>
            <a:xfrm>
              <a:off x="1509200" y="1557225"/>
              <a:ext cx="1021175" cy="479375"/>
            </a:xfrm>
            <a:custGeom>
              <a:avLst/>
              <a:gdLst/>
              <a:ahLst/>
              <a:cxnLst/>
              <a:rect l="l" t="t" r="r" b="b"/>
              <a:pathLst>
                <a:path w="40847" h="19175" fill="none" extrusionOk="0">
                  <a:moveTo>
                    <a:pt x="3723" y="7868"/>
                  </a:moveTo>
                  <a:lnTo>
                    <a:pt x="3723" y="7868"/>
                  </a:lnTo>
                  <a:lnTo>
                    <a:pt x="5042" y="9234"/>
                  </a:lnTo>
                  <a:lnTo>
                    <a:pt x="6455" y="10506"/>
                  </a:lnTo>
                  <a:lnTo>
                    <a:pt x="7821" y="11684"/>
                  </a:lnTo>
                  <a:lnTo>
                    <a:pt x="9235" y="12815"/>
                  </a:lnTo>
                  <a:lnTo>
                    <a:pt x="10648" y="13898"/>
                  </a:lnTo>
                  <a:lnTo>
                    <a:pt x="12061" y="14840"/>
                  </a:lnTo>
                  <a:lnTo>
                    <a:pt x="13475" y="15735"/>
                  </a:lnTo>
                  <a:lnTo>
                    <a:pt x="14841" y="16536"/>
                  </a:lnTo>
                  <a:lnTo>
                    <a:pt x="16160" y="17243"/>
                  </a:lnTo>
                  <a:lnTo>
                    <a:pt x="17432" y="17808"/>
                  </a:lnTo>
                  <a:lnTo>
                    <a:pt x="18657" y="18327"/>
                  </a:lnTo>
                  <a:lnTo>
                    <a:pt x="19835" y="18703"/>
                  </a:lnTo>
                  <a:lnTo>
                    <a:pt x="20965" y="18986"/>
                  </a:lnTo>
                  <a:lnTo>
                    <a:pt x="21955" y="19127"/>
                  </a:lnTo>
                  <a:lnTo>
                    <a:pt x="22426" y="19175"/>
                  </a:lnTo>
                  <a:lnTo>
                    <a:pt x="22897" y="19175"/>
                  </a:lnTo>
                  <a:lnTo>
                    <a:pt x="23321" y="19127"/>
                  </a:lnTo>
                  <a:lnTo>
                    <a:pt x="23698" y="19033"/>
                  </a:lnTo>
                  <a:lnTo>
                    <a:pt x="23698" y="19033"/>
                  </a:lnTo>
                  <a:lnTo>
                    <a:pt x="24404" y="18845"/>
                  </a:lnTo>
                  <a:lnTo>
                    <a:pt x="25252" y="18515"/>
                  </a:lnTo>
                  <a:lnTo>
                    <a:pt x="26242" y="17997"/>
                  </a:lnTo>
                  <a:lnTo>
                    <a:pt x="27325" y="17384"/>
                  </a:lnTo>
                  <a:lnTo>
                    <a:pt x="28550" y="16678"/>
                  </a:lnTo>
                  <a:lnTo>
                    <a:pt x="29775" y="15830"/>
                  </a:lnTo>
                  <a:lnTo>
                    <a:pt x="31094" y="14935"/>
                  </a:lnTo>
                  <a:lnTo>
                    <a:pt x="32413" y="13898"/>
                  </a:lnTo>
                  <a:lnTo>
                    <a:pt x="33732" y="12862"/>
                  </a:lnTo>
                  <a:lnTo>
                    <a:pt x="35051" y="11684"/>
                  </a:lnTo>
                  <a:lnTo>
                    <a:pt x="36276" y="10506"/>
                  </a:lnTo>
                  <a:lnTo>
                    <a:pt x="37407" y="9281"/>
                  </a:lnTo>
                  <a:lnTo>
                    <a:pt x="38490" y="8009"/>
                  </a:lnTo>
                  <a:lnTo>
                    <a:pt x="38962" y="7350"/>
                  </a:lnTo>
                  <a:lnTo>
                    <a:pt x="39433" y="6690"/>
                  </a:lnTo>
                  <a:lnTo>
                    <a:pt x="39810" y="6078"/>
                  </a:lnTo>
                  <a:lnTo>
                    <a:pt x="40186" y="5418"/>
                  </a:lnTo>
                  <a:lnTo>
                    <a:pt x="40516" y="4759"/>
                  </a:lnTo>
                  <a:lnTo>
                    <a:pt x="40799" y="4099"/>
                  </a:lnTo>
                  <a:lnTo>
                    <a:pt x="40799" y="4099"/>
                  </a:lnTo>
                  <a:lnTo>
                    <a:pt x="40846" y="3958"/>
                  </a:lnTo>
                  <a:lnTo>
                    <a:pt x="40799" y="3816"/>
                  </a:lnTo>
                  <a:lnTo>
                    <a:pt x="40658" y="3628"/>
                  </a:lnTo>
                  <a:lnTo>
                    <a:pt x="40516" y="3439"/>
                  </a:lnTo>
                  <a:lnTo>
                    <a:pt x="39998" y="3110"/>
                  </a:lnTo>
                  <a:lnTo>
                    <a:pt x="39291" y="2686"/>
                  </a:lnTo>
                  <a:lnTo>
                    <a:pt x="38443" y="2309"/>
                  </a:lnTo>
                  <a:lnTo>
                    <a:pt x="37454" y="1932"/>
                  </a:lnTo>
                  <a:lnTo>
                    <a:pt x="36370" y="1555"/>
                  </a:lnTo>
                  <a:lnTo>
                    <a:pt x="35287" y="1178"/>
                  </a:lnTo>
                  <a:lnTo>
                    <a:pt x="34156" y="896"/>
                  </a:lnTo>
                  <a:lnTo>
                    <a:pt x="33073" y="566"/>
                  </a:lnTo>
                  <a:lnTo>
                    <a:pt x="31989" y="330"/>
                  </a:lnTo>
                  <a:lnTo>
                    <a:pt x="31047" y="142"/>
                  </a:lnTo>
                  <a:lnTo>
                    <a:pt x="30199" y="48"/>
                  </a:lnTo>
                  <a:lnTo>
                    <a:pt x="29539" y="0"/>
                  </a:lnTo>
                  <a:lnTo>
                    <a:pt x="29068" y="48"/>
                  </a:lnTo>
                  <a:lnTo>
                    <a:pt x="28880" y="95"/>
                  </a:lnTo>
                  <a:lnTo>
                    <a:pt x="28786" y="189"/>
                  </a:lnTo>
                  <a:lnTo>
                    <a:pt x="28786" y="189"/>
                  </a:lnTo>
                  <a:lnTo>
                    <a:pt x="28409" y="707"/>
                  </a:lnTo>
                  <a:lnTo>
                    <a:pt x="27891" y="1320"/>
                  </a:lnTo>
                  <a:lnTo>
                    <a:pt x="27325" y="1885"/>
                  </a:lnTo>
                  <a:lnTo>
                    <a:pt x="26713" y="2497"/>
                  </a:lnTo>
                  <a:lnTo>
                    <a:pt x="25347" y="3722"/>
                  </a:lnTo>
                  <a:lnTo>
                    <a:pt x="23886" y="4853"/>
                  </a:lnTo>
                  <a:lnTo>
                    <a:pt x="22520" y="5842"/>
                  </a:lnTo>
                  <a:lnTo>
                    <a:pt x="21342" y="6643"/>
                  </a:lnTo>
                  <a:lnTo>
                    <a:pt x="20447" y="7114"/>
                  </a:lnTo>
                  <a:lnTo>
                    <a:pt x="20164" y="7255"/>
                  </a:lnTo>
                  <a:lnTo>
                    <a:pt x="20023" y="7255"/>
                  </a:lnTo>
                  <a:lnTo>
                    <a:pt x="20023" y="7255"/>
                  </a:lnTo>
                  <a:lnTo>
                    <a:pt x="18233" y="6596"/>
                  </a:lnTo>
                  <a:lnTo>
                    <a:pt x="14558" y="5183"/>
                  </a:lnTo>
                  <a:lnTo>
                    <a:pt x="9847" y="3298"/>
                  </a:lnTo>
                  <a:lnTo>
                    <a:pt x="4948" y="1320"/>
                  </a:lnTo>
                  <a:lnTo>
                    <a:pt x="4948" y="1320"/>
                  </a:lnTo>
                  <a:lnTo>
                    <a:pt x="3628" y="801"/>
                  </a:lnTo>
                  <a:lnTo>
                    <a:pt x="3063" y="660"/>
                  </a:lnTo>
                  <a:lnTo>
                    <a:pt x="2545" y="519"/>
                  </a:lnTo>
                  <a:lnTo>
                    <a:pt x="2074" y="424"/>
                  </a:lnTo>
                  <a:lnTo>
                    <a:pt x="1650" y="424"/>
                  </a:lnTo>
                  <a:lnTo>
                    <a:pt x="1320" y="424"/>
                  </a:lnTo>
                  <a:lnTo>
                    <a:pt x="990" y="472"/>
                  </a:lnTo>
                  <a:lnTo>
                    <a:pt x="708" y="519"/>
                  </a:lnTo>
                  <a:lnTo>
                    <a:pt x="519" y="660"/>
                  </a:lnTo>
                  <a:lnTo>
                    <a:pt x="331" y="801"/>
                  </a:lnTo>
                  <a:lnTo>
                    <a:pt x="189" y="990"/>
                  </a:lnTo>
                  <a:lnTo>
                    <a:pt x="95" y="1178"/>
                  </a:lnTo>
                  <a:lnTo>
                    <a:pt x="48" y="1414"/>
                  </a:lnTo>
                  <a:lnTo>
                    <a:pt x="1" y="1649"/>
                  </a:lnTo>
                  <a:lnTo>
                    <a:pt x="1" y="1932"/>
                  </a:lnTo>
                  <a:lnTo>
                    <a:pt x="142" y="2544"/>
                  </a:lnTo>
                  <a:lnTo>
                    <a:pt x="378" y="3251"/>
                  </a:lnTo>
                  <a:lnTo>
                    <a:pt x="755" y="3958"/>
                  </a:lnTo>
                  <a:lnTo>
                    <a:pt x="1179" y="4759"/>
                  </a:lnTo>
                  <a:lnTo>
                    <a:pt x="1744" y="5559"/>
                  </a:lnTo>
                  <a:lnTo>
                    <a:pt x="2356" y="6360"/>
                  </a:lnTo>
                  <a:lnTo>
                    <a:pt x="3016" y="7114"/>
                  </a:lnTo>
                  <a:lnTo>
                    <a:pt x="3723" y="78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2"/>
            <p:cNvSpPr/>
            <p:nvPr/>
          </p:nvSpPr>
          <p:spPr>
            <a:xfrm>
              <a:off x="2214700" y="1319300"/>
              <a:ext cx="382800" cy="469975"/>
            </a:xfrm>
            <a:custGeom>
              <a:avLst/>
              <a:gdLst/>
              <a:ahLst/>
              <a:cxnLst/>
              <a:rect l="l" t="t" r="r" b="b"/>
              <a:pathLst>
                <a:path w="15312" h="18799" extrusionOk="0">
                  <a:moveTo>
                    <a:pt x="6973" y="1"/>
                  </a:moveTo>
                  <a:lnTo>
                    <a:pt x="6737" y="95"/>
                  </a:lnTo>
                  <a:lnTo>
                    <a:pt x="6266" y="425"/>
                  </a:lnTo>
                  <a:lnTo>
                    <a:pt x="5748" y="896"/>
                  </a:lnTo>
                  <a:lnTo>
                    <a:pt x="5230" y="1461"/>
                  </a:lnTo>
                  <a:lnTo>
                    <a:pt x="4664" y="2168"/>
                  </a:lnTo>
                  <a:lnTo>
                    <a:pt x="4099" y="2922"/>
                  </a:lnTo>
                  <a:lnTo>
                    <a:pt x="3581" y="3723"/>
                  </a:lnTo>
                  <a:lnTo>
                    <a:pt x="3015" y="4571"/>
                  </a:lnTo>
                  <a:lnTo>
                    <a:pt x="2497" y="5466"/>
                  </a:lnTo>
                  <a:lnTo>
                    <a:pt x="1555" y="7256"/>
                  </a:lnTo>
                  <a:lnTo>
                    <a:pt x="754" y="8858"/>
                  </a:lnTo>
                  <a:lnTo>
                    <a:pt x="424" y="9565"/>
                  </a:lnTo>
                  <a:lnTo>
                    <a:pt x="189" y="10177"/>
                  </a:lnTo>
                  <a:lnTo>
                    <a:pt x="47" y="10648"/>
                  </a:lnTo>
                  <a:lnTo>
                    <a:pt x="0" y="11025"/>
                  </a:lnTo>
                  <a:lnTo>
                    <a:pt x="0" y="11213"/>
                  </a:lnTo>
                  <a:lnTo>
                    <a:pt x="47" y="11402"/>
                  </a:lnTo>
                  <a:lnTo>
                    <a:pt x="236" y="11826"/>
                  </a:lnTo>
                  <a:lnTo>
                    <a:pt x="613" y="12391"/>
                  </a:lnTo>
                  <a:lnTo>
                    <a:pt x="1084" y="13004"/>
                  </a:lnTo>
                  <a:lnTo>
                    <a:pt x="1649" y="13616"/>
                  </a:lnTo>
                  <a:lnTo>
                    <a:pt x="2309" y="14323"/>
                  </a:lnTo>
                  <a:lnTo>
                    <a:pt x="3015" y="15029"/>
                  </a:lnTo>
                  <a:lnTo>
                    <a:pt x="3722" y="15689"/>
                  </a:lnTo>
                  <a:lnTo>
                    <a:pt x="4523" y="16348"/>
                  </a:lnTo>
                  <a:lnTo>
                    <a:pt x="5277" y="17008"/>
                  </a:lnTo>
                  <a:lnTo>
                    <a:pt x="5983" y="17526"/>
                  </a:lnTo>
                  <a:lnTo>
                    <a:pt x="6690" y="18044"/>
                  </a:lnTo>
                  <a:lnTo>
                    <a:pt x="7302" y="18421"/>
                  </a:lnTo>
                  <a:lnTo>
                    <a:pt x="7868" y="18657"/>
                  </a:lnTo>
                  <a:lnTo>
                    <a:pt x="8103" y="18751"/>
                  </a:lnTo>
                  <a:lnTo>
                    <a:pt x="8292" y="18798"/>
                  </a:lnTo>
                  <a:lnTo>
                    <a:pt x="8480" y="18798"/>
                  </a:lnTo>
                  <a:lnTo>
                    <a:pt x="8622" y="18751"/>
                  </a:lnTo>
                  <a:lnTo>
                    <a:pt x="8951" y="18563"/>
                  </a:lnTo>
                  <a:lnTo>
                    <a:pt x="9281" y="18327"/>
                  </a:lnTo>
                  <a:lnTo>
                    <a:pt x="10082" y="17668"/>
                  </a:lnTo>
                  <a:lnTo>
                    <a:pt x="11071" y="16820"/>
                  </a:lnTo>
                  <a:lnTo>
                    <a:pt x="12061" y="15783"/>
                  </a:lnTo>
                  <a:lnTo>
                    <a:pt x="13050" y="14652"/>
                  </a:lnTo>
                  <a:lnTo>
                    <a:pt x="13945" y="13522"/>
                  </a:lnTo>
                  <a:lnTo>
                    <a:pt x="14322" y="12956"/>
                  </a:lnTo>
                  <a:lnTo>
                    <a:pt x="14699" y="12438"/>
                  </a:lnTo>
                  <a:lnTo>
                    <a:pt x="14982" y="11920"/>
                  </a:lnTo>
                  <a:lnTo>
                    <a:pt x="15217" y="11402"/>
                  </a:lnTo>
                  <a:lnTo>
                    <a:pt x="15311" y="11166"/>
                  </a:lnTo>
                  <a:lnTo>
                    <a:pt x="15311" y="10837"/>
                  </a:lnTo>
                  <a:lnTo>
                    <a:pt x="15311" y="10507"/>
                  </a:lnTo>
                  <a:lnTo>
                    <a:pt x="15264" y="10130"/>
                  </a:lnTo>
                  <a:lnTo>
                    <a:pt x="15170" y="9753"/>
                  </a:lnTo>
                  <a:lnTo>
                    <a:pt x="15029" y="9329"/>
                  </a:lnTo>
                  <a:lnTo>
                    <a:pt x="14699" y="8387"/>
                  </a:lnTo>
                  <a:lnTo>
                    <a:pt x="14228" y="7397"/>
                  </a:lnTo>
                  <a:lnTo>
                    <a:pt x="13662" y="6361"/>
                  </a:lnTo>
                  <a:lnTo>
                    <a:pt x="13003" y="5325"/>
                  </a:lnTo>
                  <a:lnTo>
                    <a:pt x="12296" y="4335"/>
                  </a:lnTo>
                  <a:lnTo>
                    <a:pt x="11542" y="3346"/>
                  </a:lnTo>
                  <a:lnTo>
                    <a:pt x="10742" y="2451"/>
                  </a:lnTo>
                  <a:lnTo>
                    <a:pt x="9988" y="1650"/>
                  </a:lnTo>
                  <a:lnTo>
                    <a:pt x="9234" y="990"/>
                  </a:lnTo>
                  <a:lnTo>
                    <a:pt x="8857" y="708"/>
                  </a:lnTo>
                  <a:lnTo>
                    <a:pt x="8480" y="472"/>
                  </a:lnTo>
                  <a:lnTo>
                    <a:pt x="8150" y="284"/>
                  </a:lnTo>
                  <a:lnTo>
                    <a:pt x="7821" y="95"/>
                  </a:lnTo>
                  <a:lnTo>
                    <a:pt x="7538" y="48"/>
                  </a:lnTo>
                  <a:lnTo>
                    <a:pt x="7208"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2"/>
            <p:cNvSpPr/>
            <p:nvPr/>
          </p:nvSpPr>
          <p:spPr>
            <a:xfrm>
              <a:off x="2169950" y="1232150"/>
              <a:ext cx="174325" cy="341575"/>
            </a:xfrm>
            <a:custGeom>
              <a:avLst/>
              <a:gdLst/>
              <a:ahLst/>
              <a:cxnLst/>
              <a:rect l="l" t="t" r="r" b="b"/>
              <a:pathLst>
                <a:path w="6973" h="13663" extrusionOk="0">
                  <a:moveTo>
                    <a:pt x="754" y="1"/>
                  </a:moveTo>
                  <a:lnTo>
                    <a:pt x="518" y="48"/>
                  </a:lnTo>
                  <a:lnTo>
                    <a:pt x="330" y="189"/>
                  </a:lnTo>
                  <a:lnTo>
                    <a:pt x="141" y="378"/>
                  </a:lnTo>
                  <a:lnTo>
                    <a:pt x="47" y="613"/>
                  </a:lnTo>
                  <a:lnTo>
                    <a:pt x="0" y="943"/>
                  </a:lnTo>
                  <a:lnTo>
                    <a:pt x="0" y="1273"/>
                  </a:lnTo>
                  <a:lnTo>
                    <a:pt x="47" y="1697"/>
                  </a:lnTo>
                  <a:lnTo>
                    <a:pt x="189" y="2592"/>
                  </a:lnTo>
                  <a:lnTo>
                    <a:pt x="471" y="3581"/>
                  </a:lnTo>
                  <a:lnTo>
                    <a:pt x="754" y="4571"/>
                  </a:lnTo>
                  <a:lnTo>
                    <a:pt x="1413" y="6596"/>
                  </a:lnTo>
                  <a:lnTo>
                    <a:pt x="1649" y="7350"/>
                  </a:lnTo>
                  <a:lnTo>
                    <a:pt x="1790" y="8151"/>
                  </a:lnTo>
                  <a:lnTo>
                    <a:pt x="1932" y="8952"/>
                  </a:lnTo>
                  <a:lnTo>
                    <a:pt x="2073" y="9753"/>
                  </a:lnTo>
                  <a:lnTo>
                    <a:pt x="2167" y="10554"/>
                  </a:lnTo>
                  <a:lnTo>
                    <a:pt x="2214" y="11402"/>
                  </a:lnTo>
                  <a:lnTo>
                    <a:pt x="2214" y="12203"/>
                  </a:lnTo>
                  <a:lnTo>
                    <a:pt x="2214" y="13003"/>
                  </a:lnTo>
                  <a:lnTo>
                    <a:pt x="2544" y="13239"/>
                  </a:lnTo>
                  <a:lnTo>
                    <a:pt x="2921" y="13427"/>
                  </a:lnTo>
                  <a:lnTo>
                    <a:pt x="3251" y="13569"/>
                  </a:lnTo>
                  <a:lnTo>
                    <a:pt x="3628" y="13616"/>
                  </a:lnTo>
                  <a:lnTo>
                    <a:pt x="4005" y="13663"/>
                  </a:lnTo>
                  <a:lnTo>
                    <a:pt x="4381" y="13616"/>
                  </a:lnTo>
                  <a:lnTo>
                    <a:pt x="4805" y="13569"/>
                  </a:lnTo>
                  <a:lnTo>
                    <a:pt x="5135" y="13427"/>
                  </a:lnTo>
                  <a:lnTo>
                    <a:pt x="5606" y="13145"/>
                  </a:lnTo>
                  <a:lnTo>
                    <a:pt x="5983" y="12862"/>
                  </a:lnTo>
                  <a:lnTo>
                    <a:pt x="6266" y="12485"/>
                  </a:lnTo>
                  <a:lnTo>
                    <a:pt x="6501" y="12061"/>
                  </a:lnTo>
                  <a:lnTo>
                    <a:pt x="6690" y="11637"/>
                  </a:lnTo>
                  <a:lnTo>
                    <a:pt x="6831" y="11166"/>
                  </a:lnTo>
                  <a:lnTo>
                    <a:pt x="6878" y="10742"/>
                  </a:lnTo>
                  <a:lnTo>
                    <a:pt x="6925" y="10271"/>
                  </a:lnTo>
                  <a:lnTo>
                    <a:pt x="6972" y="9423"/>
                  </a:lnTo>
                  <a:lnTo>
                    <a:pt x="6925" y="8716"/>
                  </a:lnTo>
                  <a:lnTo>
                    <a:pt x="6784" y="8010"/>
                  </a:lnTo>
                  <a:lnTo>
                    <a:pt x="6219" y="6643"/>
                  </a:lnTo>
                  <a:lnTo>
                    <a:pt x="5512" y="5230"/>
                  </a:lnTo>
                  <a:lnTo>
                    <a:pt x="4664" y="3675"/>
                  </a:lnTo>
                  <a:lnTo>
                    <a:pt x="4193" y="2922"/>
                  </a:lnTo>
                  <a:lnTo>
                    <a:pt x="3675" y="2168"/>
                  </a:lnTo>
                  <a:lnTo>
                    <a:pt x="3157" y="1461"/>
                  </a:lnTo>
                  <a:lnTo>
                    <a:pt x="2638" y="896"/>
                  </a:lnTo>
                  <a:lnTo>
                    <a:pt x="2120" y="425"/>
                  </a:lnTo>
                  <a:lnTo>
                    <a:pt x="1837" y="236"/>
                  </a:lnTo>
                  <a:lnTo>
                    <a:pt x="1555" y="142"/>
                  </a:lnTo>
                  <a:lnTo>
                    <a:pt x="1319" y="48"/>
                  </a:lnTo>
                  <a:lnTo>
                    <a:pt x="1037"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2"/>
            <p:cNvSpPr/>
            <p:nvPr/>
          </p:nvSpPr>
          <p:spPr>
            <a:xfrm>
              <a:off x="2291250" y="1133225"/>
              <a:ext cx="339225" cy="498225"/>
            </a:xfrm>
            <a:custGeom>
              <a:avLst/>
              <a:gdLst/>
              <a:ahLst/>
              <a:cxnLst/>
              <a:rect l="l" t="t" r="r" b="b"/>
              <a:pathLst>
                <a:path w="13569" h="19929" extrusionOk="0">
                  <a:moveTo>
                    <a:pt x="11967" y="0"/>
                  </a:moveTo>
                  <a:lnTo>
                    <a:pt x="11637" y="48"/>
                  </a:lnTo>
                  <a:lnTo>
                    <a:pt x="11307" y="142"/>
                  </a:lnTo>
                  <a:lnTo>
                    <a:pt x="10930" y="283"/>
                  </a:lnTo>
                  <a:lnTo>
                    <a:pt x="10553" y="472"/>
                  </a:lnTo>
                  <a:lnTo>
                    <a:pt x="10129" y="707"/>
                  </a:lnTo>
                  <a:lnTo>
                    <a:pt x="9234" y="1320"/>
                  </a:lnTo>
                  <a:lnTo>
                    <a:pt x="8292" y="2026"/>
                  </a:lnTo>
                  <a:lnTo>
                    <a:pt x="7303" y="2827"/>
                  </a:lnTo>
                  <a:lnTo>
                    <a:pt x="6266" y="3722"/>
                  </a:lnTo>
                  <a:lnTo>
                    <a:pt x="4335" y="5512"/>
                  </a:lnTo>
                  <a:lnTo>
                    <a:pt x="2544" y="7114"/>
                  </a:lnTo>
                  <a:lnTo>
                    <a:pt x="1791" y="7727"/>
                  </a:lnTo>
                  <a:lnTo>
                    <a:pt x="1178" y="8245"/>
                  </a:lnTo>
                  <a:lnTo>
                    <a:pt x="707" y="8575"/>
                  </a:lnTo>
                  <a:lnTo>
                    <a:pt x="519" y="8622"/>
                  </a:lnTo>
                  <a:lnTo>
                    <a:pt x="377" y="8669"/>
                  </a:lnTo>
                  <a:lnTo>
                    <a:pt x="283" y="8669"/>
                  </a:lnTo>
                  <a:lnTo>
                    <a:pt x="189" y="8716"/>
                  </a:lnTo>
                  <a:lnTo>
                    <a:pt x="48" y="8810"/>
                  </a:lnTo>
                  <a:lnTo>
                    <a:pt x="1" y="9046"/>
                  </a:lnTo>
                  <a:lnTo>
                    <a:pt x="1" y="9281"/>
                  </a:lnTo>
                  <a:lnTo>
                    <a:pt x="48" y="9564"/>
                  </a:lnTo>
                  <a:lnTo>
                    <a:pt x="95" y="9847"/>
                  </a:lnTo>
                  <a:lnTo>
                    <a:pt x="189" y="10082"/>
                  </a:lnTo>
                  <a:lnTo>
                    <a:pt x="330" y="10318"/>
                  </a:lnTo>
                  <a:lnTo>
                    <a:pt x="519" y="10506"/>
                  </a:lnTo>
                  <a:lnTo>
                    <a:pt x="660" y="10648"/>
                  </a:lnTo>
                  <a:lnTo>
                    <a:pt x="990" y="10836"/>
                  </a:lnTo>
                  <a:lnTo>
                    <a:pt x="1272" y="10930"/>
                  </a:lnTo>
                  <a:lnTo>
                    <a:pt x="1555" y="10930"/>
                  </a:lnTo>
                  <a:lnTo>
                    <a:pt x="1744" y="10836"/>
                  </a:lnTo>
                  <a:lnTo>
                    <a:pt x="1932" y="10789"/>
                  </a:lnTo>
                  <a:lnTo>
                    <a:pt x="2073" y="10648"/>
                  </a:lnTo>
                  <a:lnTo>
                    <a:pt x="1791" y="11024"/>
                  </a:lnTo>
                  <a:lnTo>
                    <a:pt x="1555" y="11401"/>
                  </a:lnTo>
                  <a:lnTo>
                    <a:pt x="1225" y="11872"/>
                  </a:lnTo>
                  <a:lnTo>
                    <a:pt x="990" y="12391"/>
                  </a:lnTo>
                  <a:lnTo>
                    <a:pt x="896" y="12673"/>
                  </a:lnTo>
                  <a:lnTo>
                    <a:pt x="848" y="12956"/>
                  </a:lnTo>
                  <a:lnTo>
                    <a:pt x="801" y="13239"/>
                  </a:lnTo>
                  <a:lnTo>
                    <a:pt x="801" y="13521"/>
                  </a:lnTo>
                  <a:lnTo>
                    <a:pt x="896" y="13804"/>
                  </a:lnTo>
                  <a:lnTo>
                    <a:pt x="990" y="14087"/>
                  </a:lnTo>
                  <a:lnTo>
                    <a:pt x="1131" y="14322"/>
                  </a:lnTo>
                  <a:lnTo>
                    <a:pt x="1320" y="14464"/>
                  </a:lnTo>
                  <a:lnTo>
                    <a:pt x="1508" y="14605"/>
                  </a:lnTo>
                  <a:lnTo>
                    <a:pt x="1696" y="14652"/>
                  </a:lnTo>
                  <a:lnTo>
                    <a:pt x="1932" y="14699"/>
                  </a:lnTo>
                  <a:lnTo>
                    <a:pt x="2168" y="14699"/>
                  </a:lnTo>
                  <a:lnTo>
                    <a:pt x="2592" y="14605"/>
                  </a:lnTo>
                  <a:lnTo>
                    <a:pt x="2968" y="14416"/>
                  </a:lnTo>
                  <a:lnTo>
                    <a:pt x="3298" y="14228"/>
                  </a:lnTo>
                  <a:lnTo>
                    <a:pt x="3675" y="13992"/>
                  </a:lnTo>
                  <a:lnTo>
                    <a:pt x="3675" y="13992"/>
                  </a:lnTo>
                  <a:lnTo>
                    <a:pt x="3392" y="14369"/>
                  </a:lnTo>
                  <a:lnTo>
                    <a:pt x="3157" y="14746"/>
                  </a:lnTo>
                  <a:lnTo>
                    <a:pt x="2874" y="15217"/>
                  </a:lnTo>
                  <a:lnTo>
                    <a:pt x="2686" y="15736"/>
                  </a:lnTo>
                  <a:lnTo>
                    <a:pt x="2592" y="15971"/>
                  </a:lnTo>
                  <a:lnTo>
                    <a:pt x="2592" y="16254"/>
                  </a:lnTo>
                  <a:lnTo>
                    <a:pt x="2592" y="16536"/>
                  </a:lnTo>
                  <a:lnTo>
                    <a:pt x="2592" y="16819"/>
                  </a:lnTo>
                  <a:lnTo>
                    <a:pt x="2686" y="17055"/>
                  </a:lnTo>
                  <a:lnTo>
                    <a:pt x="2827" y="17290"/>
                  </a:lnTo>
                  <a:lnTo>
                    <a:pt x="3016" y="17526"/>
                  </a:lnTo>
                  <a:lnTo>
                    <a:pt x="3204" y="17667"/>
                  </a:lnTo>
                  <a:lnTo>
                    <a:pt x="3440" y="17761"/>
                  </a:lnTo>
                  <a:lnTo>
                    <a:pt x="3628" y="17808"/>
                  </a:lnTo>
                  <a:lnTo>
                    <a:pt x="4052" y="17808"/>
                  </a:lnTo>
                  <a:lnTo>
                    <a:pt x="4476" y="17620"/>
                  </a:lnTo>
                  <a:lnTo>
                    <a:pt x="4853" y="17432"/>
                  </a:lnTo>
                  <a:lnTo>
                    <a:pt x="5183" y="17196"/>
                  </a:lnTo>
                  <a:lnTo>
                    <a:pt x="5512" y="16913"/>
                  </a:lnTo>
                  <a:lnTo>
                    <a:pt x="5512" y="16913"/>
                  </a:lnTo>
                  <a:lnTo>
                    <a:pt x="5371" y="17290"/>
                  </a:lnTo>
                  <a:lnTo>
                    <a:pt x="5277" y="17620"/>
                  </a:lnTo>
                  <a:lnTo>
                    <a:pt x="5183" y="17997"/>
                  </a:lnTo>
                  <a:lnTo>
                    <a:pt x="5136" y="18421"/>
                  </a:lnTo>
                  <a:lnTo>
                    <a:pt x="5183" y="18892"/>
                  </a:lnTo>
                  <a:lnTo>
                    <a:pt x="5230" y="19080"/>
                  </a:lnTo>
                  <a:lnTo>
                    <a:pt x="5324" y="19316"/>
                  </a:lnTo>
                  <a:lnTo>
                    <a:pt x="5418" y="19504"/>
                  </a:lnTo>
                  <a:lnTo>
                    <a:pt x="5607" y="19646"/>
                  </a:lnTo>
                  <a:lnTo>
                    <a:pt x="5748" y="19787"/>
                  </a:lnTo>
                  <a:lnTo>
                    <a:pt x="5889" y="19834"/>
                  </a:lnTo>
                  <a:lnTo>
                    <a:pt x="6031" y="19928"/>
                  </a:lnTo>
                  <a:lnTo>
                    <a:pt x="6219" y="19928"/>
                  </a:lnTo>
                  <a:lnTo>
                    <a:pt x="6549" y="19881"/>
                  </a:lnTo>
                  <a:lnTo>
                    <a:pt x="6879" y="19787"/>
                  </a:lnTo>
                  <a:lnTo>
                    <a:pt x="7208" y="19551"/>
                  </a:lnTo>
                  <a:lnTo>
                    <a:pt x="7538" y="19316"/>
                  </a:lnTo>
                  <a:lnTo>
                    <a:pt x="8245" y="18609"/>
                  </a:lnTo>
                  <a:lnTo>
                    <a:pt x="8904" y="17856"/>
                  </a:lnTo>
                  <a:lnTo>
                    <a:pt x="9611" y="17102"/>
                  </a:lnTo>
                  <a:lnTo>
                    <a:pt x="9941" y="16772"/>
                  </a:lnTo>
                  <a:lnTo>
                    <a:pt x="10271" y="16489"/>
                  </a:lnTo>
                  <a:lnTo>
                    <a:pt x="10600" y="16254"/>
                  </a:lnTo>
                  <a:lnTo>
                    <a:pt x="10883" y="16112"/>
                  </a:lnTo>
                  <a:lnTo>
                    <a:pt x="11496" y="17479"/>
                  </a:lnTo>
                  <a:lnTo>
                    <a:pt x="12155" y="18845"/>
                  </a:lnTo>
                  <a:lnTo>
                    <a:pt x="12249" y="18703"/>
                  </a:lnTo>
                  <a:lnTo>
                    <a:pt x="12485" y="18185"/>
                  </a:lnTo>
                  <a:lnTo>
                    <a:pt x="12768" y="17479"/>
                  </a:lnTo>
                  <a:lnTo>
                    <a:pt x="13097" y="16536"/>
                  </a:lnTo>
                  <a:lnTo>
                    <a:pt x="13380" y="15500"/>
                  </a:lnTo>
                  <a:lnTo>
                    <a:pt x="13474" y="14982"/>
                  </a:lnTo>
                  <a:lnTo>
                    <a:pt x="13568" y="14416"/>
                  </a:lnTo>
                  <a:lnTo>
                    <a:pt x="13568" y="13898"/>
                  </a:lnTo>
                  <a:lnTo>
                    <a:pt x="13568" y="13427"/>
                  </a:lnTo>
                  <a:lnTo>
                    <a:pt x="13521" y="12956"/>
                  </a:lnTo>
                  <a:lnTo>
                    <a:pt x="13380" y="12532"/>
                  </a:lnTo>
                  <a:lnTo>
                    <a:pt x="13286" y="12296"/>
                  </a:lnTo>
                  <a:lnTo>
                    <a:pt x="13144" y="12061"/>
                  </a:lnTo>
                  <a:lnTo>
                    <a:pt x="12956" y="11872"/>
                  </a:lnTo>
                  <a:lnTo>
                    <a:pt x="12768" y="11731"/>
                  </a:lnTo>
                  <a:lnTo>
                    <a:pt x="12532" y="11637"/>
                  </a:lnTo>
                  <a:lnTo>
                    <a:pt x="12296" y="11543"/>
                  </a:lnTo>
                  <a:lnTo>
                    <a:pt x="11825" y="11543"/>
                  </a:lnTo>
                  <a:lnTo>
                    <a:pt x="11920" y="11307"/>
                  </a:lnTo>
                  <a:lnTo>
                    <a:pt x="12014" y="11072"/>
                  </a:lnTo>
                  <a:lnTo>
                    <a:pt x="12108" y="10789"/>
                  </a:lnTo>
                  <a:lnTo>
                    <a:pt x="12202" y="10412"/>
                  </a:lnTo>
                  <a:lnTo>
                    <a:pt x="12202" y="10035"/>
                  </a:lnTo>
                  <a:lnTo>
                    <a:pt x="12108" y="9611"/>
                  </a:lnTo>
                  <a:lnTo>
                    <a:pt x="12061" y="9423"/>
                  </a:lnTo>
                  <a:lnTo>
                    <a:pt x="11920" y="9234"/>
                  </a:lnTo>
                  <a:lnTo>
                    <a:pt x="11778" y="9046"/>
                  </a:lnTo>
                  <a:lnTo>
                    <a:pt x="11543" y="8904"/>
                  </a:lnTo>
                  <a:lnTo>
                    <a:pt x="11307" y="8857"/>
                  </a:lnTo>
                  <a:lnTo>
                    <a:pt x="11024" y="8810"/>
                  </a:lnTo>
                  <a:lnTo>
                    <a:pt x="10600" y="8763"/>
                  </a:lnTo>
                  <a:lnTo>
                    <a:pt x="10412" y="8763"/>
                  </a:lnTo>
                  <a:lnTo>
                    <a:pt x="10506" y="8528"/>
                  </a:lnTo>
                  <a:lnTo>
                    <a:pt x="10600" y="8292"/>
                  </a:lnTo>
                  <a:lnTo>
                    <a:pt x="10648" y="8056"/>
                  </a:lnTo>
                  <a:lnTo>
                    <a:pt x="10648" y="7774"/>
                  </a:lnTo>
                  <a:lnTo>
                    <a:pt x="10600" y="7538"/>
                  </a:lnTo>
                  <a:lnTo>
                    <a:pt x="10553" y="7303"/>
                  </a:lnTo>
                  <a:lnTo>
                    <a:pt x="10459" y="7067"/>
                  </a:lnTo>
                  <a:lnTo>
                    <a:pt x="10318" y="6832"/>
                  </a:lnTo>
                  <a:lnTo>
                    <a:pt x="10129" y="6596"/>
                  </a:lnTo>
                  <a:lnTo>
                    <a:pt x="9847" y="6455"/>
                  </a:lnTo>
                  <a:lnTo>
                    <a:pt x="9564" y="6360"/>
                  </a:lnTo>
                  <a:lnTo>
                    <a:pt x="9328" y="6313"/>
                  </a:lnTo>
                  <a:lnTo>
                    <a:pt x="8716" y="6313"/>
                  </a:lnTo>
                  <a:lnTo>
                    <a:pt x="9470" y="5560"/>
                  </a:lnTo>
                  <a:lnTo>
                    <a:pt x="10224" y="4712"/>
                  </a:lnTo>
                  <a:lnTo>
                    <a:pt x="11072" y="3769"/>
                  </a:lnTo>
                  <a:lnTo>
                    <a:pt x="11872" y="2733"/>
                  </a:lnTo>
                  <a:lnTo>
                    <a:pt x="12202" y="2215"/>
                  </a:lnTo>
                  <a:lnTo>
                    <a:pt x="12485" y="1744"/>
                  </a:lnTo>
                  <a:lnTo>
                    <a:pt x="12720" y="1320"/>
                  </a:lnTo>
                  <a:lnTo>
                    <a:pt x="12815" y="896"/>
                  </a:lnTo>
                  <a:lnTo>
                    <a:pt x="12815" y="707"/>
                  </a:lnTo>
                  <a:lnTo>
                    <a:pt x="12815" y="566"/>
                  </a:lnTo>
                  <a:lnTo>
                    <a:pt x="12768" y="424"/>
                  </a:lnTo>
                  <a:lnTo>
                    <a:pt x="12673" y="283"/>
                  </a:lnTo>
                  <a:lnTo>
                    <a:pt x="12485" y="142"/>
                  </a:lnTo>
                  <a:lnTo>
                    <a:pt x="12249" y="48"/>
                  </a:lnTo>
                  <a:lnTo>
                    <a:pt x="11967" y="0"/>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2"/>
            <p:cNvSpPr/>
            <p:nvPr/>
          </p:nvSpPr>
          <p:spPr>
            <a:xfrm>
              <a:off x="2340725" y="1289875"/>
              <a:ext cx="163725" cy="121325"/>
            </a:xfrm>
            <a:custGeom>
              <a:avLst/>
              <a:gdLst/>
              <a:ahLst/>
              <a:cxnLst/>
              <a:rect l="l" t="t" r="r" b="b"/>
              <a:pathLst>
                <a:path w="6549" h="4853" extrusionOk="0">
                  <a:moveTo>
                    <a:pt x="6549" y="0"/>
                  </a:moveTo>
                  <a:lnTo>
                    <a:pt x="5606" y="330"/>
                  </a:lnTo>
                  <a:lnTo>
                    <a:pt x="4664" y="754"/>
                  </a:lnTo>
                  <a:lnTo>
                    <a:pt x="3816" y="1225"/>
                  </a:lnTo>
                  <a:lnTo>
                    <a:pt x="2968" y="1743"/>
                  </a:lnTo>
                  <a:lnTo>
                    <a:pt x="2167" y="2309"/>
                  </a:lnTo>
                  <a:lnTo>
                    <a:pt x="1413" y="2968"/>
                  </a:lnTo>
                  <a:lnTo>
                    <a:pt x="660" y="3675"/>
                  </a:lnTo>
                  <a:lnTo>
                    <a:pt x="47" y="4429"/>
                  </a:lnTo>
                  <a:lnTo>
                    <a:pt x="0" y="4711"/>
                  </a:lnTo>
                  <a:lnTo>
                    <a:pt x="0" y="4806"/>
                  </a:lnTo>
                  <a:lnTo>
                    <a:pt x="0" y="4853"/>
                  </a:lnTo>
                  <a:lnTo>
                    <a:pt x="47" y="4853"/>
                  </a:lnTo>
                  <a:lnTo>
                    <a:pt x="754" y="4099"/>
                  </a:lnTo>
                  <a:lnTo>
                    <a:pt x="1461" y="3392"/>
                  </a:lnTo>
                  <a:lnTo>
                    <a:pt x="2261" y="2780"/>
                  </a:lnTo>
                  <a:lnTo>
                    <a:pt x="3062" y="2120"/>
                  </a:lnTo>
                  <a:lnTo>
                    <a:pt x="3910" y="1555"/>
                  </a:lnTo>
                  <a:lnTo>
                    <a:pt x="4758" y="990"/>
                  </a:lnTo>
                  <a:lnTo>
                    <a:pt x="5653" y="518"/>
                  </a:lnTo>
                  <a:lnTo>
                    <a:pt x="6549" y="47"/>
                  </a:lnTo>
                  <a:lnTo>
                    <a:pt x="65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2"/>
            <p:cNvSpPr/>
            <p:nvPr/>
          </p:nvSpPr>
          <p:spPr>
            <a:xfrm>
              <a:off x="2380750" y="1349925"/>
              <a:ext cx="170825" cy="136650"/>
            </a:xfrm>
            <a:custGeom>
              <a:avLst/>
              <a:gdLst/>
              <a:ahLst/>
              <a:cxnLst/>
              <a:rect l="l" t="t" r="r" b="b"/>
              <a:pathLst>
                <a:path w="6833" h="5466" extrusionOk="0">
                  <a:moveTo>
                    <a:pt x="6832" y="1"/>
                  </a:moveTo>
                  <a:lnTo>
                    <a:pt x="5796" y="378"/>
                  </a:lnTo>
                  <a:lnTo>
                    <a:pt x="4806" y="849"/>
                  </a:lnTo>
                  <a:lnTo>
                    <a:pt x="3864" y="1414"/>
                  </a:lnTo>
                  <a:lnTo>
                    <a:pt x="2969" y="2027"/>
                  </a:lnTo>
                  <a:lnTo>
                    <a:pt x="2121" y="2733"/>
                  </a:lnTo>
                  <a:lnTo>
                    <a:pt x="1367" y="3534"/>
                  </a:lnTo>
                  <a:lnTo>
                    <a:pt x="660" y="4382"/>
                  </a:lnTo>
                  <a:lnTo>
                    <a:pt x="48" y="5277"/>
                  </a:lnTo>
                  <a:lnTo>
                    <a:pt x="1" y="5372"/>
                  </a:lnTo>
                  <a:lnTo>
                    <a:pt x="1" y="5419"/>
                  </a:lnTo>
                  <a:lnTo>
                    <a:pt x="48" y="5466"/>
                  </a:lnTo>
                  <a:lnTo>
                    <a:pt x="95" y="5419"/>
                  </a:lnTo>
                  <a:lnTo>
                    <a:pt x="613" y="4759"/>
                  </a:lnTo>
                  <a:lnTo>
                    <a:pt x="1320" y="4052"/>
                  </a:lnTo>
                  <a:lnTo>
                    <a:pt x="2121" y="3299"/>
                  </a:lnTo>
                  <a:lnTo>
                    <a:pt x="3063" y="2545"/>
                  </a:lnTo>
                  <a:lnTo>
                    <a:pt x="4005" y="1791"/>
                  </a:lnTo>
                  <a:lnTo>
                    <a:pt x="4995" y="1132"/>
                  </a:lnTo>
                  <a:lnTo>
                    <a:pt x="5984" y="519"/>
                  </a:lnTo>
                  <a:lnTo>
                    <a:pt x="6832" y="48"/>
                  </a:lnTo>
                  <a:lnTo>
                    <a:pt x="68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2"/>
            <p:cNvSpPr/>
            <p:nvPr/>
          </p:nvSpPr>
          <p:spPr>
            <a:xfrm>
              <a:off x="2425525" y="1420600"/>
              <a:ext cx="157825" cy="141350"/>
            </a:xfrm>
            <a:custGeom>
              <a:avLst/>
              <a:gdLst/>
              <a:ahLst/>
              <a:cxnLst/>
              <a:rect l="l" t="t" r="r" b="b"/>
              <a:pathLst>
                <a:path w="6313" h="5654" extrusionOk="0">
                  <a:moveTo>
                    <a:pt x="6313" y="1"/>
                  </a:moveTo>
                  <a:lnTo>
                    <a:pt x="5795" y="189"/>
                  </a:lnTo>
                  <a:lnTo>
                    <a:pt x="5277" y="425"/>
                  </a:lnTo>
                  <a:lnTo>
                    <a:pt x="4711" y="660"/>
                  </a:lnTo>
                  <a:lnTo>
                    <a:pt x="4193" y="990"/>
                  </a:lnTo>
                  <a:lnTo>
                    <a:pt x="3204" y="1649"/>
                  </a:lnTo>
                  <a:lnTo>
                    <a:pt x="2309" y="2403"/>
                  </a:lnTo>
                  <a:lnTo>
                    <a:pt x="1932" y="2733"/>
                  </a:lnTo>
                  <a:lnTo>
                    <a:pt x="1602" y="3063"/>
                  </a:lnTo>
                  <a:lnTo>
                    <a:pt x="1272" y="3440"/>
                  </a:lnTo>
                  <a:lnTo>
                    <a:pt x="942" y="3817"/>
                  </a:lnTo>
                  <a:lnTo>
                    <a:pt x="707" y="4241"/>
                  </a:lnTo>
                  <a:lnTo>
                    <a:pt x="424" y="4665"/>
                  </a:lnTo>
                  <a:lnTo>
                    <a:pt x="236" y="5136"/>
                  </a:lnTo>
                  <a:lnTo>
                    <a:pt x="47" y="5560"/>
                  </a:lnTo>
                  <a:lnTo>
                    <a:pt x="0" y="5607"/>
                  </a:lnTo>
                  <a:lnTo>
                    <a:pt x="0" y="5654"/>
                  </a:lnTo>
                  <a:lnTo>
                    <a:pt x="94" y="5654"/>
                  </a:lnTo>
                  <a:lnTo>
                    <a:pt x="707" y="4759"/>
                  </a:lnTo>
                  <a:lnTo>
                    <a:pt x="1366" y="3911"/>
                  </a:lnTo>
                  <a:lnTo>
                    <a:pt x="2073" y="3157"/>
                  </a:lnTo>
                  <a:lnTo>
                    <a:pt x="2874" y="2450"/>
                  </a:lnTo>
                  <a:lnTo>
                    <a:pt x="3675" y="1791"/>
                  </a:lnTo>
                  <a:lnTo>
                    <a:pt x="4523" y="1178"/>
                  </a:lnTo>
                  <a:lnTo>
                    <a:pt x="5418" y="613"/>
                  </a:lnTo>
                  <a:lnTo>
                    <a:pt x="6313" y="48"/>
                  </a:lnTo>
                  <a:lnTo>
                    <a:pt x="63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2"/>
            <p:cNvSpPr/>
            <p:nvPr/>
          </p:nvSpPr>
          <p:spPr>
            <a:xfrm>
              <a:off x="2305375" y="1399400"/>
              <a:ext cx="259150" cy="235575"/>
            </a:xfrm>
            <a:custGeom>
              <a:avLst/>
              <a:gdLst/>
              <a:ahLst/>
              <a:cxnLst/>
              <a:rect l="l" t="t" r="r" b="b"/>
              <a:pathLst>
                <a:path w="10366" h="9423" extrusionOk="0">
                  <a:moveTo>
                    <a:pt x="1508" y="1"/>
                  </a:moveTo>
                  <a:lnTo>
                    <a:pt x="1461" y="48"/>
                  </a:lnTo>
                  <a:lnTo>
                    <a:pt x="1461" y="48"/>
                  </a:lnTo>
                  <a:lnTo>
                    <a:pt x="1508" y="1"/>
                  </a:lnTo>
                  <a:close/>
                  <a:moveTo>
                    <a:pt x="1461" y="48"/>
                  </a:moveTo>
                  <a:lnTo>
                    <a:pt x="1273" y="236"/>
                  </a:lnTo>
                  <a:lnTo>
                    <a:pt x="990" y="613"/>
                  </a:lnTo>
                  <a:lnTo>
                    <a:pt x="660" y="1084"/>
                  </a:lnTo>
                  <a:lnTo>
                    <a:pt x="378" y="1649"/>
                  </a:lnTo>
                  <a:lnTo>
                    <a:pt x="142" y="2215"/>
                  </a:lnTo>
                  <a:lnTo>
                    <a:pt x="48" y="2545"/>
                  </a:lnTo>
                  <a:lnTo>
                    <a:pt x="1" y="2827"/>
                  </a:lnTo>
                  <a:lnTo>
                    <a:pt x="1" y="3110"/>
                  </a:lnTo>
                  <a:lnTo>
                    <a:pt x="48" y="3393"/>
                  </a:lnTo>
                  <a:lnTo>
                    <a:pt x="142" y="3628"/>
                  </a:lnTo>
                  <a:lnTo>
                    <a:pt x="283" y="3864"/>
                  </a:lnTo>
                  <a:lnTo>
                    <a:pt x="660" y="4052"/>
                  </a:lnTo>
                  <a:lnTo>
                    <a:pt x="1037" y="4193"/>
                  </a:lnTo>
                  <a:lnTo>
                    <a:pt x="1367" y="4241"/>
                  </a:lnTo>
                  <a:lnTo>
                    <a:pt x="1744" y="4241"/>
                  </a:lnTo>
                  <a:lnTo>
                    <a:pt x="2074" y="4146"/>
                  </a:lnTo>
                  <a:lnTo>
                    <a:pt x="2187" y="4109"/>
                  </a:lnTo>
                  <a:lnTo>
                    <a:pt x="2187" y="4109"/>
                  </a:lnTo>
                  <a:lnTo>
                    <a:pt x="2121" y="4241"/>
                  </a:lnTo>
                  <a:lnTo>
                    <a:pt x="1979" y="4665"/>
                  </a:lnTo>
                  <a:lnTo>
                    <a:pt x="1838" y="5041"/>
                  </a:lnTo>
                  <a:lnTo>
                    <a:pt x="1744" y="5513"/>
                  </a:lnTo>
                  <a:lnTo>
                    <a:pt x="1744" y="5937"/>
                  </a:lnTo>
                  <a:lnTo>
                    <a:pt x="1838" y="6408"/>
                  </a:lnTo>
                  <a:lnTo>
                    <a:pt x="2027" y="6832"/>
                  </a:lnTo>
                  <a:lnTo>
                    <a:pt x="2168" y="7020"/>
                  </a:lnTo>
                  <a:lnTo>
                    <a:pt x="2356" y="7161"/>
                  </a:lnTo>
                  <a:lnTo>
                    <a:pt x="2545" y="7303"/>
                  </a:lnTo>
                  <a:lnTo>
                    <a:pt x="2733" y="7444"/>
                  </a:lnTo>
                  <a:lnTo>
                    <a:pt x="2969" y="7491"/>
                  </a:lnTo>
                  <a:lnTo>
                    <a:pt x="3487" y="7491"/>
                  </a:lnTo>
                  <a:lnTo>
                    <a:pt x="3723" y="7444"/>
                  </a:lnTo>
                  <a:lnTo>
                    <a:pt x="4099" y="7256"/>
                  </a:lnTo>
                  <a:lnTo>
                    <a:pt x="4468" y="7025"/>
                  </a:lnTo>
                  <a:lnTo>
                    <a:pt x="4468" y="7025"/>
                  </a:lnTo>
                  <a:lnTo>
                    <a:pt x="4382" y="7397"/>
                  </a:lnTo>
                  <a:lnTo>
                    <a:pt x="4382" y="7727"/>
                  </a:lnTo>
                  <a:lnTo>
                    <a:pt x="4382" y="8056"/>
                  </a:lnTo>
                  <a:lnTo>
                    <a:pt x="4429" y="8386"/>
                  </a:lnTo>
                  <a:lnTo>
                    <a:pt x="4571" y="8716"/>
                  </a:lnTo>
                  <a:lnTo>
                    <a:pt x="4759" y="9046"/>
                  </a:lnTo>
                  <a:lnTo>
                    <a:pt x="5042" y="9234"/>
                  </a:lnTo>
                  <a:lnTo>
                    <a:pt x="5371" y="9376"/>
                  </a:lnTo>
                  <a:lnTo>
                    <a:pt x="5748" y="9423"/>
                  </a:lnTo>
                  <a:lnTo>
                    <a:pt x="6078" y="9376"/>
                  </a:lnTo>
                  <a:lnTo>
                    <a:pt x="6361" y="9234"/>
                  </a:lnTo>
                  <a:lnTo>
                    <a:pt x="6643" y="9093"/>
                  </a:lnTo>
                  <a:lnTo>
                    <a:pt x="6926" y="8904"/>
                  </a:lnTo>
                  <a:lnTo>
                    <a:pt x="7397" y="8480"/>
                  </a:lnTo>
                  <a:lnTo>
                    <a:pt x="7821" y="8056"/>
                  </a:lnTo>
                  <a:lnTo>
                    <a:pt x="8245" y="7585"/>
                  </a:lnTo>
                  <a:lnTo>
                    <a:pt x="8622" y="7114"/>
                  </a:lnTo>
                  <a:lnTo>
                    <a:pt x="9423" y="6219"/>
                  </a:lnTo>
                  <a:lnTo>
                    <a:pt x="9659" y="5984"/>
                  </a:lnTo>
                  <a:lnTo>
                    <a:pt x="9847" y="5795"/>
                  </a:lnTo>
                  <a:lnTo>
                    <a:pt x="10130" y="5607"/>
                  </a:lnTo>
                  <a:lnTo>
                    <a:pt x="10365" y="5465"/>
                  </a:lnTo>
                  <a:lnTo>
                    <a:pt x="10365" y="5465"/>
                  </a:lnTo>
                  <a:lnTo>
                    <a:pt x="10083" y="5607"/>
                  </a:lnTo>
                  <a:lnTo>
                    <a:pt x="9847" y="5748"/>
                  </a:lnTo>
                  <a:lnTo>
                    <a:pt x="9564" y="5937"/>
                  </a:lnTo>
                  <a:lnTo>
                    <a:pt x="9376" y="6125"/>
                  </a:lnTo>
                  <a:lnTo>
                    <a:pt x="8481" y="6973"/>
                  </a:lnTo>
                  <a:lnTo>
                    <a:pt x="7633" y="7821"/>
                  </a:lnTo>
                  <a:lnTo>
                    <a:pt x="6738" y="8622"/>
                  </a:lnTo>
                  <a:lnTo>
                    <a:pt x="6502" y="8810"/>
                  </a:lnTo>
                  <a:lnTo>
                    <a:pt x="6267" y="8904"/>
                  </a:lnTo>
                  <a:lnTo>
                    <a:pt x="5984" y="8999"/>
                  </a:lnTo>
                  <a:lnTo>
                    <a:pt x="5701" y="9046"/>
                  </a:lnTo>
                  <a:lnTo>
                    <a:pt x="5466" y="8999"/>
                  </a:lnTo>
                  <a:lnTo>
                    <a:pt x="5277" y="8904"/>
                  </a:lnTo>
                  <a:lnTo>
                    <a:pt x="5089" y="8763"/>
                  </a:lnTo>
                  <a:lnTo>
                    <a:pt x="4947" y="8528"/>
                  </a:lnTo>
                  <a:lnTo>
                    <a:pt x="4853" y="8292"/>
                  </a:lnTo>
                  <a:lnTo>
                    <a:pt x="4806" y="8009"/>
                  </a:lnTo>
                  <a:lnTo>
                    <a:pt x="4806" y="7727"/>
                  </a:lnTo>
                  <a:lnTo>
                    <a:pt x="4853" y="7491"/>
                  </a:lnTo>
                  <a:lnTo>
                    <a:pt x="4995" y="6926"/>
                  </a:lnTo>
                  <a:lnTo>
                    <a:pt x="5183" y="6361"/>
                  </a:lnTo>
                  <a:lnTo>
                    <a:pt x="5701" y="5136"/>
                  </a:lnTo>
                  <a:lnTo>
                    <a:pt x="4759" y="6125"/>
                  </a:lnTo>
                  <a:lnTo>
                    <a:pt x="4523" y="6408"/>
                  </a:lnTo>
                  <a:lnTo>
                    <a:pt x="4241" y="6643"/>
                  </a:lnTo>
                  <a:lnTo>
                    <a:pt x="3911" y="6832"/>
                  </a:lnTo>
                  <a:lnTo>
                    <a:pt x="3534" y="6973"/>
                  </a:lnTo>
                  <a:lnTo>
                    <a:pt x="3393" y="7020"/>
                  </a:lnTo>
                  <a:lnTo>
                    <a:pt x="3204" y="7020"/>
                  </a:lnTo>
                  <a:lnTo>
                    <a:pt x="2922" y="6973"/>
                  </a:lnTo>
                  <a:lnTo>
                    <a:pt x="2639" y="6785"/>
                  </a:lnTo>
                  <a:lnTo>
                    <a:pt x="2498" y="6690"/>
                  </a:lnTo>
                  <a:lnTo>
                    <a:pt x="2403" y="6549"/>
                  </a:lnTo>
                  <a:lnTo>
                    <a:pt x="2262" y="6219"/>
                  </a:lnTo>
                  <a:lnTo>
                    <a:pt x="2168" y="5889"/>
                  </a:lnTo>
                  <a:lnTo>
                    <a:pt x="2168" y="5513"/>
                  </a:lnTo>
                  <a:lnTo>
                    <a:pt x="2262" y="5183"/>
                  </a:lnTo>
                  <a:lnTo>
                    <a:pt x="2356" y="4806"/>
                  </a:lnTo>
                  <a:lnTo>
                    <a:pt x="2498" y="4429"/>
                  </a:lnTo>
                  <a:lnTo>
                    <a:pt x="2686" y="4099"/>
                  </a:lnTo>
                  <a:lnTo>
                    <a:pt x="2840" y="3830"/>
                  </a:lnTo>
                  <a:lnTo>
                    <a:pt x="2875" y="3817"/>
                  </a:lnTo>
                  <a:lnTo>
                    <a:pt x="2857" y="3801"/>
                  </a:lnTo>
                  <a:lnTo>
                    <a:pt x="2875" y="3769"/>
                  </a:lnTo>
                  <a:lnTo>
                    <a:pt x="3534" y="2780"/>
                  </a:lnTo>
                  <a:lnTo>
                    <a:pt x="2592" y="3487"/>
                  </a:lnTo>
                  <a:lnTo>
                    <a:pt x="2403" y="3581"/>
                  </a:lnTo>
                  <a:lnTo>
                    <a:pt x="2215" y="3628"/>
                  </a:lnTo>
                  <a:lnTo>
                    <a:pt x="1932" y="3722"/>
                  </a:lnTo>
                  <a:lnTo>
                    <a:pt x="1650" y="3769"/>
                  </a:lnTo>
                  <a:lnTo>
                    <a:pt x="1367" y="3769"/>
                  </a:lnTo>
                  <a:lnTo>
                    <a:pt x="1084" y="3722"/>
                  </a:lnTo>
                  <a:lnTo>
                    <a:pt x="849" y="3628"/>
                  </a:lnTo>
                  <a:lnTo>
                    <a:pt x="613" y="3487"/>
                  </a:lnTo>
                  <a:lnTo>
                    <a:pt x="519" y="3345"/>
                  </a:lnTo>
                  <a:lnTo>
                    <a:pt x="472" y="3157"/>
                  </a:lnTo>
                  <a:lnTo>
                    <a:pt x="425" y="2969"/>
                  </a:lnTo>
                  <a:lnTo>
                    <a:pt x="425" y="2780"/>
                  </a:lnTo>
                  <a:lnTo>
                    <a:pt x="519" y="2356"/>
                  </a:lnTo>
                  <a:lnTo>
                    <a:pt x="660" y="1932"/>
                  </a:lnTo>
                  <a:lnTo>
                    <a:pt x="896" y="1461"/>
                  </a:lnTo>
                  <a:lnTo>
                    <a:pt x="1179" y="990"/>
                  </a:lnTo>
                  <a:lnTo>
                    <a:pt x="1697" y="189"/>
                  </a:lnTo>
                  <a:lnTo>
                    <a:pt x="1697" y="142"/>
                  </a:lnTo>
                  <a:lnTo>
                    <a:pt x="1650" y="142"/>
                  </a:lnTo>
                  <a:lnTo>
                    <a:pt x="1603" y="95"/>
                  </a:lnTo>
                  <a:lnTo>
                    <a:pt x="1508" y="48"/>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2"/>
            <p:cNvSpPr/>
            <p:nvPr/>
          </p:nvSpPr>
          <p:spPr>
            <a:xfrm>
              <a:off x="1498600" y="1561925"/>
              <a:ext cx="951675" cy="493525"/>
            </a:xfrm>
            <a:custGeom>
              <a:avLst/>
              <a:gdLst/>
              <a:ahLst/>
              <a:cxnLst/>
              <a:rect l="l" t="t" r="r" b="b"/>
              <a:pathLst>
                <a:path w="38067" h="19741" extrusionOk="0">
                  <a:moveTo>
                    <a:pt x="2074" y="1"/>
                  </a:moveTo>
                  <a:lnTo>
                    <a:pt x="1556" y="48"/>
                  </a:lnTo>
                  <a:lnTo>
                    <a:pt x="1084" y="142"/>
                  </a:lnTo>
                  <a:lnTo>
                    <a:pt x="708" y="331"/>
                  </a:lnTo>
                  <a:lnTo>
                    <a:pt x="378" y="566"/>
                  </a:lnTo>
                  <a:lnTo>
                    <a:pt x="284" y="755"/>
                  </a:lnTo>
                  <a:lnTo>
                    <a:pt x="189" y="896"/>
                  </a:lnTo>
                  <a:lnTo>
                    <a:pt x="95" y="1084"/>
                  </a:lnTo>
                  <a:lnTo>
                    <a:pt x="48" y="1320"/>
                  </a:lnTo>
                  <a:lnTo>
                    <a:pt x="1" y="1555"/>
                  </a:lnTo>
                  <a:lnTo>
                    <a:pt x="1" y="1791"/>
                  </a:lnTo>
                  <a:lnTo>
                    <a:pt x="95" y="2356"/>
                  </a:lnTo>
                  <a:lnTo>
                    <a:pt x="331" y="3016"/>
                  </a:lnTo>
                  <a:lnTo>
                    <a:pt x="660" y="3770"/>
                  </a:lnTo>
                  <a:lnTo>
                    <a:pt x="1132" y="4571"/>
                  </a:lnTo>
                  <a:lnTo>
                    <a:pt x="1885" y="5607"/>
                  </a:lnTo>
                  <a:lnTo>
                    <a:pt x="2780" y="6738"/>
                  </a:lnTo>
                  <a:lnTo>
                    <a:pt x="3817" y="7868"/>
                  </a:lnTo>
                  <a:lnTo>
                    <a:pt x="4995" y="9046"/>
                  </a:lnTo>
                  <a:lnTo>
                    <a:pt x="6267" y="10271"/>
                  </a:lnTo>
                  <a:lnTo>
                    <a:pt x="7633" y="11496"/>
                  </a:lnTo>
                  <a:lnTo>
                    <a:pt x="9046" y="12674"/>
                  </a:lnTo>
                  <a:lnTo>
                    <a:pt x="10554" y="13851"/>
                  </a:lnTo>
                  <a:lnTo>
                    <a:pt x="12061" y="14935"/>
                  </a:lnTo>
                  <a:lnTo>
                    <a:pt x="13569" y="15971"/>
                  </a:lnTo>
                  <a:lnTo>
                    <a:pt x="15029" y="16914"/>
                  </a:lnTo>
                  <a:lnTo>
                    <a:pt x="16537" y="17762"/>
                  </a:lnTo>
                  <a:lnTo>
                    <a:pt x="17950" y="18468"/>
                  </a:lnTo>
                  <a:lnTo>
                    <a:pt x="19269" y="19034"/>
                  </a:lnTo>
                  <a:lnTo>
                    <a:pt x="19929" y="19269"/>
                  </a:lnTo>
                  <a:lnTo>
                    <a:pt x="20541" y="19458"/>
                  </a:lnTo>
                  <a:lnTo>
                    <a:pt x="21107" y="19599"/>
                  </a:lnTo>
                  <a:lnTo>
                    <a:pt x="21672" y="19693"/>
                  </a:lnTo>
                  <a:lnTo>
                    <a:pt x="22237" y="19740"/>
                  </a:lnTo>
                  <a:lnTo>
                    <a:pt x="22803" y="19693"/>
                  </a:lnTo>
                  <a:lnTo>
                    <a:pt x="23415" y="19646"/>
                  </a:lnTo>
                  <a:lnTo>
                    <a:pt x="24027" y="19505"/>
                  </a:lnTo>
                  <a:lnTo>
                    <a:pt x="24687" y="19363"/>
                  </a:lnTo>
                  <a:lnTo>
                    <a:pt x="25347" y="19128"/>
                  </a:lnTo>
                  <a:lnTo>
                    <a:pt x="26006" y="18892"/>
                  </a:lnTo>
                  <a:lnTo>
                    <a:pt x="26666" y="18610"/>
                  </a:lnTo>
                  <a:lnTo>
                    <a:pt x="28032" y="17950"/>
                  </a:lnTo>
                  <a:lnTo>
                    <a:pt x="29398" y="17149"/>
                  </a:lnTo>
                  <a:lnTo>
                    <a:pt x="30764" y="16301"/>
                  </a:lnTo>
                  <a:lnTo>
                    <a:pt x="32036" y="15453"/>
                  </a:lnTo>
                  <a:lnTo>
                    <a:pt x="33261" y="14558"/>
                  </a:lnTo>
                  <a:lnTo>
                    <a:pt x="34392" y="13710"/>
                  </a:lnTo>
                  <a:lnTo>
                    <a:pt x="36323" y="12155"/>
                  </a:lnTo>
                  <a:lnTo>
                    <a:pt x="37595" y="11025"/>
                  </a:lnTo>
                  <a:lnTo>
                    <a:pt x="38066" y="10601"/>
                  </a:lnTo>
                  <a:lnTo>
                    <a:pt x="27231" y="1226"/>
                  </a:lnTo>
                  <a:lnTo>
                    <a:pt x="24075" y="3911"/>
                  </a:lnTo>
                  <a:lnTo>
                    <a:pt x="21813" y="5748"/>
                  </a:lnTo>
                  <a:lnTo>
                    <a:pt x="21012" y="6408"/>
                  </a:lnTo>
                  <a:lnTo>
                    <a:pt x="20588" y="6691"/>
                  </a:lnTo>
                  <a:lnTo>
                    <a:pt x="20400" y="6643"/>
                  </a:lnTo>
                  <a:lnTo>
                    <a:pt x="19976" y="6502"/>
                  </a:lnTo>
                  <a:lnTo>
                    <a:pt x="18563" y="6031"/>
                  </a:lnTo>
                  <a:lnTo>
                    <a:pt x="16537" y="5324"/>
                  </a:lnTo>
                  <a:lnTo>
                    <a:pt x="14134" y="4429"/>
                  </a:lnTo>
                  <a:lnTo>
                    <a:pt x="11590" y="3487"/>
                  </a:lnTo>
                  <a:lnTo>
                    <a:pt x="9093" y="2498"/>
                  </a:lnTo>
                  <a:lnTo>
                    <a:pt x="6926" y="1603"/>
                  </a:lnTo>
                  <a:lnTo>
                    <a:pt x="5230" y="849"/>
                  </a:lnTo>
                  <a:lnTo>
                    <a:pt x="4571" y="519"/>
                  </a:lnTo>
                  <a:lnTo>
                    <a:pt x="3911" y="284"/>
                  </a:lnTo>
                  <a:lnTo>
                    <a:pt x="3252" y="142"/>
                  </a:lnTo>
                  <a:lnTo>
                    <a:pt x="2639" y="48"/>
                  </a:lnTo>
                  <a:lnTo>
                    <a:pt x="2074" y="1"/>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2"/>
            <p:cNvSpPr/>
            <p:nvPr/>
          </p:nvSpPr>
          <p:spPr>
            <a:xfrm>
              <a:off x="1498600" y="1561925"/>
              <a:ext cx="951675" cy="493525"/>
            </a:xfrm>
            <a:custGeom>
              <a:avLst/>
              <a:gdLst/>
              <a:ahLst/>
              <a:cxnLst/>
              <a:rect l="l" t="t" r="r" b="b"/>
              <a:pathLst>
                <a:path w="38067" h="19741" fill="none" extrusionOk="0">
                  <a:moveTo>
                    <a:pt x="27231" y="1226"/>
                  </a:moveTo>
                  <a:lnTo>
                    <a:pt x="38066" y="10601"/>
                  </a:lnTo>
                  <a:lnTo>
                    <a:pt x="38066" y="10601"/>
                  </a:lnTo>
                  <a:lnTo>
                    <a:pt x="37595" y="11025"/>
                  </a:lnTo>
                  <a:lnTo>
                    <a:pt x="36323" y="12155"/>
                  </a:lnTo>
                  <a:lnTo>
                    <a:pt x="34392" y="13710"/>
                  </a:lnTo>
                  <a:lnTo>
                    <a:pt x="33261" y="14558"/>
                  </a:lnTo>
                  <a:lnTo>
                    <a:pt x="32036" y="15453"/>
                  </a:lnTo>
                  <a:lnTo>
                    <a:pt x="30764" y="16301"/>
                  </a:lnTo>
                  <a:lnTo>
                    <a:pt x="29398" y="17149"/>
                  </a:lnTo>
                  <a:lnTo>
                    <a:pt x="28032" y="17950"/>
                  </a:lnTo>
                  <a:lnTo>
                    <a:pt x="26666" y="18610"/>
                  </a:lnTo>
                  <a:lnTo>
                    <a:pt x="26006" y="18892"/>
                  </a:lnTo>
                  <a:lnTo>
                    <a:pt x="25347" y="19128"/>
                  </a:lnTo>
                  <a:lnTo>
                    <a:pt x="24687" y="19363"/>
                  </a:lnTo>
                  <a:lnTo>
                    <a:pt x="24027" y="19505"/>
                  </a:lnTo>
                  <a:lnTo>
                    <a:pt x="23415" y="19646"/>
                  </a:lnTo>
                  <a:lnTo>
                    <a:pt x="22803" y="19693"/>
                  </a:lnTo>
                  <a:lnTo>
                    <a:pt x="22237" y="19740"/>
                  </a:lnTo>
                  <a:lnTo>
                    <a:pt x="21672" y="19693"/>
                  </a:lnTo>
                  <a:lnTo>
                    <a:pt x="21672" y="19693"/>
                  </a:lnTo>
                  <a:lnTo>
                    <a:pt x="21107" y="19599"/>
                  </a:lnTo>
                  <a:lnTo>
                    <a:pt x="20541" y="19458"/>
                  </a:lnTo>
                  <a:lnTo>
                    <a:pt x="19929" y="19269"/>
                  </a:lnTo>
                  <a:lnTo>
                    <a:pt x="19269" y="19034"/>
                  </a:lnTo>
                  <a:lnTo>
                    <a:pt x="17950" y="18468"/>
                  </a:lnTo>
                  <a:lnTo>
                    <a:pt x="16537" y="17762"/>
                  </a:lnTo>
                  <a:lnTo>
                    <a:pt x="15029" y="16914"/>
                  </a:lnTo>
                  <a:lnTo>
                    <a:pt x="13569" y="15971"/>
                  </a:lnTo>
                  <a:lnTo>
                    <a:pt x="12061" y="14935"/>
                  </a:lnTo>
                  <a:lnTo>
                    <a:pt x="10554" y="13851"/>
                  </a:lnTo>
                  <a:lnTo>
                    <a:pt x="9046" y="12674"/>
                  </a:lnTo>
                  <a:lnTo>
                    <a:pt x="7633" y="11496"/>
                  </a:lnTo>
                  <a:lnTo>
                    <a:pt x="6267" y="10271"/>
                  </a:lnTo>
                  <a:lnTo>
                    <a:pt x="4995" y="9046"/>
                  </a:lnTo>
                  <a:lnTo>
                    <a:pt x="3817" y="7868"/>
                  </a:lnTo>
                  <a:lnTo>
                    <a:pt x="2780" y="6738"/>
                  </a:lnTo>
                  <a:lnTo>
                    <a:pt x="1885" y="5607"/>
                  </a:lnTo>
                  <a:lnTo>
                    <a:pt x="1132" y="4571"/>
                  </a:lnTo>
                  <a:lnTo>
                    <a:pt x="1132" y="4571"/>
                  </a:lnTo>
                  <a:lnTo>
                    <a:pt x="660" y="3770"/>
                  </a:lnTo>
                  <a:lnTo>
                    <a:pt x="331" y="3016"/>
                  </a:lnTo>
                  <a:lnTo>
                    <a:pt x="95" y="2356"/>
                  </a:lnTo>
                  <a:lnTo>
                    <a:pt x="1" y="1791"/>
                  </a:lnTo>
                  <a:lnTo>
                    <a:pt x="1" y="1555"/>
                  </a:lnTo>
                  <a:lnTo>
                    <a:pt x="48" y="1320"/>
                  </a:lnTo>
                  <a:lnTo>
                    <a:pt x="95" y="1084"/>
                  </a:lnTo>
                  <a:lnTo>
                    <a:pt x="189" y="896"/>
                  </a:lnTo>
                  <a:lnTo>
                    <a:pt x="284" y="755"/>
                  </a:lnTo>
                  <a:lnTo>
                    <a:pt x="378" y="566"/>
                  </a:lnTo>
                  <a:lnTo>
                    <a:pt x="708" y="331"/>
                  </a:lnTo>
                  <a:lnTo>
                    <a:pt x="1084" y="142"/>
                  </a:lnTo>
                  <a:lnTo>
                    <a:pt x="1556" y="48"/>
                  </a:lnTo>
                  <a:lnTo>
                    <a:pt x="2074" y="1"/>
                  </a:lnTo>
                  <a:lnTo>
                    <a:pt x="2639" y="48"/>
                  </a:lnTo>
                  <a:lnTo>
                    <a:pt x="3252" y="142"/>
                  </a:lnTo>
                  <a:lnTo>
                    <a:pt x="3911" y="284"/>
                  </a:lnTo>
                  <a:lnTo>
                    <a:pt x="4571" y="519"/>
                  </a:lnTo>
                  <a:lnTo>
                    <a:pt x="5230" y="849"/>
                  </a:lnTo>
                  <a:lnTo>
                    <a:pt x="5230" y="849"/>
                  </a:lnTo>
                  <a:lnTo>
                    <a:pt x="6926" y="1603"/>
                  </a:lnTo>
                  <a:lnTo>
                    <a:pt x="9093" y="2498"/>
                  </a:lnTo>
                  <a:lnTo>
                    <a:pt x="11590" y="3487"/>
                  </a:lnTo>
                  <a:lnTo>
                    <a:pt x="14134" y="4429"/>
                  </a:lnTo>
                  <a:lnTo>
                    <a:pt x="16537" y="5324"/>
                  </a:lnTo>
                  <a:lnTo>
                    <a:pt x="18563" y="6031"/>
                  </a:lnTo>
                  <a:lnTo>
                    <a:pt x="19976" y="6502"/>
                  </a:lnTo>
                  <a:lnTo>
                    <a:pt x="20400" y="6643"/>
                  </a:lnTo>
                  <a:lnTo>
                    <a:pt x="20588" y="6691"/>
                  </a:lnTo>
                  <a:lnTo>
                    <a:pt x="20588" y="6691"/>
                  </a:lnTo>
                  <a:lnTo>
                    <a:pt x="21012" y="6408"/>
                  </a:lnTo>
                  <a:lnTo>
                    <a:pt x="21813" y="5748"/>
                  </a:lnTo>
                  <a:lnTo>
                    <a:pt x="24075" y="3911"/>
                  </a:lnTo>
                  <a:lnTo>
                    <a:pt x="27231" y="12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2"/>
            <p:cNvSpPr/>
            <p:nvPr/>
          </p:nvSpPr>
          <p:spPr>
            <a:xfrm>
              <a:off x="1550425" y="1651450"/>
              <a:ext cx="27125" cy="27100"/>
            </a:xfrm>
            <a:custGeom>
              <a:avLst/>
              <a:gdLst/>
              <a:ahLst/>
              <a:cxnLst/>
              <a:rect l="l" t="t" r="r" b="b"/>
              <a:pathLst>
                <a:path w="1085" h="1084" extrusionOk="0">
                  <a:moveTo>
                    <a:pt x="519" y="47"/>
                  </a:moveTo>
                  <a:lnTo>
                    <a:pt x="707" y="94"/>
                  </a:lnTo>
                  <a:lnTo>
                    <a:pt x="849" y="189"/>
                  </a:lnTo>
                  <a:lnTo>
                    <a:pt x="943" y="330"/>
                  </a:lnTo>
                  <a:lnTo>
                    <a:pt x="990" y="518"/>
                  </a:lnTo>
                  <a:lnTo>
                    <a:pt x="943" y="707"/>
                  </a:lnTo>
                  <a:lnTo>
                    <a:pt x="849" y="848"/>
                  </a:lnTo>
                  <a:lnTo>
                    <a:pt x="707" y="942"/>
                  </a:lnTo>
                  <a:lnTo>
                    <a:pt x="519" y="990"/>
                  </a:lnTo>
                  <a:lnTo>
                    <a:pt x="331" y="942"/>
                  </a:lnTo>
                  <a:lnTo>
                    <a:pt x="189" y="848"/>
                  </a:lnTo>
                  <a:lnTo>
                    <a:pt x="95" y="707"/>
                  </a:lnTo>
                  <a:lnTo>
                    <a:pt x="48" y="518"/>
                  </a:lnTo>
                  <a:lnTo>
                    <a:pt x="95" y="330"/>
                  </a:lnTo>
                  <a:lnTo>
                    <a:pt x="189" y="189"/>
                  </a:lnTo>
                  <a:lnTo>
                    <a:pt x="331" y="94"/>
                  </a:lnTo>
                  <a:lnTo>
                    <a:pt x="519" y="47"/>
                  </a:lnTo>
                  <a:close/>
                  <a:moveTo>
                    <a:pt x="519" y="0"/>
                  </a:moveTo>
                  <a:lnTo>
                    <a:pt x="331" y="47"/>
                  </a:lnTo>
                  <a:lnTo>
                    <a:pt x="142" y="142"/>
                  </a:lnTo>
                  <a:lnTo>
                    <a:pt x="48" y="330"/>
                  </a:lnTo>
                  <a:lnTo>
                    <a:pt x="1" y="566"/>
                  </a:lnTo>
                  <a:lnTo>
                    <a:pt x="48" y="754"/>
                  </a:lnTo>
                  <a:lnTo>
                    <a:pt x="142" y="942"/>
                  </a:lnTo>
                  <a:lnTo>
                    <a:pt x="331" y="1037"/>
                  </a:lnTo>
                  <a:lnTo>
                    <a:pt x="519" y="1084"/>
                  </a:lnTo>
                  <a:lnTo>
                    <a:pt x="755" y="1037"/>
                  </a:lnTo>
                  <a:lnTo>
                    <a:pt x="896" y="942"/>
                  </a:lnTo>
                  <a:lnTo>
                    <a:pt x="1037" y="754"/>
                  </a:lnTo>
                  <a:lnTo>
                    <a:pt x="1084" y="566"/>
                  </a:lnTo>
                  <a:lnTo>
                    <a:pt x="1084" y="518"/>
                  </a:lnTo>
                  <a:lnTo>
                    <a:pt x="1037" y="330"/>
                  </a:lnTo>
                  <a:lnTo>
                    <a:pt x="896" y="142"/>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2"/>
            <p:cNvSpPr/>
            <p:nvPr/>
          </p:nvSpPr>
          <p:spPr>
            <a:xfrm>
              <a:off x="1550425" y="1651450"/>
              <a:ext cx="27125" cy="27100"/>
            </a:xfrm>
            <a:custGeom>
              <a:avLst/>
              <a:gdLst/>
              <a:ahLst/>
              <a:cxnLst/>
              <a:rect l="l" t="t" r="r" b="b"/>
              <a:pathLst>
                <a:path w="1085" h="1084" fill="none" extrusionOk="0">
                  <a:moveTo>
                    <a:pt x="519" y="0"/>
                  </a:moveTo>
                  <a:lnTo>
                    <a:pt x="519" y="0"/>
                  </a:lnTo>
                  <a:lnTo>
                    <a:pt x="331" y="47"/>
                  </a:lnTo>
                  <a:lnTo>
                    <a:pt x="142" y="142"/>
                  </a:lnTo>
                  <a:lnTo>
                    <a:pt x="48" y="330"/>
                  </a:lnTo>
                  <a:lnTo>
                    <a:pt x="1" y="566"/>
                  </a:lnTo>
                  <a:lnTo>
                    <a:pt x="1" y="566"/>
                  </a:lnTo>
                  <a:lnTo>
                    <a:pt x="48" y="754"/>
                  </a:lnTo>
                  <a:lnTo>
                    <a:pt x="142" y="942"/>
                  </a:lnTo>
                  <a:lnTo>
                    <a:pt x="331" y="1037"/>
                  </a:lnTo>
                  <a:lnTo>
                    <a:pt x="519" y="1084"/>
                  </a:lnTo>
                  <a:lnTo>
                    <a:pt x="519" y="1084"/>
                  </a:lnTo>
                  <a:lnTo>
                    <a:pt x="755" y="1037"/>
                  </a:lnTo>
                  <a:lnTo>
                    <a:pt x="896" y="942"/>
                  </a:lnTo>
                  <a:lnTo>
                    <a:pt x="1037" y="754"/>
                  </a:lnTo>
                  <a:lnTo>
                    <a:pt x="1084" y="566"/>
                  </a:lnTo>
                  <a:lnTo>
                    <a:pt x="1084" y="518"/>
                  </a:lnTo>
                  <a:lnTo>
                    <a:pt x="1084" y="518"/>
                  </a:lnTo>
                  <a:lnTo>
                    <a:pt x="1037" y="330"/>
                  </a:lnTo>
                  <a:lnTo>
                    <a:pt x="896" y="142"/>
                  </a:lnTo>
                  <a:lnTo>
                    <a:pt x="755" y="47"/>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2"/>
            <p:cNvSpPr/>
            <p:nvPr/>
          </p:nvSpPr>
          <p:spPr>
            <a:xfrm>
              <a:off x="1551600" y="1652625"/>
              <a:ext cx="23600" cy="23575"/>
            </a:xfrm>
            <a:custGeom>
              <a:avLst/>
              <a:gdLst/>
              <a:ahLst/>
              <a:cxnLst/>
              <a:rect l="l" t="t" r="r" b="b"/>
              <a:pathLst>
                <a:path w="944" h="943" fill="none" extrusionOk="0">
                  <a:moveTo>
                    <a:pt x="472" y="943"/>
                  </a:moveTo>
                  <a:lnTo>
                    <a:pt x="472" y="943"/>
                  </a:lnTo>
                  <a:lnTo>
                    <a:pt x="284" y="895"/>
                  </a:lnTo>
                  <a:lnTo>
                    <a:pt x="142" y="801"/>
                  </a:lnTo>
                  <a:lnTo>
                    <a:pt x="48" y="660"/>
                  </a:lnTo>
                  <a:lnTo>
                    <a:pt x="1" y="471"/>
                  </a:lnTo>
                  <a:lnTo>
                    <a:pt x="1" y="471"/>
                  </a:lnTo>
                  <a:lnTo>
                    <a:pt x="48" y="283"/>
                  </a:lnTo>
                  <a:lnTo>
                    <a:pt x="142" y="142"/>
                  </a:lnTo>
                  <a:lnTo>
                    <a:pt x="284" y="47"/>
                  </a:lnTo>
                  <a:lnTo>
                    <a:pt x="472" y="0"/>
                  </a:lnTo>
                  <a:lnTo>
                    <a:pt x="472" y="0"/>
                  </a:lnTo>
                  <a:lnTo>
                    <a:pt x="660" y="47"/>
                  </a:lnTo>
                  <a:lnTo>
                    <a:pt x="802" y="142"/>
                  </a:lnTo>
                  <a:lnTo>
                    <a:pt x="896" y="283"/>
                  </a:lnTo>
                  <a:lnTo>
                    <a:pt x="943" y="471"/>
                  </a:lnTo>
                  <a:lnTo>
                    <a:pt x="943" y="471"/>
                  </a:lnTo>
                  <a:lnTo>
                    <a:pt x="896" y="660"/>
                  </a:lnTo>
                  <a:lnTo>
                    <a:pt x="802" y="801"/>
                  </a:lnTo>
                  <a:lnTo>
                    <a:pt x="660" y="895"/>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2"/>
            <p:cNvSpPr/>
            <p:nvPr/>
          </p:nvSpPr>
          <p:spPr>
            <a:xfrm>
              <a:off x="1656425" y="1806900"/>
              <a:ext cx="25950" cy="27125"/>
            </a:xfrm>
            <a:custGeom>
              <a:avLst/>
              <a:gdLst/>
              <a:ahLst/>
              <a:cxnLst/>
              <a:rect l="l" t="t" r="r" b="b"/>
              <a:pathLst>
                <a:path w="1038" h="1085" extrusionOk="0">
                  <a:moveTo>
                    <a:pt x="519" y="1"/>
                  </a:moveTo>
                  <a:lnTo>
                    <a:pt x="331" y="48"/>
                  </a:lnTo>
                  <a:lnTo>
                    <a:pt x="142" y="142"/>
                  </a:lnTo>
                  <a:lnTo>
                    <a:pt x="48" y="331"/>
                  </a:lnTo>
                  <a:lnTo>
                    <a:pt x="1" y="519"/>
                  </a:lnTo>
                  <a:lnTo>
                    <a:pt x="48" y="566"/>
                  </a:lnTo>
                  <a:lnTo>
                    <a:pt x="95" y="378"/>
                  </a:lnTo>
                  <a:lnTo>
                    <a:pt x="189" y="236"/>
                  </a:lnTo>
                  <a:lnTo>
                    <a:pt x="331" y="142"/>
                  </a:lnTo>
                  <a:lnTo>
                    <a:pt x="519" y="95"/>
                  </a:lnTo>
                  <a:lnTo>
                    <a:pt x="707" y="142"/>
                  </a:lnTo>
                  <a:lnTo>
                    <a:pt x="849" y="236"/>
                  </a:lnTo>
                  <a:lnTo>
                    <a:pt x="943" y="378"/>
                  </a:lnTo>
                  <a:lnTo>
                    <a:pt x="990" y="566"/>
                  </a:lnTo>
                  <a:lnTo>
                    <a:pt x="943" y="708"/>
                  </a:lnTo>
                  <a:lnTo>
                    <a:pt x="849" y="896"/>
                  </a:lnTo>
                  <a:lnTo>
                    <a:pt x="707" y="990"/>
                  </a:lnTo>
                  <a:lnTo>
                    <a:pt x="519" y="1037"/>
                  </a:lnTo>
                  <a:lnTo>
                    <a:pt x="613" y="1084"/>
                  </a:lnTo>
                  <a:lnTo>
                    <a:pt x="755" y="990"/>
                  </a:lnTo>
                  <a:lnTo>
                    <a:pt x="896" y="896"/>
                  </a:lnTo>
                  <a:lnTo>
                    <a:pt x="990" y="755"/>
                  </a:lnTo>
                  <a:lnTo>
                    <a:pt x="1037" y="566"/>
                  </a:lnTo>
                  <a:lnTo>
                    <a:pt x="990" y="331"/>
                  </a:lnTo>
                  <a:lnTo>
                    <a:pt x="849" y="189"/>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2"/>
            <p:cNvSpPr/>
            <p:nvPr/>
          </p:nvSpPr>
          <p:spPr>
            <a:xfrm>
              <a:off x="1656425" y="1806900"/>
              <a:ext cx="25950" cy="27125"/>
            </a:xfrm>
            <a:custGeom>
              <a:avLst/>
              <a:gdLst/>
              <a:ahLst/>
              <a:cxnLst/>
              <a:rect l="l" t="t" r="r" b="b"/>
              <a:pathLst>
                <a:path w="1038" h="1085" fill="none" extrusionOk="0">
                  <a:moveTo>
                    <a:pt x="519" y="1"/>
                  </a:moveTo>
                  <a:lnTo>
                    <a:pt x="519" y="1"/>
                  </a:lnTo>
                  <a:lnTo>
                    <a:pt x="331" y="48"/>
                  </a:lnTo>
                  <a:lnTo>
                    <a:pt x="142" y="142"/>
                  </a:lnTo>
                  <a:lnTo>
                    <a:pt x="48" y="331"/>
                  </a:lnTo>
                  <a:lnTo>
                    <a:pt x="1" y="519"/>
                  </a:lnTo>
                  <a:lnTo>
                    <a:pt x="48" y="566"/>
                  </a:lnTo>
                  <a:lnTo>
                    <a:pt x="48" y="566"/>
                  </a:lnTo>
                  <a:lnTo>
                    <a:pt x="95" y="378"/>
                  </a:lnTo>
                  <a:lnTo>
                    <a:pt x="189" y="236"/>
                  </a:lnTo>
                  <a:lnTo>
                    <a:pt x="331" y="142"/>
                  </a:lnTo>
                  <a:lnTo>
                    <a:pt x="519" y="95"/>
                  </a:lnTo>
                  <a:lnTo>
                    <a:pt x="519" y="95"/>
                  </a:lnTo>
                  <a:lnTo>
                    <a:pt x="707" y="142"/>
                  </a:lnTo>
                  <a:lnTo>
                    <a:pt x="849" y="236"/>
                  </a:lnTo>
                  <a:lnTo>
                    <a:pt x="943" y="378"/>
                  </a:lnTo>
                  <a:lnTo>
                    <a:pt x="990" y="566"/>
                  </a:lnTo>
                  <a:lnTo>
                    <a:pt x="990" y="566"/>
                  </a:lnTo>
                  <a:lnTo>
                    <a:pt x="990" y="566"/>
                  </a:lnTo>
                  <a:lnTo>
                    <a:pt x="943" y="708"/>
                  </a:lnTo>
                  <a:lnTo>
                    <a:pt x="849" y="896"/>
                  </a:lnTo>
                  <a:lnTo>
                    <a:pt x="707" y="990"/>
                  </a:lnTo>
                  <a:lnTo>
                    <a:pt x="519" y="1037"/>
                  </a:lnTo>
                  <a:lnTo>
                    <a:pt x="613" y="1084"/>
                  </a:lnTo>
                  <a:lnTo>
                    <a:pt x="613" y="1084"/>
                  </a:lnTo>
                  <a:lnTo>
                    <a:pt x="755" y="990"/>
                  </a:lnTo>
                  <a:lnTo>
                    <a:pt x="896" y="896"/>
                  </a:lnTo>
                  <a:lnTo>
                    <a:pt x="990" y="755"/>
                  </a:lnTo>
                  <a:lnTo>
                    <a:pt x="1037" y="566"/>
                  </a:lnTo>
                  <a:lnTo>
                    <a:pt x="1037" y="566"/>
                  </a:lnTo>
                  <a:lnTo>
                    <a:pt x="990" y="331"/>
                  </a:lnTo>
                  <a:lnTo>
                    <a:pt x="849" y="189"/>
                  </a:lnTo>
                  <a:lnTo>
                    <a:pt x="707" y="48"/>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2"/>
            <p:cNvSpPr/>
            <p:nvPr/>
          </p:nvSpPr>
          <p:spPr>
            <a:xfrm>
              <a:off x="1644650" y="1697375"/>
              <a:ext cx="25950" cy="25950"/>
            </a:xfrm>
            <a:custGeom>
              <a:avLst/>
              <a:gdLst/>
              <a:ahLst/>
              <a:cxnLst/>
              <a:rect l="l" t="t" r="r" b="b"/>
              <a:pathLst>
                <a:path w="1038" h="1038" extrusionOk="0">
                  <a:moveTo>
                    <a:pt x="142" y="189"/>
                  </a:moveTo>
                  <a:lnTo>
                    <a:pt x="1" y="330"/>
                  </a:lnTo>
                  <a:lnTo>
                    <a:pt x="1" y="519"/>
                  </a:lnTo>
                  <a:lnTo>
                    <a:pt x="48" y="330"/>
                  </a:lnTo>
                  <a:lnTo>
                    <a:pt x="142" y="189"/>
                  </a:lnTo>
                  <a:close/>
                  <a:moveTo>
                    <a:pt x="472" y="1"/>
                  </a:moveTo>
                  <a:lnTo>
                    <a:pt x="283" y="48"/>
                  </a:lnTo>
                  <a:lnTo>
                    <a:pt x="142" y="189"/>
                  </a:lnTo>
                  <a:lnTo>
                    <a:pt x="283" y="95"/>
                  </a:lnTo>
                  <a:lnTo>
                    <a:pt x="472" y="48"/>
                  </a:lnTo>
                  <a:lnTo>
                    <a:pt x="660" y="95"/>
                  </a:lnTo>
                  <a:lnTo>
                    <a:pt x="802" y="189"/>
                  </a:lnTo>
                  <a:lnTo>
                    <a:pt x="896" y="330"/>
                  </a:lnTo>
                  <a:lnTo>
                    <a:pt x="943" y="519"/>
                  </a:lnTo>
                  <a:lnTo>
                    <a:pt x="896" y="707"/>
                  </a:lnTo>
                  <a:lnTo>
                    <a:pt x="802" y="849"/>
                  </a:lnTo>
                  <a:lnTo>
                    <a:pt x="660" y="943"/>
                  </a:lnTo>
                  <a:lnTo>
                    <a:pt x="472" y="990"/>
                  </a:lnTo>
                  <a:lnTo>
                    <a:pt x="283" y="943"/>
                  </a:lnTo>
                  <a:lnTo>
                    <a:pt x="142" y="849"/>
                  </a:lnTo>
                  <a:lnTo>
                    <a:pt x="48" y="707"/>
                  </a:lnTo>
                  <a:lnTo>
                    <a:pt x="1" y="519"/>
                  </a:lnTo>
                  <a:lnTo>
                    <a:pt x="48" y="754"/>
                  </a:lnTo>
                  <a:lnTo>
                    <a:pt x="142" y="896"/>
                  </a:lnTo>
                  <a:lnTo>
                    <a:pt x="330" y="990"/>
                  </a:lnTo>
                  <a:lnTo>
                    <a:pt x="519" y="1037"/>
                  </a:lnTo>
                  <a:lnTo>
                    <a:pt x="754" y="990"/>
                  </a:lnTo>
                  <a:lnTo>
                    <a:pt x="896" y="849"/>
                  </a:lnTo>
                  <a:lnTo>
                    <a:pt x="990" y="707"/>
                  </a:lnTo>
                  <a:lnTo>
                    <a:pt x="1037" y="519"/>
                  </a:lnTo>
                  <a:lnTo>
                    <a:pt x="990" y="330"/>
                  </a:lnTo>
                  <a:lnTo>
                    <a:pt x="896"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2"/>
            <p:cNvSpPr/>
            <p:nvPr/>
          </p:nvSpPr>
          <p:spPr>
            <a:xfrm>
              <a:off x="1644650" y="1697375"/>
              <a:ext cx="25950" cy="25950"/>
            </a:xfrm>
            <a:custGeom>
              <a:avLst/>
              <a:gdLst/>
              <a:ahLst/>
              <a:cxnLst/>
              <a:rect l="l" t="t" r="r" b="b"/>
              <a:pathLst>
                <a:path w="1038" h="1038" fill="none" extrusionOk="0">
                  <a:moveTo>
                    <a:pt x="472" y="1"/>
                  </a:moveTo>
                  <a:lnTo>
                    <a:pt x="472" y="1"/>
                  </a:lnTo>
                  <a:lnTo>
                    <a:pt x="283" y="48"/>
                  </a:lnTo>
                  <a:lnTo>
                    <a:pt x="142" y="189"/>
                  </a:lnTo>
                  <a:lnTo>
                    <a:pt x="1" y="330"/>
                  </a:lnTo>
                  <a:lnTo>
                    <a:pt x="1" y="519"/>
                  </a:lnTo>
                  <a:lnTo>
                    <a:pt x="1" y="519"/>
                  </a:lnTo>
                  <a:lnTo>
                    <a:pt x="48" y="754"/>
                  </a:lnTo>
                  <a:lnTo>
                    <a:pt x="142" y="896"/>
                  </a:lnTo>
                  <a:lnTo>
                    <a:pt x="330" y="990"/>
                  </a:lnTo>
                  <a:lnTo>
                    <a:pt x="519" y="1037"/>
                  </a:lnTo>
                  <a:lnTo>
                    <a:pt x="519" y="1037"/>
                  </a:lnTo>
                  <a:lnTo>
                    <a:pt x="754" y="990"/>
                  </a:lnTo>
                  <a:lnTo>
                    <a:pt x="896" y="849"/>
                  </a:lnTo>
                  <a:lnTo>
                    <a:pt x="990" y="707"/>
                  </a:lnTo>
                  <a:lnTo>
                    <a:pt x="1037" y="519"/>
                  </a:lnTo>
                  <a:lnTo>
                    <a:pt x="1037" y="519"/>
                  </a:lnTo>
                  <a:lnTo>
                    <a:pt x="990" y="330"/>
                  </a:lnTo>
                  <a:lnTo>
                    <a:pt x="896" y="142"/>
                  </a:lnTo>
                  <a:lnTo>
                    <a:pt x="707" y="48"/>
                  </a:lnTo>
                  <a:lnTo>
                    <a:pt x="519" y="1"/>
                  </a:lnTo>
                  <a:lnTo>
                    <a:pt x="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2"/>
            <p:cNvSpPr/>
            <p:nvPr/>
          </p:nvSpPr>
          <p:spPr>
            <a:xfrm>
              <a:off x="1644650" y="1698550"/>
              <a:ext cx="23575" cy="23575"/>
            </a:xfrm>
            <a:custGeom>
              <a:avLst/>
              <a:gdLst/>
              <a:ahLst/>
              <a:cxnLst/>
              <a:rect l="l" t="t" r="r" b="b"/>
              <a:pathLst>
                <a:path w="943" h="943" fill="none" extrusionOk="0">
                  <a:moveTo>
                    <a:pt x="472" y="943"/>
                  </a:moveTo>
                  <a:lnTo>
                    <a:pt x="472" y="943"/>
                  </a:lnTo>
                  <a:lnTo>
                    <a:pt x="283" y="896"/>
                  </a:lnTo>
                  <a:lnTo>
                    <a:pt x="142" y="802"/>
                  </a:lnTo>
                  <a:lnTo>
                    <a:pt x="48" y="660"/>
                  </a:lnTo>
                  <a:lnTo>
                    <a:pt x="1" y="472"/>
                  </a:lnTo>
                  <a:lnTo>
                    <a:pt x="1" y="472"/>
                  </a:lnTo>
                  <a:lnTo>
                    <a:pt x="48" y="283"/>
                  </a:lnTo>
                  <a:lnTo>
                    <a:pt x="142" y="142"/>
                  </a:lnTo>
                  <a:lnTo>
                    <a:pt x="283" y="48"/>
                  </a:lnTo>
                  <a:lnTo>
                    <a:pt x="472" y="1"/>
                  </a:lnTo>
                  <a:lnTo>
                    <a:pt x="472" y="1"/>
                  </a:lnTo>
                  <a:lnTo>
                    <a:pt x="660" y="48"/>
                  </a:lnTo>
                  <a:lnTo>
                    <a:pt x="802" y="142"/>
                  </a:lnTo>
                  <a:lnTo>
                    <a:pt x="896" y="283"/>
                  </a:lnTo>
                  <a:lnTo>
                    <a:pt x="943" y="472"/>
                  </a:lnTo>
                  <a:lnTo>
                    <a:pt x="943" y="472"/>
                  </a:lnTo>
                  <a:lnTo>
                    <a:pt x="896" y="660"/>
                  </a:lnTo>
                  <a:lnTo>
                    <a:pt x="802" y="802"/>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2"/>
            <p:cNvSpPr/>
            <p:nvPr/>
          </p:nvSpPr>
          <p:spPr>
            <a:xfrm>
              <a:off x="1827200" y="1705625"/>
              <a:ext cx="25950" cy="25925"/>
            </a:xfrm>
            <a:custGeom>
              <a:avLst/>
              <a:gdLst/>
              <a:ahLst/>
              <a:cxnLst/>
              <a:rect l="l" t="t" r="r" b="b"/>
              <a:pathLst>
                <a:path w="1038" h="1037" extrusionOk="0">
                  <a:moveTo>
                    <a:pt x="519" y="47"/>
                  </a:moveTo>
                  <a:lnTo>
                    <a:pt x="707" y="95"/>
                  </a:lnTo>
                  <a:lnTo>
                    <a:pt x="849" y="189"/>
                  </a:lnTo>
                  <a:lnTo>
                    <a:pt x="943" y="330"/>
                  </a:lnTo>
                  <a:lnTo>
                    <a:pt x="990" y="519"/>
                  </a:lnTo>
                  <a:lnTo>
                    <a:pt x="943" y="707"/>
                  </a:lnTo>
                  <a:lnTo>
                    <a:pt x="849" y="848"/>
                  </a:lnTo>
                  <a:lnTo>
                    <a:pt x="707" y="943"/>
                  </a:lnTo>
                  <a:lnTo>
                    <a:pt x="519" y="990"/>
                  </a:lnTo>
                  <a:lnTo>
                    <a:pt x="331" y="943"/>
                  </a:lnTo>
                  <a:lnTo>
                    <a:pt x="189" y="848"/>
                  </a:lnTo>
                  <a:lnTo>
                    <a:pt x="95" y="707"/>
                  </a:lnTo>
                  <a:lnTo>
                    <a:pt x="48" y="519"/>
                  </a:lnTo>
                  <a:lnTo>
                    <a:pt x="95" y="330"/>
                  </a:lnTo>
                  <a:lnTo>
                    <a:pt x="189" y="189"/>
                  </a:lnTo>
                  <a:lnTo>
                    <a:pt x="331" y="95"/>
                  </a:lnTo>
                  <a:lnTo>
                    <a:pt x="519" y="47"/>
                  </a:lnTo>
                  <a:close/>
                  <a:moveTo>
                    <a:pt x="519" y="0"/>
                  </a:moveTo>
                  <a:lnTo>
                    <a:pt x="331" y="47"/>
                  </a:lnTo>
                  <a:lnTo>
                    <a:pt x="142" y="189"/>
                  </a:lnTo>
                  <a:lnTo>
                    <a:pt x="48" y="377"/>
                  </a:lnTo>
                  <a:lnTo>
                    <a:pt x="1" y="566"/>
                  </a:lnTo>
                  <a:lnTo>
                    <a:pt x="48" y="754"/>
                  </a:lnTo>
                  <a:lnTo>
                    <a:pt x="189" y="943"/>
                  </a:lnTo>
                  <a:lnTo>
                    <a:pt x="378" y="1037"/>
                  </a:lnTo>
                  <a:lnTo>
                    <a:pt x="566" y="1037"/>
                  </a:lnTo>
                  <a:lnTo>
                    <a:pt x="755" y="990"/>
                  </a:lnTo>
                  <a:lnTo>
                    <a:pt x="896" y="895"/>
                  </a:lnTo>
                  <a:lnTo>
                    <a:pt x="1037" y="707"/>
                  </a:lnTo>
                  <a:lnTo>
                    <a:pt x="1037" y="519"/>
                  </a:lnTo>
                  <a:lnTo>
                    <a:pt x="1037" y="330"/>
                  </a:lnTo>
                  <a:lnTo>
                    <a:pt x="896" y="142"/>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2"/>
            <p:cNvSpPr/>
            <p:nvPr/>
          </p:nvSpPr>
          <p:spPr>
            <a:xfrm>
              <a:off x="1854300" y="1850500"/>
              <a:ext cx="25925" cy="25925"/>
            </a:xfrm>
            <a:custGeom>
              <a:avLst/>
              <a:gdLst/>
              <a:ahLst/>
              <a:cxnLst/>
              <a:rect l="l" t="t" r="r" b="b"/>
              <a:pathLst>
                <a:path w="1037" h="1037" extrusionOk="0">
                  <a:moveTo>
                    <a:pt x="471" y="0"/>
                  </a:moveTo>
                  <a:lnTo>
                    <a:pt x="283" y="47"/>
                  </a:lnTo>
                  <a:lnTo>
                    <a:pt x="95" y="188"/>
                  </a:lnTo>
                  <a:lnTo>
                    <a:pt x="0" y="377"/>
                  </a:lnTo>
                  <a:lnTo>
                    <a:pt x="0" y="518"/>
                  </a:lnTo>
                  <a:lnTo>
                    <a:pt x="47" y="330"/>
                  </a:lnTo>
                  <a:lnTo>
                    <a:pt x="142" y="188"/>
                  </a:lnTo>
                  <a:lnTo>
                    <a:pt x="283" y="94"/>
                  </a:lnTo>
                  <a:lnTo>
                    <a:pt x="471" y="47"/>
                  </a:lnTo>
                  <a:lnTo>
                    <a:pt x="660" y="94"/>
                  </a:lnTo>
                  <a:lnTo>
                    <a:pt x="801" y="188"/>
                  </a:lnTo>
                  <a:lnTo>
                    <a:pt x="895" y="330"/>
                  </a:lnTo>
                  <a:lnTo>
                    <a:pt x="943" y="518"/>
                  </a:lnTo>
                  <a:lnTo>
                    <a:pt x="895" y="707"/>
                  </a:lnTo>
                  <a:lnTo>
                    <a:pt x="801" y="848"/>
                  </a:lnTo>
                  <a:lnTo>
                    <a:pt x="660" y="942"/>
                  </a:lnTo>
                  <a:lnTo>
                    <a:pt x="471" y="989"/>
                  </a:lnTo>
                  <a:lnTo>
                    <a:pt x="283" y="942"/>
                  </a:lnTo>
                  <a:lnTo>
                    <a:pt x="142" y="848"/>
                  </a:lnTo>
                  <a:lnTo>
                    <a:pt x="47" y="707"/>
                  </a:lnTo>
                  <a:lnTo>
                    <a:pt x="0" y="518"/>
                  </a:lnTo>
                  <a:lnTo>
                    <a:pt x="0" y="565"/>
                  </a:lnTo>
                  <a:lnTo>
                    <a:pt x="47" y="754"/>
                  </a:lnTo>
                  <a:lnTo>
                    <a:pt x="142" y="895"/>
                  </a:lnTo>
                  <a:lnTo>
                    <a:pt x="283" y="989"/>
                  </a:lnTo>
                  <a:lnTo>
                    <a:pt x="471" y="1036"/>
                  </a:lnTo>
                  <a:lnTo>
                    <a:pt x="660" y="989"/>
                  </a:lnTo>
                  <a:lnTo>
                    <a:pt x="848" y="895"/>
                  </a:lnTo>
                  <a:lnTo>
                    <a:pt x="990" y="754"/>
                  </a:lnTo>
                  <a:lnTo>
                    <a:pt x="1037" y="565"/>
                  </a:lnTo>
                  <a:lnTo>
                    <a:pt x="1037" y="377"/>
                  </a:lnTo>
                  <a:lnTo>
                    <a:pt x="943" y="188"/>
                  </a:lnTo>
                  <a:lnTo>
                    <a:pt x="754"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2"/>
            <p:cNvSpPr/>
            <p:nvPr/>
          </p:nvSpPr>
          <p:spPr>
            <a:xfrm>
              <a:off x="1854300" y="1850500"/>
              <a:ext cx="25925" cy="25925"/>
            </a:xfrm>
            <a:custGeom>
              <a:avLst/>
              <a:gdLst/>
              <a:ahLst/>
              <a:cxnLst/>
              <a:rect l="l" t="t" r="r" b="b"/>
              <a:pathLst>
                <a:path w="1037" h="1037" fill="none" extrusionOk="0">
                  <a:moveTo>
                    <a:pt x="471" y="0"/>
                  </a:moveTo>
                  <a:lnTo>
                    <a:pt x="471" y="0"/>
                  </a:lnTo>
                  <a:lnTo>
                    <a:pt x="283" y="47"/>
                  </a:lnTo>
                  <a:lnTo>
                    <a:pt x="95" y="188"/>
                  </a:lnTo>
                  <a:lnTo>
                    <a:pt x="0" y="377"/>
                  </a:lnTo>
                  <a:lnTo>
                    <a:pt x="0" y="565"/>
                  </a:lnTo>
                  <a:lnTo>
                    <a:pt x="0" y="565"/>
                  </a:lnTo>
                  <a:lnTo>
                    <a:pt x="47" y="754"/>
                  </a:lnTo>
                  <a:lnTo>
                    <a:pt x="142" y="895"/>
                  </a:lnTo>
                  <a:lnTo>
                    <a:pt x="283" y="989"/>
                  </a:lnTo>
                  <a:lnTo>
                    <a:pt x="471" y="1036"/>
                  </a:lnTo>
                  <a:lnTo>
                    <a:pt x="471" y="1036"/>
                  </a:lnTo>
                  <a:lnTo>
                    <a:pt x="660" y="989"/>
                  </a:lnTo>
                  <a:lnTo>
                    <a:pt x="848" y="895"/>
                  </a:lnTo>
                  <a:lnTo>
                    <a:pt x="990" y="754"/>
                  </a:lnTo>
                  <a:lnTo>
                    <a:pt x="1037" y="565"/>
                  </a:lnTo>
                  <a:lnTo>
                    <a:pt x="1037" y="565"/>
                  </a:lnTo>
                  <a:lnTo>
                    <a:pt x="1037" y="377"/>
                  </a:lnTo>
                  <a:lnTo>
                    <a:pt x="943" y="188"/>
                  </a:lnTo>
                  <a:lnTo>
                    <a:pt x="754" y="47"/>
                  </a:lnTo>
                  <a:lnTo>
                    <a:pt x="566" y="0"/>
                  </a:lnTo>
                  <a:lnTo>
                    <a:pt x="566" y="0"/>
                  </a:lnTo>
                  <a:lnTo>
                    <a:pt x="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2"/>
            <p:cNvSpPr/>
            <p:nvPr/>
          </p:nvSpPr>
          <p:spPr>
            <a:xfrm>
              <a:off x="1854300" y="1851675"/>
              <a:ext cx="23575" cy="23575"/>
            </a:xfrm>
            <a:custGeom>
              <a:avLst/>
              <a:gdLst/>
              <a:ahLst/>
              <a:cxnLst/>
              <a:rect l="l" t="t" r="r" b="b"/>
              <a:pathLst>
                <a:path w="943" h="943" fill="none" extrusionOk="0">
                  <a:moveTo>
                    <a:pt x="471" y="942"/>
                  </a:moveTo>
                  <a:lnTo>
                    <a:pt x="471" y="942"/>
                  </a:lnTo>
                  <a:lnTo>
                    <a:pt x="283" y="895"/>
                  </a:lnTo>
                  <a:lnTo>
                    <a:pt x="142" y="801"/>
                  </a:lnTo>
                  <a:lnTo>
                    <a:pt x="47" y="660"/>
                  </a:lnTo>
                  <a:lnTo>
                    <a:pt x="0" y="471"/>
                  </a:lnTo>
                  <a:lnTo>
                    <a:pt x="0" y="471"/>
                  </a:lnTo>
                  <a:lnTo>
                    <a:pt x="47" y="283"/>
                  </a:lnTo>
                  <a:lnTo>
                    <a:pt x="142" y="141"/>
                  </a:lnTo>
                  <a:lnTo>
                    <a:pt x="283" y="47"/>
                  </a:lnTo>
                  <a:lnTo>
                    <a:pt x="471" y="0"/>
                  </a:lnTo>
                  <a:lnTo>
                    <a:pt x="471" y="0"/>
                  </a:lnTo>
                  <a:lnTo>
                    <a:pt x="660" y="47"/>
                  </a:lnTo>
                  <a:lnTo>
                    <a:pt x="801" y="141"/>
                  </a:lnTo>
                  <a:lnTo>
                    <a:pt x="895" y="283"/>
                  </a:lnTo>
                  <a:lnTo>
                    <a:pt x="943" y="471"/>
                  </a:lnTo>
                  <a:lnTo>
                    <a:pt x="943" y="471"/>
                  </a:lnTo>
                  <a:lnTo>
                    <a:pt x="895" y="660"/>
                  </a:lnTo>
                  <a:lnTo>
                    <a:pt x="801" y="801"/>
                  </a:lnTo>
                  <a:lnTo>
                    <a:pt x="660" y="895"/>
                  </a:lnTo>
                  <a:lnTo>
                    <a:pt x="471" y="942"/>
                  </a:lnTo>
                  <a:lnTo>
                    <a:pt x="471"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42"/>
            <p:cNvSpPr/>
            <p:nvPr/>
          </p:nvSpPr>
          <p:spPr>
            <a:xfrm>
              <a:off x="1714150" y="1737425"/>
              <a:ext cx="27100" cy="27100"/>
            </a:xfrm>
            <a:custGeom>
              <a:avLst/>
              <a:gdLst/>
              <a:ahLst/>
              <a:cxnLst/>
              <a:rect l="l" t="t" r="r" b="b"/>
              <a:pathLst>
                <a:path w="1084" h="1084" extrusionOk="0">
                  <a:moveTo>
                    <a:pt x="565" y="47"/>
                  </a:moveTo>
                  <a:lnTo>
                    <a:pt x="754" y="95"/>
                  </a:lnTo>
                  <a:lnTo>
                    <a:pt x="895" y="189"/>
                  </a:lnTo>
                  <a:lnTo>
                    <a:pt x="989" y="330"/>
                  </a:lnTo>
                  <a:lnTo>
                    <a:pt x="1037" y="519"/>
                  </a:lnTo>
                  <a:lnTo>
                    <a:pt x="989" y="707"/>
                  </a:lnTo>
                  <a:lnTo>
                    <a:pt x="895" y="848"/>
                  </a:lnTo>
                  <a:lnTo>
                    <a:pt x="754" y="943"/>
                  </a:lnTo>
                  <a:lnTo>
                    <a:pt x="565" y="990"/>
                  </a:lnTo>
                  <a:lnTo>
                    <a:pt x="377" y="943"/>
                  </a:lnTo>
                  <a:lnTo>
                    <a:pt x="236" y="848"/>
                  </a:lnTo>
                  <a:lnTo>
                    <a:pt x="141" y="707"/>
                  </a:lnTo>
                  <a:lnTo>
                    <a:pt x="94" y="519"/>
                  </a:lnTo>
                  <a:lnTo>
                    <a:pt x="141" y="330"/>
                  </a:lnTo>
                  <a:lnTo>
                    <a:pt x="236" y="189"/>
                  </a:lnTo>
                  <a:lnTo>
                    <a:pt x="377" y="95"/>
                  </a:lnTo>
                  <a:lnTo>
                    <a:pt x="565" y="47"/>
                  </a:lnTo>
                  <a:close/>
                  <a:moveTo>
                    <a:pt x="377" y="0"/>
                  </a:moveTo>
                  <a:lnTo>
                    <a:pt x="189" y="142"/>
                  </a:lnTo>
                  <a:lnTo>
                    <a:pt x="47" y="283"/>
                  </a:lnTo>
                  <a:lnTo>
                    <a:pt x="0" y="519"/>
                  </a:lnTo>
                  <a:lnTo>
                    <a:pt x="0" y="707"/>
                  </a:lnTo>
                  <a:lnTo>
                    <a:pt x="141" y="895"/>
                  </a:lnTo>
                  <a:lnTo>
                    <a:pt x="283" y="1037"/>
                  </a:lnTo>
                  <a:lnTo>
                    <a:pt x="518" y="1084"/>
                  </a:lnTo>
                  <a:lnTo>
                    <a:pt x="707" y="1037"/>
                  </a:lnTo>
                  <a:lnTo>
                    <a:pt x="895" y="943"/>
                  </a:lnTo>
                  <a:lnTo>
                    <a:pt x="1037" y="754"/>
                  </a:lnTo>
                  <a:lnTo>
                    <a:pt x="1084" y="566"/>
                  </a:lnTo>
                  <a:lnTo>
                    <a:pt x="1084" y="519"/>
                  </a:lnTo>
                  <a:lnTo>
                    <a:pt x="1037" y="330"/>
                  </a:lnTo>
                  <a:lnTo>
                    <a:pt x="942" y="142"/>
                  </a:lnTo>
                  <a:lnTo>
                    <a:pt x="801" y="47"/>
                  </a:lnTo>
                  <a:lnTo>
                    <a:pt x="6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2"/>
            <p:cNvSpPr/>
            <p:nvPr/>
          </p:nvSpPr>
          <p:spPr>
            <a:xfrm>
              <a:off x="1714150" y="1737425"/>
              <a:ext cx="27100" cy="27100"/>
            </a:xfrm>
            <a:custGeom>
              <a:avLst/>
              <a:gdLst/>
              <a:ahLst/>
              <a:cxnLst/>
              <a:rect l="l" t="t" r="r" b="b"/>
              <a:pathLst>
                <a:path w="1084" h="1084" fill="none" extrusionOk="0">
                  <a:moveTo>
                    <a:pt x="565" y="0"/>
                  </a:moveTo>
                  <a:lnTo>
                    <a:pt x="565" y="0"/>
                  </a:lnTo>
                  <a:lnTo>
                    <a:pt x="377" y="0"/>
                  </a:lnTo>
                  <a:lnTo>
                    <a:pt x="189" y="142"/>
                  </a:lnTo>
                  <a:lnTo>
                    <a:pt x="47" y="283"/>
                  </a:lnTo>
                  <a:lnTo>
                    <a:pt x="0" y="519"/>
                  </a:lnTo>
                  <a:lnTo>
                    <a:pt x="0" y="519"/>
                  </a:lnTo>
                  <a:lnTo>
                    <a:pt x="0" y="707"/>
                  </a:lnTo>
                  <a:lnTo>
                    <a:pt x="141" y="895"/>
                  </a:lnTo>
                  <a:lnTo>
                    <a:pt x="283" y="1037"/>
                  </a:lnTo>
                  <a:lnTo>
                    <a:pt x="518" y="1084"/>
                  </a:lnTo>
                  <a:lnTo>
                    <a:pt x="518" y="1084"/>
                  </a:lnTo>
                  <a:lnTo>
                    <a:pt x="707" y="1037"/>
                  </a:lnTo>
                  <a:lnTo>
                    <a:pt x="895" y="943"/>
                  </a:lnTo>
                  <a:lnTo>
                    <a:pt x="1037" y="754"/>
                  </a:lnTo>
                  <a:lnTo>
                    <a:pt x="1084" y="566"/>
                  </a:lnTo>
                  <a:lnTo>
                    <a:pt x="1084" y="519"/>
                  </a:lnTo>
                  <a:lnTo>
                    <a:pt x="1084" y="519"/>
                  </a:lnTo>
                  <a:lnTo>
                    <a:pt x="1037" y="330"/>
                  </a:lnTo>
                  <a:lnTo>
                    <a:pt x="942" y="142"/>
                  </a:lnTo>
                  <a:lnTo>
                    <a:pt x="801" y="47"/>
                  </a:lnTo>
                  <a:lnTo>
                    <a:pt x="613" y="0"/>
                  </a:lnTo>
                  <a:lnTo>
                    <a:pt x="5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2"/>
            <p:cNvSpPr/>
            <p:nvPr/>
          </p:nvSpPr>
          <p:spPr>
            <a:xfrm>
              <a:off x="1716500" y="1738600"/>
              <a:ext cx="23575" cy="23575"/>
            </a:xfrm>
            <a:custGeom>
              <a:avLst/>
              <a:gdLst/>
              <a:ahLst/>
              <a:cxnLst/>
              <a:rect l="l" t="t" r="r" b="b"/>
              <a:pathLst>
                <a:path w="943" h="943" fill="none" extrusionOk="0">
                  <a:moveTo>
                    <a:pt x="471" y="943"/>
                  </a:moveTo>
                  <a:lnTo>
                    <a:pt x="471" y="943"/>
                  </a:lnTo>
                  <a:lnTo>
                    <a:pt x="283" y="896"/>
                  </a:lnTo>
                  <a:lnTo>
                    <a:pt x="142" y="801"/>
                  </a:lnTo>
                  <a:lnTo>
                    <a:pt x="47" y="660"/>
                  </a:lnTo>
                  <a:lnTo>
                    <a:pt x="0" y="472"/>
                  </a:lnTo>
                  <a:lnTo>
                    <a:pt x="0" y="472"/>
                  </a:lnTo>
                  <a:lnTo>
                    <a:pt x="47" y="283"/>
                  </a:lnTo>
                  <a:lnTo>
                    <a:pt x="142" y="142"/>
                  </a:lnTo>
                  <a:lnTo>
                    <a:pt x="283" y="48"/>
                  </a:lnTo>
                  <a:lnTo>
                    <a:pt x="471" y="0"/>
                  </a:lnTo>
                  <a:lnTo>
                    <a:pt x="471" y="0"/>
                  </a:lnTo>
                  <a:lnTo>
                    <a:pt x="660" y="48"/>
                  </a:lnTo>
                  <a:lnTo>
                    <a:pt x="801" y="142"/>
                  </a:lnTo>
                  <a:lnTo>
                    <a:pt x="895" y="283"/>
                  </a:lnTo>
                  <a:lnTo>
                    <a:pt x="943" y="472"/>
                  </a:lnTo>
                  <a:lnTo>
                    <a:pt x="943" y="472"/>
                  </a:lnTo>
                  <a:lnTo>
                    <a:pt x="943" y="472"/>
                  </a:lnTo>
                  <a:lnTo>
                    <a:pt x="895" y="660"/>
                  </a:lnTo>
                  <a:lnTo>
                    <a:pt x="801" y="801"/>
                  </a:lnTo>
                  <a:lnTo>
                    <a:pt x="660" y="896"/>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2"/>
            <p:cNvSpPr/>
            <p:nvPr/>
          </p:nvSpPr>
          <p:spPr>
            <a:xfrm>
              <a:off x="1732975" y="1868150"/>
              <a:ext cx="23600" cy="25950"/>
            </a:xfrm>
            <a:custGeom>
              <a:avLst/>
              <a:gdLst/>
              <a:ahLst/>
              <a:cxnLst/>
              <a:rect l="l" t="t" r="r" b="b"/>
              <a:pathLst>
                <a:path w="944" h="1038" extrusionOk="0">
                  <a:moveTo>
                    <a:pt x="519" y="1"/>
                  </a:moveTo>
                  <a:lnTo>
                    <a:pt x="331" y="48"/>
                  </a:lnTo>
                  <a:lnTo>
                    <a:pt x="142" y="142"/>
                  </a:lnTo>
                  <a:lnTo>
                    <a:pt x="48" y="330"/>
                  </a:lnTo>
                  <a:lnTo>
                    <a:pt x="189" y="189"/>
                  </a:lnTo>
                  <a:lnTo>
                    <a:pt x="331" y="95"/>
                  </a:lnTo>
                  <a:lnTo>
                    <a:pt x="519" y="48"/>
                  </a:lnTo>
                  <a:lnTo>
                    <a:pt x="660" y="95"/>
                  </a:lnTo>
                  <a:lnTo>
                    <a:pt x="825" y="177"/>
                  </a:lnTo>
                  <a:lnTo>
                    <a:pt x="825" y="177"/>
                  </a:lnTo>
                  <a:lnTo>
                    <a:pt x="802" y="142"/>
                  </a:lnTo>
                  <a:lnTo>
                    <a:pt x="660" y="48"/>
                  </a:lnTo>
                  <a:lnTo>
                    <a:pt x="519" y="1"/>
                  </a:lnTo>
                  <a:close/>
                  <a:moveTo>
                    <a:pt x="825" y="177"/>
                  </a:moveTo>
                  <a:lnTo>
                    <a:pt x="896" y="283"/>
                  </a:lnTo>
                  <a:lnTo>
                    <a:pt x="943" y="472"/>
                  </a:lnTo>
                  <a:lnTo>
                    <a:pt x="943" y="330"/>
                  </a:lnTo>
                  <a:lnTo>
                    <a:pt x="849" y="189"/>
                  </a:lnTo>
                  <a:lnTo>
                    <a:pt x="825" y="177"/>
                  </a:lnTo>
                  <a:close/>
                  <a:moveTo>
                    <a:pt x="48" y="330"/>
                  </a:moveTo>
                  <a:lnTo>
                    <a:pt x="1" y="519"/>
                  </a:lnTo>
                  <a:lnTo>
                    <a:pt x="1" y="707"/>
                  </a:lnTo>
                  <a:lnTo>
                    <a:pt x="142" y="802"/>
                  </a:lnTo>
                  <a:lnTo>
                    <a:pt x="48" y="660"/>
                  </a:lnTo>
                  <a:lnTo>
                    <a:pt x="48" y="519"/>
                  </a:lnTo>
                  <a:lnTo>
                    <a:pt x="48" y="330"/>
                  </a:lnTo>
                  <a:close/>
                  <a:moveTo>
                    <a:pt x="943" y="660"/>
                  </a:moveTo>
                  <a:lnTo>
                    <a:pt x="849" y="849"/>
                  </a:lnTo>
                  <a:lnTo>
                    <a:pt x="943" y="707"/>
                  </a:lnTo>
                  <a:lnTo>
                    <a:pt x="943" y="660"/>
                  </a:lnTo>
                  <a:close/>
                  <a:moveTo>
                    <a:pt x="849" y="849"/>
                  </a:moveTo>
                  <a:lnTo>
                    <a:pt x="660" y="943"/>
                  </a:lnTo>
                  <a:lnTo>
                    <a:pt x="519" y="990"/>
                  </a:lnTo>
                  <a:lnTo>
                    <a:pt x="331" y="943"/>
                  </a:lnTo>
                  <a:lnTo>
                    <a:pt x="425" y="1037"/>
                  </a:lnTo>
                  <a:lnTo>
                    <a:pt x="519" y="1037"/>
                  </a:lnTo>
                  <a:lnTo>
                    <a:pt x="708" y="943"/>
                  </a:lnTo>
                  <a:lnTo>
                    <a:pt x="849" y="84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2"/>
            <p:cNvSpPr/>
            <p:nvPr/>
          </p:nvSpPr>
          <p:spPr>
            <a:xfrm>
              <a:off x="1732975" y="1868150"/>
              <a:ext cx="23600" cy="25950"/>
            </a:xfrm>
            <a:custGeom>
              <a:avLst/>
              <a:gdLst/>
              <a:ahLst/>
              <a:cxnLst/>
              <a:rect l="l" t="t" r="r" b="b"/>
              <a:pathLst>
                <a:path w="944" h="1038" fill="none" extrusionOk="0">
                  <a:moveTo>
                    <a:pt x="519" y="1"/>
                  </a:moveTo>
                  <a:lnTo>
                    <a:pt x="519" y="1"/>
                  </a:lnTo>
                  <a:lnTo>
                    <a:pt x="331" y="48"/>
                  </a:lnTo>
                  <a:lnTo>
                    <a:pt x="142" y="142"/>
                  </a:lnTo>
                  <a:lnTo>
                    <a:pt x="48" y="330"/>
                  </a:lnTo>
                  <a:lnTo>
                    <a:pt x="1" y="519"/>
                  </a:lnTo>
                  <a:lnTo>
                    <a:pt x="1" y="519"/>
                  </a:lnTo>
                  <a:lnTo>
                    <a:pt x="1" y="707"/>
                  </a:lnTo>
                  <a:lnTo>
                    <a:pt x="142" y="802"/>
                  </a:lnTo>
                  <a:lnTo>
                    <a:pt x="142" y="802"/>
                  </a:lnTo>
                  <a:lnTo>
                    <a:pt x="48" y="660"/>
                  </a:lnTo>
                  <a:lnTo>
                    <a:pt x="48" y="519"/>
                  </a:lnTo>
                  <a:lnTo>
                    <a:pt x="48" y="519"/>
                  </a:lnTo>
                  <a:lnTo>
                    <a:pt x="48" y="330"/>
                  </a:lnTo>
                  <a:lnTo>
                    <a:pt x="189" y="189"/>
                  </a:lnTo>
                  <a:lnTo>
                    <a:pt x="331" y="95"/>
                  </a:lnTo>
                  <a:lnTo>
                    <a:pt x="519" y="48"/>
                  </a:lnTo>
                  <a:lnTo>
                    <a:pt x="519" y="48"/>
                  </a:lnTo>
                  <a:lnTo>
                    <a:pt x="660" y="95"/>
                  </a:lnTo>
                  <a:lnTo>
                    <a:pt x="849" y="189"/>
                  </a:lnTo>
                  <a:lnTo>
                    <a:pt x="943" y="330"/>
                  </a:lnTo>
                  <a:lnTo>
                    <a:pt x="943" y="519"/>
                  </a:lnTo>
                  <a:lnTo>
                    <a:pt x="943" y="519"/>
                  </a:lnTo>
                  <a:lnTo>
                    <a:pt x="943" y="707"/>
                  </a:lnTo>
                  <a:lnTo>
                    <a:pt x="849" y="849"/>
                  </a:lnTo>
                  <a:lnTo>
                    <a:pt x="660" y="943"/>
                  </a:lnTo>
                  <a:lnTo>
                    <a:pt x="519" y="990"/>
                  </a:lnTo>
                  <a:lnTo>
                    <a:pt x="519" y="990"/>
                  </a:lnTo>
                  <a:lnTo>
                    <a:pt x="331" y="943"/>
                  </a:lnTo>
                  <a:lnTo>
                    <a:pt x="425" y="1037"/>
                  </a:lnTo>
                  <a:lnTo>
                    <a:pt x="519" y="1037"/>
                  </a:lnTo>
                  <a:lnTo>
                    <a:pt x="519" y="1037"/>
                  </a:lnTo>
                  <a:lnTo>
                    <a:pt x="708" y="943"/>
                  </a:lnTo>
                  <a:lnTo>
                    <a:pt x="849" y="849"/>
                  </a:lnTo>
                  <a:lnTo>
                    <a:pt x="943" y="660"/>
                  </a:lnTo>
                  <a:lnTo>
                    <a:pt x="943" y="472"/>
                  </a:lnTo>
                  <a:lnTo>
                    <a:pt x="943" y="472"/>
                  </a:lnTo>
                  <a:lnTo>
                    <a:pt x="896" y="283"/>
                  </a:lnTo>
                  <a:lnTo>
                    <a:pt x="802" y="142"/>
                  </a:lnTo>
                  <a:lnTo>
                    <a:pt x="660" y="48"/>
                  </a:lnTo>
                  <a:lnTo>
                    <a:pt x="519" y="1"/>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2"/>
            <p:cNvSpPr/>
            <p:nvPr/>
          </p:nvSpPr>
          <p:spPr>
            <a:xfrm>
              <a:off x="1794225" y="1918800"/>
              <a:ext cx="28300" cy="24750"/>
            </a:xfrm>
            <a:custGeom>
              <a:avLst/>
              <a:gdLst/>
              <a:ahLst/>
              <a:cxnLst/>
              <a:rect l="l" t="t" r="r" b="b"/>
              <a:pathLst>
                <a:path w="1132" h="990" extrusionOk="0">
                  <a:moveTo>
                    <a:pt x="613" y="0"/>
                  </a:moveTo>
                  <a:lnTo>
                    <a:pt x="692" y="16"/>
                  </a:lnTo>
                  <a:lnTo>
                    <a:pt x="692" y="16"/>
                  </a:lnTo>
                  <a:lnTo>
                    <a:pt x="660" y="0"/>
                  </a:lnTo>
                  <a:close/>
                  <a:moveTo>
                    <a:pt x="472" y="0"/>
                  </a:moveTo>
                  <a:lnTo>
                    <a:pt x="330" y="48"/>
                  </a:lnTo>
                  <a:lnTo>
                    <a:pt x="283" y="95"/>
                  </a:lnTo>
                  <a:lnTo>
                    <a:pt x="283" y="95"/>
                  </a:lnTo>
                  <a:lnTo>
                    <a:pt x="378" y="48"/>
                  </a:lnTo>
                  <a:lnTo>
                    <a:pt x="566" y="0"/>
                  </a:lnTo>
                  <a:close/>
                  <a:moveTo>
                    <a:pt x="283" y="95"/>
                  </a:moveTo>
                  <a:lnTo>
                    <a:pt x="283" y="95"/>
                  </a:lnTo>
                  <a:lnTo>
                    <a:pt x="283" y="95"/>
                  </a:lnTo>
                  <a:close/>
                  <a:moveTo>
                    <a:pt x="283" y="95"/>
                  </a:moveTo>
                  <a:lnTo>
                    <a:pt x="189" y="142"/>
                  </a:lnTo>
                  <a:lnTo>
                    <a:pt x="48" y="283"/>
                  </a:lnTo>
                  <a:lnTo>
                    <a:pt x="1" y="472"/>
                  </a:lnTo>
                  <a:lnTo>
                    <a:pt x="1" y="519"/>
                  </a:lnTo>
                  <a:lnTo>
                    <a:pt x="95" y="566"/>
                  </a:lnTo>
                  <a:lnTo>
                    <a:pt x="95" y="519"/>
                  </a:lnTo>
                  <a:lnTo>
                    <a:pt x="95" y="330"/>
                  </a:lnTo>
                  <a:lnTo>
                    <a:pt x="189" y="189"/>
                  </a:lnTo>
                  <a:lnTo>
                    <a:pt x="283" y="95"/>
                  </a:lnTo>
                  <a:close/>
                  <a:moveTo>
                    <a:pt x="692" y="16"/>
                  </a:moveTo>
                  <a:lnTo>
                    <a:pt x="849" y="95"/>
                  </a:lnTo>
                  <a:lnTo>
                    <a:pt x="943" y="236"/>
                  </a:lnTo>
                  <a:lnTo>
                    <a:pt x="990" y="424"/>
                  </a:lnTo>
                  <a:lnTo>
                    <a:pt x="990" y="519"/>
                  </a:lnTo>
                  <a:lnTo>
                    <a:pt x="990" y="660"/>
                  </a:lnTo>
                  <a:lnTo>
                    <a:pt x="896" y="801"/>
                  </a:lnTo>
                  <a:lnTo>
                    <a:pt x="802" y="896"/>
                  </a:lnTo>
                  <a:lnTo>
                    <a:pt x="660" y="943"/>
                  </a:lnTo>
                  <a:lnTo>
                    <a:pt x="707" y="990"/>
                  </a:lnTo>
                  <a:lnTo>
                    <a:pt x="849" y="943"/>
                  </a:lnTo>
                  <a:lnTo>
                    <a:pt x="990" y="848"/>
                  </a:lnTo>
                  <a:lnTo>
                    <a:pt x="1084" y="707"/>
                  </a:lnTo>
                  <a:lnTo>
                    <a:pt x="1131" y="566"/>
                  </a:lnTo>
                  <a:lnTo>
                    <a:pt x="1084" y="330"/>
                  </a:lnTo>
                  <a:lnTo>
                    <a:pt x="990" y="189"/>
                  </a:lnTo>
                  <a:lnTo>
                    <a:pt x="849" y="48"/>
                  </a:lnTo>
                  <a:lnTo>
                    <a:pt x="692" y="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2"/>
            <p:cNvSpPr/>
            <p:nvPr/>
          </p:nvSpPr>
          <p:spPr>
            <a:xfrm>
              <a:off x="1794225" y="1918800"/>
              <a:ext cx="28300" cy="24750"/>
            </a:xfrm>
            <a:custGeom>
              <a:avLst/>
              <a:gdLst/>
              <a:ahLst/>
              <a:cxnLst/>
              <a:rect l="l" t="t" r="r" b="b"/>
              <a:pathLst>
                <a:path w="1132" h="990" fill="none" extrusionOk="0">
                  <a:moveTo>
                    <a:pt x="566" y="0"/>
                  </a:moveTo>
                  <a:lnTo>
                    <a:pt x="566" y="0"/>
                  </a:lnTo>
                  <a:lnTo>
                    <a:pt x="378" y="48"/>
                  </a:lnTo>
                  <a:lnTo>
                    <a:pt x="189" y="142"/>
                  </a:lnTo>
                  <a:lnTo>
                    <a:pt x="48" y="283"/>
                  </a:lnTo>
                  <a:lnTo>
                    <a:pt x="1" y="472"/>
                  </a:lnTo>
                  <a:lnTo>
                    <a:pt x="1" y="519"/>
                  </a:lnTo>
                  <a:lnTo>
                    <a:pt x="95" y="566"/>
                  </a:lnTo>
                  <a:lnTo>
                    <a:pt x="95" y="519"/>
                  </a:lnTo>
                  <a:lnTo>
                    <a:pt x="95" y="519"/>
                  </a:lnTo>
                  <a:lnTo>
                    <a:pt x="95" y="330"/>
                  </a:lnTo>
                  <a:lnTo>
                    <a:pt x="189" y="189"/>
                  </a:lnTo>
                  <a:lnTo>
                    <a:pt x="330" y="48"/>
                  </a:lnTo>
                  <a:lnTo>
                    <a:pt x="472" y="0"/>
                  </a:lnTo>
                  <a:lnTo>
                    <a:pt x="472" y="0"/>
                  </a:lnTo>
                  <a:lnTo>
                    <a:pt x="660" y="0"/>
                  </a:lnTo>
                  <a:lnTo>
                    <a:pt x="849" y="95"/>
                  </a:lnTo>
                  <a:lnTo>
                    <a:pt x="943" y="236"/>
                  </a:lnTo>
                  <a:lnTo>
                    <a:pt x="990" y="424"/>
                  </a:lnTo>
                  <a:lnTo>
                    <a:pt x="990" y="424"/>
                  </a:lnTo>
                  <a:lnTo>
                    <a:pt x="990" y="519"/>
                  </a:lnTo>
                  <a:lnTo>
                    <a:pt x="990" y="519"/>
                  </a:lnTo>
                  <a:lnTo>
                    <a:pt x="990" y="660"/>
                  </a:lnTo>
                  <a:lnTo>
                    <a:pt x="896" y="801"/>
                  </a:lnTo>
                  <a:lnTo>
                    <a:pt x="802" y="896"/>
                  </a:lnTo>
                  <a:lnTo>
                    <a:pt x="660" y="943"/>
                  </a:lnTo>
                  <a:lnTo>
                    <a:pt x="707" y="990"/>
                  </a:lnTo>
                  <a:lnTo>
                    <a:pt x="707" y="990"/>
                  </a:lnTo>
                  <a:lnTo>
                    <a:pt x="849" y="943"/>
                  </a:lnTo>
                  <a:lnTo>
                    <a:pt x="990" y="848"/>
                  </a:lnTo>
                  <a:lnTo>
                    <a:pt x="1084" y="707"/>
                  </a:lnTo>
                  <a:lnTo>
                    <a:pt x="1131" y="566"/>
                  </a:lnTo>
                  <a:lnTo>
                    <a:pt x="1131" y="566"/>
                  </a:lnTo>
                  <a:lnTo>
                    <a:pt x="1084" y="330"/>
                  </a:lnTo>
                  <a:lnTo>
                    <a:pt x="990" y="189"/>
                  </a:lnTo>
                  <a:lnTo>
                    <a:pt x="849" y="48"/>
                  </a:lnTo>
                  <a:lnTo>
                    <a:pt x="613" y="0"/>
                  </a:lnTo>
                  <a:lnTo>
                    <a:pt x="613" y="0"/>
                  </a:lnTo>
                  <a:lnTo>
                    <a:pt x="5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2"/>
            <p:cNvSpPr/>
            <p:nvPr/>
          </p:nvSpPr>
          <p:spPr>
            <a:xfrm>
              <a:off x="1652900" y="1616100"/>
              <a:ext cx="25925" cy="25950"/>
            </a:xfrm>
            <a:custGeom>
              <a:avLst/>
              <a:gdLst/>
              <a:ahLst/>
              <a:cxnLst/>
              <a:rect l="l" t="t" r="r" b="b"/>
              <a:pathLst>
                <a:path w="1037" h="1038" extrusionOk="0">
                  <a:moveTo>
                    <a:pt x="519" y="48"/>
                  </a:moveTo>
                  <a:lnTo>
                    <a:pt x="660" y="95"/>
                  </a:lnTo>
                  <a:lnTo>
                    <a:pt x="848" y="189"/>
                  </a:lnTo>
                  <a:lnTo>
                    <a:pt x="943" y="331"/>
                  </a:lnTo>
                  <a:lnTo>
                    <a:pt x="990" y="519"/>
                  </a:lnTo>
                  <a:lnTo>
                    <a:pt x="943" y="708"/>
                  </a:lnTo>
                  <a:lnTo>
                    <a:pt x="848" y="849"/>
                  </a:lnTo>
                  <a:lnTo>
                    <a:pt x="707" y="943"/>
                  </a:lnTo>
                  <a:lnTo>
                    <a:pt x="519" y="990"/>
                  </a:lnTo>
                  <a:lnTo>
                    <a:pt x="330" y="943"/>
                  </a:lnTo>
                  <a:lnTo>
                    <a:pt x="189" y="849"/>
                  </a:lnTo>
                  <a:lnTo>
                    <a:pt x="95" y="708"/>
                  </a:lnTo>
                  <a:lnTo>
                    <a:pt x="48" y="519"/>
                  </a:lnTo>
                  <a:lnTo>
                    <a:pt x="95" y="331"/>
                  </a:lnTo>
                  <a:lnTo>
                    <a:pt x="189" y="189"/>
                  </a:lnTo>
                  <a:lnTo>
                    <a:pt x="330" y="95"/>
                  </a:lnTo>
                  <a:lnTo>
                    <a:pt x="519" y="48"/>
                  </a:lnTo>
                  <a:close/>
                  <a:moveTo>
                    <a:pt x="519" y="1"/>
                  </a:moveTo>
                  <a:lnTo>
                    <a:pt x="330" y="48"/>
                  </a:lnTo>
                  <a:lnTo>
                    <a:pt x="142" y="142"/>
                  </a:lnTo>
                  <a:lnTo>
                    <a:pt x="48" y="331"/>
                  </a:lnTo>
                  <a:lnTo>
                    <a:pt x="0" y="519"/>
                  </a:lnTo>
                  <a:lnTo>
                    <a:pt x="48" y="708"/>
                  </a:lnTo>
                  <a:lnTo>
                    <a:pt x="142" y="896"/>
                  </a:lnTo>
                  <a:lnTo>
                    <a:pt x="283" y="990"/>
                  </a:lnTo>
                  <a:lnTo>
                    <a:pt x="519" y="1037"/>
                  </a:lnTo>
                  <a:lnTo>
                    <a:pt x="707" y="990"/>
                  </a:lnTo>
                  <a:lnTo>
                    <a:pt x="848" y="896"/>
                  </a:lnTo>
                  <a:lnTo>
                    <a:pt x="990" y="708"/>
                  </a:lnTo>
                  <a:lnTo>
                    <a:pt x="1037" y="519"/>
                  </a:lnTo>
                  <a:lnTo>
                    <a:pt x="990" y="331"/>
                  </a:lnTo>
                  <a:lnTo>
                    <a:pt x="896"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2"/>
            <p:cNvSpPr/>
            <p:nvPr/>
          </p:nvSpPr>
          <p:spPr>
            <a:xfrm>
              <a:off x="1499775" y="1590200"/>
              <a:ext cx="11825" cy="24750"/>
            </a:xfrm>
            <a:custGeom>
              <a:avLst/>
              <a:gdLst/>
              <a:ahLst/>
              <a:cxnLst/>
              <a:rect l="l" t="t" r="r" b="b"/>
              <a:pathLst>
                <a:path w="473" h="990" extrusionOk="0">
                  <a:moveTo>
                    <a:pt x="48" y="1"/>
                  </a:moveTo>
                  <a:lnTo>
                    <a:pt x="48" y="48"/>
                  </a:lnTo>
                  <a:lnTo>
                    <a:pt x="189" y="95"/>
                  </a:lnTo>
                  <a:lnTo>
                    <a:pt x="331" y="236"/>
                  </a:lnTo>
                  <a:lnTo>
                    <a:pt x="378" y="330"/>
                  </a:lnTo>
                  <a:lnTo>
                    <a:pt x="425" y="519"/>
                  </a:lnTo>
                  <a:lnTo>
                    <a:pt x="378" y="660"/>
                  </a:lnTo>
                  <a:lnTo>
                    <a:pt x="284" y="801"/>
                  </a:lnTo>
                  <a:lnTo>
                    <a:pt x="189" y="896"/>
                  </a:lnTo>
                  <a:lnTo>
                    <a:pt x="1" y="943"/>
                  </a:lnTo>
                  <a:lnTo>
                    <a:pt x="1" y="990"/>
                  </a:lnTo>
                  <a:lnTo>
                    <a:pt x="189" y="943"/>
                  </a:lnTo>
                  <a:lnTo>
                    <a:pt x="378" y="801"/>
                  </a:lnTo>
                  <a:lnTo>
                    <a:pt x="425" y="660"/>
                  </a:lnTo>
                  <a:lnTo>
                    <a:pt x="472" y="424"/>
                  </a:lnTo>
                  <a:lnTo>
                    <a:pt x="425" y="283"/>
                  </a:lnTo>
                  <a:lnTo>
                    <a:pt x="331" y="142"/>
                  </a:lnTo>
                  <a:lnTo>
                    <a:pt x="189" y="48"/>
                  </a:lnTo>
                  <a:lnTo>
                    <a:pt x="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2"/>
            <p:cNvSpPr/>
            <p:nvPr/>
          </p:nvSpPr>
          <p:spPr>
            <a:xfrm>
              <a:off x="1499775" y="1590200"/>
              <a:ext cx="11825" cy="24750"/>
            </a:xfrm>
            <a:custGeom>
              <a:avLst/>
              <a:gdLst/>
              <a:ahLst/>
              <a:cxnLst/>
              <a:rect l="l" t="t" r="r" b="b"/>
              <a:pathLst>
                <a:path w="473" h="990" fill="none" extrusionOk="0">
                  <a:moveTo>
                    <a:pt x="48" y="1"/>
                  </a:moveTo>
                  <a:lnTo>
                    <a:pt x="48" y="48"/>
                  </a:lnTo>
                  <a:lnTo>
                    <a:pt x="48" y="48"/>
                  </a:lnTo>
                  <a:lnTo>
                    <a:pt x="189" y="95"/>
                  </a:lnTo>
                  <a:lnTo>
                    <a:pt x="331" y="236"/>
                  </a:lnTo>
                  <a:lnTo>
                    <a:pt x="378" y="330"/>
                  </a:lnTo>
                  <a:lnTo>
                    <a:pt x="425" y="519"/>
                  </a:lnTo>
                  <a:lnTo>
                    <a:pt x="425" y="519"/>
                  </a:lnTo>
                  <a:lnTo>
                    <a:pt x="378" y="660"/>
                  </a:lnTo>
                  <a:lnTo>
                    <a:pt x="284" y="801"/>
                  </a:lnTo>
                  <a:lnTo>
                    <a:pt x="189" y="896"/>
                  </a:lnTo>
                  <a:lnTo>
                    <a:pt x="1" y="943"/>
                  </a:lnTo>
                  <a:lnTo>
                    <a:pt x="1" y="943"/>
                  </a:lnTo>
                  <a:lnTo>
                    <a:pt x="1" y="990"/>
                  </a:lnTo>
                  <a:lnTo>
                    <a:pt x="1" y="990"/>
                  </a:lnTo>
                  <a:lnTo>
                    <a:pt x="189" y="943"/>
                  </a:lnTo>
                  <a:lnTo>
                    <a:pt x="378" y="801"/>
                  </a:lnTo>
                  <a:lnTo>
                    <a:pt x="425" y="660"/>
                  </a:lnTo>
                  <a:lnTo>
                    <a:pt x="472" y="424"/>
                  </a:lnTo>
                  <a:lnTo>
                    <a:pt x="472" y="424"/>
                  </a:lnTo>
                  <a:lnTo>
                    <a:pt x="425" y="283"/>
                  </a:lnTo>
                  <a:lnTo>
                    <a:pt x="331" y="142"/>
                  </a:lnTo>
                  <a:lnTo>
                    <a:pt x="189" y="48"/>
                  </a:lnTo>
                  <a:lnTo>
                    <a:pt x="48" y="1"/>
                  </a:lnTo>
                  <a:lnTo>
                    <a:pt x="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2"/>
            <p:cNvSpPr/>
            <p:nvPr/>
          </p:nvSpPr>
          <p:spPr>
            <a:xfrm>
              <a:off x="1789525" y="1786900"/>
              <a:ext cx="25925" cy="25925"/>
            </a:xfrm>
            <a:custGeom>
              <a:avLst/>
              <a:gdLst/>
              <a:ahLst/>
              <a:cxnLst/>
              <a:rect l="l" t="t" r="r" b="b"/>
              <a:pathLst>
                <a:path w="1037" h="1037" extrusionOk="0">
                  <a:moveTo>
                    <a:pt x="471" y="0"/>
                  </a:moveTo>
                  <a:lnTo>
                    <a:pt x="283" y="47"/>
                  </a:lnTo>
                  <a:lnTo>
                    <a:pt x="94" y="141"/>
                  </a:lnTo>
                  <a:lnTo>
                    <a:pt x="0" y="330"/>
                  </a:lnTo>
                  <a:lnTo>
                    <a:pt x="0" y="518"/>
                  </a:lnTo>
                  <a:lnTo>
                    <a:pt x="47" y="330"/>
                  </a:lnTo>
                  <a:lnTo>
                    <a:pt x="142" y="188"/>
                  </a:lnTo>
                  <a:lnTo>
                    <a:pt x="283" y="94"/>
                  </a:lnTo>
                  <a:lnTo>
                    <a:pt x="471" y="47"/>
                  </a:lnTo>
                  <a:lnTo>
                    <a:pt x="660" y="94"/>
                  </a:lnTo>
                  <a:lnTo>
                    <a:pt x="801" y="188"/>
                  </a:lnTo>
                  <a:lnTo>
                    <a:pt x="895" y="330"/>
                  </a:lnTo>
                  <a:lnTo>
                    <a:pt x="942" y="518"/>
                  </a:lnTo>
                  <a:lnTo>
                    <a:pt x="895" y="707"/>
                  </a:lnTo>
                  <a:lnTo>
                    <a:pt x="801" y="848"/>
                  </a:lnTo>
                  <a:lnTo>
                    <a:pt x="660" y="942"/>
                  </a:lnTo>
                  <a:lnTo>
                    <a:pt x="471" y="989"/>
                  </a:lnTo>
                  <a:lnTo>
                    <a:pt x="283" y="942"/>
                  </a:lnTo>
                  <a:lnTo>
                    <a:pt x="142" y="848"/>
                  </a:lnTo>
                  <a:lnTo>
                    <a:pt x="47" y="660"/>
                  </a:lnTo>
                  <a:lnTo>
                    <a:pt x="0" y="518"/>
                  </a:lnTo>
                  <a:lnTo>
                    <a:pt x="47" y="754"/>
                  </a:lnTo>
                  <a:lnTo>
                    <a:pt x="142" y="895"/>
                  </a:lnTo>
                  <a:lnTo>
                    <a:pt x="330" y="989"/>
                  </a:lnTo>
                  <a:lnTo>
                    <a:pt x="518" y="1036"/>
                  </a:lnTo>
                  <a:lnTo>
                    <a:pt x="707" y="989"/>
                  </a:lnTo>
                  <a:lnTo>
                    <a:pt x="895" y="848"/>
                  </a:lnTo>
                  <a:lnTo>
                    <a:pt x="990" y="707"/>
                  </a:lnTo>
                  <a:lnTo>
                    <a:pt x="1037" y="518"/>
                  </a:lnTo>
                  <a:lnTo>
                    <a:pt x="990" y="283"/>
                  </a:lnTo>
                  <a:lnTo>
                    <a:pt x="895" y="141"/>
                  </a:lnTo>
                  <a:lnTo>
                    <a:pt x="707" y="47"/>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2"/>
            <p:cNvSpPr/>
            <p:nvPr/>
          </p:nvSpPr>
          <p:spPr>
            <a:xfrm>
              <a:off x="1789525" y="1786900"/>
              <a:ext cx="25925" cy="25925"/>
            </a:xfrm>
            <a:custGeom>
              <a:avLst/>
              <a:gdLst/>
              <a:ahLst/>
              <a:cxnLst/>
              <a:rect l="l" t="t" r="r" b="b"/>
              <a:pathLst>
                <a:path w="1037" h="1037" fill="none" extrusionOk="0">
                  <a:moveTo>
                    <a:pt x="471" y="0"/>
                  </a:moveTo>
                  <a:lnTo>
                    <a:pt x="471" y="0"/>
                  </a:lnTo>
                  <a:lnTo>
                    <a:pt x="283" y="47"/>
                  </a:lnTo>
                  <a:lnTo>
                    <a:pt x="94" y="141"/>
                  </a:lnTo>
                  <a:lnTo>
                    <a:pt x="0" y="330"/>
                  </a:lnTo>
                  <a:lnTo>
                    <a:pt x="0" y="518"/>
                  </a:lnTo>
                  <a:lnTo>
                    <a:pt x="0" y="518"/>
                  </a:lnTo>
                  <a:lnTo>
                    <a:pt x="47" y="754"/>
                  </a:lnTo>
                  <a:lnTo>
                    <a:pt x="142" y="895"/>
                  </a:lnTo>
                  <a:lnTo>
                    <a:pt x="330" y="989"/>
                  </a:lnTo>
                  <a:lnTo>
                    <a:pt x="518" y="1036"/>
                  </a:lnTo>
                  <a:lnTo>
                    <a:pt x="518" y="1036"/>
                  </a:lnTo>
                  <a:lnTo>
                    <a:pt x="707" y="989"/>
                  </a:lnTo>
                  <a:lnTo>
                    <a:pt x="895" y="848"/>
                  </a:lnTo>
                  <a:lnTo>
                    <a:pt x="990" y="707"/>
                  </a:lnTo>
                  <a:lnTo>
                    <a:pt x="1037" y="518"/>
                  </a:lnTo>
                  <a:lnTo>
                    <a:pt x="1037" y="518"/>
                  </a:lnTo>
                  <a:lnTo>
                    <a:pt x="990" y="283"/>
                  </a:lnTo>
                  <a:lnTo>
                    <a:pt x="895" y="141"/>
                  </a:lnTo>
                  <a:lnTo>
                    <a:pt x="707" y="47"/>
                  </a:lnTo>
                  <a:lnTo>
                    <a:pt x="518" y="0"/>
                  </a:lnTo>
                  <a:lnTo>
                    <a:pt x="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2"/>
            <p:cNvSpPr/>
            <p:nvPr/>
          </p:nvSpPr>
          <p:spPr>
            <a:xfrm>
              <a:off x="1789525" y="1788075"/>
              <a:ext cx="23575" cy="23575"/>
            </a:xfrm>
            <a:custGeom>
              <a:avLst/>
              <a:gdLst/>
              <a:ahLst/>
              <a:cxnLst/>
              <a:rect l="l" t="t" r="r" b="b"/>
              <a:pathLst>
                <a:path w="943" h="943" fill="none" extrusionOk="0">
                  <a:moveTo>
                    <a:pt x="471" y="942"/>
                  </a:moveTo>
                  <a:lnTo>
                    <a:pt x="471" y="942"/>
                  </a:lnTo>
                  <a:lnTo>
                    <a:pt x="283" y="895"/>
                  </a:lnTo>
                  <a:lnTo>
                    <a:pt x="142" y="801"/>
                  </a:lnTo>
                  <a:lnTo>
                    <a:pt x="47" y="613"/>
                  </a:lnTo>
                  <a:lnTo>
                    <a:pt x="0" y="471"/>
                  </a:lnTo>
                  <a:lnTo>
                    <a:pt x="0" y="471"/>
                  </a:lnTo>
                  <a:lnTo>
                    <a:pt x="47" y="283"/>
                  </a:lnTo>
                  <a:lnTo>
                    <a:pt x="142" y="141"/>
                  </a:lnTo>
                  <a:lnTo>
                    <a:pt x="283" y="47"/>
                  </a:lnTo>
                  <a:lnTo>
                    <a:pt x="471" y="0"/>
                  </a:lnTo>
                  <a:lnTo>
                    <a:pt x="471" y="0"/>
                  </a:lnTo>
                  <a:lnTo>
                    <a:pt x="660" y="47"/>
                  </a:lnTo>
                  <a:lnTo>
                    <a:pt x="801" y="141"/>
                  </a:lnTo>
                  <a:lnTo>
                    <a:pt x="895" y="283"/>
                  </a:lnTo>
                  <a:lnTo>
                    <a:pt x="942" y="471"/>
                  </a:lnTo>
                  <a:lnTo>
                    <a:pt x="942" y="471"/>
                  </a:lnTo>
                  <a:lnTo>
                    <a:pt x="942" y="471"/>
                  </a:lnTo>
                  <a:lnTo>
                    <a:pt x="895" y="660"/>
                  </a:lnTo>
                  <a:lnTo>
                    <a:pt x="801" y="801"/>
                  </a:lnTo>
                  <a:lnTo>
                    <a:pt x="660" y="895"/>
                  </a:lnTo>
                  <a:lnTo>
                    <a:pt x="471"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2"/>
            <p:cNvSpPr/>
            <p:nvPr/>
          </p:nvSpPr>
          <p:spPr>
            <a:xfrm>
              <a:off x="1910825" y="1918800"/>
              <a:ext cx="25950" cy="25925"/>
            </a:xfrm>
            <a:custGeom>
              <a:avLst/>
              <a:gdLst/>
              <a:ahLst/>
              <a:cxnLst/>
              <a:rect l="l" t="t" r="r" b="b"/>
              <a:pathLst>
                <a:path w="1038" h="1037" extrusionOk="0">
                  <a:moveTo>
                    <a:pt x="142" y="189"/>
                  </a:moveTo>
                  <a:lnTo>
                    <a:pt x="1" y="330"/>
                  </a:lnTo>
                  <a:lnTo>
                    <a:pt x="1" y="519"/>
                  </a:lnTo>
                  <a:lnTo>
                    <a:pt x="48" y="330"/>
                  </a:lnTo>
                  <a:lnTo>
                    <a:pt x="142" y="189"/>
                  </a:lnTo>
                  <a:close/>
                  <a:moveTo>
                    <a:pt x="472" y="0"/>
                  </a:moveTo>
                  <a:lnTo>
                    <a:pt x="283" y="48"/>
                  </a:lnTo>
                  <a:lnTo>
                    <a:pt x="142" y="189"/>
                  </a:lnTo>
                  <a:lnTo>
                    <a:pt x="283" y="95"/>
                  </a:lnTo>
                  <a:lnTo>
                    <a:pt x="472" y="48"/>
                  </a:lnTo>
                  <a:lnTo>
                    <a:pt x="660" y="95"/>
                  </a:lnTo>
                  <a:lnTo>
                    <a:pt x="802" y="189"/>
                  </a:lnTo>
                  <a:lnTo>
                    <a:pt x="896" y="330"/>
                  </a:lnTo>
                  <a:lnTo>
                    <a:pt x="943" y="519"/>
                  </a:lnTo>
                  <a:lnTo>
                    <a:pt x="896" y="707"/>
                  </a:lnTo>
                  <a:lnTo>
                    <a:pt x="802" y="848"/>
                  </a:lnTo>
                  <a:lnTo>
                    <a:pt x="660" y="943"/>
                  </a:lnTo>
                  <a:lnTo>
                    <a:pt x="472" y="990"/>
                  </a:lnTo>
                  <a:lnTo>
                    <a:pt x="283" y="943"/>
                  </a:lnTo>
                  <a:lnTo>
                    <a:pt x="142" y="848"/>
                  </a:lnTo>
                  <a:lnTo>
                    <a:pt x="48" y="707"/>
                  </a:lnTo>
                  <a:lnTo>
                    <a:pt x="1" y="519"/>
                  </a:lnTo>
                  <a:lnTo>
                    <a:pt x="1" y="566"/>
                  </a:lnTo>
                  <a:lnTo>
                    <a:pt x="48" y="754"/>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2"/>
            <p:cNvSpPr/>
            <p:nvPr/>
          </p:nvSpPr>
          <p:spPr>
            <a:xfrm>
              <a:off x="1910825" y="1918800"/>
              <a:ext cx="25950" cy="25925"/>
            </a:xfrm>
            <a:custGeom>
              <a:avLst/>
              <a:gdLst/>
              <a:ahLst/>
              <a:cxnLst/>
              <a:rect l="l" t="t" r="r" b="b"/>
              <a:pathLst>
                <a:path w="1038" h="1037" fill="none" extrusionOk="0">
                  <a:moveTo>
                    <a:pt x="472" y="0"/>
                  </a:moveTo>
                  <a:lnTo>
                    <a:pt x="472" y="0"/>
                  </a:lnTo>
                  <a:lnTo>
                    <a:pt x="283" y="48"/>
                  </a:lnTo>
                  <a:lnTo>
                    <a:pt x="142" y="189"/>
                  </a:lnTo>
                  <a:lnTo>
                    <a:pt x="1" y="330"/>
                  </a:lnTo>
                  <a:lnTo>
                    <a:pt x="1" y="566"/>
                  </a:lnTo>
                  <a:lnTo>
                    <a:pt x="1" y="566"/>
                  </a:lnTo>
                  <a:lnTo>
                    <a:pt x="48" y="754"/>
                  </a:lnTo>
                  <a:lnTo>
                    <a:pt x="142" y="896"/>
                  </a:lnTo>
                  <a:lnTo>
                    <a:pt x="330" y="990"/>
                  </a:lnTo>
                  <a:lnTo>
                    <a:pt x="519" y="1037"/>
                  </a:lnTo>
                  <a:lnTo>
                    <a:pt x="519" y="1037"/>
                  </a:lnTo>
                  <a:lnTo>
                    <a:pt x="707" y="990"/>
                  </a:lnTo>
                  <a:lnTo>
                    <a:pt x="896" y="896"/>
                  </a:lnTo>
                  <a:lnTo>
                    <a:pt x="990" y="707"/>
                  </a:lnTo>
                  <a:lnTo>
                    <a:pt x="1037" y="519"/>
                  </a:lnTo>
                  <a:lnTo>
                    <a:pt x="1037" y="519"/>
                  </a:lnTo>
                  <a:lnTo>
                    <a:pt x="990" y="330"/>
                  </a:lnTo>
                  <a:lnTo>
                    <a:pt x="896" y="142"/>
                  </a:lnTo>
                  <a:lnTo>
                    <a:pt x="707" y="48"/>
                  </a:lnTo>
                  <a:lnTo>
                    <a:pt x="519" y="0"/>
                  </a:lnTo>
                  <a:lnTo>
                    <a:pt x="4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2"/>
            <p:cNvSpPr/>
            <p:nvPr/>
          </p:nvSpPr>
          <p:spPr>
            <a:xfrm>
              <a:off x="1910825" y="1919975"/>
              <a:ext cx="23575" cy="23575"/>
            </a:xfrm>
            <a:custGeom>
              <a:avLst/>
              <a:gdLst/>
              <a:ahLst/>
              <a:cxnLst/>
              <a:rect l="l" t="t" r="r" b="b"/>
              <a:pathLst>
                <a:path w="943" h="943" fill="none" extrusionOk="0">
                  <a:moveTo>
                    <a:pt x="472" y="943"/>
                  </a:moveTo>
                  <a:lnTo>
                    <a:pt x="472" y="943"/>
                  </a:lnTo>
                  <a:lnTo>
                    <a:pt x="283" y="896"/>
                  </a:lnTo>
                  <a:lnTo>
                    <a:pt x="142" y="801"/>
                  </a:lnTo>
                  <a:lnTo>
                    <a:pt x="48" y="660"/>
                  </a:lnTo>
                  <a:lnTo>
                    <a:pt x="1" y="472"/>
                  </a:lnTo>
                  <a:lnTo>
                    <a:pt x="1" y="472"/>
                  </a:lnTo>
                  <a:lnTo>
                    <a:pt x="48" y="283"/>
                  </a:lnTo>
                  <a:lnTo>
                    <a:pt x="142" y="142"/>
                  </a:lnTo>
                  <a:lnTo>
                    <a:pt x="283" y="48"/>
                  </a:lnTo>
                  <a:lnTo>
                    <a:pt x="472" y="1"/>
                  </a:lnTo>
                  <a:lnTo>
                    <a:pt x="472" y="1"/>
                  </a:lnTo>
                  <a:lnTo>
                    <a:pt x="660" y="48"/>
                  </a:lnTo>
                  <a:lnTo>
                    <a:pt x="802" y="142"/>
                  </a:lnTo>
                  <a:lnTo>
                    <a:pt x="896" y="283"/>
                  </a:lnTo>
                  <a:lnTo>
                    <a:pt x="943" y="472"/>
                  </a:lnTo>
                  <a:lnTo>
                    <a:pt x="943" y="472"/>
                  </a:lnTo>
                  <a:lnTo>
                    <a:pt x="943" y="472"/>
                  </a:lnTo>
                  <a:lnTo>
                    <a:pt x="896" y="660"/>
                  </a:lnTo>
                  <a:lnTo>
                    <a:pt x="802" y="801"/>
                  </a:lnTo>
                  <a:lnTo>
                    <a:pt x="660" y="896"/>
                  </a:lnTo>
                  <a:lnTo>
                    <a:pt x="472" y="943"/>
                  </a:lnTo>
                  <a:lnTo>
                    <a:pt x="472" y="943"/>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2"/>
            <p:cNvSpPr/>
            <p:nvPr/>
          </p:nvSpPr>
          <p:spPr>
            <a:xfrm>
              <a:off x="1957950" y="1841075"/>
              <a:ext cx="25925" cy="25925"/>
            </a:xfrm>
            <a:custGeom>
              <a:avLst/>
              <a:gdLst/>
              <a:ahLst/>
              <a:cxnLst/>
              <a:rect l="l" t="t" r="r" b="b"/>
              <a:pathLst>
                <a:path w="1037" h="1037" extrusionOk="0">
                  <a:moveTo>
                    <a:pt x="47" y="330"/>
                  </a:moveTo>
                  <a:lnTo>
                    <a:pt x="0" y="565"/>
                  </a:lnTo>
                  <a:lnTo>
                    <a:pt x="47" y="754"/>
                  </a:lnTo>
                  <a:lnTo>
                    <a:pt x="141" y="848"/>
                  </a:lnTo>
                  <a:lnTo>
                    <a:pt x="47" y="707"/>
                  </a:lnTo>
                  <a:lnTo>
                    <a:pt x="47" y="518"/>
                  </a:lnTo>
                  <a:lnTo>
                    <a:pt x="47" y="330"/>
                  </a:lnTo>
                  <a:close/>
                  <a:moveTo>
                    <a:pt x="141" y="848"/>
                  </a:moveTo>
                  <a:lnTo>
                    <a:pt x="141" y="848"/>
                  </a:lnTo>
                  <a:lnTo>
                    <a:pt x="141" y="848"/>
                  </a:lnTo>
                  <a:lnTo>
                    <a:pt x="141" y="848"/>
                  </a:lnTo>
                  <a:close/>
                  <a:moveTo>
                    <a:pt x="471" y="0"/>
                  </a:moveTo>
                  <a:lnTo>
                    <a:pt x="283" y="47"/>
                  </a:lnTo>
                  <a:lnTo>
                    <a:pt x="141" y="189"/>
                  </a:lnTo>
                  <a:lnTo>
                    <a:pt x="330" y="94"/>
                  </a:lnTo>
                  <a:lnTo>
                    <a:pt x="471" y="47"/>
                  </a:lnTo>
                  <a:lnTo>
                    <a:pt x="660" y="94"/>
                  </a:lnTo>
                  <a:lnTo>
                    <a:pt x="801" y="189"/>
                  </a:lnTo>
                  <a:lnTo>
                    <a:pt x="942" y="330"/>
                  </a:lnTo>
                  <a:lnTo>
                    <a:pt x="942" y="518"/>
                  </a:lnTo>
                  <a:lnTo>
                    <a:pt x="942" y="707"/>
                  </a:lnTo>
                  <a:lnTo>
                    <a:pt x="801" y="848"/>
                  </a:lnTo>
                  <a:lnTo>
                    <a:pt x="660" y="942"/>
                  </a:lnTo>
                  <a:lnTo>
                    <a:pt x="471" y="989"/>
                  </a:lnTo>
                  <a:lnTo>
                    <a:pt x="330" y="942"/>
                  </a:lnTo>
                  <a:lnTo>
                    <a:pt x="141" y="848"/>
                  </a:lnTo>
                  <a:lnTo>
                    <a:pt x="189" y="895"/>
                  </a:lnTo>
                  <a:lnTo>
                    <a:pt x="330" y="989"/>
                  </a:lnTo>
                  <a:lnTo>
                    <a:pt x="565" y="1037"/>
                  </a:lnTo>
                  <a:lnTo>
                    <a:pt x="754" y="989"/>
                  </a:lnTo>
                  <a:lnTo>
                    <a:pt x="895" y="895"/>
                  </a:lnTo>
                  <a:lnTo>
                    <a:pt x="989" y="707"/>
                  </a:lnTo>
                  <a:lnTo>
                    <a:pt x="1037" y="518"/>
                  </a:lnTo>
                  <a:lnTo>
                    <a:pt x="989" y="330"/>
                  </a:lnTo>
                  <a:lnTo>
                    <a:pt x="895" y="141"/>
                  </a:lnTo>
                  <a:lnTo>
                    <a:pt x="707" y="47"/>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2"/>
            <p:cNvSpPr/>
            <p:nvPr/>
          </p:nvSpPr>
          <p:spPr>
            <a:xfrm>
              <a:off x="2094550" y="1752725"/>
              <a:ext cx="25950" cy="25950"/>
            </a:xfrm>
            <a:custGeom>
              <a:avLst/>
              <a:gdLst/>
              <a:ahLst/>
              <a:cxnLst/>
              <a:rect l="l" t="t" r="r" b="b"/>
              <a:pathLst>
                <a:path w="1038" h="1038" extrusionOk="0">
                  <a:moveTo>
                    <a:pt x="519" y="48"/>
                  </a:moveTo>
                  <a:lnTo>
                    <a:pt x="708" y="95"/>
                  </a:lnTo>
                  <a:lnTo>
                    <a:pt x="849" y="189"/>
                  </a:lnTo>
                  <a:lnTo>
                    <a:pt x="943" y="331"/>
                  </a:lnTo>
                  <a:lnTo>
                    <a:pt x="990" y="519"/>
                  </a:lnTo>
                  <a:lnTo>
                    <a:pt x="943" y="707"/>
                  </a:lnTo>
                  <a:lnTo>
                    <a:pt x="849" y="849"/>
                  </a:lnTo>
                  <a:lnTo>
                    <a:pt x="708" y="943"/>
                  </a:lnTo>
                  <a:lnTo>
                    <a:pt x="519" y="990"/>
                  </a:lnTo>
                  <a:lnTo>
                    <a:pt x="331" y="943"/>
                  </a:lnTo>
                  <a:lnTo>
                    <a:pt x="189" y="849"/>
                  </a:lnTo>
                  <a:lnTo>
                    <a:pt x="95" y="707"/>
                  </a:lnTo>
                  <a:lnTo>
                    <a:pt x="48" y="519"/>
                  </a:lnTo>
                  <a:lnTo>
                    <a:pt x="95" y="331"/>
                  </a:lnTo>
                  <a:lnTo>
                    <a:pt x="189" y="189"/>
                  </a:lnTo>
                  <a:lnTo>
                    <a:pt x="331" y="95"/>
                  </a:lnTo>
                  <a:lnTo>
                    <a:pt x="519" y="48"/>
                  </a:lnTo>
                  <a:close/>
                  <a:moveTo>
                    <a:pt x="519" y="1"/>
                  </a:moveTo>
                  <a:lnTo>
                    <a:pt x="284" y="48"/>
                  </a:lnTo>
                  <a:lnTo>
                    <a:pt x="142" y="189"/>
                  </a:lnTo>
                  <a:lnTo>
                    <a:pt x="48" y="331"/>
                  </a:lnTo>
                  <a:lnTo>
                    <a:pt x="1" y="566"/>
                  </a:lnTo>
                  <a:lnTo>
                    <a:pt x="48" y="755"/>
                  </a:lnTo>
                  <a:lnTo>
                    <a:pt x="189" y="896"/>
                  </a:lnTo>
                  <a:lnTo>
                    <a:pt x="378" y="1037"/>
                  </a:lnTo>
                  <a:lnTo>
                    <a:pt x="566" y="1037"/>
                  </a:lnTo>
                  <a:lnTo>
                    <a:pt x="755" y="990"/>
                  </a:lnTo>
                  <a:lnTo>
                    <a:pt x="896" y="896"/>
                  </a:lnTo>
                  <a:lnTo>
                    <a:pt x="990" y="755"/>
                  </a:lnTo>
                  <a:lnTo>
                    <a:pt x="1037" y="566"/>
                  </a:lnTo>
                  <a:lnTo>
                    <a:pt x="990" y="331"/>
                  </a:lnTo>
                  <a:lnTo>
                    <a:pt x="896" y="189"/>
                  </a:lnTo>
                  <a:lnTo>
                    <a:pt x="708"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2"/>
            <p:cNvSpPr/>
            <p:nvPr/>
          </p:nvSpPr>
          <p:spPr>
            <a:xfrm>
              <a:off x="2129900" y="1673825"/>
              <a:ext cx="27100" cy="27100"/>
            </a:xfrm>
            <a:custGeom>
              <a:avLst/>
              <a:gdLst/>
              <a:ahLst/>
              <a:cxnLst/>
              <a:rect l="l" t="t" r="r" b="b"/>
              <a:pathLst>
                <a:path w="1084" h="1084" extrusionOk="0">
                  <a:moveTo>
                    <a:pt x="566" y="47"/>
                  </a:moveTo>
                  <a:lnTo>
                    <a:pt x="754" y="95"/>
                  </a:lnTo>
                  <a:lnTo>
                    <a:pt x="895" y="189"/>
                  </a:lnTo>
                  <a:lnTo>
                    <a:pt x="990" y="330"/>
                  </a:lnTo>
                  <a:lnTo>
                    <a:pt x="1037" y="519"/>
                  </a:lnTo>
                  <a:lnTo>
                    <a:pt x="990" y="707"/>
                  </a:lnTo>
                  <a:lnTo>
                    <a:pt x="895" y="848"/>
                  </a:lnTo>
                  <a:lnTo>
                    <a:pt x="754" y="943"/>
                  </a:lnTo>
                  <a:lnTo>
                    <a:pt x="566" y="990"/>
                  </a:lnTo>
                  <a:lnTo>
                    <a:pt x="377" y="943"/>
                  </a:lnTo>
                  <a:lnTo>
                    <a:pt x="236" y="848"/>
                  </a:lnTo>
                  <a:lnTo>
                    <a:pt x="142" y="707"/>
                  </a:lnTo>
                  <a:lnTo>
                    <a:pt x="95" y="519"/>
                  </a:lnTo>
                  <a:lnTo>
                    <a:pt x="142" y="330"/>
                  </a:lnTo>
                  <a:lnTo>
                    <a:pt x="236" y="189"/>
                  </a:lnTo>
                  <a:lnTo>
                    <a:pt x="377" y="95"/>
                  </a:lnTo>
                  <a:lnTo>
                    <a:pt x="566" y="47"/>
                  </a:lnTo>
                  <a:close/>
                  <a:moveTo>
                    <a:pt x="566" y="0"/>
                  </a:moveTo>
                  <a:lnTo>
                    <a:pt x="330" y="47"/>
                  </a:lnTo>
                  <a:lnTo>
                    <a:pt x="189" y="142"/>
                  </a:lnTo>
                  <a:lnTo>
                    <a:pt x="47" y="330"/>
                  </a:lnTo>
                  <a:lnTo>
                    <a:pt x="0" y="519"/>
                  </a:lnTo>
                  <a:lnTo>
                    <a:pt x="47" y="754"/>
                  </a:lnTo>
                  <a:lnTo>
                    <a:pt x="189" y="943"/>
                  </a:lnTo>
                  <a:lnTo>
                    <a:pt x="330" y="1037"/>
                  </a:lnTo>
                  <a:lnTo>
                    <a:pt x="566" y="1084"/>
                  </a:lnTo>
                  <a:lnTo>
                    <a:pt x="754" y="1037"/>
                  </a:lnTo>
                  <a:lnTo>
                    <a:pt x="943" y="943"/>
                  </a:lnTo>
                  <a:lnTo>
                    <a:pt x="1037" y="754"/>
                  </a:lnTo>
                  <a:lnTo>
                    <a:pt x="1084" y="519"/>
                  </a:lnTo>
                  <a:lnTo>
                    <a:pt x="1037" y="330"/>
                  </a:lnTo>
                  <a:lnTo>
                    <a:pt x="943" y="142"/>
                  </a:lnTo>
                  <a:lnTo>
                    <a:pt x="754"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2"/>
            <p:cNvSpPr/>
            <p:nvPr/>
          </p:nvSpPr>
          <p:spPr>
            <a:xfrm>
              <a:off x="2192325" y="1736250"/>
              <a:ext cx="25925" cy="25925"/>
            </a:xfrm>
            <a:custGeom>
              <a:avLst/>
              <a:gdLst/>
              <a:ahLst/>
              <a:cxnLst/>
              <a:rect l="l" t="t" r="r" b="b"/>
              <a:pathLst>
                <a:path w="1037" h="1037" extrusionOk="0">
                  <a:moveTo>
                    <a:pt x="518" y="47"/>
                  </a:moveTo>
                  <a:lnTo>
                    <a:pt x="707" y="94"/>
                  </a:lnTo>
                  <a:lnTo>
                    <a:pt x="848" y="189"/>
                  </a:lnTo>
                  <a:lnTo>
                    <a:pt x="942" y="330"/>
                  </a:lnTo>
                  <a:lnTo>
                    <a:pt x="990" y="518"/>
                  </a:lnTo>
                  <a:lnTo>
                    <a:pt x="942" y="707"/>
                  </a:lnTo>
                  <a:lnTo>
                    <a:pt x="848" y="848"/>
                  </a:lnTo>
                  <a:lnTo>
                    <a:pt x="707" y="942"/>
                  </a:lnTo>
                  <a:lnTo>
                    <a:pt x="518" y="990"/>
                  </a:lnTo>
                  <a:lnTo>
                    <a:pt x="330" y="942"/>
                  </a:lnTo>
                  <a:lnTo>
                    <a:pt x="189" y="848"/>
                  </a:lnTo>
                  <a:lnTo>
                    <a:pt x="94" y="707"/>
                  </a:lnTo>
                  <a:lnTo>
                    <a:pt x="47" y="518"/>
                  </a:lnTo>
                  <a:lnTo>
                    <a:pt x="94" y="330"/>
                  </a:lnTo>
                  <a:lnTo>
                    <a:pt x="189" y="189"/>
                  </a:lnTo>
                  <a:lnTo>
                    <a:pt x="330" y="94"/>
                  </a:lnTo>
                  <a:lnTo>
                    <a:pt x="518" y="47"/>
                  </a:lnTo>
                  <a:close/>
                  <a:moveTo>
                    <a:pt x="518" y="0"/>
                  </a:moveTo>
                  <a:lnTo>
                    <a:pt x="330" y="47"/>
                  </a:lnTo>
                  <a:lnTo>
                    <a:pt x="142" y="142"/>
                  </a:lnTo>
                  <a:lnTo>
                    <a:pt x="47" y="330"/>
                  </a:lnTo>
                  <a:lnTo>
                    <a:pt x="0" y="518"/>
                  </a:lnTo>
                  <a:lnTo>
                    <a:pt x="47" y="707"/>
                  </a:lnTo>
                  <a:lnTo>
                    <a:pt x="142" y="895"/>
                  </a:lnTo>
                  <a:lnTo>
                    <a:pt x="330" y="990"/>
                  </a:lnTo>
                  <a:lnTo>
                    <a:pt x="518" y="1037"/>
                  </a:lnTo>
                  <a:lnTo>
                    <a:pt x="754" y="990"/>
                  </a:lnTo>
                  <a:lnTo>
                    <a:pt x="895" y="895"/>
                  </a:lnTo>
                  <a:lnTo>
                    <a:pt x="990" y="707"/>
                  </a:lnTo>
                  <a:lnTo>
                    <a:pt x="1037" y="518"/>
                  </a:lnTo>
                  <a:lnTo>
                    <a:pt x="990" y="330"/>
                  </a:lnTo>
                  <a:lnTo>
                    <a:pt x="895" y="142"/>
                  </a:lnTo>
                  <a:lnTo>
                    <a:pt x="707" y="47"/>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2"/>
            <p:cNvSpPr/>
            <p:nvPr/>
          </p:nvSpPr>
          <p:spPr>
            <a:xfrm>
              <a:off x="2168750" y="1599625"/>
              <a:ext cx="25950" cy="15325"/>
            </a:xfrm>
            <a:custGeom>
              <a:avLst/>
              <a:gdLst/>
              <a:ahLst/>
              <a:cxnLst/>
              <a:rect l="l" t="t" r="r" b="b"/>
              <a:pathLst>
                <a:path w="1038" h="613" extrusionOk="0">
                  <a:moveTo>
                    <a:pt x="48" y="0"/>
                  </a:moveTo>
                  <a:lnTo>
                    <a:pt x="1" y="47"/>
                  </a:lnTo>
                  <a:lnTo>
                    <a:pt x="1" y="95"/>
                  </a:lnTo>
                  <a:lnTo>
                    <a:pt x="48" y="330"/>
                  </a:lnTo>
                  <a:lnTo>
                    <a:pt x="142" y="471"/>
                  </a:lnTo>
                  <a:lnTo>
                    <a:pt x="331" y="566"/>
                  </a:lnTo>
                  <a:lnTo>
                    <a:pt x="189" y="424"/>
                  </a:lnTo>
                  <a:lnTo>
                    <a:pt x="95" y="283"/>
                  </a:lnTo>
                  <a:lnTo>
                    <a:pt x="48" y="95"/>
                  </a:lnTo>
                  <a:lnTo>
                    <a:pt x="48" y="0"/>
                  </a:lnTo>
                  <a:close/>
                  <a:moveTo>
                    <a:pt x="990" y="189"/>
                  </a:moveTo>
                  <a:lnTo>
                    <a:pt x="943" y="330"/>
                  </a:lnTo>
                  <a:lnTo>
                    <a:pt x="849" y="471"/>
                  </a:lnTo>
                  <a:lnTo>
                    <a:pt x="661" y="566"/>
                  </a:lnTo>
                  <a:lnTo>
                    <a:pt x="519" y="613"/>
                  </a:lnTo>
                  <a:lnTo>
                    <a:pt x="708" y="613"/>
                  </a:lnTo>
                  <a:lnTo>
                    <a:pt x="849" y="519"/>
                  </a:lnTo>
                  <a:lnTo>
                    <a:pt x="943" y="377"/>
                  </a:lnTo>
                  <a:lnTo>
                    <a:pt x="1037" y="18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2"/>
            <p:cNvSpPr/>
            <p:nvPr/>
          </p:nvSpPr>
          <p:spPr>
            <a:xfrm>
              <a:off x="2238250" y="1653800"/>
              <a:ext cx="25925" cy="25925"/>
            </a:xfrm>
            <a:custGeom>
              <a:avLst/>
              <a:gdLst/>
              <a:ahLst/>
              <a:cxnLst/>
              <a:rect l="l" t="t" r="r" b="b"/>
              <a:pathLst>
                <a:path w="1037" h="1037" extrusionOk="0">
                  <a:moveTo>
                    <a:pt x="519" y="0"/>
                  </a:moveTo>
                  <a:lnTo>
                    <a:pt x="330" y="48"/>
                  </a:lnTo>
                  <a:lnTo>
                    <a:pt x="142" y="189"/>
                  </a:lnTo>
                  <a:lnTo>
                    <a:pt x="48" y="330"/>
                  </a:lnTo>
                  <a:lnTo>
                    <a:pt x="1" y="519"/>
                  </a:lnTo>
                  <a:lnTo>
                    <a:pt x="48" y="754"/>
                  </a:lnTo>
                  <a:lnTo>
                    <a:pt x="142" y="896"/>
                  </a:lnTo>
                  <a:lnTo>
                    <a:pt x="330" y="1037"/>
                  </a:lnTo>
                  <a:lnTo>
                    <a:pt x="519" y="1037"/>
                  </a:lnTo>
                  <a:lnTo>
                    <a:pt x="330" y="990"/>
                  </a:lnTo>
                  <a:lnTo>
                    <a:pt x="189" y="896"/>
                  </a:lnTo>
                  <a:lnTo>
                    <a:pt x="95" y="754"/>
                  </a:lnTo>
                  <a:lnTo>
                    <a:pt x="48" y="566"/>
                  </a:lnTo>
                  <a:lnTo>
                    <a:pt x="48" y="377"/>
                  </a:lnTo>
                  <a:lnTo>
                    <a:pt x="189" y="236"/>
                  </a:lnTo>
                  <a:lnTo>
                    <a:pt x="330" y="142"/>
                  </a:lnTo>
                  <a:lnTo>
                    <a:pt x="472" y="95"/>
                  </a:lnTo>
                  <a:lnTo>
                    <a:pt x="613" y="95"/>
                  </a:lnTo>
                  <a:lnTo>
                    <a:pt x="519" y="0"/>
                  </a:lnTo>
                  <a:close/>
                  <a:moveTo>
                    <a:pt x="943" y="377"/>
                  </a:moveTo>
                  <a:lnTo>
                    <a:pt x="943" y="566"/>
                  </a:lnTo>
                  <a:lnTo>
                    <a:pt x="943" y="707"/>
                  </a:lnTo>
                  <a:lnTo>
                    <a:pt x="849" y="896"/>
                  </a:lnTo>
                  <a:lnTo>
                    <a:pt x="707" y="990"/>
                  </a:lnTo>
                  <a:lnTo>
                    <a:pt x="519" y="1037"/>
                  </a:lnTo>
                  <a:lnTo>
                    <a:pt x="707" y="1037"/>
                  </a:lnTo>
                  <a:lnTo>
                    <a:pt x="896" y="896"/>
                  </a:lnTo>
                  <a:lnTo>
                    <a:pt x="990" y="754"/>
                  </a:lnTo>
                  <a:lnTo>
                    <a:pt x="1037" y="566"/>
                  </a:lnTo>
                  <a:lnTo>
                    <a:pt x="1037" y="519"/>
                  </a:lnTo>
                  <a:lnTo>
                    <a:pt x="990" y="472"/>
                  </a:lnTo>
                  <a:lnTo>
                    <a:pt x="943" y="37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2"/>
            <p:cNvSpPr/>
            <p:nvPr/>
          </p:nvSpPr>
          <p:spPr>
            <a:xfrm>
              <a:off x="1966175" y="1982400"/>
              <a:ext cx="25950" cy="25925"/>
            </a:xfrm>
            <a:custGeom>
              <a:avLst/>
              <a:gdLst/>
              <a:ahLst/>
              <a:cxnLst/>
              <a:rect l="l" t="t" r="r" b="b"/>
              <a:pathLst>
                <a:path w="1038" h="1037" extrusionOk="0">
                  <a:moveTo>
                    <a:pt x="708" y="48"/>
                  </a:moveTo>
                  <a:lnTo>
                    <a:pt x="849" y="189"/>
                  </a:lnTo>
                  <a:lnTo>
                    <a:pt x="943" y="330"/>
                  </a:lnTo>
                  <a:lnTo>
                    <a:pt x="990" y="472"/>
                  </a:lnTo>
                  <a:lnTo>
                    <a:pt x="990" y="519"/>
                  </a:lnTo>
                  <a:lnTo>
                    <a:pt x="943" y="660"/>
                  </a:lnTo>
                  <a:lnTo>
                    <a:pt x="849" y="848"/>
                  </a:lnTo>
                  <a:lnTo>
                    <a:pt x="708" y="943"/>
                  </a:lnTo>
                  <a:lnTo>
                    <a:pt x="378" y="943"/>
                  </a:lnTo>
                  <a:lnTo>
                    <a:pt x="189" y="848"/>
                  </a:lnTo>
                  <a:lnTo>
                    <a:pt x="95" y="707"/>
                  </a:lnTo>
                  <a:lnTo>
                    <a:pt x="48" y="519"/>
                  </a:lnTo>
                  <a:lnTo>
                    <a:pt x="95" y="330"/>
                  </a:lnTo>
                  <a:lnTo>
                    <a:pt x="189" y="189"/>
                  </a:lnTo>
                  <a:lnTo>
                    <a:pt x="331" y="95"/>
                  </a:lnTo>
                  <a:lnTo>
                    <a:pt x="519" y="48"/>
                  </a:lnTo>
                  <a:close/>
                  <a:moveTo>
                    <a:pt x="331" y="0"/>
                  </a:moveTo>
                  <a:lnTo>
                    <a:pt x="189" y="142"/>
                  </a:lnTo>
                  <a:lnTo>
                    <a:pt x="48" y="283"/>
                  </a:lnTo>
                  <a:lnTo>
                    <a:pt x="1" y="519"/>
                  </a:lnTo>
                  <a:lnTo>
                    <a:pt x="48" y="707"/>
                  </a:lnTo>
                  <a:lnTo>
                    <a:pt x="142" y="848"/>
                  </a:lnTo>
                  <a:lnTo>
                    <a:pt x="331" y="990"/>
                  </a:lnTo>
                  <a:lnTo>
                    <a:pt x="519" y="1037"/>
                  </a:lnTo>
                  <a:lnTo>
                    <a:pt x="755" y="990"/>
                  </a:lnTo>
                  <a:lnTo>
                    <a:pt x="896" y="896"/>
                  </a:lnTo>
                  <a:lnTo>
                    <a:pt x="990" y="707"/>
                  </a:lnTo>
                  <a:lnTo>
                    <a:pt x="1037" y="519"/>
                  </a:lnTo>
                  <a:lnTo>
                    <a:pt x="1037" y="283"/>
                  </a:lnTo>
                  <a:lnTo>
                    <a:pt x="896" y="142"/>
                  </a:lnTo>
                  <a:lnTo>
                    <a:pt x="755"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2"/>
            <p:cNvSpPr/>
            <p:nvPr/>
          </p:nvSpPr>
          <p:spPr>
            <a:xfrm>
              <a:off x="1966175" y="1982400"/>
              <a:ext cx="25950" cy="25925"/>
            </a:xfrm>
            <a:custGeom>
              <a:avLst/>
              <a:gdLst/>
              <a:ahLst/>
              <a:cxnLst/>
              <a:rect l="l" t="t" r="r" b="b"/>
              <a:pathLst>
                <a:path w="1038" h="1037" fill="none" extrusionOk="0">
                  <a:moveTo>
                    <a:pt x="519" y="0"/>
                  </a:moveTo>
                  <a:lnTo>
                    <a:pt x="519" y="0"/>
                  </a:lnTo>
                  <a:lnTo>
                    <a:pt x="331" y="0"/>
                  </a:lnTo>
                  <a:lnTo>
                    <a:pt x="189" y="142"/>
                  </a:lnTo>
                  <a:lnTo>
                    <a:pt x="48" y="283"/>
                  </a:lnTo>
                  <a:lnTo>
                    <a:pt x="1" y="519"/>
                  </a:lnTo>
                  <a:lnTo>
                    <a:pt x="1" y="519"/>
                  </a:lnTo>
                  <a:lnTo>
                    <a:pt x="48" y="707"/>
                  </a:lnTo>
                  <a:lnTo>
                    <a:pt x="142" y="848"/>
                  </a:lnTo>
                  <a:lnTo>
                    <a:pt x="331" y="990"/>
                  </a:lnTo>
                  <a:lnTo>
                    <a:pt x="519" y="1037"/>
                  </a:lnTo>
                  <a:lnTo>
                    <a:pt x="519" y="1037"/>
                  </a:lnTo>
                  <a:lnTo>
                    <a:pt x="755" y="990"/>
                  </a:lnTo>
                  <a:lnTo>
                    <a:pt x="896" y="896"/>
                  </a:lnTo>
                  <a:lnTo>
                    <a:pt x="990" y="707"/>
                  </a:lnTo>
                  <a:lnTo>
                    <a:pt x="1037" y="519"/>
                  </a:lnTo>
                  <a:lnTo>
                    <a:pt x="1037" y="519"/>
                  </a:lnTo>
                  <a:lnTo>
                    <a:pt x="1037" y="519"/>
                  </a:lnTo>
                  <a:lnTo>
                    <a:pt x="1037" y="283"/>
                  </a:lnTo>
                  <a:lnTo>
                    <a:pt x="896" y="142"/>
                  </a:lnTo>
                  <a:lnTo>
                    <a:pt x="755" y="48"/>
                  </a:lnTo>
                  <a:lnTo>
                    <a:pt x="566"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2"/>
            <p:cNvSpPr/>
            <p:nvPr/>
          </p:nvSpPr>
          <p:spPr>
            <a:xfrm>
              <a:off x="1967375" y="1983575"/>
              <a:ext cx="23575" cy="22400"/>
            </a:xfrm>
            <a:custGeom>
              <a:avLst/>
              <a:gdLst/>
              <a:ahLst/>
              <a:cxnLst/>
              <a:rect l="l" t="t" r="r" b="b"/>
              <a:pathLst>
                <a:path w="943" h="896" fill="none" extrusionOk="0">
                  <a:moveTo>
                    <a:pt x="471" y="896"/>
                  </a:moveTo>
                  <a:lnTo>
                    <a:pt x="471" y="896"/>
                  </a:lnTo>
                  <a:lnTo>
                    <a:pt x="330" y="896"/>
                  </a:lnTo>
                  <a:lnTo>
                    <a:pt x="141" y="801"/>
                  </a:lnTo>
                  <a:lnTo>
                    <a:pt x="47" y="660"/>
                  </a:lnTo>
                  <a:lnTo>
                    <a:pt x="0" y="472"/>
                  </a:lnTo>
                  <a:lnTo>
                    <a:pt x="0" y="472"/>
                  </a:lnTo>
                  <a:lnTo>
                    <a:pt x="47" y="283"/>
                  </a:lnTo>
                  <a:lnTo>
                    <a:pt x="141" y="142"/>
                  </a:lnTo>
                  <a:lnTo>
                    <a:pt x="283" y="48"/>
                  </a:lnTo>
                  <a:lnTo>
                    <a:pt x="471" y="1"/>
                  </a:lnTo>
                  <a:lnTo>
                    <a:pt x="471" y="1"/>
                  </a:lnTo>
                  <a:lnTo>
                    <a:pt x="660" y="1"/>
                  </a:lnTo>
                  <a:lnTo>
                    <a:pt x="801" y="142"/>
                  </a:lnTo>
                  <a:lnTo>
                    <a:pt x="895" y="283"/>
                  </a:lnTo>
                  <a:lnTo>
                    <a:pt x="942" y="425"/>
                  </a:lnTo>
                  <a:lnTo>
                    <a:pt x="942" y="472"/>
                  </a:lnTo>
                  <a:lnTo>
                    <a:pt x="942" y="472"/>
                  </a:lnTo>
                  <a:lnTo>
                    <a:pt x="895" y="613"/>
                  </a:lnTo>
                  <a:lnTo>
                    <a:pt x="801" y="801"/>
                  </a:lnTo>
                  <a:lnTo>
                    <a:pt x="660" y="896"/>
                  </a:lnTo>
                  <a:lnTo>
                    <a:pt x="471" y="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2"/>
            <p:cNvSpPr/>
            <p:nvPr/>
          </p:nvSpPr>
          <p:spPr>
            <a:xfrm>
              <a:off x="1744775" y="1651450"/>
              <a:ext cx="27100" cy="27100"/>
            </a:xfrm>
            <a:custGeom>
              <a:avLst/>
              <a:gdLst/>
              <a:ahLst/>
              <a:cxnLst/>
              <a:rect l="l" t="t" r="r" b="b"/>
              <a:pathLst>
                <a:path w="1084" h="1084" extrusionOk="0">
                  <a:moveTo>
                    <a:pt x="565" y="47"/>
                  </a:moveTo>
                  <a:lnTo>
                    <a:pt x="707" y="94"/>
                  </a:lnTo>
                  <a:lnTo>
                    <a:pt x="895" y="189"/>
                  </a:lnTo>
                  <a:lnTo>
                    <a:pt x="989" y="330"/>
                  </a:lnTo>
                  <a:lnTo>
                    <a:pt x="989" y="518"/>
                  </a:lnTo>
                  <a:lnTo>
                    <a:pt x="989" y="707"/>
                  </a:lnTo>
                  <a:lnTo>
                    <a:pt x="895" y="848"/>
                  </a:lnTo>
                  <a:lnTo>
                    <a:pt x="707" y="942"/>
                  </a:lnTo>
                  <a:lnTo>
                    <a:pt x="565" y="990"/>
                  </a:lnTo>
                  <a:lnTo>
                    <a:pt x="377" y="942"/>
                  </a:lnTo>
                  <a:lnTo>
                    <a:pt x="236" y="848"/>
                  </a:lnTo>
                  <a:lnTo>
                    <a:pt x="94" y="707"/>
                  </a:lnTo>
                  <a:lnTo>
                    <a:pt x="94" y="518"/>
                  </a:lnTo>
                  <a:lnTo>
                    <a:pt x="94" y="330"/>
                  </a:lnTo>
                  <a:lnTo>
                    <a:pt x="236" y="189"/>
                  </a:lnTo>
                  <a:lnTo>
                    <a:pt x="377" y="94"/>
                  </a:lnTo>
                  <a:lnTo>
                    <a:pt x="565" y="47"/>
                  </a:lnTo>
                  <a:close/>
                  <a:moveTo>
                    <a:pt x="565" y="0"/>
                  </a:moveTo>
                  <a:lnTo>
                    <a:pt x="330" y="47"/>
                  </a:lnTo>
                  <a:lnTo>
                    <a:pt x="141" y="142"/>
                  </a:lnTo>
                  <a:lnTo>
                    <a:pt x="47" y="330"/>
                  </a:lnTo>
                  <a:lnTo>
                    <a:pt x="0" y="566"/>
                  </a:lnTo>
                  <a:lnTo>
                    <a:pt x="47" y="754"/>
                  </a:lnTo>
                  <a:lnTo>
                    <a:pt x="141" y="942"/>
                  </a:lnTo>
                  <a:lnTo>
                    <a:pt x="330" y="1037"/>
                  </a:lnTo>
                  <a:lnTo>
                    <a:pt x="565" y="1084"/>
                  </a:lnTo>
                  <a:lnTo>
                    <a:pt x="754" y="1037"/>
                  </a:lnTo>
                  <a:lnTo>
                    <a:pt x="942" y="942"/>
                  </a:lnTo>
                  <a:lnTo>
                    <a:pt x="1036" y="754"/>
                  </a:lnTo>
                  <a:lnTo>
                    <a:pt x="1084" y="566"/>
                  </a:lnTo>
                  <a:lnTo>
                    <a:pt x="1084" y="518"/>
                  </a:lnTo>
                  <a:lnTo>
                    <a:pt x="1036" y="330"/>
                  </a:lnTo>
                  <a:lnTo>
                    <a:pt x="942" y="142"/>
                  </a:lnTo>
                  <a:lnTo>
                    <a:pt x="754" y="47"/>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2"/>
            <p:cNvSpPr/>
            <p:nvPr/>
          </p:nvSpPr>
          <p:spPr>
            <a:xfrm>
              <a:off x="1899050" y="1773925"/>
              <a:ext cx="27125" cy="27125"/>
            </a:xfrm>
            <a:custGeom>
              <a:avLst/>
              <a:gdLst/>
              <a:ahLst/>
              <a:cxnLst/>
              <a:rect l="l" t="t" r="r" b="b"/>
              <a:pathLst>
                <a:path w="1085" h="1085" extrusionOk="0">
                  <a:moveTo>
                    <a:pt x="566" y="48"/>
                  </a:moveTo>
                  <a:lnTo>
                    <a:pt x="754" y="95"/>
                  </a:lnTo>
                  <a:lnTo>
                    <a:pt x="896" y="189"/>
                  </a:lnTo>
                  <a:lnTo>
                    <a:pt x="990" y="331"/>
                  </a:lnTo>
                  <a:lnTo>
                    <a:pt x="1037" y="519"/>
                  </a:lnTo>
                  <a:lnTo>
                    <a:pt x="990" y="707"/>
                  </a:lnTo>
                  <a:lnTo>
                    <a:pt x="896" y="849"/>
                  </a:lnTo>
                  <a:lnTo>
                    <a:pt x="754" y="943"/>
                  </a:lnTo>
                  <a:lnTo>
                    <a:pt x="566" y="990"/>
                  </a:lnTo>
                  <a:lnTo>
                    <a:pt x="425" y="943"/>
                  </a:lnTo>
                  <a:lnTo>
                    <a:pt x="236" y="849"/>
                  </a:lnTo>
                  <a:lnTo>
                    <a:pt x="142" y="707"/>
                  </a:lnTo>
                  <a:lnTo>
                    <a:pt x="95" y="519"/>
                  </a:lnTo>
                  <a:lnTo>
                    <a:pt x="142" y="378"/>
                  </a:lnTo>
                  <a:lnTo>
                    <a:pt x="236" y="189"/>
                  </a:lnTo>
                  <a:lnTo>
                    <a:pt x="377" y="95"/>
                  </a:lnTo>
                  <a:lnTo>
                    <a:pt x="566" y="48"/>
                  </a:lnTo>
                  <a:close/>
                  <a:moveTo>
                    <a:pt x="566" y="1"/>
                  </a:moveTo>
                  <a:lnTo>
                    <a:pt x="377" y="48"/>
                  </a:lnTo>
                  <a:lnTo>
                    <a:pt x="189" y="142"/>
                  </a:lnTo>
                  <a:lnTo>
                    <a:pt x="48" y="331"/>
                  </a:lnTo>
                  <a:lnTo>
                    <a:pt x="1" y="519"/>
                  </a:lnTo>
                  <a:lnTo>
                    <a:pt x="48" y="755"/>
                  </a:lnTo>
                  <a:lnTo>
                    <a:pt x="142" y="943"/>
                  </a:lnTo>
                  <a:lnTo>
                    <a:pt x="330" y="1037"/>
                  </a:lnTo>
                  <a:lnTo>
                    <a:pt x="519" y="1084"/>
                  </a:lnTo>
                  <a:lnTo>
                    <a:pt x="754" y="1084"/>
                  </a:lnTo>
                  <a:lnTo>
                    <a:pt x="943" y="990"/>
                  </a:lnTo>
                  <a:lnTo>
                    <a:pt x="1037" y="802"/>
                  </a:lnTo>
                  <a:lnTo>
                    <a:pt x="1084" y="613"/>
                  </a:lnTo>
                  <a:lnTo>
                    <a:pt x="1084" y="519"/>
                  </a:lnTo>
                  <a:lnTo>
                    <a:pt x="1037" y="331"/>
                  </a:lnTo>
                  <a:lnTo>
                    <a:pt x="943" y="189"/>
                  </a:lnTo>
                  <a:lnTo>
                    <a:pt x="801"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2"/>
            <p:cNvSpPr/>
            <p:nvPr/>
          </p:nvSpPr>
          <p:spPr>
            <a:xfrm>
              <a:off x="2054525" y="1834000"/>
              <a:ext cx="28275" cy="27125"/>
            </a:xfrm>
            <a:custGeom>
              <a:avLst/>
              <a:gdLst/>
              <a:ahLst/>
              <a:cxnLst/>
              <a:rect l="l" t="t" r="r" b="b"/>
              <a:pathLst>
                <a:path w="1131" h="1085" extrusionOk="0">
                  <a:moveTo>
                    <a:pt x="566" y="48"/>
                  </a:moveTo>
                  <a:lnTo>
                    <a:pt x="754" y="95"/>
                  </a:lnTo>
                  <a:lnTo>
                    <a:pt x="895" y="189"/>
                  </a:lnTo>
                  <a:lnTo>
                    <a:pt x="990" y="330"/>
                  </a:lnTo>
                  <a:lnTo>
                    <a:pt x="1037" y="519"/>
                  </a:lnTo>
                  <a:lnTo>
                    <a:pt x="990" y="707"/>
                  </a:lnTo>
                  <a:lnTo>
                    <a:pt x="895" y="848"/>
                  </a:lnTo>
                  <a:lnTo>
                    <a:pt x="754" y="943"/>
                  </a:lnTo>
                  <a:lnTo>
                    <a:pt x="566" y="990"/>
                  </a:lnTo>
                  <a:lnTo>
                    <a:pt x="377" y="943"/>
                  </a:lnTo>
                  <a:lnTo>
                    <a:pt x="236" y="848"/>
                  </a:lnTo>
                  <a:lnTo>
                    <a:pt x="142" y="707"/>
                  </a:lnTo>
                  <a:lnTo>
                    <a:pt x="94" y="519"/>
                  </a:lnTo>
                  <a:lnTo>
                    <a:pt x="142" y="330"/>
                  </a:lnTo>
                  <a:lnTo>
                    <a:pt x="236" y="189"/>
                  </a:lnTo>
                  <a:lnTo>
                    <a:pt x="377" y="95"/>
                  </a:lnTo>
                  <a:lnTo>
                    <a:pt x="566" y="48"/>
                  </a:lnTo>
                  <a:close/>
                  <a:moveTo>
                    <a:pt x="566" y="0"/>
                  </a:moveTo>
                  <a:lnTo>
                    <a:pt x="330" y="48"/>
                  </a:lnTo>
                  <a:lnTo>
                    <a:pt x="189" y="142"/>
                  </a:lnTo>
                  <a:lnTo>
                    <a:pt x="47" y="330"/>
                  </a:lnTo>
                  <a:lnTo>
                    <a:pt x="0" y="519"/>
                  </a:lnTo>
                  <a:lnTo>
                    <a:pt x="47" y="754"/>
                  </a:lnTo>
                  <a:lnTo>
                    <a:pt x="189" y="943"/>
                  </a:lnTo>
                  <a:lnTo>
                    <a:pt x="330" y="1037"/>
                  </a:lnTo>
                  <a:lnTo>
                    <a:pt x="566" y="1084"/>
                  </a:lnTo>
                  <a:lnTo>
                    <a:pt x="754" y="1037"/>
                  </a:lnTo>
                  <a:lnTo>
                    <a:pt x="942" y="943"/>
                  </a:lnTo>
                  <a:lnTo>
                    <a:pt x="1084" y="754"/>
                  </a:lnTo>
                  <a:lnTo>
                    <a:pt x="1131" y="519"/>
                  </a:lnTo>
                  <a:lnTo>
                    <a:pt x="1084" y="330"/>
                  </a:lnTo>
                  <a:lnTo>
                    <a:pt x="942" y="142"/>
                  </a:lnTo>
                  <a:lnTo>
                    <a:pt x="754"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2"/>
            <p:cNvSpPr/>
            <p:nvPr/>
          </p:nvSpPr>
          <p:spPr>
            <a:xfrm>
              <a:off x="2078075" y="1961200"/>
              <a:ext cx="25925" cy="25925"/>
            </a:xfrm>
            <a:custGeom>
              <a:avLst/>
              <a:gdLst/>
              <a:ahLst/>
              <a:cxnLst/>
              <a:rect l="l" t="t" r="r" b="b"/>
              <a:pathLst>
                <a:path w="1037" h="1037" extrusionOk="0">
                  <a:moveTo>
                    <a:pt x="472" y="0"/>
                  </a:moveTo>
                  <a:lnTo>
                    <a:pt x="283" y="48"/>
                  </a:lnTo>
                  <a:lnTo>
                    <a:pt x="95" y="189"/>
                  </a:lnTo>
                  <a:lnTo>
                    <a:pt x="0" y="330"/>
                  </a:lnTo>
                  <a:lnTo>
                    <a:pt x="0" y="519"/>
                  </a:lnTo>
                  <a:lnTo>
                    <a:pt x="48" y="330"/>
                  </a:lnTo>
                  <a:lnTo>
                    <a:pt x="142" y="189"/>
                  </a:lnTo>
                  <a:lnTo>
                    <a:pt x="283" y="95"/>
                  </a:lnTo>
                  <a:lnTo>
                    <a:pt x="472" y="48"/>
                  </a:lnTo>
                  <a:lnTo>
                    <a:pt x="660" y="95"/>
                  </a:lnTo>
                  <a:lnTo>
                    <a:pt x="801" y="189"/>
                  </a:lnTo>
                  <a:lnTo>
                    <a:pt x="896" y="330"/>
                  </a:lnTo>
                  <a:lnTo>
                    <a:pt x="943" y="519"/>
                  </a:lnTo>
                  <a:lnTo>
                    <a:pt x="896" y="707"/>
                  </a:lnTo>
                  <a:lnTo>
                    <a:pt x="801" y="848"/>
                  </a:lnTo>
                  <a:lnTo>
                    <a:pt x="660" y="943"/>
                  </a:lnTo>
                  <a:lnTo>
                    <a:pt x="472" y="990"/>
                  </a:lnTo>
                  <a:lnTo>
                    <a:pt x="283" y="943"/>
                  </a:lnTo>
                  <a:lnTo>
                    <a:pt x="142" y="848"/>
                  </a:lnTo>
                  <a:lnTo>
                    <a:pt x="48" y="707"/>
                  </a:lnTo>
                  <a:lnTo>
                    <a:pt x="0" y="519"/>
                  </a:lnTo>
                  <a:lnTo>
                    <a:pt x="0" y="566"/>
                  </a:lnTo>
                  <a:lnTo>
                    <a:pt x="48" y="754"/>
                  </a:lnTo>
                  <a:lnTo>
                    <a:pt x="142" y="896"/>
                  </a:lnTo>
                  <a:lnTo>
                    <a:pt x="330" y="990"/>
                  </a:lnTo>
                  <a:lnTo>
                    <a:pt x="519" y="1037"/>
                  </a:lnTo>
                  <a:lnTo>
                    <a:pt x="707" y="990"/>
                  </a:lnTo>
                  <a:lnTo>
                    <a:pt x="896" y="896"/>
                  </a:lnTo>
                  <a:lnTo>
                    <a:pt x="990" y="707"/>
                  </a:lnTo>
                  <a:lnTo>
                    <a:pt x="1037" y="519"/>
                  </a:lnTo>
                  <a:lnTo>
                    <a:pt x="990" y="330"/>
                  </a:lnTo>
                  <a:lnTo>
                    <a:pt x="848" y="142"/>
                  </a:lnTo>
                  <a:lnTo>
                    <a:pt x="707"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2"/>
            <p:cNvSpPr/>
            <p:nvPr/>
          </p:nvSpPr>
          <p:spPr>
            <a:xfrm>
              <a:off x="2200550" y="1938825"/>
              <a:ext cx="25950" cy="27100"/>
            </a:xfrm>
            <a:custGeom>
              <a:avLst/>
              <a:gdLst/>
              <a:ahLst/>
              <a:cxnLst/>
              <a:rect l="l" t="t" r="r" b="b"/>
              <a:pathLst>
                <a:path w="1038" h="1084" extrusionOk="0">
                  <a:moveTo>
                    <a:pt x="708" y="95"/>
                  </a:moveTo>
                  <a:lnTo>
                    <a:pt x="849" y="189"/>
                  </a:lnTo>
                  <a:lnTo>
                    <a:pt x="943" y="330"/>
                  </a:lnTo>
                  <a:lnTo>
                    <a:pt x="990" y="519"/>
                  </a:lnTo>
                  <a:lnTo>
                    <a:pt x="990" y="566"/>
                  </a:lnTo>
                  <a:lnTo>
                    <a:pt x="943" y="707"/>
                  </a:lnTo>
                  <a:lnTo>
                    <a:pt x="849" y="848"/>
                  </a:lnTo>
                  <a:lnTo>
                    <a:pt x="708" y="990"/>
                  </a:lnTo>
                  <a:lnTo>
                    <a:pt x="378" y="990"/>
                  </a:lnTo>
                  <a:lnTo>
                    <a:pt x="189" y="848"/>
                  </a:lnTo>
                  <a:lnTo>
                    <a:pt x="95" y="707"/>
                  </a:lnTo>
                  <a:lnTo>
                    <a:pt x="48" y="566"/>
                  </a:lnTo>
                  <a:lnTo>
                    <a:pt x="95" y="377"/>
                  </a:lnTo>
                  <a:lnTo>
                    <a:pt x="189" y="236"/>
                  </a:lnTo>
                  <a:lnTo>
                    <a:pt x="331" y="95"/>
                  </a:lnTo>
                  <a:close/>
                  <a:moveTo>
                    <a:pt x="519" y="0"/>
                  </a:moveTo>
                  <a:lnTo>
                    <a:pt x="331" y="47"/>
                  </a:lnTo>
                  <a:lnTo>
                    <a:pt x="189" y="189"/>
                  </a:lnTo>
                  <a:lnTo>
                    <a:pt x="48" y="330"/>
                  </a:lnTo>
                  <a:lnTo>
                    <a:pt x="1" y="519"/>
                  </a:lnTo>
                  <a:lnTo>
                    <a:pt x="48" y="754"/>
                  </a:lnTo>
                  <a:lnTo>
                    <a:pt x="142" y="895"/>
                  </a:lnTo>
                  <a:lnTo>
                    <a:pt x="331" y="1037"/>
                  </a:lnTo>
                  <a:lnTo>
                    <a:pt x="519" y="1084"/>
                  </a:lnTo>
                  <a:lnTo>
                    <a:pt x="708" y="1037"/>
                  </a:lnTo>
                  <a:lnTo>
                    <a:pt x="896" y="895"/>
                  </a:lnTo>
                  <a:lnTo>
                    <a:pt x="990" y="754"/>
                  </a:lnTo>
                  <a:lnTo>
                    <a:pt x="1037" y="566"/>
                  </a:lnTo>
                  <a:lnTo>
                    <a:pt x="1037" y="330"/>
                  </a:lnTo>
                  <a:lnTo>
                    <a:pt x="896" y="189"/>
                  </a:lnTo>
                  <a:lnTo>
                    <a:pt x="755"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2"/>
            <p:cNvSpPr/>
            <p:nvPr/>
          </p:nvSpPr>
          <p:spPr>
            <a:xfrm>
              <a:off x="1942625" y="1706800"/>
              <a:ext cx="23575" cy="15325"/>
            </a:xfrm>
            <a:custGeom>
              <a:avLst/>
              <a:gdLst/>
              <a:ahLst/>
              <a:cxnLst/>
              <a:rect l="l" t="t" r="r" b="b"/>
              <a:pathLst>
                <a:path w="943" h="613" extrusionOk="0">
                  <a:moveTo>
                    <a:pt x="1" y="0"/>
                  </a:moveTo>
                  <a:lnTo>
                    <a:pt x="1" y="95"/>
                  </a:lnTo>
                  <a:lnTo>
                    <a:pt x="48" y="330"/>
                  </a:lnTo>
                  <a:lnTo>
                    <a:pt x="142" y="472"/>
                  </a:lnTo>
                  <a:lnTo>
                    <a:pt x="330" y="566"/>
                  </a:lnTo>
                  <a:lnTo>
                    <a:pt x="519" y="613"/>
                  </a:lnTo>
                  <a:lnTo>
                    <a:pt x="660" y="613"/>
                  </a:lnTo>
                  <a:lnTo>
                    <a:pt x="802" y="519"/>
                  </a:lnTo>
                  <a:lnTo>
                    <a:pt x="896" y="424"/>
                  </a:lnTo>
                  <a:lnTo>
                    <a:pt x="943" y="330"/>
                  </a:lnTo>
                  <a:lnTo>
                    <a:pt x="896" y="283"/>
                  </a:lnTo>
                  <a:lnTo>
                    <a:pt x="802" y="424"/>
                  </a:lnTo>
                  <a:lnTo>
                    <a:pt x="660" y="519"/>
                  </a:lnTo>
                  <a:lnTo>
                    <a:pt x="472" y="566"/>
                  </a:lnTo>
                  <a:lnTo>
                    <a:pt x="283" y="519"/>
                  </a:lnTo>
                  <a:lnTo>
                    <a:pt x="189" y="424"/>
                  </a:lnTo>
                  <a:lnTo>
                    <a:pt x="95" y="330"/>
                  </a:lnTo>
                  <a:lnTo>
                    <a:pt x="48" y="236"/>
                  </a:lnTo>
                  <a:lnTo>
                    <a:pt x="48" y="95"/>
                  </a:lnTo>
                  <a:lnTo>
                    <a:pt x="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2"/>
            <p:cNvSpPr/>
            <p:nvPr/>
          </p:nvSpPr>
          <p:spPr>
            <a:xfrm>
              <a:off x="1997975" y="1765700"/>
              <a:ext cx="25950" cy="25925"/>
            </a:xfrm>
            <a:custGeom>
              <a:avLst/>
              <a:gdLst/>
              <a:ahLst/>
              <a:cxnLst/>
              <a:rect l="l" t="t" r="r" b="b"/>
              <a:pathLst>
                <a:path w="1038" h="1037" extrusionOk="0">
                  <a:moveTo>
                    <a:pt x="660" y="47"/>
                  </a:moveTo>
                  <a:lnTo>
                    <a:pt x="849" y="188"/>
                  </a:lnTo>
                  <a:lnTo>
                    <a:pt x="943" y="330"/>
                  </a:lnTo>
                  <a:lnTo>
                    <a:pt x="943" y="471"/>
                  </a:lnTo>
                  <a:lnTo>
                    <a:pt x="943" y="518"/>
                  </a:lnTo>
                  <a:lnTo>
                    <a:pt x="943" y="707"/>
                  </a:lnTo>
                  <a:lnTo>
                    <a:pt x="849" y="848"/>
                  </a:lnTo>
                  <a:lnTo>
                    <a:pt x="660" y="942"/>
                  </a:lnTo>
                  <a:lnTo>
                    <a:pt x="331" y="942"/>
                  </a:lnTo>
                  <a:lnTo>
                    <a:pt x="189" y="848"/>
                  </a:lnTo>
                  <a:lnTo>
                    <a:pt x="95" y="707"/>
                  </a:lnTo>
                  <a:lnTo>
                    <a:pt x="48" y="518"/>
                  </a:lnTo>
                  <a:lnTo>
                    <a:pt x="48" y="330"/>
                  </a:lnTo>
                  <a:lnTo>
                    <a:pt x="189" y="188"/>
                  </a:lnTo>
                  <a:lnTo>
                    <a:pt x="331" y="94"/>
                  </a:lnTo>
                  <a:lnTo>
                    <a:pt x="472" y="47"/>
                  </a:lnTo>
                  <a:close/>
                  <a:moveTo>
                    <a:pt x="519" y="0"/>
                  </a:moveTo>
                  <a:lnTo>
                    <a:pt x="284" y="47"/>
                  </a:lnTo>
                  <a:lnTo>
                    <a:pt x="142" y="141"/>
                  </a:lnTo>
                  <a:lnTo>
                    <a:pt x="1" y="283"/>
                  </a:lnTo>
                  <a:lnTo>
                    <a:pt x="1" y="518"/>
                  </a:lnTo>
                  <a:lnTo>
                    <a:pt x="1" y="707"/>
                  </a:lnTo>
                  <a:lnTo>
                    <a:pt x="142" y="848"/>
                  </a:lnTo>
                  <a:lnTo>
                    <a:pt x="284" y="989"/>
                  </a:lnTo>
                  <a:lnTo>
                    <a:pt x="519" y="1036"/>
                  </a:lnTo>
                  <a:lnTo>
                    <a:pt x="708" y="989"/>
                  </a:lnTo>
                  <a:lnTo>
                    <a:pt x="849" y="895"/>
                  </a:lnTo>
                  <a:lnTo>
                    <a:pt x="990" y="707"/>
                  </a:lnTo>
                  <a:lnTo>
                    <a:pt x="1037" y="518"/>
                  </a:lnTo>
                  <a:lnTo>
                    <a:pt x="990" y="330"/>
                  </a:lnTo>
                  <a:lnTo>
                    <a:pt x="896" y="141"/>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2"/>
            <p:cNvSpPr/>
            <p:nvPr/>
          </p:nvSpPr>
          <p:spPr>
            <a:xfrm>
              <a:off x="2043925" y="1691500"/>
              <a:ext cx="25925" cy="24750"/>
            </a:xfrm>
            <a:custGeom>
              <a:avLst/>
              <a:gdLst/>
              <a:ahLst/>
              <a:cxnLst/>
              <a:rect l="l" t="t" r="r" b="b"/>
              <a:pathLst>
                <a:path w="1037" h="990" extrusionOk="0">
                  <a:moveTo>
                    <a:pt x="707" y="0"/>
                  </a:moveTo>
                  <a:lnTo>
                    <a:pt x="660" y="47"/>
                  </a:lnTo>
                  <a:lnTo>
                    <a:pt x="801" y="141"/>
                  </a:lnTo>
                  <a:lnTo>
                    <a:pt x="895" y="283"/>
                  </a:lnTo>
                  <a:lnTo>
                    <a:pt x="942" y="471"/>
                  </a:lnTo>
                  <a:lnTo>
                    <a:pt x="942" y="660"/>
                  </a:lnTo>
                  <a:lnTo>
                    <a:pt x="848" y="801"/>
                  </a:lnTo>
                  <a:lnTo>
                    <a:pt x="707" y="895"/>
                  </a:lnTo>
                  <a:lnTo>
                    <a:pt x="518" y="942"/>
                  </a:lnTo>
                  <a:lnTo>
                    <a:pt x="330" y="942"/>
                  </a:lnTo>
                  <a:lnTo>
                    <a:pt x="236" y="848"/>
                  </a:lnTo>
                  <a:lnTo>
                    <a:pt x="142" y="801"/>
                  </a:lnTo>
                  <a:lnTo>
                    <a:pt x="47" y="660"/>
                  </a:lnTo>
                  <a:lnTo>
                    <a:pt x="47" y="565"/>
                  </a:lnTo>
                  <a:lnTo>
                    <a:pt x="0" y="612"/>
                  </a:lnTo>
                  <a:lnTo>
                    <a:pt x="47" y="754"/>
                  </a:lnTo>
                  <a:lnTo>
                    <a:pt x="142" y="895"/>
                  </a:lnTo>
                  <a:lnTo>
                    <a:pt x="330" y="989"/>
                  </a:lnTo>
                  <a:lnTo>
                    <a:pt x="707" y="989"/>
                  </a:lnTo>
                  <a:lnTo>
                    <a:pt x="848" y="848"/>
                  </a:lnTo>
                  <a:lnTo>
                    <a:pt x="990" y="707"/>
                  </a:lnTo>
                  <a:lnTo>
                    <a:pt x="1037" y="471"/>
                  </a:lnTo>
                  <a:lnTo>
                    <a:pt x="990" y="330"/>
                  </a:lnTo>
                  <a:lnTo>
                    <a:pt x="942" y="188"/>
                  </a:lnTo>
                  <a:lnTo>
                    <a:pt x="848" y="94"/>
                  </a:lnTo>
                  <a:lnTo>
                    <a:pt x="7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2"/>
            <p:cNvSpPr/>
            <p:nvPr/>
          </p:nvSpPr>
          <p:spPr>
            <a:xfrm>
              <a:off x="2012125" y="1910550"/>
              <a:ext cx="25925" cy="25950"/>
            </a:xfrm>
            <a:custGeom>
              <a:avLst/>
              <a:gdLst/>
              <a:ahLst/>
              <a:cxnLst/>
              <a:rect l="l" t="t" r="r" b="b"/>
              <a:pathLst>
                <a:path w="1037" h="1038" extrusionOk="0">
                  <a:moveTo>
                    <a:pt x="707" y="48"/>
                  </a:moveTo>
                  <a:lnTo>
                    <a:pt x="848" y="142"/>
                  </a:lnTo>
                  <a:lnTo>
                    <a:pt x="942" y="330"/>
                  </a:lnTo>
                  <a:lnTo>
                    <a:pt x="990" y="472"/>
                  </a:lnTo>
                  <a:lnTo>
                    <a:pt x="990" y="519"/>
                  </a:lnTo>
                  <a:lnTo>
                    <a:pt x="942" y="660"/>
                  </a:lnTo>
                  <a:lnTo>
                    <a:pt x="848" y="802"/>
                  </a:lnTo>
                  <a:lnTo>
                    <a:pt x="707" y="943"/>
                  </a:lnTo>
                  <a:lnTo>
                    <a:pt x="330" y="943"/>
                  </a:lnTo>
                  <a:lnTo>
                    <a:pt x="189" y="849"/>
                  </a:lnTo>
                  <a:lnTo>
                    <a:pt x="94" y="660"/>
                  </a:lnTo>
                  <a:lnTo>
                    <a:pt x="47" y="519"/>
                  </a:lnTo>
                  <a:lnTo>
                    <a:pt x="94" y="330"/>
                  </a:lnTo>
                  <a:lnTo>
                    <a:pt x="189" y="189"/>
                  </a:lnTo>
                  <a:lnTo>
                    <a:pt x="330" y="48"/>
                  </a:lnTo>
                  <a:close/>
                  <a:moveTo>
                    <a:pt x="330" y="1"/>
                  </a:moveTo>
                  <a:lnTo>
                    <a:pt x="142" y="142"/>
                  </a:lnTo>
                  <a:lnTo>
                    <a:pt x="47" y="283"/>
                  </a:lnTo>
                  <a:lnTo>
                    <a:pt x="0" y="519"/>
                  </a:lnTo>
                  <a:lnTo>
                    <a:pt x="47" y="707"/>
                  </a:lnTo>
                  <a:lnTo>
                    <a:pt x="142" y="849"/>
                  </a:lnTo>
                  <a:lnTo>
                    <a:pt x="283" y="990"/>
                  </a:lnTo>
                  <a:lnTo>
                    <a:pt x="518" y="1037"/>
                  </a:lnTo>
                  <a:lnTo>
                    <a:pt x="707" y="990"/>
                  </a:lnTo>
                  <a:lnTo>
                    <a:pt x="895" y="896"/>
                  </a:lnTo>
                  <a:lnTo>
                    <a:pt x="990" y="707"/>
                  </a:lnTo>
                  <a:lnTo>
                    <a:pt x="1037" y="519"/>
                  </a:lnTo>
                  <a:lnTo>
                    <a:pt x="990" y="283"/>
                  </a:lnTo>
                  <a:lnTo>
                    <a:pt x="895" y="142"/>
                  </a:lnTo>
                  <a:lnTo>
                    <a:pt x="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2"/>
            <p:cNvSpPr/>
            <p:nvPr/>
          </p:nvSpPr>
          <p:spPr>
            <a:xfrm>
              <a:off x="2148750" y="2002425"/>
              <a:ext cx="25925" cy="25925"/>
            </a:xfrm>
            <a:custGeom>
              <a:avLst/>
              <a:gdLst/>
              <a:ahLst/>
              <a:cxnLst/>
              <a:rect l="l" t="t" r="r" b="b"/>
              <a:pathLst>
                <a:path w="1037" h="1037" extrusionOk="0">
                  <a:moveTo>
                    <a:pt x="330" y="0"/>
                  </a:moveTo>
                  <a:lnTo>
                    <a:pt x="141" y="142"/>
                  </a:lnTo>
                  <a:lnTo>
                    <a:pt x="47" y="283"/>
                  </a:lnTo>
                  <a:lnTo>
                    <a:pt x="0" y="519"/>
                  </a:lnTo>
                  <a:lnTo>
                    <a:pt x="47" y="707"/>
                  </a:lnTo>
                  <a:lnTo>
                    <a:pt x="141" y="848"/>
                  </a:lnTo>
                  <a:lnTo>
                    <a:pt x="330" y="990"/>
                  </a:lnTo>
                  <a:lnTo>
                    <a:pt x="518" y="1037"/>
                  </a:lnTo>
                  <a:lnTo>
                    <a:pt x="613" y="1037"/>
                  </a:lnTo>
                  <a:lnTo>
                    <a:pt x="707" y="990"/>
                  </a:lnTo>
                  <a:lnTo>
                    <a:pt x="848" y="943"/>
                  </a:lnTo>
                  <a:lnTo>
                    <a:pt x="942" y="754"/>
                  </a:lnTo>
                  <a:lnTo>
                    <a:pt x="1037" y="519"/>
                  </a:lnTo>
                  <a:lnTo>
                    <a:pt x="989" y="330"/>
                  </a:lnTo>
                  <a:lnTo>
                    <a:pt x="895" y="142"/>
                  </a:lnTo>
                  <a:lnTo>
                    <a:pt x="707" y="47"/>
                  </a:lnTo>
                  <a:lnTo>
                    <a:pt x="707" y="47"/>
                  </a:lnTo>
                  <a:lnTo>
                    <a:pt x="848" y="189"/>
                  </a:lnTo>
                  <a:lnTo>
                    <a:pt x="942" y="330"/>
                  </a:lnTo>
                  <a:lnTo>
                    <a:pt x="989" y="471"/>
                  </a:lnTo>
                  <a:lnTo>
                    <a:pt x="989" y="519"/>
                  </a:lnTo>
                  <a:lnTo>
                    <a:pt x="942" y="660"/>
                  </a:lnTo>
                  <a:lnTo>
                    <a:pt x="848" y="848"/>
                  </a:lnTo>
                  <a:lnTo>
                    <a:pt x="707" y="943"/>
                  </a:lnTo>
                  <a:lnTo>
                    <a:pt x="330" y="943"/>
                  </a:lnTo>
                  <a:lnTo>
                    <a:pt x="189" y="848"/>
                  </a:lnTo>
                  <a:lnTo>
                    <a:pt x="94" y="707"/>
                  </a:lnTo>
                  <a:lnTo>
                    <a:pt x="47" y="519"/>
                  </a:lnTo>
                  <a:lnTo>
                    <a:pt x="94" y="330"/>
                  </a:lnTo>
                  <a:lnTo>
                    <a:pt x="189" y="189"/>
                  </a:lnTo>
                  <a:lnTo>
                    <a:pt x="330" y="95"/>
                  </a:lnTo>
                  <a:lnTo>
                    <a:pt x="518" y="47"/>
                  </a:lnTo>
                  <a:lnTo>
                    <a:pt x="707" y="47"/>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2"/>
            <p:cNvSpPr/>
            <p:nvPr/>
          </p:nvSpPr>
          <p:spPr>
            <a:xfrm>
              <a:off x="2035675" y="2029500"/>
              <a:ext cx="22400" cy="25950"/>
            </a:xfrm>
            <a:custGeom>
              <a:avLst/>
              <a:gdLst/>
              <a:ahLst/>
              <a:cxnLst/>
              <a:rect l="l" t="t" r="r" b="b"/>
              <a:pathLst>
                <a:path w="896" h="1038" extrusionOk="0">
                  <a:moveTo>
                    <a:pt x="566" y="1"/>
                  </a:moveTo>
                  <a:lnTo>
                    <a:pt x="330" y="48"/>
                  </a:lnTo>
                  <a:lnTo>
                    <a:pt x="189" y="142"/>
                  </a:lnTo>
                  <a:lnTo>
                    <a:pt x="48" y="331"/>
                  </a:lnTo>
                  <a:lnTo>
                    <a:pt x="0" y="519"/>
                  </a:lnTo>
                  <a:lnTo>
                    <a:pt x="48" y="660"/>
                  </a:lnTo>
                  <a:lnTo>
                    <a:pt x="95" y="802"/>
                  </a:lnTo>
                  <a:lnTo>
                    <a:pt x="189" y="896"/>
                  </a:lnTo>
                  <a:lnTo>
                    <a:pt x="330" y="990"/>
                  </a:lnTo>
                  <a:lnTo>
                    <a:pt x="519" y="1037"/>
                  </a:lnTo>
                  <a:lnTo>
                    <a:pt x="613" y="1037"/>
                  </a:lnTo>
                  <a:lnTo>
                    <a:pt x="801" y="943"/>
                  </a:lnTo>
                  <a:lnTo>
                    <a:pt x="896" y="849"/>
                  </a:lnTo>
                  <a:lnTo>
                    <a:pt x="896" y="849"/>
                  </a:lnTo>
                  <a:lnTo>
                    <a:pt x="754" y="943"/>
                  </a:lnTo>
                  <a:lnTo>
                    <a:pt x="566" y="990"/>
                  </a:lnTo>
                  <a:lnTo>
                    <a:pt x="377" y="943"/>
                  </a:lnTo>
                  <a:lnTo>
                    <a:pt x="236" y="849"/>
                  </a:lnTo>
                  <a:lnTo>
                    <a:pt x="142" y="708"/>
                  </a:lnTo>
                  <a:lnTo>
                    <a:pt x="95" y="519"/>
                  </a:lnTo>
                  <a:lnTo>
                    <a:pt x="142" y="331"/>
                  </a:lnTo>
                  <a:lnTo>
                    <a:pt x="236" y="189"/>
                  </a:lnTo>
                  <a:lnTo>
                    <a:pt x="377" y="95"/>
                  </a:lnTo>
                  <a:lnTo>
                    <a:pt x="566" y="48"/>
                  </a:lnTo>
                  <a:lnTo>
                    <a:pt x="754" y="95"/>
                  </a:lnTo>
                  <a:lnTo>
                    <a:pt x="896" y="189"/>
                  </a:lnTo>
                  <a:lnTo>
                    <a:pt x="896" y="189"/>
                  </a:lnTo>
                  <a:lnTo>
                    <a:pt x="754"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2"/>
            <p:cNvSpPr/>
            <p:nvPr/>
          </p:nvSpPr>
          <p:spPr>
            <a:xfrm>
              <a:off x="2035675" y="2029500"/>
              <a:ext cx="25925" cy="25950"/>
            </a:xfrm>
            <a:custGeom>
              <a:avLst/>
              <a:gdLst/>
              <a:ahLst/>
              <a:cxnLst/>
              <a:rect l="l" t="t" r="r" b="b"/>
              <a:pathLst>
                <a:path w="1037" h="1038" fill="none" extrusionOk="0">
                  <a:moveTo>
                    <a:pt x="566" y="1"/>
                  </a:moveTo>
                  <a:lnTo>
                    <a:pt x="566" y="1"/>
                  </a:lnTo>
                  <a:lnTo>
                    <a:pt x="330" y="48"/>
                  </a:lnTo>
                  <a:lnTo>
                    <a:pt x="189" y="142"/>
                  </a:lnTo>
                  <a:lnTo>
                    <a:pt x="48" y="331"/>
                  </a:lnTo>
                  <a:lnTo>
                    <a:pt x="0" y="519"/>
                  </a:lnTo>
                  <a:lnTo>
                    <a:pt x="0" y="519"/>
                  </a:lnTo>
                  <a:lnTo>
                    <a:pt x="48" y="660"/>
                  </a:lnTo>
                  <a:lnTo>
                    <a:pt x="95" y="802"/>
                  </a:lnTo>
                  <a:lnTo>
                    <a:pt x="189" y="896"/>
                  </a:lnTo>
                  <a:lnTo>
                    <a:pt x="330" y="990"/>
                  </a:lnTo>
                  <a:lnTo>
                    <a:pt x="330" y="990"/>
                  </a:lnTo>
                  <a:lnTo>
                    <a:pt x="519" y="1037"/>
                  </a:lnTo>
                  <a:lnTo>
                    <a:pt x="519" y="1037"/>
                  </a:lnTo>
                  <a:lnTo>
                    <a:pt x="613" y="1037"/>
                  </a:lnTo>
                  <a:lnTo>
                    <a:pt x="613" y="1037"/>
                  </a:lnTo>
                  <a:lnTo>
                    <a:pt x="801" y="943"/>
                  </a:lnTo>
                  <a:lnTo>
                    <a:pt x="896" y="849"/>
                  </a:lnTo>
                  <a:lnTo>
                    <a:pt x="990" y="708"/>
                  </a:lnTo>
                  <a:lnTo>
                    <a:pt x="1037" y="519"/>
                  </a:lnTo>
                  <a:lnTo>
                    <a:pt x="1037" y="519"/>
                  </a:lnTo>
                  <a:lnTo>
                    <a:pt x="990" y="331"/>
                  </a:lnTo>
                  <a:lnTo>
                    <a:pt x="896" y="189"/>
                  </a:lnTo>
                  <a:lnTo>
                    <a:pt x="754" y="48"/>
                  </a:lnTo>
                  <a:lnTo>
                    <a:pt x="5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2"/>
            <p:cNvSpPr/>
            <p:nvPr/>
          </p:nvSpPr>
          <p:spPr>
            <a:xfrm>
              <a:off x="2038025" y="2030700"/>
              <a:ext cx="23575" cy="23575"/>
            </a:xfrm>
            <a:custGeom>
              <a:avLst/>
              <a:gdLst/>
              <a:ahLst/>
              <a:cxnLst/>
              <a:rect l="l" t="t" r="r" b="b"/>
              <a:pathLst>
                <a:path w="943" h="943" fill="none" extrusionOk="0">
                  <a:moveTo>
                    <a:pt x="472" y="942"/>
                  </a:moveTo>
                  <a:lnTo>
                    <a:pt x="472" y="942"/>
                  </a:lnTo>
                  <a:lnTo>
                    <a:pt x="283" y="895"/>
                  </a:lnTo>
                  <a:lnTo>
                    <a:pt x="142" y="801"/>
                  </a:lnTo>
                  <a:lnTo>
                    <a:pt x="48" y="660"/>
                  </a:lnTo>
                  <a:lnTo>
                    <a:pt x="1" y="471"/>
                  </a:lnTo>
                  <a:lnTo>
                    <a:pt x="1" y="471"/>
                  </a:lnTo>
                  <a:lnTo>
                    <a:pt x="48" y="283"/>
                  </a:lnTo>
                  <a:lnTo>
                    <a:pt x="142" y="141"/>
                  </a:lnTo>
                  <a:lnTo>
                    <a:pt x="283" y="47"/>
                  </a:lnTo>
                  <a:lnTo>
                    <a:pt x="472" y="0"/>
                  </a:lnTo>
                  <a:lnTo>
                    <a:pt x="472" y="0"/>
                  </a:lnTo>
                  <a:lnTo>
                    <a:pt x="660" y="47"/>
                  </a:lnTo>
                  <a:lnTo>
                    <a:pt x="802" y="141"/>
                  </a:lnTo>
                  <a:lnTo>
                    <a:pt x="896" y="283"/>
                  </a:lnTo>
                  <a:lnTo>
                    <a:pt x="943" y="471"/>
                  </a:lnTo>
                  <a:lnTo>
                    <a:pt x="943" y="471"/>
                  </a:lnTo>
                  <a:lnTo>
                    <a:pt x="943" y="471"/>
                  </a:lnTo>
                  <a:lnTo>
                    <a:pt x="896" y="660"/>
                  </a:lnTo>
                  <a:lnTo>
                    <a:pt x="802" y="801"/>
                  </a:lnTo>
                  <a:lnTo>
                    <a:pt x="660" y="895"/>
                  </a:lnTo>
                  <a:lnTo>
                    <a:pt x="472"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2"/>
            <p:cNvSpPr/>
            <p:nvPr/>
          </p:nvSpPr>
          <p:spPr>
            <a:xfrm>
              <a:off x="2122825" y="1888175"/>
              <a:ext cx="25950" cy="25950"/>
            </a:xfrm>
            <a:custGeom>
              <a:avLst/>
              <a:gdLst/>
              <a:ahLst/>
              <a:cxnLst/>
              <a:rect l="l" t="t" r="r" b="b"/>
              <a:pathLst>
                <a:path w="1038" h="1038" extrusionOk="0">
                  <a:moveTo>
                    <a:pt x="142" y="189"/>
                  </a:moveTo>
                  <a:lnTo>
                    <a:pt x="48" y="330"/>
                  </a:lnTo>
                  <a:lnTo>
                    <a:pt x="1" y="519"/>
                  </a:lnTo>
                  <a:lnTo>
                    <a:pt x="7" y="542"/>
                  </a:lnTo>
                  <a:lnTo>
                    <a:pt x="7" y="542"/>
                  </a:lnTo>
                  <a:lnTo>
                    <a:pt x="48" y="377"/>
                  </a:lnTo>
                  <a:lnTo>
                    <a:pt x="142" y="189"/>
                  </a:lnTo>
                  <a:close/>
                  <a:moveTo>
                    <a:pt x="472" y="1"/>
                  </a:moveTo>
                  <a:lnTo>
                    <a:pt x="283" y="95"/>
                  </a:lnTo>
                  <a:lnTo>
                    <a:pt x="283" y="95"/>
                  </a:lnTo>
                  <a:lnTo>
                    <a:pt x="472" y="48"/>
                  </a:lnTo>
                  <a:lnTo>
                    <a:pt x="660" y="95"/>
                  </a:lnTo>
                  <a:lnTo>
                    <a:pt x="802" y="189"/>
                  </a:lnTo>
                  <a:lnTo>
                    <a:pt x="896" y="330"/>
                  </a:lnTo>
                  <a:lnTo>
                    <a:pt x="943" y="519"/>
                  </a:lnTo>
                  <a:lnTo>
                    <a:pt x="896" y="707"/>
                  </a:lnTo>
                  <a:lnTo>
                    <a:pt x="802" y="849"/>
                  </a:lnTo>
                  <a:lnTo>
                    <a:pt x="660" y="943"/>
                  </a:lnTo>
                  <a:lnTo>
                    <a:pt x="472" y="990"/>
                  </a:lnTo>
                  <a:lnTo>
                    <a:pt x="283" y="943"/>
                  </a:lnTo>
                  <a:lnTo>
                    <a:pt x="142" y="849"/>
                  </a:lnTo>
                  <a:lnTo>
                    <a:pt x="48" y="707"/>
                  </a:lnTo>
                  <a:lnTo>
                    <a:pt x="7" y="542"/>
                  </a:lnTo>
                  <a:lnTo>
                    <a:pt x="7" y="542"/>
                  </a:lnTo>
                  <a:lnTo>
                    <a:pt x="1" y="566"/>
                  </a:lnTo>
                  <a:lnTo>
                    <a:pt x="48" y="754"/>
                  </a:lnTo>
                  <a:lnTo>
                    <a:pt x="142" y="896"/>
                  </a:lnTo>
                  <a:lnTo>
                    <a:pt x="283" y="990"/>
                  </a:lnTo>
                  <a:lnTo>
                    <a:pt x="472" y="1037"/>
                  </a:lnTo>
                  <a:lnTo>
                    <a:pt x="660" y="1037"/>
                  </a:lnTo>
                  <a:lnTo>
                    <a:pt x="849" y="943"/>
                  </a:lnTo>
                  <a:lnTo>
                    <a:pt x="990" y="801"/>
                  </a:lnTo>
                  <a:lnTo>
                    <a:pt x="1037" y="566"/>
                  </a:lnTo>
                  <a:lnTo>
                    <a:pt x="1037" y="377"/>
                  </a:lnTo>
                  <a:lnTo>
                    <a:pt x="943" y="189"/>
                  </a:lnTo>
                  <a:lnTo>
                    <a:pt x="802" y="95"/>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2"/>
            <p:cNvSpPr/>
            <p:nvPr/>
          </p:nvSpPr>
          <p:spPr>
            <a:xfrm>
              <a:off x="2230000" y="1865800"/>
              <a:ext cx="25950" cy="25925"/>
            </a:xfrm>
            <a:custGeom>
              <a:avLst/>
              <a:gdLst/>
              <a:ahLst/>
              <a:cxnLst/>
              <a:rect l="l" t="t" r="r" b="b"/>
              <a:pathLst>
                <a:path w="1038" h="1037" extrusionOk="0">
                  <a:moveTo>
                    <a:pt x="519" y="48"/>
                  </a:moveTo>
                  <a:lnTo>
                    <a:pt x="707" y="95"/>
                  </a:lnTo>
                  <a:lnTo>
                    <a:pt x="849" y="189"/>
                  </a:lnTo>
                  <a:lnTo>
                    <a:pt x="943" y="330"/>
                  </a:lnTo>
                  <a:lnTo>
                    <a:pt x="990" y="519"/>
                  </a:lnTo>
                  <a:lnTo>
                    <a:pt x="943" y="707"/>
                  </a:lnTo>
                  <a:lnTo>
                    <a:pt x="849" y="848"/>
                  </a:lnTo>
                  <a:lnTo>
                    <a:pt x="707" y="943"/>
                  </a:lnTo>
                  <a:lnTo>
                    <a:pt x="519" y="990"/>
                  </a:lnTo>
                  <a:lnTo>
                    <a:pt x="331" y="943"/>
                  </a:lnTo>
                  <a:lnTo>
                    <a:pt x="189" y="848"/>
                  </a:lnTo>
                  <a:lnTo>
                    <a:pt x="95" y="707"/>
                  </a:lnTo>
                  <a:lnTo>
                    <a:pt x="48" y="519"/>
                  </a:lnTo>
                  <a:lnTo>
                    <a:pt x="95" y="330"/>
                  </a:lnTo>
                  <a:lnTo>
                    <a:pt x="189" y="189"/>
                  </a:lnTo>
                  <a:lnTo>
                    <a:pt x="331" y="95"/>
                  </a:lnTo>
                  <a:lnTo>
                    <a:pt x="519" y="48"/>
                  </a:lnTo>
                  <a:close/>
                  <a:moveTo>
                    <a:pt x="519" y="0"/>
                  </a:moveTo>
                  <a:lnTo>
                    <a:pt x="331" y="48"/>
                  </a:lnTo>
                  <a:lnTo>
                    <a:pt x="142" y="142"/>
                  </a:lnTo>
                  <a:lnTo>
                    <a:pt x="48" y="330"/>
                  </a:lnTo>
                  <a:lnTo>
                    <a:pt x="1" y="519"/>
                  </a:lnTo>
                  <a:lnTo>
                    <a:pt x="48" y="707"/>
                  </a:lnTo>
                  <a:lnTo>
                    <a:pt x="142" y="896"/>
                  </a:lnTo>
                  <a:lnTo>
                    <a:pt x="331" y="990"/>
                  </a:lnTo>
                  <a:lnTo>
                    <a:pt x="519" y="1037"/>
                  </a:lnTo>
                  <a:lnTo>
                    <a:pt x="707" y="990"/>
                  </a:lnTo>
                  <a:lnTo>
                    <a:pt x="896" y="896"/>
                  </a:lnTo>
                  <a:lnTo>
                    <a:pt x="990" y="707"/>
                  </a:lnTo>
                  <a:lnTo>
                    <a:pt x="1037" y="519"/>
                  </a:lnTo>
                  <a:lnTo>
                    <a:pt x="990" y="330"/>
                  </a:lnTo>
                  <a:lnTo>
                    <a:pt x="896" y="142"/>
                  </a:lnTo>
                  <a:lnTo>
                    <a:pt x="755"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2"/>
            <p:cNvSpPr/>
            <p:nvPr/>
          </p:nvSpPr>
          <p:spPr>
            <a:xfrm>
              <a:off x="2156975" y="1810450"/>
              <a:ext cx="25950" cy="25925"/>
            </a:xfrm>
            <a:custGeom>
              <a:avLst/>
              <a:gdLst/>
              <a:ahLst/>
              <a:cxnLst/>
              <a:rect l="l" t="t" r="r" b="b"/>
              <a:pathLst>
                <a:path w="1038" h="1037" extrusionOk="0">
                  <a:moveTo>
                    <a:pt x="519" y="47"/>
                  </a:moveTo>
                  <a:lnTo>
                    <a:pt x="708" y="94"/>
                  </a:lnTo>
                  <a:lnTo>
                    <a:pt x="849" y="189"/>
                  </a:lnTo>
                  <a:lnTo>
                    <a:pt x="943" y="330"/>
                  </a:lnTo>
                  <a:lnTo>
                    <a:pt x="990" y="518"/>
                  </a:lnTo>
                  <a:lnTo>
                    <a:pt x="943" y="707"/>
                  </a:lnTo>
                  <a:lnTo>
                    <a:pt x="849" y="848"/>
                  </a:lnTo>
                  <a:lnTo>
                    <a:pt x="708" y="942"/>
                  </a:lnTo>
                  <a:lnTo>
                    <a:pt x="519" y="990"/>
                  </a:lnTo>
                  <a:lnTo>
                    <a:pt x="331" y="942"/>
                  </a:lnTo>
                  <a:lnTo>
                    <a:pt x="189" y="848"/>
                  </a:lnTo>
                  <a:lnTo>
                    <a:pt x="95" y="707"/>
                  </a:lnTo>
                  <a:lnTo>
                    <a:pt x="48" y="518"/>
                  </a:lnTo>
                  <a:lnTo>
                    <a:pt x="95" y="330"/>
                  </a:lnTo>
                  <a:lnTo>
                    <a:pt x="189" y="189"/>
                  </a:lnTo>
                  <a:lnTo>
                    <a:pt x="331" y="94"/>
                  </a:lnTo>
                  <a:lnTo>
                    <a:pt x="519" y="47"/>
                  </a:lnTo>
                  <a:close/>
                  <a:moveTo>
                    <a:pt x="519" y="0"/>
                  </a:moveTo>
                  <a:lnTo>
                    <a:pt x="331" y="47"/>
                  </a:lnTo>
                  <a:lnTo>
                    <a:pt x="142" y="189"/>
                  </a:lnTo>
                  <a:lnTo>
                    <a:pt x="48" y="330"/>
                  </a:lnTo>
                  <a:lnTo>
                    <a:pt x="1" y="566"/>
                  </a:lnTo>
                  <a:lnTo>
                    <a:pt x="48" y="754"/>
                  </a:lnTo>
                  <a:lnTo>
                    <a:pt x="189" y="895"/>
                  </a:lnTo>
                  <a:lnTo>
                    <a:pt x="378" y="990"/>
                  </a:lnTo>
                  <a:lnTo>
                    <a:pt x="566" y="1037"/>
                  </a:lnTo>
                  <a:lnTo>
                    <a:pt x="755" y="990"/>
                  </a:lnTo>
                  <a:lnTo>
                    <a:pt x="896" y="895"/>
                  </a:lnTo>
                  <a:lnTo>
                    <a:pt x="1037" y="707"/>
                  </a:lnTo>
                  <a:lnTo>
                    <a:pt x="1037" y="518"/>
                  </a:lnTo>
                  <a:lnTo>
                    <a:pt x="1037" y="330"/>
                  </a:lnTo>
                  <a:lnTo>
                    <a:pt x="896" y="142"/>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2"/>
            <p:cNvSpPr/>
            <p:nvPr/>
          </p:nvSpPr>
          <p:spPr>
            <a:xfrm>
              <a:off x="2265350" y="1793950"/>
              <a:ext cx="25925" cy="27125"/>
            </a:xfrm>
            <a:custGeom>
              <a:avLst/>
              <a:gdLst/>
              <a:ahLst/>
              <a:cxnLst/>
              <a:rect l="l" t="t" r="r" b="b"/>
              <a:pathLst>
                <a:path w="1037" h="1085" extrusionOk="0">
                  <a:moveTo>
                    <a:pt x="518" y="1"/>
                  </a:moveTo>
                  <a:lnTo>
                    <a:pt x="330" y="48"/>
                  </a:lnTo>
                  <a:lnTo>
                    <a:pt x="189" y="189"/>
                  </a:lnTo>
                  <a:lnTo>
                    <a:pt x="330" y="95"/>
                  </a:lnTo>
                  <a:lnTo>
                    <a:pt x="518" y="48"/>
                  </a:lnTo>
                  <a:lnTo>
                    <a:pt x="707" y="95"/>
                  </a:lnTo>
                  <a:lnTo>
                    <a:pt x="848" y="189"/>
                  </a:lnTo>
                  <a:lnTo>
                    <a:pt x="942" y="378"/>
                  </a:lnTo>
                  <a:lnTo>
                    <a:pt x="989" y="519"/>
                  </a:lnTo>
                  <a:lnTo>
                    <a:pt x="942" y="707"/>
                  </a:lnTo>
                  <a:lnTo>
                    <a:pt x="848" y="849"/>
                  </a:lnTo>
                  <a:lnTo>
                    <a:pt x="707" y="943"/>
                  </a:lnTo>
                  <a:lnTo>
                    <a:pt x="518" y="990"/>
                  </a:lnTo>
                  <a:lnTo>
                    <a:pt x="330" y="943"/>
                  </a:lnTo>
                  <a:lnTo>
                    <a:pt x="189" y="849"/>
                  </a:lnTo>
                  <a:lnTo>
                    <a:pt x="94" y="707"/>
                  </a:lnTo>
                  <a:lnTo>
                    <a:pt x="47" y="519"/>
                  </a:lnTo>
                  <a:lnTo>
                    <a:pt x="94" y="378"/>
                  </a:lnTo>
                  <a:lnTo>
                    <a:pt x="189" y="189"/>
                  </a:lnTo>
                  <a:lnTo>
                    <a:pt x="47" y="330"/>
                  </a:lnTo>
                  <a:lnTo>
                    <a:pt x="0" y="566"/>
                  </a:lnTo>
                  <a:lnTo>
                    <a:pt x="47" y="754"/>
                  </a:lnTo>
                  <a:lnTo>
                    <a:pt x="189" y="896"/>
                  </a:lnTo>
                  <a:lnTo>
                    <a:pt x="330" y="1037"/>
                  </a:lnTo>
                  <a:lnTo>
                    <a:pt x="518" y="1084"/>
                  </a:lnTo>
                  <a:lnTo>
                    <a:pt x="707" y="1037"/>
                  </a:lnTo>
                  <a:lnTo>
                    <a:pt x="895" y="943"/>
                  </a:lnTo>
                  <a:lnTo>
                    <a:pt x="989" y="754"/>
                  </a:lnTo>
                  <a:lnTo>
                    <a:pt x="1037" y="566"/>
                  </a:lnTo>
                  <a:lnTo>
                    <a:pt x="1037" y="378"/>
                  </a:lnTo>
                  <a:lnTo>
                    <a:pt x="942" y="189"/>
                  </a:lnTo>
                  <a:lnTo>
                    <a:pt x="754" y="95"/>
                  </a:lnTo>
                  <a:lnTo>
                    <a:pt x="5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2"/>
            <p:cNvSpPr/>
            <p:nvPr/>
          </p:nvSpPr>
          <p:spPr>
            <a:xfrm>
              <a:off x="2304200" y="1915275"/>
              <a:ext cx="25950" cy="24750"/>
            </a:xfrm>
            <a:custGeom>
              <a:avLst/>
              <a:gdLst/>
              <a:ahLst/>
              <a:cxnLst/>
              <a:rect l="l" t="t" r="r" b="b"/>
              <a:pathLst>
                <a:path w="1038" h="990" extrusionOk="0">
                  <a:moveTo>
                    <a:pt x="330" y="0"/>
                  </a:moveTo>
                  <a:lnTo>
                    <a:pt x="142" y="141"/>
                  </a:lnTo>
                  <a:lnTo>
                    <a:pt x="48" y="283"/>
                  </a:lnTo>
                  <a:lnTo>
                    <a:pt x="1" y="471"/>
                  </a:lnTo>
                  <a:lnTo>
                    <a:pt x="1" y="660"/>
                  </a:lnTo>
                  <a:lnTo>
                    <a:pt x="48" y="754"/>
                  </a:lnTo>
                  <a:lnTo>
                    <a:pt x="142" y="895"/>
                  </a:lnTo>
                  <a:lnTo>
                    <a:pt x="283" y="989"/>
                  </a:lnTo>
                  <a:lnTo>
                    <a:pt x="330" y="942"/>
                  </a:lnTo>
                  <a:lnTo>
                    <a:pt x="189" y="848"/>
                  </a:lnTo>
                  <a:lnTo>
                    <a:pt x="95" y="707"/>
                  </a:lnTo>
                  <a:lnTo>
                    <a:pt x="48" y="518"/>
                  </a:lnTo>
                  <a:lnTo>
                    <a:pt x="95" y="330"/>
                  </a:lnTo>
                  <a:lnTo>
                    <a:pt x="142" y="236"/>
                  </a:lnTo>
                  <a:lnTo>
                    <a:pt x="236" y="141"/>
                  </a:lnTo>
                  <a:lnTo>
                    <a:pt x="378" y="47"/>
                  </a:lnTo>
                  <a:lnTo>
                    <a:pt x="519" y="47"/>
                  </a:lnTo>
                  <a:lnTo>
                    <a:pt x="707" y="94"/>
                  </a:lnTo>
                  <a:lnTo>
                    <a:pt x="849" y="141"/>
                  </a:lnTo>
                  <a:lnTo>
                    <a:pt x="943" y="283"/>
                  </a:lnTo>
                  <a:lnTo>
                    <a:pt x="990" y="471"/>
                  </a:lnTo>
                  <a:lnTo>
                    <a:pt x="1037" y="424"/>
                  </a:lnTo>
                  <a:lnTo>
                    <a:pt x="990" y="236"/>
                  </a:lnTo>
                  <a:lnTo>
                    <a:pt x="849" y="94"/>
                  </a:lnTo>
                  <a:lnTo>
                    <a:pt x="7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2"/>
            <p:cNvSpPr/>
            <p:nvPr/>
          </p:nvSpPr>
          <p:spPr>
            <a:xfrm>
              <a:off x="2371350" y="1769225"/>
              <a:ext cx="27100" cy="27100"/>
            </a:xfrm>
            <a:custGeom>
              <a:avLst/>
              <a:gdLst/>
              <a:ahLst/>
              <a:cxnLst/>
              <a:rect l="l" t="t" r="r" b="b"/>
              <a:pathLst>
                <a:path w="1084" h="1084" extrusionOk="0">
                  <a:moveTo>
                    <a:pt x="518" y="0"/>
                  </a:moveTo>
                  <a:lnTo>
                    <a:pt x="283" y="47"/>
                  </a:lnTo>
                  <a:lnTo>
                    <a:pt x="141" y="189"/>
                  </a:lnTo>
                  <a:lnTo>
                    <a:pt x="0" y="377"/>
                  </a:lnTo>
                  <a:lnTo>
                    <a:pt x="0" y="566"/>
                  </a:lnTo>
                  <a:lnTo>
                    <a:pt x="47" y="801"/>
                  </a:lnTo>
                  <a:lnTo>
                    <a:pt x="188" y="943"/>
                  </a:lnTo>
                  <a:lnTo>
                    <a:pt x="377" y="1037"/>
                  </a:lnTo>
                  <a:lnTo>
                    <a:pt x="612" y="1084"/>
                  </a:lnTo>
                  <a:lnTo>
                    <a:pt x="801" y="1037"/>
                  </a:lnTo>
                  <a:lnTo>
                    <a:pt x="942" y="895"/>
                  </a:lnTo>
                  <a:lnTo>
                    <a:pt x="1084" y="707"/>
                  </a:lnTo>
                  <a:lnTo>
                    <a:pt x="1084" y="519"/>
                  </a:lnTo>
                  <a:lnTo>
                    <a:pt x="1036" y="471"/>
                  </a:lnTo>
                  <a:lnTo>
                    <a:pt x="1036" y="519"/>
                  </a:lnTo>
                  <a:lnTo>
                    <a:pt x="989" y="707"/>
                  </a:lnTo>
                  <a:lnTo>
                    <a:pt x="895" y="848"/>
                  </a:lnTo>
                  <a:lnTo>
                    <a:pt x="754" y="943"/>
                  </a:lnTo>
                  <a:lnTo>
                    <a:pt x="565" y="990"/>
                  </a:lnTo>
                  <a:lnTo>
                    <a:pt x="377" y="943"/>
                  </a:lnTo>
                  <a:lnTo>
                    <a:pt x="236" y="848"/>
                  </a:lnTo>
                  <a:lnTo>
                    <a:pt x="141" y="707"/>
                  </a:lnTo>
                  <a:lnTo>
                    <a:pt x="94" y="519"/>
                  </a:lnTo>
                  <a:lnTo>
                    <a:pt x="141" y="330"/>
                  </a:lnTo>
                  <a:lnTo>
                    <a:pt x="236" y="189"/>
                  </a:lnTo>
                  <a:lnTo>
                    <a:pt x="377" y="95"/>
                  </a:lnTo>
                  <a:lnTo>
                    <a:pt x="565" y="47"/>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2"/>
            <p:cNvSpPr/>
            <p:nvPr/>
          </p:nvSpPr>
          <p:spPr>
            <a:xfrm>
              <a:off x="2303025" y="1718575"/>
              <a:ext cx="28300" cy="27125"/>
            </a:xfrm>
            <a:custGeom>
              <a:avLst/>
              <a:gdLst/>
              <a:ahLst/>
              <a:cxnLst/>
              <a:rect l="l" t="t" r="r" b="b"/>
              <a:pathLst>
                <a:path w="1132" h="1085" extrusionOk="0">
                  <a:moveTo>
                    <a:pt x="566" y="48"/>
                  </a:moveTo>
                  <a:lnTo>
                    <a:pt x="754" y="95"/>
                  </a:lnTo>
                  <a:lnTo>
                    <a:pt x="896" y="189"/>
                  </a:lnTo>
                  <a:lnTo>
                    <a:pt x="990" y="330"/>
                  </a:lnTo>
                  <a:lnTo>
                    <a:pt x="1037" y="519"/>
                  </a:lnTo>
                  <a:lnTo>
                    <a:pt x="990" y="707"/>
                  </a:lnTo>
                  <a:lnTo>
                    <a:pt x="896" y="849"/>
                  </a:lnTo>
                  <a:lnTo>
                    <a:pt x="754" y="943"/>
                  </a:lnTo>
                  <a:lnTo>
                    <a:pt x="566" y="990"/>
                  </a:lnTo>
                  <a:lnTo>
                    <a:pt x="377" y="943"/>
                  </a:lnTo>
                  <a:lnTo>
                    <a:pt x="236" y="849"/>
                  </a:lnTo>
                  <a:lnTo>
                    <a:pt x="142" y="707"/>
                  </a:lnTo>
                  <a:lnTo>
                    <a:pt x="95" y="519"/>
                  </a:lnTo>
                  <a:lnTo>
                    <a:pt x="142" y="330"/>
                  </a:lnTo>
                  <a:lnTo>
                    <a:pt x="236" y="189"/>
                  </a:lnTo>
                  <a:lnTo>
                    <a:pt x="377" y="95"/>
                  </a:lnTo>
                  <a:lnTo>
                    <a:pt x="566" y="48"/>
                  </a:lnTo>
                  <a:close/>
                  <a:moveTo>
                    <a:pt x="566" y="1"/>
                  </a:moveTo>
                  <a:lnTo>
                    <a:pt x="330" y="48"/>
                  </a:lnTo>
                  <a:lnTo>
                    <a:pt x="189" y="142"/>
                  </a:lnTo>
                  <a:lnTo>
                    <a:pt x="48" y="330"/>
                  </a:lnTo>
                  <a:lnTo>
                    <a:pt x="1" y="519"/>
                  </a:lnTo>
                  <a:lnTo>
                    <a:pt x="48" y="754"/>
                  </a:lnTo>
                  <a:lnTo>
                    <a:pt x="189" y="943"/>
                  </a:lnTo>
                  <a:lnTo>
                    <a:pt x="330" y="1037"/>
                  </a:lnTo>
                  <a:lnTo>
                    <a:pt x="566" y="1084"/>
                  </a:lnTo>
                  <a:lnTo>
                    <a:pt x="754" y="1037"/>
                  </a:lnTo>
                  <a:lnTo>
                    <a:pt x="943" y="943"/>
                  </a:lnTo>
                  <a:lnTo>
                    <a:pt x="1084" y="754"/>
                  </a:lnTo>
                  <a:lnTo>
                    <a:pt x="1131" y="519"/>
                  </a:lnTo>
                  <a:lnTo>
                    <a:pt x="1084" y="330"/>
                  </a:lnTo>
                  <a:lnTo>
                    <a:pt x="943" y="142"/>
                  </a:lnTo>
                  <a:lnTo>
                    <a:pt x="754"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2"/>
            <p:cNvSpPr/>
            <p:nvPr/>
          </p:nvSpPr>
          <p:spPr>
            <a:xfrm>
              <a:off x="2339550" y="1845775"/>
              <a:ext cx="25925" cy="25950"/>
            </a:xfrm>
            <a:custGeom>
              <a:avLst/>
              <a:gdLst/>
              <a:ahLst/>
              <a:cxnLst/>
              <a:rect l="l" t="t" r="r" b="b"/>
              <a:pathLst>
                <a:path w="1037" h="1038" extrusionOk="0">
                  <a:moveTo>
                    <a:pt x="518" y="48"/>
                  </a:moveTo>
                  <a:lnTo>
                    <a:pt x="660" y="95"/>
                  </a:lnTo>
                  <a:lnTo>
                    <a:pt x="848" y="189"/>
                  </a:lnTo>
                  <a:lnTo>
                    <a:pt x="942" y="330"/>
                  </a:lnTo>
                  <a:lnTo>
                    <a:pt x="989" y="519"/>
                  </a:lnTo>
                  <a:lnTo>
                    <a:pt x="942" y="707"/>
                  </a:lnTo>
                  <a:lnTo>
                    <a:pt x="848" y="849"/>
                  </a:lnTo>
                  <a:lnTo>
                    <a:pt x="660" y="943"/>
                  </a:lnTo>
                  <a:lnTo>
                    <a:pt x="518" y="990"/>
                  </a:lnTo>
                  <a:lnTo>
                    <a:pt x="330" y="943"/>
                  </a:lnTo>
                  <a:lnTo>
                    <a:pt x="188" y="849"/>
                  </a:lnTo>
                  <a:lnTo>
                    <a:pt x="94" y="707"/>
                  </a:lnTo>
                  <a:lnTo>
                    <a:pt x="47" y="519"/>
                  </a:lnTo>
                  <a:lnTo>
                    <a:pt x="94" y="330"/>
                  </a:lnTo>
                  <a:lnTo>
                    <a:pt x="188" y="189"/>
                  </a:lnTo>
                  <a:lnTo>
                    <a:pt x="330" y="95"/>
                  </a:lnTo>
                  <a:lnTo>
                    <a:pt x="518" y="48"/>
                  </a:lnTo>
                  <a:close/>
                  <a:moveTo>
                    <a:pt x="518" y="1"/>
                  </a:moveTo>
                  <a:lnTo>
                    <a:pt x="283" y="48"/>
                  </a:lnTo>
                  <a:lnTo>
                    <a:pt x="141" y="189"/>
                  </a:lnTo>
                  <a:lnTo>
                    <a:pt x="47" y="377"/>
                  </a:lnTo>
                  <a:lnTo>
                    <a:pt x="0" y="566"/>
                  </a:lnTo>
                  <a:lnTo>
                    <a:pt x="47" y="754"/>
                  </a:lnTo>
                  <a:lnTo>
                    <a:pt x="188" y="943"/>
                  </a:lnTo>
                  <a:lnTo>
                    <a:pt x="330" y="1037"/>
                  </a:lnTo>
                  <a:lnTo>
                    <a:pt x="565" y="1037"/>
                  </a:lnTo>
                  <a:lnTo>
                    <a:pt x="754" y="990"/>
                  </a:lnTo>
                  <a:lnTo>
                    <a:pt x="895" y="896"/>
                  </a:lnTo>
                  <a:lnTo>
                    <a:pt x="989" y="707"/>
                  </a:lnTo>
                  <a:lnTo>
                    <a:pt x="1036" y="519"/>
                  </a:lnTo>
                  <a:lnTo>
                    <a:pt x="989" y="330"/>
                  </a:lnTo>
                  <a:lnTo>
                    <a:pt x="895" y="189"/>
                  </a:lnTo>
                  <a:lnTo>
                    <a:pt x="754"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2"/>
            <p:cNvSpPr/>
            <p:nvPr/>
          </p:nvSpPr>
          <p:spPr>
            <a:xfrm>
              <a:off x="1957950" y="2028325"/>
              <a:ext cx="33000" cy="13000"/>
            </a:xfrm>
            <a:custGeom>
              <a:avLst/>
              <a:gdLst/>
              <a:ahLst/>
              <a:cxnLst/>
              <a:rect l="l" t="t" r="r" b="b"/>
              <a:pathLst>
                <a:path w="1320" h="520" extrusionOk="0">
                  <a:moveTo>
                    <a:pt x="0" y="1"/>
                  </a:moveTo>
                  <a:lnTo>
                    <a:pt x="1272" y="519"/>
                  </a:lnTo>
                  <a:lnTo>
                    <a:pt x="1319" y="519"/>
                  </a:lnTo>
                  <a:lnTo>
                    <a:pt x="47" y="1"/>
                  </a:ln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2"/>
            <p:cNvSpPr/>
            <p:nvPr/>
          </p:nvSpPr>
          <p:spPr>
            <a:xfrm>
              <a:off x="1957950" y="2028325"/>
              <a:ext cx="33000" cy="13000"/>
            </a:xfrm>
            <a:custGeom>
              <a:avLst/>
              <a:gdLst/>
              <a:ahLst/>
              <a:cxnLst/>
              <a:rect l="l" t="t" r="r" b="b"/>
              <a:pathLst>
                <a:path w="1320" h="520" fill="none" extrusionOk="0">
                  <a:moveTo>
                    <a:pt x="47" y="1"/>
                  </a:moveTo>
                  <a:lnTo>
                    <a:pt x="0" y="1"/>
                  </a:lnTo>
                  <a:lnTo>
                    <a:pt x="0" y="1"/>
                  </a:lnTo>
                  <a:lnTo>
                    <a:pt x="1272" y="519"/>
                  </a:lnTo>
                  <a:lnTo>
                    <a:pt x="1319" y="519"/>
                  </a:lnTo>
                  <a:lnTo>
                    <a:pt x="1319" y="519"/>
                  </a:lnTo>
                  <a:lnTo>
                    <a:pt x="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2"/>
            <p:cNvSpPr/>
            <p:nvPr/>
          </p:nvSpPr>
          <p:spPr>
            <a:xfrm>
              <a:off x="1914375" y="2007125"/>
              <a:ext cx="11800" cy="5925"/>
            </a:xfrm>
            <a:custGeom>
              <a:avLst/>
              <a:gdLst/>
              <a:ahLst/>
              <a:cxnLst/>
              <a:rect l="l" t="t" r="r" b="b"/>
              <a:pathLst>
                <a:path w="472" h="237" fill="none" extrusionOk="0">
                  <a:moveTo>
                    <a:pt x="0" y="1"/>
                  </a:moveTo>
                  <a:lnTo>
                    <a:pt x="0" y="1"/>
                  </a:lnTo>
                  <a:lnTo>
                    <a:pt x="0" y="1"/>
                  </a:lnTo>
                  <a:lnTo>
                    <a:pt x="471" y="236"/>
                  </a:lnTo>
                  <a:lnTo>
                    <a:pt x="471" y="236"/>
                  </a:lnTo>
                  <a:lnTo>
                    <a:pt x="471" y="23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2"/>
            <p:cNvSpPr/>
            <p:nvPr/>
          </p:nvSpPr>
          <p:spPr>
            <a:xfrm>
              <a:off x="1695300" y="1719750"/>
              <a:ext cx="373375" cy="335700"/>
            </a:xfrm>
            <a:custGeom>
              <a:avLst/>
              <a:gdLst/>
              <a:ahLst/>
              <a:cxnLst/>
              <a:rect l="l" t="t" r="r" b="b"/>
              <a:pathLst>
                <a:path w="14935" h="13428" extrusionOk="0">
                  <a:moveTo>
                    <a:pt x="990" y="896"/>
                  </a:moveTo>
                  <a:lnTo>
                    <a:pt x="895" y="1037"/>
                  </a:lnTo>
                  <a:lnTo>
                    <a:pt x="848" y="1226"/>
                  </a:lnTo>
                  <a:lnTo>
                    <a:pt x="895" y="1414"/>
                  </a:lnTo>
                  <a:lnTo>
                    <a:pt x="990" y="1555"/>
                  </a:lnTo>
                  <a:lnTo>
                    <a:pt x="1131" y="1650"/>
                  </a:lnTo>
                  <a:lnTo>
                    <a:pt x="1319" y="1697"/>
                  </a:lnTo>
                  <a:lnTo>
                    <a:pt x="1508" y="1650"/>
                  </a:lnTo>
                  <a:lnTo>
                    <a:pt x="1649" y="1508"/>
                  </a:lnTo>
                  <a:lnTo>
                    <a:pt x="990" y="896"/>
                  </a:lnTo>
                  <a:close/>
                  <a:moveTo>
                    <a:pt x="6360" y="5748"/>
                  </a:moveTo>
                  <a:lnTo>
                    <a:pt x="6407" y="5937"/>
                  </a:lnTo>
                  <a:lnTo>
                    <a:pt x="6502" y="6078"/>
                  </a:lnTo>
                  <a:lnTo>
                    <a:pt x="6643" y="6172"/>
                  </a:lnTo>
                  <a:lnTo>
                    <a:pt x="6831" y="6219"/>
                  </a:lnTo>
                  <a:lnTo>
                    <a:pt x="6879" y="6219"/>
                  </a:lnTo>
                  <a:lnTo>
                    <a:pt x="6360" y="5748"/>
                  </a:lnTo>
                  <a:close/>
                  <a:moveTo>
                    <a:pt x="2419" y="6219"/>
                  </a:moveTo>
                  <a:lnTo>
                    <a:pt x="2450" y="6266"/>
                  </a:lnTo>
                  <a:lnTo>
                    <a:pt x="2450" y="6314"/>
                  </a:lnTo>
                  <a:lnTo>
                    <a:pt x="2419" y="6219"/>
                  </a:lnTo>
                  <a:close/>
                  <a:moveTo>
                    <a:pt x="11401" y="10506"/>
                  </a:moveTo>
                  <a:lnTo>
                    <a:pt x="11590" y="10554"/>
                  </a:lnTo>
                  <a:lnTo>
                    <a:pt x="11731" y="10648"/>
                  </a:lnTo>
                  <a:lnTo>
                    <a:pt x="11872" y="10789"/>
                  </a:lnTo>
                  <a:lnTo>
                    <a:pt x="11872" y="11025"/>
                  </a:lnTo>
                  <a:lnTo>
                    <a:pt x="11825" y="11213"/>
                  </a:lnTo>
                  <a:lnTo>
                    <a:pt x="11731" y="11402"/>
                  </a:lnTo>
                  <a:lnTo>
                    <a:pt x="11590" y="11496"/>
                  </a:lnTo>
                  <a:lnTo>
                    <a:pt x="11354" y="11543"/>
                  </a:lnTo>
                  <a:lnTo>
                    <a:pt x="11166" y="11496"/>
                  </a:lnTo>
                  <a:lnTo>
                    <a:pt x="10977" y="11354"/>
                  </a:lnTo>
                  <a:lnTo>
                    <a:pt x="10883" y="11213"/>
                  </a:lnTo>
                  <a:lnTo>
                    <a:pt x="10836" y="11025"/>
                  </a:lnTo>
                  <a:lnTo>
                    <a:pt x="10883" y="10789"/>
                  </a:lnTo>
                  <a:lnTo>
                    <a:pt x="11024" y="10648"/>
                  </a:lnTo>
                  <a:lnTo>
                    <a:pt x="11166" y="10554"/>
                  </a:lnTo>
                  <a:lnTo>
                    <a:pt x="11354" y="10506"/>
                  </a:lnTo>
                  <a:close/>
                  <a:moveTo>
                    <a:pt x="0" y="1"/>
                  </a:moveTo>
                  <a:lnTo>
                    <a:pt x="1037" y="2827"/>
                  </a:lnTo>
                  <a:lnTo>
                    <a:pt x="2167" y="5984"/>
                  </a:lnTo>
                  <a:lnTo>
                    <a:pt x="2262" y="6031"/>
                  </a:lnTo>
                  <a:lnTo>
                    <a:pt x="2309" y="6078"/>
                  </a:lnTo>
                  <a:lnTo>
                    <a:pt x="2309" y="6078"/>
                  </a:lnTo>
                  <a:lnTo>
                    <a:pt x="2167" y="6031"/>
                  </a:lnTo>
                  <a:lnTo>
                    <a:pt x="2403" y="6690"/>
                  </a:lnTo>
                  <a:lnTo>
                    <a:pt x="2686" y="7538"/>
                  </a:lnTo>
                  <a:lnTo>
                    <a:pt x="3958" y="8481"/>
                  </a:lnTo>
                  <a:lnTo>
                    <a:pt x="3958" y="8434"/>
                  </a:lnTo>
                  <a:lnTo>
                    <a:pt x="4005" y="8245"/>
                  </a:lnTo>
                  <a:lnTo>
                    <a:pt x="4146" y="8104"/>
                  </a:lnTo>
                  <a:lnTo>
                    <a:pt x="4287" y="8010"/>
                  </a:lnTo>
                  <a:lnTo>
                    <a:pt x="4146" y="8151"/>
                  </a:lnTo>
                  <a:lnTo>
                    <a:pt x="4052" y="8292"/>
                  </a:lnTo>
                  <a:lnTo>
                    <a:pt x="4052" y="8481"/>
                  </a:lnTo>
                  <a:lnTo>
                    <a:pt x="4052" y="8528"/>
                  </a:lnTo>
                  <a:lnTo>
                    <a:pt x="4617" y="8905"/>
                  </a:lnTo>
                  <a:lnTo>
                    <a:pt x="4759" y="8858"/>
                  </a:lnTo>
                  <a:lnTo>
                    <a:pt x="4853" y="8763"/>
                  </a:lnTo>
                  <a:lnTo>
                    <a:pt x="4947" y="8622"/>
                  </a:lnTo>
                  <a:lnTo>
                    <a:pt x="4947" y="8481"/>
                  </a:lnTo>
                  <a:lnTo>
                    <a:pt x="4947" y="8386"/>
                  </a:lnTo>
                  <a:lnTo>
                    <a:pt x="4900" y="8198"/>
                  </a:lnTo>
                  <a:lnTo>
                    <a:pt x="4806" y="8104"/>
                  </a:lnTo>
                  <a:lnTo>
                    <a:pt x="4664" y="8010"/>
                  </a:lnTo>
                  <a:lnTo>
                    <a:pt x="4523" y="7962"/>
                  </a:lnTo>
                  <a:lnTo>
                    <a:pt x="4570" y="7962"/>
                  </a:lnTo>
                  <a:lnTo>
                    <a:pt x="4806" y="8010"/>
                  </a:lnTo>
                  <a:lnTo>
                    <a:pt x="4947" y="8151"/>
                  </a:lnTo>
                  <a:lnTo>
                    <a:pt x="5041" y="8292"/>
                  </a:lnTo>
                  <a:lnTo>
                    <a:pt x="5088" y="8528"/>
                  </a:lnTo>
                  <a:lnTo>
                    <a:pt x="5041" y="8669"/>
                  </a:lnTo>
                  <a:lnTo>
                    <a:pt x="4947" y="8810"/>
                  </a:lnTo>
                  <a:lnTo>
                    <a:pt x="4806" y="8905"/>
                  </a:lnTo>
                  <a:lnTo>
                    <a:pt x="4664" y="8952"/>
                  </a:lnTo>
                  <a:lnTo>
                    <a:pt x="5701" y="9658"/>
                  </a:lnTo>
                  <a:lnTo>
                    <a:pt x="6737" y="10318"/>
                  </a:lnTo>
                  <a:lnTo>
                    <a:pt x="7727" y="10930"/>
                  </a:lnTo>
                  <a:lnTo>
                    <a:pt x="8763" y="11496"/>
                  </a:lnTo>
                  <a:lnTo>
                    <a:pt x="9234" y="11731"/>
                  </a:lnTo>
                  <a:lnTo>
                    <a:pt x="10553" y="12344"/>
                  </a:lnTo>
                  <a:lnTo>
                    <a:pt x="11825" y="12862"/>
                  </a:lnTo>
                  <a:lnTo>
                    <a:pt x="12862" y="13192"/>
                  </a:lnTo>
                  <a:lnTo>
                    <a:pt x="13804" y="13380"/>
                  </a:lnTo>
                  <a:lnTo>
                    <a:pt x="13945" y="13380"/>
                  </a:lnTo>
                  <a:lnTo>
                    <a:pt x="13804" y="13286"/>
                  </a:lnTo>
                  <a:lnTo>
                    <a:pt x="13710" y="13192"/>
                  </a:lnTo>
                  <a:lnTo>
                    <a:pt x="13663" y="13050"/>
                  </a:lnTo>
                  <a:lnTo>
                    <a:pt x="13615" y="12909"/>
                  </a:lnTo>
                  <a:lnTo>
                    <a:pt x="13663" y="12768"/>
                  </a:lnTo>
                  <a:lnTo>
                    <a:pt x="13710" y="12674"/>
                  </a:lnTo>
                  <a:lnTo>
                    <a:pt x="13804" y="12532"/>
                  </a:lnTo>
                  <a:lnTo>
                    <a:pt x="13898" y="12485"/>
                  </a:lnTo>
                  <a:lnTo>
                    <a:pt x="9611" y="8669"/>
                  </a:lnTo>
                  <a:lnTo>
                    <a:pt x="9564" y="8763"/>
                  </a:lnTo>
                  <a:lnTo>
                    <a:pt x="9423" y="8905"/>
                  </a:lnTo>
                  <a:lnTo>
                    <a:pt x="9328" y="8952"/>
                  </a:lnTo>
                  <a:lnTo>
                    <a:pt x="9140" y="8999"/>
                  </a:lnTo>
                  <a:lnTo>
                    <a:pt x="8951" y="8952"/>
                  </a:lnTo>
                  <a:lnTo>
                    <a:pt x="8763" y="8858"/>
                  </a:lnTo>
                  <a:lnTo>
                    <a:pt x="8669" y="8716"/>
                  </a:lnTo>
                  <a:lnTo>
                    <a:pt x="8622" y="8528"/>
                  </a:lnTo>
                  <a:lnTo>
                    <a:pt x="8622" y="8339"/>
                  </a:lnTo>
                  <a:lnTo>
                    <a:pt x="8669" y="8198"/>
                  </a:lnTo>
                  <a:lnTo>
                    <a:pt x="8763" y="8104"/>
                  </a:lnTo>
                  <a:lnTo>
                    <a:pt x="8904" y="8010"/>
                  </a:lnTo>
                  <a:lnTo>
                    <a:pt x="6973" y="6266"/>
                  </a:lnTo>
                  <a:lnTo>
                    <a:pt x="6831" y="6266"/>
                  </a:lnTo>
                  <a:lnTo>
                    <a:pt x="6643" y="6219"/>
                  </a:lnTo>
                  <a:lnTo>
                    <a:pt x="6502" y="6125"/>
                  </a:lnTo>
                  <a:lnTo>
                    <a:pt x="6407" y="5984"/>
                  </a:lnTo>
                  <a:lnTo>
                    <a:pt x="6360" y="5795"/>
                  </a:lnTo>
                  <a:lnTo>
                    <a:pt x="6360" y="5748"/>
                  </a:lnTo>
                  <a:lnTo>
                    <a:pt x="4052" y="3675"/>
                  </a:lnTo>
                  <a:lnTo>
                    <a:pt x="3911" y="3581"/>
                  </a:lnTo>
                  <a:lnTo>
                    <a:pt x="3816" y="3487"/>
                  </a:lnTo>
                  <a:lnTo>
                    <a:pt x="1743" y="1602"/>
                  </a:lnTo>
                  <a:lnTo>
                    <a:pt x="1555" y="1744"/>
                  </a:lnTo>
                  <a:lnTo>
                    <a:pt x="1414" y="1791"/>
                  </a:lnTo>
                  <a:lnTo>
                    <a:pt x="1272" y="1791"/>
                  </a:lnTo>
                  <a:lnTo>
                    <a:pt x="1037" y="1744"/>
                  </a:lnTo>
                  <a:lnTo>
                    <a:pt x="895" y="1602"/>
                  </a:lnTo>
                  <a:lnTo>
                    <a:pt x="754" y="1414"/>
                  </a:lnTo>
                  <a:lnTo>
                    <a:pt x="754" y="1226"/>
                  </a:lnTo>
                  <a:lnTo>
                    <a:pt x="801" y="990"/>
                  </a:lnTo>
                  <a:lnTo>
                    <a:pt x="895" y="849"/>
                  </a:lnTo>
                  <a:lnTo>
                    <a:pt x="0" y="1"/>
                  </a:lnTo>
                  <a:close/>
                  <a:moveTo>
                    <a:pt x="14605" y="13098"/>
                  </a:moveTo>
                  <a:lnTo>
                    <a:pt x="14463" y="13286"/>
                  </a:lnTo>
                  <a:lnTo>
                    <a:pt x="14275" y="13427"/>
                  </a:lnTo>
                  <a:lnTo>
                    <a:pt x="14887" y="13427"/>
                  </a:lnTo>
                  <a:lnTo>
                    <a:pt x="14935" y="13380"/>
                  </a:lnTo>
                  <a:lnTo>
                    <a:pt x="14605" y="13098"/>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2"/>
            <p:cNvSpPr/>
            <p:nvPr/>
          </p:nvSpPr>
          <p:spPr>
            <a:xfrm>
              <a:off x="2052150" y="2047175"/>
              <a:ext cx="16525" cy="8275"/>
            </a:xfrm>
            <a:custGeom>
              <a:avLst/>
              <a:gdLst/>
              <a:ahLst/>
              <a:cxnLst/>
              <a:rect l="l" t="t" r="r" b="b"/>
              <a:pathLst>
                <a:path w="661" h="331" fill="none" extrusionOk="0">
                  <a:moveTo>
                    <a:pt x="331" y="1"/>
                  </a:moveTo>
                  <a:lnTo>
                    <a:pt x="331" y="1"/>
                  </a:lnTo>
                  <a:lnTo>
                    <a:pt x="189" y="189"/>
                  </a:lnTo>
                  <a:lnTo>
                    <a:pt x="1" y="330"/>
                  </a:lnTo>
                  <a:lnTo>
                    <a:pt x="1" y="330"/>
                  </a:lnTo>
                  <a:lnTo>
                    <a:pt x="237" y="330"/>
                  </a:lnTo>
                  <a:lnTo>
                    <a:pt x="237" y="330"/>
                  </a:lnTo>
                  <a:lnTo>
                    <a:pt x="613" y="330"/>
                  </a:lnTo>
                  <a:lnTo>
                    <a:pt x="613" y="330"/>
                  </a:lnTo>
                  <a:lnTo>
                    <a:pt x="661" y="283"/>
                  </a:lnTo>
                  <a:lnTo>
                    <a:pt x="3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2"/>
            <p:cNvSpPr/>
            <p:nvPr/>
          </p:nvSpPr>
          <p:spPr>
            <a:xfrm>
              <a:off x="1796575" y="1918800"/>
              <a:ext cx="22425" cy="23575"/>
            </a:xfrm>
            <a:custGeom>
              <a:avLst/>
              <a:gdLst/>
              <a:ahLst/>
              <a:cxnLst/>
              <a:rect l="l" t="t" r="r" b="b"/>
              <a:pathLst>
                <a:path w="897" h="943" fill="none" extrusionOk="0">
                  <a:moveTo>
                    <a:pt x="425" y="0"/>
                  </a:moveTo>
                  <a:lnTo>
                    <a:pt x="425" y="0"/>
                  </a:lnTo>
                  <a:lnTo>
                    <a:pt x="378" y="0"/>
                  </a:lnTo>
                  <a:lnTo>
                    <a:pt x="378" y="0"/>
                  </a:lnTo>
                  <a:lnTo>
                    <a:pt x="236" y="48"/>
                  </a:lnTo>
                  <a:lnTo>
                    <a:pt x="95" y="189"/>
                  </a:lnTo>
                  <a:lnTo>
                    <a:pt x="1" y="330"/>
                  </a:lnTo>
                  <a:lnTo>
                    <a:pt x="1" y="519"/>
                  </a:lnTo>
                  <a:lnTo>
                    <a:pt x="1" y="566"/>
                  </a:lnTo>
                  <a:lnTo>
                    <a:pt x="1" y="566"/>
                  </a:lnTo>
                  <a:lnTo>
                    <a:pt x="566" y="943"/>
                  </a:lnTo>
                  <a:lnTo>
                    <a:pt x="566" y="943"/>
                  </a:lnTo>
                  <a:lnTo>
                    <a:pt x="708" y="896"/>
                  </a:lnTo>
                  <a:lnTo>
                    <a:pt x="802" y="801"/>
                  </a:lnTo>
                  <a:lnTo>
                    <a:pt x="896" y="660"/>
                  </a:lnTo>
                  <a:lnTo>
                    <a:pt x="896" y="519"/>
                  </a:lnTo>
                  <a:lnTo>
                    <a:pt x="896" y="519"/>
                  </a:lnTo>
                  <a:lnTo>
                    <a:pt x="896" y="424"/>
                  </a:lnTo>
                  <a:lnTo>
                    <a:pt x="896" y="424"/>
                  </a:lnTo>
                  <a:lnTo>
                    <a:pt x="849" y="236"/>
                  </a:lnTo>
                  <a:lnTo>
                    <a:pt x="755" y="142"/>
                  </a:lnTo>
                  <a:lnTo>
                    <a:pt x="613" y="48"/>
                  </a:lnTo>
                  <a:lnTo>
                    <a:pt x="472" y="0"/>
                  </a:lnTo>
                  <a:lnTo>
                    <a:pt x="472" y="0"/>
                  </a:lnTo>
                  <a:lnTo>
                    <a:pt x="472" y="0"/>
                  </a:lnTo>
                  <a:lnTo>
                    <a:pt x="472" y="0"/>
                  </a:lnTo>
                  <a:lnTo>
                    <a:pt x="4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2"/>
            <p:cNvSpPr/>
            <p:nvPr/>
          </p:nvSpPr>
          <p:spPr>
            <a:xfrm>
              <a:off x="1749475" y="1870500"/>
              <a:ext cx="7100" cy="16525"/>
            </a:xfrm>
            <a:custGeom>
              <a:avLst/>
              <a:gdLst/>
              <a:ahLst/>
              <a:cxnLst/>
              <a:rect l="l" t="t" r="r" b="b"/>
              <a:pathLst>
                <a:path w="284" h="661" fill="none" extrusionOk="0">
                  <a:moveTo>
                    <a:pt x="0" y="1"/>
                  </a:moveTo>
                  <a:lnTo>
                    <a:pt x="0" y="1"/>
                  </a:lnTo>
                  <a:lnTo>
                    <a:pt x="236" y="660"/>
                  </a:lnTo>
                  <a:lnTo>
                    <a:pt x="236" y="660"/>
                  </a:lnTo>
                  <a:lnTo>
                    <a:pt x="283" y="566"/>
                  </a:lnTo>
                  <a:lnTo>
                    <a:pt x="283" y="425"/>
                  </a:lnTo>
                  <a:lnTo>
                    <a:pt x="283" y="425"/>
                  </a:lnTo>
                  <a:lnTo>
                    <a:pt x="283" y="284"/>
                  </a:lnTo>
                  <a:lnTo>
                    <a:pt x="236" y="142"/>
                  </a:lnTo>
                  <a:lnTo>
                    <a:pt x="142" y="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2"/>
            <p:cNvSpPr/>
            <p:nvPr/>
          </p:nvSpPr>
          <p:spPr>
            <a:xfrm>
              <a:off x="1854300" y="1863450"/>
              <a:ext cx="12975" cy="11800"/>
            </a:xfrm>
            <a:custGeom>
              <a:avLst/>
              <a:gdLst/>
              <a:ahLst/>
              <a:cxnLst/>
              <a:rect l="l" t="t" r="r" b="b"/>
              <a:pathLst>
                <a:path w="519" h="472" fill="none" extrusionOk="0">
                  <a:moveTo>
                    <a:pt x="0" y="0"/>
                  </a:moveTo>
                  <a:lnTo>
                    <a:pt x="0" y="0"/>
                  </a:lnTo>
                  <a:lnTo>
                    <a:pt x="0" y="0"/>
                  </a:lnTo>
                  <a:lnTo>
                    <a:pt x="0" y="0"/>
                  </a:lnTo>
                  <a:lnTo>
                    <a:pt x="47" y="189"/>
                  </a:lnTo>
                  <a:lnTo>
                    <a:pt x="142" y="330"/>
                  </a:lnTo>
                  <a:lnTo>
                    <a:pt x="283" y="424"/>
                  </a:lnTo>
                  <a:lnTo>
                    <a:pt x="471" y="471"/>
                  </a:lnTo>
                  <a:lnTo>
                    <a:pt x="471" y="471"/>
                  </a:lnTo>
                  <a:lnTo>
                    <a:pt x="471" y="471"/>
                  </a:lnTo>
                  <a:lnTo>
                    <a:pt x="519" y="471"/>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2"/>
            <p:cNvSpPr/>
            <p:nvPr/>
          </p:nvSpPr>
          <p:spPr>
            <a:xfrm>
              <a:off x="1716500" y="1742125"/>
              <a:ext cx="20050" cy="20050"/>
            </a:xfrm>
            <a:custGeom>
              <a:avLst/>
              <a:gdLst/>
              <a:ahLst/>
              <a:cxnLst/>
              <a:rect l="l" t="t" r="r" b="b"/>
              <a:pathLst>
                <a:path w="802" h="802" fill="none" extrusionOk="0">
                  <a:moveTo>
                    <a:pt x="142" y="1"/>
                  </a:moveTo>
                  <a:lnTo>
                    <a:pt x="142" y="1"/>
                  </a:lnTo>
                  <a:lnTo>
                    <a:pt x="47" y="142"/>
                  </a:lnTo>
                  <a:lnTo>
                    <a:pt x="0" y="331"/>
                  </a:lnTo>
                  <a:lnTo>
                    <a:pt x="0" y="331"/>
                  </a:lnTo>
                  <a:lnTo>
                    <a:pt x="47" y="519"/>
                  </a:lnTo>
                  <a:lnTo>
                    <a:pt x="142" y="660"/>
                  </a:lnTo>
                  <a:lnTo>
                    <a:pt x="283" y="755"/>
                  </a:lnTo>
                  <a:lnTo>
                    <a:pt x="471" y="802"/>
                  </a:lnTo>
                  <a:lnTo>
                    <a:pt x="471" y="802"/>
                  </a:lnTo>
                  <a:lnTo>
                    <a:pt x="471" y="802"/>
                  </a:lnTo>
                  <a:lnTo>
                    <a:pt x="471" y="802"/>
                  </a:lnTo>
                  <a:lnTo>
                    <a:pt x="660" y="755"/>
                  </a:lnTo>
                  <a:lnTo>
                    <a:pt x="801" y="613"/>
                  </a:lnTo>
                  <a:lnTo>
                    <a:pt x="14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2"/>
            <p:cNvSpPr/>
            <p:nvPr/>
          </p:nvSpPr>
          <p:spPr>
            <a:xfrm>
              <a:off x="1966175" y="1982400"/>
              <a:ext cx="25950" cy="25925"/>
            </a:xfrm>
            <a:custGeom>
              <a:avLst/>
              <a:gdLst/>
              <a:ahLst/>
              <a:cxnLst/>
              <a:rect l="l" t="t" r="r" b="b"/>
              <a:pathLst>
                <a:path w="1038" h="1037" fill="none" extrusionOk="0">
                  <a:moveTo>
                    <a:pt x="519" y="1037"/>
                  </a:moveTo>
                  <a:lnTo>
                    <a:pt x="519" y="1037"/>
                  </a:lnTo>
                  <a:lnTo>
                    <a:pt x="519" y="1037"/>
                  </a:lnTo>
                  <a:lnTo>
                    <a:pt x="519" y="1037"/>
                  </a:lnTo>
                  <a:lnTo>
                    <a:pt x="331" y="990"/>
                  </a:lnTo>
                  <a:lnTo>
                    <a:pt x="142" y="848"/>
                  </a:lnTo>
                  <a:lnTo>
                    <a:pt x="48" y="707"/>
                  </a:lnTo>
                  <a:lnTo>
                    <a:pt x="1" y="519"/>
                  </a:lnTo>
                  <a:lnTo>
                    <a:pt x="1" y="519"/>
                  </a:lnTo>
                  <a:lnTo>
                    <a:pt x="48" y="283"/>
                  </a:lnTo>
                  <a:lnTo>
                    <a:pt x="189" y="142"/>
                  </a:lnTo>
                  <a:lnTo>
                    <a:pt x="331" y="48"/>
                  </a:lnTo>
                  <a:lnTo>
                    <a:pt x="519" y="0"/>
                  </a:lnTo>
                  <a:lnTo>
                    <a:pt x="519" y="0"/>
                  </a:lnTo>
                  <a:lnTo>
                    <a:pt x="519" y="0"/>
                  </a:lnTo>
                  <a:lnTo>
                    <a:pt x="566" y="0"/>
                  </a:lnTo>
                  <a:lnTo>
                    <a:pt x="566" y="0"/>
                  </a:lnTo>
                  <a:lnTo>
                    <a:pt x="755" y="48"/>
                  </a:lnTo>
                  <a:lnTo>
                    <a:pt x="896" y="142"/>
                  </a:lnTo>
                  <a:lnTo>
                    <a:pt x="1037" y="283"/>
                  </a:lnTo>
                  <a:lnTo>
                    <a:pt x="1037" y="519"/>
                  </a:lnTo>
                  <a:lnTo>
                    <a:pt x="1037" y="519"/>
                  </a:lnTo>
                  <a:lnTo>
                    <a:pt x="1037" y="519"/>
                  </a:lnTo>
                  <a:lnTo>
                    <a:pt x="990" y="707"/>
                  </a:lnTo>
                  <a:lnTo>
                    <a:pt x="896" y="896"/>
                  </a:lnTo>
                  <a:lnTo>
                    <a:pt x="755" y="990"/>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2"/>
            <p:cNvSpPr/>
            <p:nvPr/>
          </p:nvSpPr>
          <p:spPr>
            <a:xfrm>
              <a:off x="1695300" y="1719750"/>
              <a:ext cx="348650" cy="334525"/>
            </a:xfrm>
            <a:custGeom>
              <a:avLst/>
              <a:gdLst/>
              <a:ahLst/>
              <a:cxnLst/>
              <a:rect l="l" t="t" r="r" b="b"/>
              <a:pathLst>
                <a:path w="13946" h="13381" fill="none" extrusionOk="0">
                  <a:moveTo>
                    <a:pt x="0" y="1"/>
                  </a:moveTo>
                  <a:lnTo>
                    <a:pt x="0" y="1"/>
                  </a:lnTo>
                  <a:lnTo>
                    <a:pt x="1037" y="2827"/>
                  </a:lnTo>
                  <a:lnTo>
                    <a:pt x="2167" y="5984"/>
                  </a:lnTo>
                  <a:lnTo>
                    <a:pt x="2167" y="5984"/>
                  </a:lnTo>
                  <a:lnTo>
                    <a:pt x="2262" y="6031"/>
                  </a:lnTo>
                  <a:lnTo>
                    <a:pt x="2356" y="6125"/>
                  </a:lnTo>
                  <a:lnTo>
                    <a:pt x="2450" y="6266"/>
                  </a:lnTo>
                  <a:lnTo>
                    <a:pt x="2450" y="6408"/>
                  </a:lnTo>
                  <a:lnTo>
                    <a:pt x="2450" y="6408"/>
                  </a:lnTo>
                  <a:lnTo>
                    <a:pt x="2450" y="6549"/>
                  </a:lnTo>
                  <a:lnTo>
                    <a:pt x="2403" y="6690"/>
                  </a:lnTo>
                  <a:lnTo>
                    <a:pt x="2403" y="6690"/>
                  </a:lnTo>
                  <a:lnTo>
                    <a:pt x="2686" y="7538"/>
                  </a:lnTo>
                  <a:lnTo>
                    <a:pt x="2686" y="7538"/>
                  </a:lnTo>
                  <a:lnTo>
                    <a:pt x="3958" y="8481"/>
                  </a:lnTo>
                  <a:lnTo>
                    <a:pt x="3958" y="8434"/>
                  </a:lnTo>
                  <a:lnTo>
                    <a:pt x="3958" y="8434"/>
                  </a:lnTo>
                  <a:lnTo>
                    <a:pt x="4005" y="8245"/>
                  </a:lnTo>
                  <a:lnTo>
                    <a:pt x="4146" y="8104"/>
                  </a:lnTo>
                  <a:lnTo>
                    <a:pt x="4287" y="8010"/>
                  </a:lnTo>
                  <a:lnTo>
                    <a:pt x="4476" y="7962"/>
                  </a:lnTo>
                  <a:lnTo>
                    <a:pt x="4476" y="7962"/>
                  </a:lnTo>
                  <a:lnTo>
                    <a:pt x="4476" y="7962"/>
                  </a:lnTo>
                  <a:lnTo>
                    <a:pt x="4476" y="7962"/>
                  </a:lnTo>
                  <a:lnTo>
                    <a:pt x="4476" y="7962"/>
                  </a:lnTo>
                  <a:lnTo>
                    <a:pt x="4476" y="7962"/>
                  </a:lnTo>
                  <a:lnTo>
                    <a:pt x="4523" y="7962"/>
                  </a:lnTo>
                  <a:lnTo>
                    <a:pt x="4523" y="7962"/>
                  </a:lnTo>
                  <a:lnTo>
                    <a:pt x="4570" y="7962"/>
                  </a:lnTo>
                  <a:lnTo>
                    <a:pt x="4570" y="7962"/>
                  </a:lnTo>
                  <a:lnTo>
                    <a:pt x="4570" y="7962"/>
                  </a:lnTo>
                  <a:lnTo>
                    <a:pt x="4570" y="7962"/>
                  </a:lnTo>
                  <a:lnTo>
                    <a:pt x="4806" y="8010"/>
                  </a:lnTo>
                  <a:lnTo>
                    <a:pt x="4947" y="8151"/>
                  </a:lnTo>
                  <a:lnTo>
                    <a:pt x="5041" y="8292"/>
                  </a:lnTo>
                  <a:lnTo>
                    <a:pt x="5088" y="8528"/>
                  </a:lnTo>
                  <a:lnTo>
                    <a:pt x="5088" y="8528"/>
                  </a:lnTo>
                  <a:lnTo>
                    <a:pt x="5041" y="8669"/>
                  </a:lnTo>
                  <a:lnTo>
                    <a:pt x="4947" y="8810"/>
                  </a:lnTo>
                  <a:lnTo>
                    <a:pt x="4806" y="8905"/>
                  </a:lnTo>
                  <a:lnTo>
                    <a:pt x="4664" y="8952"/>
                  </a:lnTo>
                  <a:lnTo>
                    <a:pt x="4664" y="8952"/>
                  </a:lnTo>
                  <a:lnTo>
                    <a:pt x="5701" y="9658"/>
                  </a:lnTo>
                  <a:lnTo>
                    <a:pt x="6737" y="10318"/>
                  </a:lnTo>
                  <a:lnTo>
                    <a:pt x="7727" y="10930"/>
                  </a:lnTo>
                  <a:lnTo>
                    <a:pt x="8763" y="11496"/>
                  </a:lnTo>
                  <a:lnTo>
                    <a:pt x="8763" y="11496"/>
                  </a:lnTo>
                  <a:lnTo>
                    <a:pt x="9234" y="11731"/>
                  </a:lnTo>
                  <a:lnTo>
                    <a:pt x="9234" y="11731"/>
                  </a:lnTo>
                  <a:lnTo>
                    <a:pt x="10553" y="12344"/>
                  </a:lnTo>
                  <a:lnTo>
                    <a:pt x="10553" y="12344"/>
                  </a:lnTo>
                  <a:lnTo>
                    <a:pt x="11825" y="12862"/>
                  </a:lnTo>
                  <a:lnTo>
                    <a:pt x="11825" y="12862"/>
                  </a:lnTo>
                  <a:lnTo>
                    <a:pt x="12862" y="13192"/>
                  </a:lnTo>
                  <a:lnTo>
                    <a:pt x="13804" y="13380"/>
                  </a:lnTo>
                  <a:lnTo>
                    <a:pt x="13804" y="13380"/>
                  </a:lnTo>
                  <a:lnTo>
                    <a:pt x="13945" y="13380"/>
                  </a:lnTo>
                  <a:lnTo>
                    <a:pt x="13945" y="13380"/>
                  </a:lnTo>
                  <a:lnTo>
                    <a:pt x="13945" y="13380"/>
                  </a:lnTo>
                  <a:lnTo>
                    <a:pt x="13945" y="13380"/>
                  </a:lnTo>
                  <a:lnTo>
                    <a:pt x="13804" y="13286"/>
                  </a:lnTo>
                  <a:lnTo>
                    <a:pt x="13710" y="13192"/>
                  </a:lnTo>
                  <a:lnTo>
                    <a:pt x="13663" y="13050"/>
                  </a:lnTo>
                  <a:lnTo>
                    <a:pt x="13615" y="12909"/>
                  </a:lnTo>
                  <a:lnTo>
                    <a:pt x="13615" y="12909"/>
                  </a:lnTo>
                  <a:lnTo>
                    <a:pt x="13663" y="12768"/>
                  </a:lnTo>
                  <a:lnTo>
                    <a:pt x="13710" y="12674"/>
                  </a:lnTo>
                  <a:lnTo>
                    <a:pt x="13804" y="12532"/>
                  </a:lnTo>
                  <a:lnTo>
                    <a:pt x="13898" y="12485"/>
                  </a:lnTo>
                  <a:lnTo>
                    <a:pt x="9611" y="8669"/>
                  </a:lnTo>
                  <a:lnTo>
                    <a:pt x="9611" y="8669"/>
                  </a:lnTo>
                  <a:lnTo>
                    <a:pt x="9564" y="8763"/>
                  </a:lnTo>
                  <a:lnTo>
                    <a:pt x="9423" y="8905"/>
                  </a:lnTo>
                  <a:lnTo>
                    <a:pt x="9328" y="8952"/>
                  </a:lnTo>
                  <a:lnTo>
                    <a:pt x="9140" y="8999"/>
                  </a:lnTo>
                  <a:lnTo>
                    <a:pt x="9140" y="8999"/>
                  </a:lnTo>
                  <a:lnTo>
                    <a:pt x="9140" y="8999"/>
                  </a:lnTo>
                  <a:lnTo>
                    <a:pt x="9140" y="8999"/>
                  </a:lnTo>
                  <a:lnTo>
                    <a:pt x="8951" y="8952"/>
                  </a:lnTo>
                  <a:lnTo>
                    <a:pt x="8763" y="8858"/>
                  </a:lnTo>
                  <a:lnTo>
                    <a:pt x="8669" y="8716"/>
                  </a:lnTo>
                  <a:lnTo>
                    <a:pt x="8622" y="8528"/>
                  </a:lnTo>
                  <a:lnTo>
                    <a:pt x="8622" y="8528"/>
                  </a:lnTo>
                  <a:lnTo>
                    <a:pt x="8622" y="8339"/>
                  </a:lnTo>
                  <a:lnTo>
                    <a:pt x="8669" y="8198"/>
                  </a:lnTo>
                  <a:lnTo>
                    <a:pt x="8763" y="8104"/>
                  </a:lnTo>
                  <a:lnTo>
                    <a:pt x="8904" y="8010"/>
                  </a:lnTo>
                  <a:lnTo>
                    <a:pt x="6973" y="6266"/>
                  </a:lnTo>
                  <a:lnTo>
                    <a:pt x="6973" y="6266"/>
                  </a:lnTo>
                  <a:lnTo>
                    <a:pt x="6879" y="6266"/>
                  </a:lnTo>
                  <a:lnTo>
                    <a:pt x="6879" y="6266"/>
                  </a:lnTo>
                  <a:lnTo>
                    <a:pt x="6831" y="6266"/>
                  </a:lnTo>
                  <a:lnTo>
                    <a:pt x="6831" y="6266"/>
                  </a:lnTo>
                  <a:lnTo>
                    <a:pt x="6643" y="6219"/>
                  </a:lnTo>
                  <a:lnTo>
                    <a:pt x="6502" y="6125"/>
                  </a:lnTo>
                  <a:lnTo>
                    <a:pt x="6407" y="5984"/>
                  </a:lnTo>
                  <a:lnTo>
                    <a:pt x="6360" y="5795"/>
                  </a:lnTo>
                  <a:lnTo>
                    <a:pt x="6360" y="5795"/>
                  </a:lnTo>
                  <a:lnTo>
                    <a:pt x="6360" y="5748"/>
                  </a:lnTo>
                  <a:lnTo>
                    <a:pt x="4052" y="3675"/>
                  </a:lnTo>
                  <a:lnTo>
                    <a:pt x="4052" y="3675"/>
                  </a:lnTo>
                  <a:lnTo>
                    <a:pt x="3911" y="3581"/>
                  </a:lnTo>
                  <a:lnTo>
                    <a:pt x="3816" y="3487"/>
                  </a:lnTo>
                  <a:lnTo>
                    <a:pt x="1743" y="1602"/>
                  </a:lnTo>
                  <a:lnTo>
                    <a:pt x="1743" y="1602"/>
                  </a:lnTo>
                  <a:lnTo>
                    <a:pt x="1555" y="1744"/>
                  </a:lnTo>
                  <a:lnTo>
                    <a:pt x="1414" y="1791"/>
                  </a:lnTo>
                  <a:lnTo>
                    <a:pt x="1272" y="1791"/>
                  </a:lnTo>
                  <a:lnTo>
                    <a:pt x="1272" y="1791"/>
                  </a:lnTo>
                  <a:lnTo>
                    <a:pt x="1272" y="1791"/>
                  </a:lnTo>
                  <a:lnTo>
                    <a:pt x="1272" y="1791"/>
                  </a:lnTo>
                  <a:lnTo>
                    <a:pt x="1037" y="1744"/>
                  </a:lnTo>
                  <a:lnTo>
                    <a:pt x="895" y="1602"/>
                  </a:lnTo>
                  <a:lnTo>
                    <a:pt x="754" y="1414"/>
                  </a:lnTo>
                  <a:lnTo>
                    <a:pt x="754" y="1226"/>
                  </a:lnTo>
                  <a:lnTo>
                    <a:pt x="754" y="1226"/>
                  </a:lnTo>
                  <a:lnTo>
                    <a:pt x="801" y="990"/>
                  </a:lnTo>
                  <a:lnTo>
                    <a:pt x="895" y="84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2"/>
            <p:cNvSpPr/>
            <p:nvPr/>
          </p:nvSpPr>
          <p:spPr>
            <a:xfrm>
              <a:off x="1854300" y="1863450"/>
              <a:ext cx="15325" cy="12975"/>
            </a:xfrm>
            <a:custGeom>
              <a:avLst/>
              <a:gdLst/>
              <a:ahLst/>
              <a:cxnLst/>
              <a:rect l="l" t="t" r="r" b="b"/>
              <a:pathLst>
                <a:path w="613" h="519" extrusionOk="0">
                  <a:moveTo>
                    <a:pt x="0" y="0"/>
                  </a:moveTo>
                  <a:lnTo>
                    <a:pt x="0" y="47"/>
                  </a:lnTo>
                  <a:lnTo>
                    <a:pt x="47" y="236"/>
                  </a:lnTo>
                  <a:lnTo>
                    <a:pt x="142" y="377"/>
                  </a:lnTo>
                  <a:lnTo>
                    <a:pt x="283" y="471"/>
                  </a:lnTo>
                  <a:lnTo>
                    <a:pt x="471" y="518"/>
                  </a:lnTo>
                  <a:lnTo>
                    <a:pt x="613" y="518"/>
                  </a:lnTo>
                  <a:lnTo>
                    <a:pt x="519" y="471"/>
                  </a:lnTo>
                  <a:lnTo>
                    <a:pt x="471" y="471"/>
                  </a:lnTo>
                  <a:lnTo>
                    <a:pt x="283" y="424"/>
                  </a:lnTo>
                  <a:lnTo>
                    <a:pt x="142" y="330"/>
                  </a:lnTo>
                  <a:lnTo>
                    <a:pt x="47" y="189"/>
                  </a:lnTo>
                  <a:lnTo>
                    <a:pt x="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2"/>
            <p:cNvSpPr/>
            <p:nvPr/>
          </p:nvSpPr>
          <p:spPr>
            <a:xfrm>
              <a:off x="1854300" y="1863450"/>
              <a:ext cx="15325" cy="12975"/>
            </a:xfrm>
            <a:custGeom>
              <a:avLst/>
              <a:gdLst/>
              <a:ahLst/>
              <a:cxnLst/>
              <a:rect l="l" t="t" r="r" b="b"/>
              <a:pathLst>
                <a:path w="613" h="519" fill="none" extrusionOk="0">
                  <a:moveTo>
                    <a:pt x="0" y="0"/>
                  </a:moveTo>
                  <a:lnTo>
                    <a:pt x="0" y="0"/>
                  </a:lnTo>
                  <a:lnTo>
                    <a:pt x="0" y="47"/>
                  </a:lnTo>
                  <a:lnTo>
                    <a:pt x="0" y="47"/>
                  </a:lnTo>
                  <a:lnTo>
                    <a:pt x="47" y="236"/>
                  </a:lnTo>
                  <a:lnTo>
                    <a:pt x="142" y="377"/>
                  </a:lnTo>
                  <a:lnTo>
                    <a:pt x="283" y="471"/>
                  </a:lnTo>
                  <a:lnTo>
                    <a:pt x="471" y="518"/>
                  </a:lnTo>
                  <a:lnTo>
                    <a:pt x="471" y="518"/>
                  </a:lnTo>
                  <a:lnTo>
                    <a:pt x="519" y="518"/>
                  </a:lnTo>
                  <a:lnTo>
                    <a:pt x="519" y="518"/>
                  </a:lnTo>
                  <a:lnTo>
                    <a:pt x="613" y="518"/>
                  </a:lnTo>
                  <a:lnTo>
                    <a:pt x="519" y="471"/>
                  </a:lnTo>
                  <a:lnTo>
                    <a:pt x="519" y="471"/>
                  </a:lnTo>
                  <a:lnTo>
                    <a:pt x="471" y="471"/>
                  </a:lnTo>
                  <a:lnTo>
                    <a:pt x="471" y="471"/>
                  </a:lnTo>
                  <a:lnTo>
                    <a:pt x="471" y="471"/>
                  </a:lnTo>
                  <a:lnTo>
                    <a:pt x="283" y="424"/>
                  </a:lnTo>
                  <a:lnTo>
                    <a:pt x="142" y="330"/>
                  </a:lnTo>
                  <a:lnTo>
                    <a:pt x="47" y="189"/>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2"/>
            <p:cNvSpPr/>
            <p:nvPr/>
          </p:nvSpPr>
          <p:spPr>
            <a:xfrm>
              <a:off x="1714150" y="1740950"/>
              <a:ext cx="24750" cy="23575"/>
            </a:xfrm>
            <a:custGeom>
              <a:avLst/>
              <a:gdLst/>
              <a:ahLst/>
              <a:cxnLst/>
              <a:rect l="l" t="t" r="r" b="b"/>
              <a:pathLst>
                <a:path w="990" h="943" extrusionOk="0">
                  <a:moveTo>
                    <a:pt x="141" y="1"/>
                  </a:moveTo>
                  <a:lnTo>
                    <a:pt x="47" y="142"/>
                  </a:lnTo>
                  <a:lnTo>
                    <a:pt x="0" y="378"/>
                  </a:lnTo>
                  <a:lnTo>
                    <a:pt x="0" y="566"/>
                  </a:lnTo>
                  <a:lnTo>
                    <a:pt x="141" y="754"/>
                  </a:lnTo>
                  <a:lnTo>
                    <a:pt x="283" y="896"/>
                  </a:lnTo>
                  <a:lnTo>
                    <a:pt x="518" y="943"/>
                  </a:lnTo>
                  <a:lnTo>
                    <a:pt x="660" y="943"/>
                  </a:lnTo>
                  <a:lnTo>
                    <a:pt x="801" y="896"/>
                  </a:lnTo>
                  <a:lnTo>
                    <a:pt x="989" y="754"/>
                  </a:lnTo>
                  <a:lnTo>
                    <a:pt x="895" y="660"/>
                  </a:lnTo>
                  <a:lnTo>
                    <a:pt x="754" y="802"/>
                  </a:lnTo>
                  <a:lnTo>
                    <a:pt x="565" y="849"/>
                  </a:lnTo>
                  <a:lnTo>
                    <a:pt x="377" y="802"/>
                  </a:lnTo>
                  <a:lnTo>
                    <a:pt x="236" y="707"/>
                  </a:lnTo>
                  <a:lnTo>
                    <a:pt x="141" y="566"/>
                  </a:lnTo>
                  <a:lnTo>
                    <a:pt x="94" y="378"/>
                  </a:lnTo>
                  <a:lnTo>
                    <a:pt x="141" y="189"/>
                  </a:lnTo>
                  <a:lnTo>
                    <a:pt x="236" y="48"/>
                  </a:lnTo>
                  <a:lnTo>
                    <a:pt x="14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2"/>
            <p:cNvSpPr/>
            <p:nvPr/>
          </p:nvSpPr>
          <p:spPr>
            <a:xfrm>
              <a:off x="1714150" y="1740950"/>
              <a:ext cx="24750" cy="23575"/>
            </a:xfrm>
            <a:custGeom>
              <a:avLst/>
              <a:gdLst/>
              <a:ahLst/>
              <a:cxnLst/>
              <a:rect l="l" t="t" r="r" b="b"/>
              <a:pathLst>
                <a:path w="990" h="943" fill="none" extrusionOk="0">
                  <a:moveTo>
                    <a:pt x="141" y="1"/>
                  </a:moveTo>
                  <a:lnTo>
                    <a:pt x="141" y="1"/>
                  </a:lnTo>
                  <a:lnTo>
                    <a:pt x="47" y="142"/>
                  </a:lnTo>
                  <a:lnTo>
                    <a:pt x="0" y="378"/>
                  </a:lnTo>
                  <a:lnTo>
                    <a:pt x="0" y="378"/>
                  </a:lnTo>
                  <a:lnTo>
                    <a:pt x="0" y="566"/>
                  </a:lnTo>
                  <a:lnTo>
                    <a:pt x="141" y="754"/>
                  </a:lnTo>
                  <a:lnTo>
                    <a:pt x="283" y="896"/>
                  </a:lnTo>
                  <a:lnTo>
                    <a:pt x="518" y="943"/>
                  </a:lnTo>
                  <a:lnTo>
                    <a:pt x="518" y="943"/>
                  </a:lnTo>
                  <a:lnTo>
                    <a:pt x="518" y="943"/>
                  </a:lnTo>
                  <a:lnTo>
                    <a:pt x="518" y="943"/>
                  </a:lnTo>
                  <a:lnTo>
                    <a:pt x="660" y="943"/>
                  </a:lnTo>
                  <a:lnTo>
                    <a:pt x="801" y="896"/>
                  </a:lnTo>
                  <a:lnTo>
                    <a:pt x="989" y="754"/>
                  </a:lnTo>
                  <a:lnTo>
                    <a:pt x="895" y="660"/>
                  </a:lnTo>
                  <a:lnTo>
                    <a:pt x="895" y="660"/>
                  </a:lnTo>
                  <a:lnTo>
                    <a:pt x="754" y="802"/>
                  </a:lnTo>
                  <a:lnTo>
                    <a:pt x="565" y="849"/>
                  </a:lnTo>
                  <a:lnTo>
                    <a:pt x="565" y="849"/>
                  </a:lnTo>
                  <a:lnTo>
                    <a:pt x="565" y="849"/>
                  </a:lnTo>
                  <a:lnTo>
                    <a:pt x="565" y="849"/>
                  </a:lnTo>
                  <a:lnTo>
                    <a:pt x="377" y="802"/>
                  </a:lnTo>
                  <a:lnTo>
                    <a:pt x="236" y="707"/>
                  </a:lnTo>
                  <a:lnTo>
                    <a:pt x="141" y="566"/>
                  </a:lnTo>
                  <a:lnTo>
                    <a:pt x="94" y="378"/>
                  </a:lnTo>
                  <a:lnTo>
                    <a:pt x="94" y="378"/>
                  </a:lnTo>
                  <a:lnTo>
                    <a:pt x="141" y="189"/>
                  </a:lnTo>
                  <a:lnTo>
                    <a:pt x="236" y="48"/>
                  </a:lnTo>
                  <a:lnTo>
                    <a:pt x="1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2"/>
            <p:cNvSpPr/>
            <p:nvPr/>
          </p:nvSpPr>
          <p:spPr>
            <a:xfrm>
              <a:off x="1749475" y="1869325"/>
              <a:ext cx="7100" cy="17700"/>
            </a:xfrm>
            <a:custGeom>
              <a:avLst/>
              <a:gdLst/>
              <a:ahLst/>
              <a:cxnLst/>
              <a:rect l="l" t="t" r="r" b="b"/>
              <a:pathLst>
                <a:path w="284" h="708" extrusionOk="0">
                  <a:moveTo>
                    <a:pt x="0" y="1"/>
                  </a:moveTo>
                  <a:lnTo>
                    <a:pt x="0" y="48"/>
                  </a:lnTo>
                  <a:lnTo>
                    <a:pt x="142" y="95"/>
                  </a:lnTo>
                  <a:lnTo>
                    <a:pt x="142" y="95"/>
                  </a:lnTo>
                  <a:lnTo>
                    <a:pt x="95" y="48"/>
                  </a:lnTo>
                  <a:lnTo>
                    <a:pt x="0" y="1"/>
                  </a:lnTo>
                  <a:close/>
                  <a:moveTo>
                    <a:pt x="189" y="142"/>
                  </a:moveTo>
                  <a:lnTo>
                    <a:pt x="252" y="236"/>
                  </a:lnTo>
                  <a:lnTo>
                    <a:pt x="236" y="189"/>
                  </a:lnTo>
                  <a:lnTo>
                    <a:pt x="189" y="142"/>
                  </a:lnTo>
                  <a:close/>
                  <a:moveTo>
                    <a:pt x="252" y="236"/>
                  </a:moveTo>
                  <a:lnTo>
                    <a:pt x="283" y="331"/>
                  </a:lnTo>
                  <a:lnTo>
                    <a:pt x="283" y="283"/>
                  </a:lnTo>
                  <a:lnTo>
                    <a:pt x="252" y="236"/>
                  </a:lnTo>
                  <a:close/>
                  <a:moveTo>
                    <a:pt x="283" y="566"/>
                  </a:moveTo>
                  <a:lnTo>
                    <a:pt x="236" y="707"/>
                  </a:lnTo>
                  <a:lnTo>
                    <a:pt x="283" y="613"/>
                  </a:lnTo>
                  <a:lnTo>
                    <a:pt x="283" y="566"/>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2"/>
            <p:cNvSpPr/>
            <p:nvPr/>
          </p:nvSpPr>
          <p:spPr>
            <a:xfrm>
              <a:off x="1749475" y="1869325"/>
              <a:ext cx="7100" cy="17700"/>
            </a:xfrm>
            <a:custGeom>
              <a:avLst/>
              <a:gdLst/>
              <a:ahLst/>
              <a:cxnLst/>
              <a:rect l="l" t="t" r="r" b="b"/>
              <a:pathLst>
                <a:path w="284" h="708" fill="none" extrusionOk="0">
                  <a:moveTo>
                    <a:pt x="0" y="1"/>
                  </a:moveTo>
                  <a:lnTo>
                    <a:pt x="0" y="1"/>
                  </a:lnTo>
                  <a:lnTo>
                    <a:pt x="0" y="48"/>
                  </a:lnTo>
                  <a:lnTo>
                    <a:pt x="0" y="48"/>
                  </a:lnTo>
                  <a:lnTo>
                    <a:pt x="142" y="95"/>
                  </a:lnTo>
                  <a:lnTo>
                    <a:pt x="236" y="189"/>
                  </a:lnTo>
                  <a:lnTo>
                    <a:pt x="283" y="331"/>
                  </a:lnTo>
                  <a:lnTo>
                    <a:pt x="283" y="472"/>
                  </a:lnTo>
                  <a:lnTo>
                    <a:pt x="283" y="472"/>
                  </a:lnTo>
                  <a:lnTo>
                    <a:pt x="283" y="613"/>
                  </a:lnTo>
                  <a:lnTo>
                    <a:pt x="236" y="707"/>
                  </a:lnTo>
                  <a:lnTo>
                    <a:pt x="236" y="707"/>
                  </a:lnTo>
                  <a:lnTo>
                    <a:pt x="236" y="707"/>
                  </a:lnTo>
                  <a:lnTo>
                    <a:pt x="236" y="707"/>
                  </a:lnTo>
                  <a:lnTo>
                    <a:pt x="283" y="566"/>
                  </a:lnTo>
                  <a:lnTo>
                    <a:pt x="283" y="425"/>
                  </a:lnTo>
                  <a:lnTo>
                    <a:pt x="283" y="425"/>
                  </a:lnTo>
                  <a:lnTo>
                    <a:pt x="283" y="283"/>
                  </a:lnTo>
                  <a:lnTo>
                    <a:pt x="189" y="142"/>
                  </a:lnTo>
                  <a:lnTo>
                    <a:pt x="95" y="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2"/>
            <p:cNvSpPr/>
            <p:nvPr/>
          </p:nvSpPr>
          <p:spPr>
            <a:xfrm>
              <a:off x="1910825" y="1921150"/>
              <a:ext cx="80125" cy="84825"/>
            </a:xfrm>
            <a:custGeom>
              <a:avLst/>
              <a:gdLst/>
              <a:ahLst/>
              <a:cxnLst/>
              <a:rect l="l" t="t" r="r" b="b"/>
              <a:pathLst>
                <a:path w="3205" h="3393" extrusionOk="0">
                  <a:moveTo>
                    <a:pt x="330" y="1"/>
                  </a:moveTo>
                  <a:lnTo>
                    <a:pt x="189" y="48"/>
                  </a:lnTo>
                  <a:lnTo>
                    <a:pt x="95" y="142"/>
                  </a:lnTo>
                  <a:lnTo>
                    <a:pt x="48" y="283"/>
                  </a:lnTo>
                  <a:lnTo>
                    <a:pt x="1" y="425"/>
                  </a:lnTo>
                  <a:lnTo>
                    <a:pt x="48" y="613"/>
                  </a:lnTo>
                  <a:lnTo>
                    <a:pt x="142" y="754"/>
                  </a:lnTo>
                  <a:lnTo>
                    <a:pt x="283" y="849"/>
                  </a:lnTo>
                  <a:lnTo>
                    <a:pt x="472" y="896"/>
                  </a:lnTo>
                  <a:lnTo>
                    <a:pt x="660" y="849"/>
                  </a:lnTo>
                  <a:lnTo>
                    <a:pt x="754" y="802"/>
                  </a:lnTo>
                  <a:lnTo>
                    <a:pt x="896" y="660"/>
                  </a:lnTo>
                  <a:lnTo>
                    <a:pt x="943" y="519"/>
                  </a:lnTo>
                  <a:lnTo>
                    <a:pt x="330" y="1"/>
                  </a:lnTo>
                  <a:close/>
                  <a:moveTo>
                    <a:pt x="2733" y="2498"/>
                  </a:moveTo>
                  <a:lnTo>
                    <a:pt x="2545" y="2545"/>
                  </a:lnTo>
                  <a:lnTo>
                    <a:pt x="2403" y="2639"/>
                  </a:lnTo>
                  <a:lnTo>
                    <a:pt x="2309" y="2780"/>
                  </a:lnTo>
                  <a:lnTo>
                    <a:pt x="2262" y="2969"/>
                  </a:lnTo>
                  <a:lnTo>
                    <a:pt x="2309" y="3157"/>
                  </a:lnTo>
                  <a:lnTo>
                    <a:pt x="2403" y="3298"/>
                  </a:lnTo>
                  <a:lnTo>
                    <a:pt x="2545" y="3393"/>
                  </a:lnTo>
                  <a:lnTo>
                    <a:pt x="2922" y="3393"/>
                  </a:lnTo>
                  <a:lnTo>
                    <a:pt x="3063" y="3298"/>
                  </a:lnTo>
                  <a:lnTo>
                    <a:pt x="3157" y="3110"/>
                  </a:lnTo>
                  <a:lnTo>
                    <a:pt x="3204" y="2969"/>
                  </a:lnTo>
                  <a:lnTo>
                    <a:pt x="3204" y="2922"/>
                  </a:lnTo>
                  <a:lnTo>
                    <a:pt x="3157" y="2780"/>
                  </a:lnTo>
                  <a:lnTo>
                    <a:pt x="3063" y="2639"/>
                  </a:lnTo>
                  <a:lnTo>
                    <a:pt x="2922" y="2498"/>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2"/>
            <p:cNvSpPr/>
            <p:nvPr/>
          </p:nvSpPr>
          <p:spPr>
            <a:xfrm>
              <a:off x="1967375" y="1983575"/>
              <a:ext cx="23575" cy="22400"/>
            </a:xfrm>
            <a:custGeom>
              <a:avLst/>
              <a:gdLst/>
              <a:ahLst/>
              <a:cxnLst/>
              <a:rect l="l" t="t" r="r" b="b"/>
              <a:pathLst>
                <a:path w="943" h="896" fill="none" extrusionOk="0">
                  <a:moveTo>
                    <a:pt x="471" y="1"/>
                  </a:moveTo>
                  <a:lnTo>
                    <a:pt x="471" y="1"/>
                  </a:lnTo>
                  <a:lnTo>
                    <a:pt x="471" y="1"/>
                  </a:lnTo>
                  <a:lnTo>
                    <a:pt x="471" y="1"/>
                  </a:lnTo>
                  <a:lnTo>
                    <a:pt x="283" y="48"/>
                  </a:lnTo>
                  <a:lnTo>
                    <a:pt x="141" y="142"/>
                  </a:lnTo>
                  <a:lnTo>
                    <a:pt x="47" y="283"/>
                  </a:lnTo>
                  <a:lnTo>
                    <a:pt x="0" y="472"/>
                  </a:lnTo>
                  <a:lnTo>
                    <a:pt x="0" y="472"/>
                  </a:lnTo>
                  <a:lnTo>
                    <a:pt x="47" y="660"/>
                  </a:lnTo>
                  <a:lnTo>
                    <a:pt x="141" y="801"/>
                  </a:lnTo>
                  <a:lnTo>
                    <a:pt x="283" y="896"/>
                  </a:lnTo>
                  <a:lnTo>
                    <a:pt x="471" y="896"/>
                  </a:lnTo>
                  <a:lnTo>
                    <a:pt x="471" y="896"/>
                  </a:lnTo>
                  <a:lnTo>
                    <a:pt x="471" y="896"/>
                  </a:lnTo>
                  <a:lnTo>
                    <a:pt x="471" y="896"/>
                  </a:lnTo>
                  <a:lnTo>
                    <a:pt x="660" y="896"/>
                  </a:lnTo>
                  <a:lnTo>
                    <a:pt x="801" y="801"/>
                  </a:lnTo>
                  <a:lnTo>
                    <a:pt x="895" y="613"/>
                  </a:lnTo>
                  <a:lnTo>
                    <a:pt x="942" y="472"/>
                  </a:lnTo>
                  <a:lnTo>
                    <a:pt x="942" y="425"/>
                  </a:lnTo>
                  <a:lnTo>
                    <a:pt x="942" y="425"/>
                  </a:lnTo>
                  <a:lnTo>
                    <a:pt x="895" y="283"/>
                  </a:lnTo>
                  <a:lnTo>
                    <a:pt x="801" y="142"/>
                  </a:lnTo>
                  <a:lnTo>
                    <a:pt x="660" y="1"/>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2"/>
            <p:cNvSpPr/>
            <p:nvPr/>
          </p:nvSpPr>
          <p:spPr>
            <a:xfrm>
              <a:off x="1910825" y="1921150"/>
              <a:ext cx="23575" cy="22400"/>
            </a:xfrm>
            <a:custGeom>
              <a:avLst/>
              <a:gdLst/>
              <a:ahLst/>
              <a:cxnLst/>
              <a:rect l="l" t="t" r="r" b="b"/>
              <a:pathLst>
                <a:path w="943" h="896" fill="none" extrusionOk="0">
                  <a:moveTo>
                    <a:pt x="330" y="1"/>
                  </a:moveTo>
                  <a:lnTo>
                    <a:pt x="330" y="1"/>
                  </a:lnTo>
                  <a:lnTo>
                    <a:pt x="189" y="48"/>
                  </a:lnTo>
                  <a:lnTo>
                    <a:pt x="95" y="142"/>
                  </a:lnTo>
                  <a:lnTo>
                    <a:pt x="48" y="283"/>
                  </a:lnTo>
                  <a:lnTo>
                    <a:pt x="1" y="425"/>
                  </a:lnTo>
                  <a:lnTo>
                    <a:pt x="1" y="425"/>
                  </a:lnTo>
                  <a:lnTo>
                    <a:pt x="48" y="613"/>
                  </a:lnTo>
                  <a:lnTo>
                    <a:pt x="142" y="754"/>
                  </a:lnTo>
                  <a:lnTo>
                    <a:pt x="283" y="849"/>
                  </a:lnTo>
                  <a:lnTo>
                    <a:pt x="472" y="896"/>
                  </a:lnTo>
                  <a:lnTo>
                    <a:pt x="472" y="896"/>
                  </a:lnTo>
                  <a:lnTo>
                    <a:pt x="472" y="896"/>
                  </a:lnTo>
                  <a:lnTo>
                    <a:pt x="472" y="896"/>
                  </a:lnTo>
                  <a:lnTo>
                    <a:pt x="660" y="849"/>
                  </a:lnTo>
                  <a:lnTo>
                    <a:pt x="754" y="802"/>
                  </a:lnTo>
                  <a:lnTo>
                    <a:pt x="896" y="660"/>
                  </a:lnTo>
                  <a:lnTo>
                    <a:pt x="943" y="519"/>
                  </a:lnTo>
                  <a:lnTo>
                    <a:pt x="3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2"/>
            <p:cNvSpPr/>
            <p:nvPr/>
          </p:nvSpPr>
          <p:spPr>
            <a:xfrm>
              <a:off x="1794225" y="1918800"/>
              <a:ext cx="28300" cy="24750"/>
            </a:xfrm>
            <a:custGeom>
              <a:avLst/>
              <a:gdLst/>
              <a:ahLst/>
              <a:cxnLst/>
              <a:rect l="l" t="t" r="r" b="b"/>
              <a:pathLst>
                <a:path w="1132" h="990" extrusionOk="0">
                  <a:moveTo>
                    <a:pt x="472" y="0"/>
                  </a:moveTo>
                  <a:lnTo>
                    <a:pt x="330" y="48"/>
                  </a:lnTo>
                  <a:lnTo>
                    <a:pt x="330" y="48"/>
                  </a:lnTo>
                  <a:lnTo>
                    <a:pt x="519" y="0"/>
                  </a:lnTo>
                  <a:close/>
                  <a:moveTo>
                    <a:pt x="330" y="48"/>
                  </a:moveTo>
                  <a:lnTo>
                    <a:pt x="189" y="142"/>
                  </a:lnTo>
                  <a:lnTo>
                    <a:pt x="48" y="283"/>
                  </a:lnTo>
                  <a:lnTo>
                    <a:pt x="1" y="472"/>
                  </a:lnTo>
                  <a:lnTo>
                    <a:pt x="1" y="519"/>
                  </a:lnTo>
                  <a:lnTo>
                    <a:pt x="95" y="566"/>
                  </a:lnTo>
                  <a:lnTo>
                    <a:pt x="95" y="519"/>
                  </a:lnTo>
                  <a:lnTo>
                    <a:pt x="95" y="330"/>
                  </a:lnTo>
                  <a:lnTo>
                    <a:pt x="189" y="189"/>
                  </a:lnTo>
                  <a:lnTo>
                    <a:pt x="330" y="48"/>
                  </a:lnTo>
                  <a:close/>
                  <a:moveTo>
                    <a:pt x="566" y="0"/>
                  </a:moveTo>
                  <a:lnTo>
                    <a:pt x="707" y="48"/>
                  </a:lnTo>
                  <a:lnTo>
                    <a:pt x="849" y="142"/>
                  </a:lnTo>
                  <a:lnTo>
                    <a:pt x="943" y="236"/>
                  </a:lnTo>
                  <a:lnTo>
                    <a:pt x="990" y="424"/>
                  </a:lnTo>
                  <a:lnTo>
                    <a:pt x="990" y="519"/>
                  </a:lnTo>
                  <a:lnTo>
                    <a:pt x="990" y="660"/>
                  </a:lnTo>
                  <a:lnTo>
                    <a:pt x="896" y="801"/>
                  </a:lnTo>
                  <a:lnTo>
                    <a:pt x="802" y="896"/>
                  </a:lnTo>
                  <a:lnTo>
                    <a:pt x="660" y="943"/>
                  </a:lnTo>
                  <a:lnTo>
                    <a:pt x="707" y="990"/>
                  </a:lnTo>
                  <a:lnTo>
                    <a:pt x="849" y="943"/>
                  </a:lnTo>
                  <a:lnTo>
                    <a:pt x="990" y="848"/>
                  </a:lnTo>
                  <a:lnTo>
                    <a:pt x="1084" y="707"/>
                  </a:lnTo>
                  <a:lnTo>
                    <a:pt x="1131" y="566"/>
                  </a:lnTo>
                  <a:lnTo>
                    <a:pt x="1084" y="330"/>
                  </a:lnTo>
                  <a:lnTo>
                    <a:pt x="990" y="189"/>
                  </a:lnTo>
                  <a:lnTo>
                    <a:pt x="849" y="48"/>
                  </a:lnTo>
                  <a:lnTo>
                    <a:pt x="613"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2"/>
            <p:cNvSpPr/>
            <p:nvPr/>
          </p:nvSpPr>
          <p:spPr>
            <a:xfrm>
              <a:off x="1794225" y="1918800"/>
              <a:ext cx="12975" cy="14150"/>
            </a:xfrm>
            <a:custGeom>
              <a:avLst/>
              <a:gdLst/>
              <a:ahLst/>
              <a:cxnLst/>
              <a:rect l="l" t="t" r="r" b="b"/>
              <a:pathLst>
                <a:path w="519" h="566" fill="none" extrusionOk="0">
                  <a:moveTo>
                    <a:pt x="519" y="0"/>
                  </a:moveTo>
                  <a:lnTo>
                    <a:pt x="519" y="0"/>
                  </a:lnTo>
                  <a:lnTo>
                    <a:pt x="330" y="48"/>
                  </a:lnTo>
                  <a:lnTo>
                    <a:pt x="189" y="142"/>
                  </a:lnTo>
                  <a:lnTo>
                    <a:pt x="48" y="283"/>
                  </a:lnTo>
                  <a:lnTo>
                    <a:pt x="1" y="472"/>
                  </a:lnTo>
                  <a:lnTo>
                    <a:pt x="1" y="519"/>
                  </a:lnTo>
                  <a:lnTo>
                    <a:pt x="1" y="519"/>
                  </a:lnTo>
                  <a:lnTo>
                    <a:pt x="1" y="519"/>
                  </a:lnTo>
                  <a:lnTo>
                    <a:pt x="95" y="566"/>
                  </a:lnTo>
                  <a:lnTo>
                    <a:pt x="95" y="566"/>
                  </a:lnTo>
                  <a:lnTo>
                    <a:pt x="95" y="519"/>
                  </a:lnTo>
                  <a:lnTo>
                    <a:pt x="95" y="519"/>
                  </a:lnTo>
                  <a:lnTo>
                    <a:pt x="95" y="330"/>
                  </a:lnTo>
                  <a:lnTo>
                    <a:pt x="189" y="189"/>
                  </a:lnTo>
                  <a:lnTo>
                    <a:pt x="330" y="48"/>
                  </a:lnTo>
                  <a:lnTo>
                    <a:pt x="472" y="0"/>
                  </a:lnTo>
                  <a:lnTo>
                    <a:pt x="472" y="0"/>
                  </a:lnTo>
                  <a:lnTo>
                    <a:pt x="519" y="0"/>
                  </a:lnTo>
                  <a:lnTo>
                    <a:pt x="519"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2"/>
            <p:cNvSpPr/>
            <p:nvPr/>
          </p:nvSpPr>
          <p:spPr>
            <a:xfrm>
              <a:off x="1808375" y="1918800"/>
              <a:ext cx="14150" cy="24750"/>
            </a:xfrm>
            <a:custGeom>
              <a:avLst/>
              <a:gdLst/>
              <a:ahLst/>
              <a:cxnLst/>
              <a:rect l="l" t="t" r="r" b="b"/>
              <a:pathLst>
                <a:path w="566" h="990" fill="none" extrusionOk="0">
                  <a:moveTo>
                    <a:pt x="47" y="0"/>
                  </a:moveTo>
                  <a:lnTo>
                    <a:pt x="47" y="0"/>
                  </a:lnTo>
                  <a:lnTo>
                    <a:pt x="0" y="0"/>
                  </a:lnTo>
                  <a:lnTo>
                    <a:pt x="0" y="0"/>
                  </a:lnTo>
                  <a:lnTo>
                    <a:pt x="141" y="48"/>
                  </a:lnTo>
                  <a:lnTo>
                    <a:pt x="283" y="142"/>
                  </a:lnTo>
                  <a:lnTo>
                    <a:pt x="377" y="236"/>
                  </a:lnTo>
                  <a:lnTo>
                    <a:pt x="424" y="424"/>
                  </a:lnTo>
                  <a:lnTo>
                    <a:pt x="424" y="424"/>
                  </a:lnTo>
                  <a:lnTo>
                    <a:pt x="424" y="519"/>
                  </a:lnTo>
                  <a:lnTo>
                    <a:pt x="424" y="519"/>
                  </a:lnTo>
                  <a:lnTo>
                    <a:pt x="424" y="660"/>
                  </a:lnTo>
                  <a:lnTo>
                    <a:pt x="330" y="801"/>
                  </a:lnTo>
                  <a:lnTo>
                    <a:pt x="236" y="896"/>
                  </a:lnTo>
                  <a:lnTo>
                    <a:pt x="94" y="943"/>
                  </a:lnTo>
                  <a:lnTo>
                    <a:pt x="94" y="943"/>
                  </a:lnTo>
                  <a:lnTo>
                    <a:pt x="94" y="943"/>
                  </a:lnTo>
                  <a:lnTo>
                    <a:pt x="141" y="990"/>
                  </a:lnTo>
                  <a:lnTo>
                    <a:pt x="141" y="990"/>
                  </a:lnTo>
                  <a:lnTo>
                    <a:pt x="141" y="990"/>
                  </a:lnTo>
                  <a:lnTo>
                    <a:pt x="141" y="990"/>
                  </a:lnTo>
                  <a:lnTo>
                    <a:pt x="283" y="943"/>
                  </a:lnTo>
                  <a:lnTo>
                    <a:pt x="424" y="848"/>
                  </a:lnTo>
                  <a:lnTo>
                    <a:pt x="518" y="707"/>
                  </a:lnTo>
                  <a:lnTo>
                    <a:pt x="565" y="566"/>
                  </a:lnTo>
                  <a:lnTo>
                    <a:pt x="565" y="566"/>
                  </a:lnTo>
                  <a:lnTo>
                    <a:pt x="518" y="330"/>
                  </a:lnTo>
                  <a:lnTo>
                    <a:pt x="424" y="189"/>
                  </a:lnTo>
                  <a:lnTo>
                    <a:pt x="283" y="48"/>
                  </a:lnTo>
                  <a:lnTo>
                    <a:pt x="47" y="0"/>
                  </a:lnTo>
                  <a:lnTo>
                    <a:pt x="47" y="0"/>
                  </a:lnTo>
                  <a:lnTo>
                    <a:pt x="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2"/>
            <p:cNvSpPr/>
            <p:nvPr/>
          </p:nvSpPr>
          <p:spPr>
            <a:xfrm>
              <a:off x="1807175" y="1918800"/>
              <a:ext cx="1225" cy="25"/>
            </a:xfrm>
            <a:custGeom>
              <a:avLst/>
              <a:gdLst/>
              <a:ahLst/>
              <a:cxnLst/>
              <a:rect l="l" t="t" r="r" b="b"/>
              <a:pathLst>
                <a:path w="49" h="1" fill="none" extrusionOk="0">
                  <a:moveTo>
                    <a:pt x="1" y="0"/>
                  </a:moveTo>
                  <a:lnTo>
                    <a:pt x="1" y="0"/>
                  </a:lnTo>
                  <a:lnTo>
                    <a:pt x="1" y="0"/>
                  </a:lnTo>
                  <a:lnTo>
                    <a:pt x="1" y="0"/>
                  </a:lnTo>
                  <a:lnTo>
                    <a:pt x="48" y="0"/>
                  </a:lnTo>
                  <a:lnTo>
                    <a:pt x="48" y="0"/>
                  </a:lnTo>
                  <a:lnTo>
                    <a:pt x="48" y="0"/>
                  </a:lnTo>
                  <a:lnTo>
                    <a:pt x="48"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2"/>
            <p:cNvSpPr/>
            <p:nvPr/>
          </p:nvSpPr>
          <p:spPr>
            <a:xfrm>
              <a:off x="1790700" y="1806900"/>
              <a:ext cx="5900" cy="4750"/>
            </a:xfrm>
            <a:custGeom>
              <a:avLst/>
              <a:gdLst/>
              <a:ahLst/>
              <a:cxnLst/>
              <a:rect l="l" t="t" r="r" b="b"/>
              <a:pathLst>
                <a:path w="236" h="190" extrusionOk="0">
                  <a:moveTo>
                    <a:pt x="0" y="1"/>
                  </a:moveTo>
                  <a:lnTo>
                    <a:pt x="95" y="95"/>
                  </a:lnTo>
                  <a:lnTo>
                    <a:pt x="236" y="189"/>
                  </a:lnTo>
                  <a:lnTo>
                    <a:pt x="236" y="189"/>
                  </a:lnTo>
                  <a:lnTo>
                    <a:pt x="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2"/>
            <p:cNvSpPr/>
            <p:nvPr/>
          </p:nvSpPr>
          <p:spPr>
            <a:xfrm>
              <a:off x="1790700" y="1806900"/>
              <a:ext cx="5900" cy="4750"/>
            </a:xfrm>
            <a:custGeom>
              <a:avLst/>
              <a:gdLst/>
              <a:ahLst/>
              <a:cxnLst/>
              <a:rect l="l" t="t" r="r" b="b"/>
              <a:pathLst>
                <a:path w="236" h="190" fill="none" extrusionOk="0">
                  <a:moveTo>
                    <a:pt x="0" y="1"/>
                  </a:moveTo>
                  <a:lnTo>
                    <a:pt x="0" y="1"/>
                  </a:lnTo>
                  <a:lnTo>
                    <a:pt x="95" y="95"/>
                  </a:lnTo>
                  <a:lnTo>
                    <a:pt x="236" y="18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2"/>
            <p:cNvSpPr/>
            <p:nvPr/>
          </p:nvSpPr>
          <p:spPr>
            <a:xfrm>
              <a:off x="1910825" y="1919975"/>
              <a:ext cx="24775" cy="24750"/>
            </a:xfrm>
            <a:custGeom>
              <a:avLst/>
              <a:gdLst/>
              <a:ahLst/>
              <a:cxnLst/>
              <a:rect l="l" t="t" r="r" b="b"/>
              <a:pathLst>
                <a:path w="991" h="990" extrusionOk="0">
                  <a:moveTo>
                    <a:pt x="283" y="1"/>
                  </a:moveTo>
                  <a:lnTo>
                    <a:pt x="142" y="95"/>
                  </a:lnTo>
                  <a:lnTo>
                    <a:pt x="48" y="189"/>
                  </a:lnTo>
                  <a:lnTo>
                    <a:pt x="1" y="330"/>
                  </a:lnTo>
                  <a:lnTo>
                    <a:pt x="1" y="472"/>
                  </a:lnTo>
                  <a:lnTo>
                    <a:pt x="48" y="330"/>
                  </a:lnTo>
                  <a:lnTo>
                    <a:pt x="95" y="189"/>
                  </a:lnTo>
                  <a:lnTo>
                    <a:pt x="189" y="95"/>
                  </a:lnTo>
                  <a:lnTo>
                    <a:pt x="330" y="48"/>
                  </a:lnTo>
                  <a:lnTo>
                    <a:pt x="283" y="1"/>
                  </a:lnTo>
                  <a:close/>
                  <a:moveTo>
                    <a:pt x="1" y="472"/>
                  </a:moveTo>
                  <a:lnTo>
                    <a:pt x="1" y="519"/>
                  </a:lnTo>
                  <a:lnTo>
                    <a:pt x="48" y="707"/>
                  </a:lnTo>
                  <a:lnTo>
                    <a:pt x="142" y="849"/>
                  </a:lnTo>
                  <a:lnTo>
                    <a:pt x="330" y="943"/>
                  </a:lnTo>
                  <a:lnTo>
                    <a:pt x="519" y="990"/>
                  </a:lnTo>
                  <a:lnTo>
                    <a:pt x="707" y="943"/>
                  </a:lnTo>
                  <a:lnTo>
                    <a:pt x="802" y="896"/>
                  </a:lnTo>
                  <a:lnTo>
                    <a:pt x="943" y="754"/>
                  </a:lnTo>
                  <a:lnTo>
                    <a:pt x="990" y="660"/>
                  </a:lnTo>
                  <a:lnTo>
                    <a:pt x="943" y="566"/>
                  </a:lnTo>
                  <a:lnTo>
                    <a:pt x="896" y="707"/>
                  </a:lnTo>
                  <a:lnTo>
                    <a:pt x="754" y="849"/>
                  </a:lnTo>
                  <a:lnTo>
                    <a:pt x="660" y="896"/>
                  </a:lnTo>
                  <a:lnTo>
                    <a:pt x="472" y="943"/>
                  </a:lnTo>
                  <a:lnTo>
                    <a:pt x="283" y="896"/>
                  </a:lnTo>
                  <a:lnTo>
                    <a:pt x="142" y="801"/>
                  </a:lnTo>
                  <a:lnTo>
                    <a:pt x="48" y="660"/>
                  </a:lnTo>
                  <a:lnTo>
                    <a:pt x="1" y="472"/>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2"/>
            <p:cNvSpPr/>
            <p:nvPr/>
          </p:nvSpPr>
          <p:spPr>
            <a:xfrm>
              <a:off x="1910825" y="1919975"/>
              <a:ext cx="24775" cy="24750"/>
            </a:xfrm>
            <a:custGeom>
              <a:avLst/>
              <a:gdLst/>
              <a:ahLst/>
              <a:cxnLst/>
              <a:rect l="l" t="t" r="r" b="b"/>
              <a:pathLst>
                <a:path w="991" h="990" fill="none" extrusionOk="0">
                  <a:moveTo>
                    <a:pt x="283" y="1"/>
                  </a:moveTo>
                  <a:lnTo>
                    <a:pt x="283" y="1"/>
                  </a:lnTo>
                  <a:lnTo>
                    <a:pt x="142" y="95"/>
                  </a:lnTo>
                  <a:lnTo>
                    <a:pt x="48" y="189"/>
                  </a:lnTo>
                  <a:lnTo>
                    <a:pt x="1" y="330"/>
                  </a:lnTo>
                  <a:lnTo>
                    <a:pt x="1" y="519"/>
                  </a:lnTo>
                  <a:lnTo>
                    <a:pt x="1" y="519"/>
                  </a:lnTo>
                  <a:lnTo>
                    <a:pt x="48" y="707"/>
                  </a:lnTo>
                  <a:lnTo>
                    <a:pt x="142" y="849"/>
                  </a:lnTo>
                  <a:lnTo>
                    <a:pt x="330" y="943"/>
                  </a:lnTo>
                  <a:lnTo>
                    <a:pt x="519" y="990"/>
                  </a:lnTo>
                  <a:lnTo>
                    <a:pt x="519" y="990"/>
                  </a:lnTo>
                  <a:lnTo>
                    <a:pt x="519" y="990"/>
                  </a:lnTo>
                  <a:lnTo>
                    <a:pt x="519" y="990"/>
                  </a:lnTo>
                  <a:lnTo>
                    <a:pt x="707" y="943"/>
                  </a:lnTo>
                  <a:lnTo>
                    <a:pt x="802" y="896"/>
                  </a:lnTo>
                  <a:lnTo>
                    <a:pt x="943" y="754"/>
                  </a:lnTo>
                  <a:lnTo>
                    <a:pt x="990" y="660"/>
                  </a:lnTo>
                  <a:lnTo>
                    <a:pt x="943" y="566"/>
                  </a:lnTo>
                  <a:lnTo>
                    <a:pt x="943" y="566"/>
                  </a:lnTo>
                  <a:lnTo>
                    <a:pt x="896" y="707"/>
                  </a:lnTo>
                  <a:lnTo>
                    <a:pt x="754" y="849"/>
                  </a:lnTo>
                  <a:lnTo>
                    <a:pt x="660" y="896"/>
                  </a:lnTo>
                  <a:lnTo>
                    <a:pt x="472" y="943"/>
                  </a:lnTo>
                  <a:lnTo>
                    <a:pt x="472" y="943"/>
                  </a:lnTo>
                  <a:lnTo>
                    <a:pt x="472" y="943"/>
                  </a:lnTo>
                  <a:lnTo>
                    <a:pt x="472" y="943"/>
                  </a:lnTo>
                  <a:lnTo>
                    <a:pt x="283" y="896"/>
                  </a:lnTo>
                  <a:lnTo>
                    <a:pt x="142" y="801"/>
                  </a:lnTo>
                  <a:lnTo>
                    <a:pt x="48" y="660"/>
                  </a:lnTo>
                  <a:lnTo>
                    <a:pt x="1" y="472"/>
                  </a:lnTo>
                  <a:lnTo>
                    <a:pt x="1" y="472"/>
                  </a:lnTo>
                  <a:lnTo>
                    <a:pt x="48" y="330"/>
                  </a:lnTo>
                  <a:lnTo>
                    <a:pt x="95" y="189"/>
                  </a:lnTo>
                  <a:lnTo>
                    <a:pt x="189" y="95"/>
                  </a:lnTo>
                  <a:lnTo>
                    <a:pt x="330" y="48"/>
                  </a:lnTo>
                  <a:lnTo>
                    <a:pt x="2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2"/>
            <p:cNvSpPr/>
            <p:nvPr/>
          </p:nvSpPr>
          <p:spPr>
            <a:xfrm>
              <a:off x="1966175" y="1982400"/>
              <a:ext cx="25950" cy="25925"/>
            </a:xfrm>
            <a:custGeom>
              <a:avLst/>
              <a:gdLst/>
              <a:ahLst/>
              <a:cxnLst/>
              <a:rect l="l" t="t" r="r" b="b"/>
              <a:pathLst>
                <a:path w="1038" h="1037" extrusionOk="0">
                  <a:moveTo>
                    <a:pt x="708" y="48"/>
                  </a:moveTo>
                  <a:lnTo>
                    <a:pt x="849" y="189"/>
                  </a:lnTo>
                  <a:lnTo>
                    <a:pt x="943" y="330"/>
                  </a:lnTo>
                  <a:lnTo>
                    <a:pt x="990" y="472"/>
                  </a:lnTo>
                  <a:lnTo>
                    <a:pt x="990" y="519"/>
                  </a:lnTo>
                  <a:lnTo>
                    <a:pt x="943" y="660"/>
                  </a:lnTo>
                  <a:lnTo>
                    <a:pt x="849" y="848"/>
                  </a:lnTo>
                  <a:lnTo>
                    <a:pt x="708" y="943"/>
                  </a:lnTo>
                  <a:lnTo>
                    <a:pt x="331" y="943"/>
                  </a:lnTo>
                  <a:lnTo>
                    <a:pt x="189" y="848"/>
                  </a:lnTo>
                  <a:lnTo>
                    <a:pt x="95" y="707"/>
                  </a:lnTo>
                  <a:lnTo>
                    <a:pt x="48" y="519"/>
                  </a:lnTo>
                  <a:lnTo>
                    <a:pt x="95" y="330"/>
                  </a:lnTo>
                  <a:lnTo>
                    <a:pt x="189" y="189"/>
                  </a:lnTo>
                  <a:lnTo>
                    <a:pt x="331" y="95"/>
                  </a:lnTo>
                  <a:lnTo>
                    <a:pt x="519" y="48"/>
                  </a:lnTo>
                  <a:close/>
                  <a:moveTo>
                    <a:pt x="519" y="0"/>
                  </a:moveTo>
                  <a:lnTo>
                    <a:pt x="331" y="48"/>
                  </a:lnTo>
                  <a:lnTo>
                    <a:pt x="189" y="142"/>
                  </a:lnTo>
                  <a:lnTo>
                    <a:pt x="48" y="283"/>
                  </a:lnTo>
                  <a:lnTo>
                    <a:pt x="1" y="519"/>
                  </a:lnTo>
                  <a:lnTo>
                    <a:pt x="48" y="707"/>
                  </a:lnTo>
                  <a:lnTo>
                    <a:pt x="142" y="848"/>
                  </a:lnTo>
                  <a:lnTo>
                    <a:pt x="331" y="990"/>
                  </a:lnTo>
                  <a:lnTo>
                    <a:pt x="519" y="1037"/>
                  </a:lnTo>
                  <a:lnTo>
                    <a:pt x="755" y="990"/>
                  </a:lnTo>
                  <a:lnTo>
                    <a:pt x="896" y="896"/>
                  </a:lnTo>
                  <a:lnTo>
                    <a:pt x="990" y="707"/>
                  </a:lnTo>
                  <a:lnTo>
                    <a:pt x="1037" y="519"/>
                  </a:lnTo>
                  <a:lnTo>
                    <a:pt x="1037" y="283"/>
                  </a:lnTo>
                  <a:lnTo>
                    <a:pt x="896" y="142"/>
                  </a:lnTo>
                  <a:lnTo>
                    <a:pt x="755" y="48"/>
                  </a:lnTo>
                  <a:lnTo>
                    <a:pt x="566"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2"/>
            <p:cNvSpPr/>
            <p:nvPr/>
          </p:nvSpPr>
          <p:spPr>
            <a:xfrm>
              <a:off x="1967375" y="1983575"/>
              <a:ext cx="23575" cy="22400"/>
            </a:xfrm>
            <a:custGeom>
              <a:avLst/>
              <a:gdLst/>
              <a:ahLst/>
              <a:cxnLst/>
              <a:rect l="l" t="t" r="r" b="b"/>
              <a:pathLst>
                <a:path w="943" h="896" fill="none" extrusionOk="0">
                  <a:moveTo>
                    <a:pt x="471" y="896"/>
                  </a:moveTo>
                  <a:lnTo>
                    <a:pt x="471" y="896"/>
                  </a:lnTo>
                  <a:lnTo>
                    <a:pt x="283" y="896"/>
                  </a:lnTo>
                  <a:lnTo>
                    <a:pt x="141" y="801"/>
                  </a:lnTo>
                  <a:lnTo>
                    <a:pt x="47" y="660"/>
                  </a:lnTo>
                  <a:lnTo>
                    <a:pt x="0" y="472"/>
                  </a:lnTo>
                  <a:lnTo>
                    <a:pt x="0" y="472"/>
                  </a:lnTo>
                  <a:lnTo>
                    <a:pt x="47" y="283"/>
                  </a:lnTo>
                  <a:lnTo>
                    <a:pt x="141" y="142"/>
                  </a:lnTo>
                  <a:lnTo>
                    <a:pt x="283" y="48"/>
                  </a:lnTo>
                  <a:lnTo>
                    <a:pt x="471" y="1"/>
                  </a:lnTo>
                  <a:lnTo>
                    <a:pt x="471" y="1"/>
                  </a:lnTo>
                  <a:lnTo>
                    <a:pt x="471" y="1"/>
                  </a:lnTo>
                  <a:lnTo>
                    <a:pt x="471" y="1"/>
                  </a:lnTo>
                  <a:lnTo>
                    <a:pt x="660" y="1"/>
                  </a:lnTo>
                  <a:lnTo>
                    <a:pt x="801" y="142"/>
                  </a:lnTo>
                  <a:lnTo>
                    <a:pt x="895" y="283"/>
                  </a:lnTo>
                  <a:lnTo>
                    <a:pt x="942" y="425"/>
                  </a:lnTo>
                  <a:lnTo>
                    <a:pt x="942" y="472"/>
                  </a:lnTo>
                  <a:lnTo>
                    <a:pt x="942" y="472"/>
                  </a:lnTo>
                  <a:lnTo>
                    <a:pt x="895" y="613"/>
                  </a:lnTo>
                  <a:lnTo>
                    <a:pt x="801" y="801"/>
                  </a:lnTo>
                  <a:lnTo>
                    <a:pt x="660" y="896"/>
                  </a:lnTo>
                  <a:lnTo>
                    <a:pt x="471" y="896"/>
                  </a:lnTo>
                  <a:lnTo>
                    <a:pt x="471" y="896"/>
                  </a:lnTo>
                  <a:lnTo>
                    <a:pt x="471" y="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2"/>
            <p:cNvSpPr/>
            <p:nvPr/>
          </p:nvSpPr>
          <p:spPr>
            <a:xfrm>
              <a:off x="1966175" y="1982400"/>
              <a:ext cx="25950" cy="25925"/>
            </a:xfrm>
            <a:custGeom>
              <a:avLst/>
              <a:gdLst/>
              <a:ahLst/>
              <a:cxnLst/>
              <a:rect l="l" t="t" r="r" b="b"/>
              <a:pathLst>
                <a:path w="1038" h="1037" fill="none" extrusionOk="0">
                  <a:moveTo>
                    <a:pt x="519" y="0"/>
                  </a:moveTo>
                  <a:lnTo>
                    <a:pt x="519" y="0"/>
                  </a:lnTo>
                  <a:lnTo>
                    <a:pt x="331" y="48"/>
                  </a:lnTo>
                  <a:lnTo>
                    <a:pt x="189" y="142"/>
                  </a:lnTo>
                  <a:lnTo>
                    <a:pt x="48" y="283"/>
                  </a:lnTo>
                  <a:lnTo>
                    <a:pt x="1" y="519"/>
                  </a:lnTo>
                  <a:lnTo>
                    <a:pt x="1" y="519"/>
                  </a:lnTo>
                  <a:lnTo>
                    <a:pt x="48" y="707"/>
                  </a:lnTo>
                  <a:lnTo>
                    <a:pt x="142" y="848"/>
                  </a:lnTo>
                  <a:lnTo>
                    <a:pt x="331" y="990"/>
                  </a:lnTo>
                  <a:lnTo>
                    <a:pt x="519" y="1037"/>
                  </a:lnTo>
                  <a:lnTo>
                    <a:pt x="519" y="1037"/>
                  </a:lnTo>
                  <a:lnTo>
                    <a:pt x="519" y="1037"/>
                  </a:lnTo>
                  <a:lnTo>
                    <a:pt x="519" y="1037"/>
                  </a:lnTo>
                  <a:lnTo>
                    <a:pt x="755" y="990"/>
                  </a:lnTo>
                  <a:lnTo>
                    <a:pt x="896" y="896"/>
                  </a:lnTo>
                  <a:lnTo>
                    <a:pt x="990" y="707"/>
                  </a:lnTo>
                  <a:lnTo>
                    <a:pt x="1037" y="519"/>
                  </a:lnTo>
                  <a:lnTo>
                    <a:pt x="1037" y="519"/>
                  </a:lnTo>
                  <a:lnTo>
                    <a:pt x="1037" y="519"/>
                  </a:lnTo>
                  <a:lnTo>
                    <a:pt x="1037" y="283"/>
                  </a:lnTo>
                  <a:lnTo>
                    <a:pt x="896" y="142"/>
                  </a:lnTo>
                  <a:lnTo>
                    <a:pt x="755" y="48"/>
                  </a:lnTo>
                  <a:lnTo>
                    <a:pt x="566" y="0"/>
                  </a:lnTo>
                  <a:lnTo>
                    <a:pt x="519" y="0"/>
                  </a:lnTo>
                  <a:lnTo>
                    <a:pt x="519"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2"/>
            <p:cNvSpPr/>
            <p:nvPr/>
          </p:nvSpPr>
          <p:spPr>
            <a:xfrm>
              <a:off x="2038025" y="2031875"/>
              <a:ext cx="22400" cy="22400"/>
            </a:xfrm>
            <a:custGeom>
              <a:avLst/>
              <a:gdLst/>
              <a:ahLst/>
              <a:cxnLst/>
              <a:rect l="l" t="t" r="r" b="b"/>
              <a:pathLst>
                <a:path w="896" h="896" extrusionOk="0">
                  <a:moveTo>
                    <a:pt x="236" y="0"/>
                  </a:moveTo>
                  <a:lnTo>
                    <a:pt x="142" y="94"/>
                  </a:lnTo>
                  <a:lnTo>
                    <a:pt x="48" y="189"/>
                  </a:lnTo>
                  <a:lnTo>
                    <a:pt x="1" y="283"/>
                  </a:lnTo>
                  <a:lnTo>
                    <a:pt x="1" y="424"/>
                  </a:lnTo>
                  <a:lnTo>
                    <a:pt x="48" y="613"/>
                  </a:lnTo>
                  <a:lnTo>
                    <a:pt x="142" y="754"/>
                  </a:lnTo>
                  <a:lnTo>
                    <a:pt x="283" y="848"/>
                  </a:lnTo>
                  <a:lnTo>
                    <a:pt x="472" y="895"/>
                  </a:lnTo>
                  <a:lnTo>
                    <a:pt x="613" y="848"/>
                  </a:lnTo>
                  <a:lnTo>
                    <a:pt x="707" y="801"/>
                  </a:lnTo>
                  <a:lnTo>
                    <a:pt x="802" y="707"/>
                  </a:lnTo>
                  <a:lnTo>
                    <a:pt x="896" y="613"/>
                  </a:lnTo>
                  <a:lnTo>
                    <a:pt x="236" y="0"/>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2"/>
            <p:cNvSpPr/>
            <p:nvPr/>
          </p:nvSpPr>
          <p:spPr>
            <a:xfrm>
              <a:off x="2038025" y="2031875"/>
              <a:ext cx="22400" cy="22400"/>
            </a:xfrm>
            <a:custGeom>
              <a:avLst/>
              <a:gdLst/>
              <a:ahLst/>
              <a:cxnLst/>
              <a:rect l="l" t="t" r="r" b="b"/>
              <a:pathLst>
                <a:path w="896" h="896" fill="none" extrusionOk="0">
                  <a:moveTo>
                    <a:pt x="236" y="0"/>
                  </a:moveTo>
                  <a:lnTo>
                    <a:pt x="236" y="0"/>
                  </a:lnTo>
                  <a:lnTo>
                    <a:pt x="142" y="94"/>
                  </a:lnTo>
                  <a:lnTo>
                    <a:pt x="48" y="189"/>
                  </a:lnTo>
                  <a:lnTo>
                    <a:pt x="1" y="283"/>
                  </a:lnTo>
                  <a:lnTo>
                    <a:pt x="1" y="424"/>
                  </a:lnTo>
                  <a:lnTo>
                    <a:pt x="1" y="424"/>
                  </a:lnTo>
                  <a:lnTo>
                    <a:pt x="48" y="613"/>
                  </a:lnTo>
                  <a:lnTo>
                    <a:pt x="142" y="754"/>
                  </a:lnTo>
                  <a:lnTo>
                    <a:pt x="283" y="848"/>
                  </a:lnTo>
                  <a:lnTo>
                    <a:pt x="472" y="895"/>
                  </a:lnTo>
                  <a:lnTo>
                    <a:pt x="472" y="895"/>
                  </a:lnTo>
                  <a:lnTo>
                    <a:pt x="613" y="848"/>
                  </a:lnTo>
                  <a:lnTo>
                    <a:pt x="707" y="801"/>
                  </a:lnTo>
                  <a:lnTo>
                    <a:pt x="802" y="707"/>
                  </a:lnTo>
                  <a:lnTo>
                    <a:pt x="896" y="613"/>
                  </a:lnTo>
                  <a:lnTo>
                    <a:pt x="2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2"/>
            <p:cNvSpPr/>
            <p:nvPr/>
          </p:nvSpPr>
          <p:spPr>
            <a:xfrm>
              <a:off x="2035675" y="2031875"/>
              <a:ext cx="24750" cy="23575"/>
            </a:xfrm>
            <a:custGeom>
              <a:avLst/>
              <a:gdLst/>
              <a:ahLst/>
              <a:cxnLst/>
              <a:rect l="l" t="t" r="r" b="b"/>
              <a:pathLst>
                <a:path w="990" h="943" extrusionOk="0">
                  <a:moveTo>
                    <a:pt x="283" y="0"/>
                  </a:moveTo>
                  <a:lnTo>
                    <a:pt x="189" y="47"/>
                  </a:lnTo>
                  <a:lnTo>
                    <a:pt x="95" y="189"/>
                  </a:lnTo>
                  <a:lnTo>
                    <a:pt x="48" y="283"/>
                  </a:lnTo>
                  <a:lnTo>
                    <a:pt x="0" y="424"/>
                  </a:lnTo>
                  <a:lnTo>
                    <a:pt x="48" y="565"/>
                  </a:lnTo>
                  <a:lnTo>
                    <a:pt x="95" y="707"/>
                  </a:lnTo>
                  <a:lnTo>
                    <a:pt x="189" y="801"/>
                  </a:lnTo>
                  <a:lnTo>
                    <a:pt x="330" y="895"/>
                  </a:lnTo>
                  <a:lnTo>
                    <a:pt x="519" y="942"/>
                  </a:lnTo>
                  <a:lnTo>
                    <a:pt x="660" y="942"/>
                  </a:lnTo>
                  <a:lnTo>
                    <a:pt x="848" y="801"/>
                  </a:lnTo>
                  <a:lnTo>
                    <a:pt x="990" y="613"/>
                  </a:lnTo>
                  <a:lnTo>
                    <a:pt x="896" y="707"/>
                  </a:lnTo>
                  <a:lnTo>
                    <a:pt x="801" y="801"/>
                  </a:lnTo>
                  <a:lnTo>
                    <a:pt x="707" y="848"/>
                  </a:lnTo>
                  <a:lnTo>
                    <a:pt x="566" y="895"/>
                  </a:lnTo>
                  <a:lnTo>
                    <a:pt x="377" y="848"/>
                  </a:lnTo>
                  <a:lnTo>
                    <a:pt x="236" y="754"/>
                  </a:lnTo>
                  <a:lnTo>
                    <a:pt x="142" y="613"/>
                  </a:lnTo>
                  <a:lnTo>
                    <a:pt x="95" y="424"/>
                  </a:lnTo>
                  <a:lnTo>
                    <a:pt x="95" y="283"/>
                  </a:lnTo>
                  <a:lnTo>
                    <a:pt x="142" y="189"/>
                  </a:lnTo>
                  <a:lnTo>
                    <a:pt x="236" y="94"/>
                  </a:lnTo>
                  <a:lnTo>
                    <a:pt x="330"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2"/>
            <p:cNvSpPr/>
            <p:nvPr/>
          </p:nvSpPr>
          <p:spPr>
            <a:xfrm>
              <a:off x="2035675" y="2031875"/>
              <a:ext cx="24750" cy="23575"/>
            </a:xfrm>
            <a:custGeom>
              <a:avLst/>
              <a:gdLst/>
              <a:ahLst/>
              <a:cxnLst/>
              <a:rect l="l" t="t" r="r" b="b"/>
              <a:pathLst>
                <a:path w="990" h="943" fill="none" extrusionOk="0">
                  <a:moveTo>
                    <a:pt x="283" y="0"/>
                  </a:moveTo>
                  <a:lnTo>
                    <a:pt x="283" y="0"/>
                  </a:lnTo>
                  <a:lnTo>
                    <a:pt x="189" y="47"/>
                  </a:lnTo>
                  <a:lnTo>
                    <a:pt x="95" y="189"/>
                  </a:lnTo>
                  <a:lnTo>
                    <a:pt x="48" y="283"/>
                  </a:lnTo>
                  <a:lnTo>
                    <a:pt x="0" y="424"/>
                  </a:lnTo>
                  <a:lnTo>
                    <a:pt x="0" y="424"/>
                  </a:lnTo>
                  <a:lnTo>
                    <a:pt x="48" y="565"/>
                  </a:lnTo>
                  <a:lnTo>
                    <a:pt x="95" y="707"/>
                  </a:lnTo>
                  <a:lnTo>
                    <a:pt x="189" y="801"/>
                  </a:lnTo>
                  <a:lnTo>
                    <a:pt x="330" y="895"/>
                  </a:lnTo>
                  <a:lnTo>
                    <a:pt x="330" y="895"/>
                  </a:lnTo>
                  <a:lnTo>
                    <a:pt x="330" y="895"/>
                  </a:lnTo>
                  <a:lnTo>
                    <a:pt x="330" y="895"/>
                  </a:lnTo>
                  <a:lnTo>
                    <a:pt x="519" y="942"/>
                  </a:lnTo>
                  <a:lnTo>
                    <a:pt x="519" y="942"/>
                  </a:lnTo>
                  <a:lnTo>
                    <a:pt x="566" y="942"/>
                  </a:lnTo>
                  <a:lnTo>
                    <a:pt x="566" y="942"/>
                  </a:lnTo>
                  <a:lnTo>
                    <a:pt x="613" y="942"/>
                  </a:lnTo>
                  <a:lnTo>
                    <a:pt x="613" y="942"/>
                  </a:lnTo>
                  <a:lnTo>
                    <a:pt x="660" y="942"/>
                  </a:lnTo>
                  <a:lnTo>
                    <a:pt x="660" y="942"/>
                  </a:lnTo>
                  <a:lnTo>
                    <a:pt x="848" y="801"/>
                  </a:lnTo>
                  <a:lnTo>
                    <a:pt x="990" y="613"/>
                  </a:lnTo>
                  <a:lnTo>
                    <a:pt x="990" y="613"/>
                  </a:lnTo>
                  <a:lnTo>
                    <a:pt x="990" y="613"/>
                  </a:lnTo>
                  <a:lnTo>
                    <a:pt x="896" y="707"/>
                  </a:lnTo>
                  <a:lnTo>
                    <a:pt x="801" y="801"/>
                  </a:lnTo>
                  <a:lnTo>
                    <a:pt x="707" y="848"/>
                  </a:lnTo>
                  <a:lnTo>
                    <a:pt x="566" y="895"/>
                  </a:lnTo>
                  <a:lnTo>
                    <a:pt x="566" y="895"/>
                  </a:lnTo>
                  <a:lnTo>
                    <a:pt x="377" y="848"/>
                  </a:lnTo>
                  <a:lnTo>
                    <a:pt x="236" y="754"/>
                  </a:lnTo>
                  <a:lnTo>
                    <a:pt x="142" y="613"/>
                  </a:lnTo>
                  <a:lnTo>
                    <a:pt x="95" y="424"/>
                  </a:lnTo>
                  <a:lnTo>
                    <a:pt x="95" y="424"/>
                  </a:lnTo>
                  <a:lnTo>
                    <a:pt x="95" y="283"/>
                  </a:lnTo>
                  <a:lnTo>
                    <a:pt x="142" y="189"/>
                  </a:lnTo>
                  <a:lnTo>
                    <a:pt x="236" y="94"/>
                  </a:lnTo>
                  <a:lnTo>
                    <a:pt x="330" y="0"/>
                  </a:lnTo>
                  <a:lnTo>
                    <a:pt x="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2"/>
            <p:cNvSpPr/>
            <p:nvPr/>
          </p:nvSpPr>
          <p:spPr>
            <a:xfrm>
              <a:off x="2134600" y="1657325"/>
              <a:ext cx="250900" cy="219100"/>
            </a:xfrm>
            <a:custGeom>
              <a:avLst/>
              <a:gdLst/>
              <a:ahLst/>
              <a:cxnLst/>
              <a:rect l="l" t="t" r="r" b="b"/>
              <a:pathLst>
                <a:path w="10036" h="8764" extrusionOk="0">
                  <a:moveTo>
                    <a:pt x="1" y="1"/>
                  </a:moveTo>
                  <a:lnTo>
                    <a:pt x="1" y="48"/>
                  </a:lnTo>
                  <a:lnTo>
                    <a:pt x="1179" y="1226"/>
                  </a:lnTo>
                  <a:lnTo>
                    <a:pt x="2403" y="2309"/>
                  </a:lnTo>
                  <a:lnTo>
                    <a:pt x="4853" y="4523"/>
                  </a:lnTo>
                  <a:lnTo>
                    <a:pt x="6078" y="5607"/>
                  </a:lnTo>
                  <a:lnTo>
                    <a:pt x="7350" y="6643"/>
                  </a:lnTo>
                  <a:lnTo>
                    <a:pt x="8622" y="7633"/>
                  </a:lnTo>
                  <a:lnTo>
                    <a:pt x="9282" y="8245"/>
                  </a:lnTo>
                  <a:lnTo>
                    <a:pt x="9988" y="8763"/>
                  </a:lnTo>
                  <a:lnTo>
                    <a:pt x="10035" y="8716"/>
                  </a:lnTo>
                  <a:lnTo>
                    <a:pt x="10035" y="8669"/>
                  </a:lnTo>
                  <a:lnTo>
                    <a:pt x="9517" y="8104"/>
                  </a:lnTo>
                  <a:lnTo>
                    <a:pt x="8905" y="7586"/>
                  </a:lnTo>
                  <a:lnTo>
                    <a:pt x="7680" y="6408"/>
                  </a:lnTo>
                  <a:lnTo>
                    <a:pt x="6455" y="5277"/>
                  </a:lnTo>
                  <a:lnTo>
                    <a:pt x="5230" y="4241"/>
                  </a:lnTo>
                  <a:lnTo>
                    <a:pt x="2686" y="2074"/>
                  </a:lnTo>
                  <a:lnTo>
                    <a:pt x="1414" y="990"/>
                  </a:lnTo>
                  <a:lnTo>
                    <a:pt x="4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2"/>
            <p:cNvSpPr/>
            <p:nvPr/>
          </p:nvSpPr>
          <p:spPr>
            <a:xfrm>
              <a:off x="1115825" y="1545450"/>
              <a:ext cx="837425" cy="1084750"/>
            </a:xfrm>
            <a:custGeom>
              <a:avLst/>
              <a:gdLst/>
              <a:ahLst/>
              <a:cxnLst/>
              <a:rect l="l" t="t" r="r" b="b"/>
              <a:pathLst>
                <a:path w="33497" h="43390" extrusionOk="0">
                  <a:moveTo>
                    <a:pt x="17243" y="0"/>
                  </a:moveTo>
                  <a:lnTo>
                    <a:pt x="16443" y="47"/>
                  </a:lnTo>
                  <a:lnTo>
                    <a:pt x="15689" y="142"/>
                  </a:lnTo>
                  <a:lnTo>
                    <a:pt x="14888" y="236"/>
                  </a:lnTo>
                  <a:lnTo>
                    <a:pt x="14134" y="424"/>
                  </a:lnTo>
                  <a:lnTo>
                    <a:pt x="13333" y="660"/>
                  </a:lnTo>
                  <a:lnTo>
                    <a:pt x="13286" y="660"/>
                  </a:lnTo>
                  <a:lnTo>
                    <a:pt x="12721" y="943"/>
                  </a:lnTo>
                  <a:lnTo>
                    <a:pt x="12203" y="1319"/>
                  </a:lnTo>
                  <a:lnTo>
                    <a:pt x="11731" y="1838"/>
                  </a:lnTo>
                  <a:lnTo>
                    <a:pt x="11213" y="2356"/>
                  </a:lnTo>
                  <a:lnTo>
                    <a:pt x="10742" y="2968"/>
                  </a:lnTo>
                  <a:lnTo>
                    <a:pt x="10271" y="3675"/>
                  </a:lnTo>
                  <a:lnTo>
                    <a:pt x="9847" y="4382"/>
                  </a:lnTo>
                  <a:lnTo>
                    <a:pt x="9376" y="5135"/>
                  </a:lnTo>
                  <a:lnTo>
                    <a:pt x="8528" y="6784"/>
                  </a:lnTo>
                  <a:lnTo>
                    <a:pt x="7727" y="8527"/>
                  </a:lnTo>
                  <a:lnTo>
                    <a:pt x="6973" y="10412"/>
                  </a:lnTo>
                  <a:lnTo>
                    <a:pt x="6267" y="12343"/>
                  </a:lnTo>
                  <a:lnTo>
                    <a:pt x="5607" y="14322"/>
                  </a:lnTo>
                  <a:lnTo>
                    <a:pt x="4995" y="16301"/>
                  </a:lnTo>
                  <a:lnTo>
                    <a:pt x="4476" y="18232"/>
                  </a:lnTo>
                  <a:lnTo>
                    <a:pt x="3958" y="20070"/>
                  </a:lnTo>
                  <a:lnTo>
                    <a:pt x="3534" y="21860"/>
                  </a:lnTo>
                  <a:lnTo>
                    <a:pt x="2875" y="24922"/>
                  </a:lnTo>
                  <a:lnTo>
                    <a:pt x="2451" y="27230"/>
                  </a:lnTo>
                  <a:lnTo>
                    <a:pt x="660" y="38207"/>
                  </a:lnTo>
                  <a:lnTo>
                    <a:pt x="331" y="40233"/>
                  </a:lnTo>
                  <a:lnTo>
                    <a:pt x="95" y="41835"/>
                  </a:lnTo>
                  <a:lnTo>
                    <a:pt x="1" y="42918"/>
                  </a:lnTo>
                  <a:lnTo>
                    <a:pt x="1" y="43248"/>
                  </a:lnTo>
                  <a:lnTo>
                    <a:pt x="48" y="43390"/>
                  </a:lnTo>
                  <a:lnTo>
                    <a:pt x="1508" y="43295"/>
                  </a:lnTo>
                  <a:lnTo>
                    <a:pt x="5277" y="43060"/>
                  </a:lnTo>
                  <a:lnTo>
                    <a:pt x="16678" y="42259"/>
                  </a:lnTo>
                  <a:lnTo>
                    <a:pt x="22803" y="41835"/>
                  </a:lnTo>
                  <a:lnTo>
                    <a:pt x="28173" y="41411"/>
                  </a:lnTo>
                  <a:lnTo>
                    <a:pt x="31989" y="41034"/>
                  </a:lnTo>
                  <a:lnTo>
                    <a:pt x="33073" y="40940"/>
                  </a:lnTo>
                  <a:lnTo>
                    <a:pt x="33497" y="40846"/>
                  </a:lnTo>
                  <a:lnTo>
                    <a:pt x="33497" y="40704"/>
                  </a:lnTo>
                  <a:lnTo>
                    <a:pt x="33450" y="40327"/>
                  </a:lnTo>
                  <a:lnTo>
                    <a:pt x="33167" y="39150"/>
                  </a:lnTo>
                  <a:lnTo>
                    <a:pt x="32743" y="37312"/>
                  </a:lnTo>
                  <a:lnTo>
                    <a:pt x="32083" y="34957"/>
                  </a:lnTo>
                  <a:lnTo>
                    <a:pt x="30434" y="29068"/>
                  </a:lnTo>
                  <a:lnTo>
                    <a:pt x="29398" y="25723"/>
                  </a:lnTo>
                  <a:lnTo>
                    <a:pt x="28362" y="22190"/>
                  </a:lnTo>
                  <a:lnTo>
                    <a:pt x="27231" y="18656"/>
                  </a:lnTo>
                  <a:lnTo>
                    <a:pt x="26100" y="15170"/>
                  </a:lnTo>
                  <a:lnTo>
                    <a:pt x="24970" y="11872"/>
                  </a:lnTo>
                  <a:lnTo>
                    <a:pt x="23839" y="8763"/>
                  </a:lnTo>
                  <a:lnTo>
                    <a:pt x="22755" y="6030"/>
                  </a:lnTo>
                  <a:lnTo>
                    <a:pt x="22284" y="4806"/>
                  </a:lnTo>
                  <a:lnTo>
                    <a:pt x="21766" y="3722"/>
                  </a:lnTo>
                  <a:lnTo>
                    <a:pt x="21342" y="2780"/>
                  </a:lnTo>
                  <a:lnTo>
                    <a:pt x="20918" y="1979"/>
                  </a:lnTo>
                  <a:lnTo>
                    <a:pt x="20494" y="1319"/>
                  </a:lnTo>
                  <a:lnTo>
                    <a:pt x="20117" y="848"/>
                  </a:lnTo>
                  <a:lnTo>
                    <a:pt x="19976" y="660"/>
                  </a:lnTo>
                  <a:lnTo>
                    <a:pt x="19740" y="519"/>
                  </a:lnTo>
                  <a:lnTo>
                    <a:pt x="19505" y="424"/>
                  </a:lnTo>
                  <a:lnTo>
                    <a:pt x="19269" y="330"/>
                  </a:lnTo>
                  <a:lnTo>
                    <a:pt x="18657" y="142"/>
                  </a:lnTo>
                  <a:lnTo>
                    <a:pt x="17997" y="47"/>
                  </a:lnTo>
                  <a:lnTo>
                    <a:pt x="17243"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2"/>
            <p:cNvSpPr/>
            <p:nvPr/>
          </p:nvSpPr>
          <p:spPr>
            <a:xfrm>
              <a:off x="1115825" y="1545450"/>
              <a:ext cx="837425" cy="1084750"/>
            </a:xfrm>
            <a:custGeom>
              <a:avLst/>
              <a:gdLst/>
              <a:ahLst/>
              <a:cxnLst/>
              <a:rect l="l" t="t" r="r" b="b"/>
              <a:pathLst>
                <a:path w="33497" h="43390" fill="none" extrusionOk="0">
                  <a:moveTo>
                    <a:pt x="48" y="43390"/>
                  </a:moveTo>
                  <a:lnTo>
                    <a:pt x="48" y="43390"/>
                  </a:lnTo>
                  <a:lnTo>
                    <a:pt x="1508" y="43295"/>
                  </a:lnTo>
                  <a:lnTo>
                    <a:pt x="5277" y="43060"/>
                  </a:lnTo>
                  <a:lnTo>
                    <a:pt x="16678" y="42259"/>
                  </a:lnTo>
                  <a:lnTo>
                    <a:pt x="22803" y="41835"/>
                  </a:lnTo>
                  <a:lnTo>
                    <a:pt x="28173" y="41411"/>
                  </a:lnTo>
                  <a:lnTo>
                    <a:pt x="31989" y="41034"/>
                  </a:lnTo>
                  <a:lnTo>
                    <a:pt x="33073" y="40940"/>
                  </a:lnTo>
                  <a:lnTo>
                    <a:pt x="33497" y="40846"/>
                  </a:lnTo>
                  <a:lnTo>
                    <a:pt x="33497" y="40846"/>
                  </a:lnTo>
                  <a:lnTo>
                    <a:pt x="33497" y="40704"/>
                  </a:lnTo>
                  <a:lnTo>
                    <a:pt x="33450" y="40327"/>
                  </a:lnTo>
                  <a:lnTo>
                    <a:pt x="33167" y="39150"/>
                  </a:lnTo>
                  <a:lnTo>
                    <a:pt x="32743" y="37312"/>
                  </a:lnTo>
                  <a:lnTo>
                    <a:pt x="32083" y="34957"/>
                  </a:lnTo>
                  <a:lnTo>
                    <a:pt x="30434" y="29068"/>
                  </a:lnTo>
                  <a:lnTo>
                    <a:pt x="29398" y="25723"/>
                  </a:lnTo>
                  <a:lnTo>
                    <a:pt x="28362" y="22190"/>
                  </a:lnTo>
                  <a:lnTo>
                    <a:pt x="27231" y="18656"/>
                  </a:lnTo>
                  <a:lnTo>
                    <a:pt x="26100" y="15170"/>
                  </a:lnTo>
                  <a:lnTo>
                    <a:pt x="24970" y="11872"/>
                  </a:lnTo>
                  <a:lnTo>
                    <a:pt x="23839" y="8763"/>
                  </a:lnTo>
                  <a:lnTo>
                    <a:pt x="22755" y="6030"/>
                  </a:lnTo>
                  <a:lnTo>
                    <a:pt x="22284" y="4806"/>
                  </a:lnTo>
                  <a:lnTo>
                    <a:pt x="21766" y="3722"/>
                  </a:lnTo>
                  <a:lnTo>
                    <a:pt x="21342" y="2780"/>
                  </a:lnTo>
                  <a:lnTo>
                    <a:pt x="20918" y="1979"/>
                  </a:lnTo>
                  <a:lnTo>
                    <a:pt x="20494" y="1319"/>
                  </a:lnTo>
                  <a:lnTo>
                    <a:pt x="20117" y="848"/>
                  </a:lnTo>
                  <a:lnTo>
                    <a:pt x="20117" y="848"/>
                  </a:lnTo>
                  <a:lnTo>
                    <a:pt x="19976" y="660"/>
                  </a:lnTo>
                  <a:lnTo>
                    <a:pt x="19740" y="519"/>
                  </a:lnTo>
                  <a:lnTo>
                    <a:pt x="19505" y="424"/>
                  </a:lnTo>
                  <a:lnTo>
                    <a:pt x="19269" y="330"/>
                  </a:lnTo>
                  <a:lnTo>
                    <a:pt x="18657" y="142"/>
                  </a:lnTo>
                  <a:lnTo>
                    <a:pt x="17997" y="47"/>
                  </a:lnTo>
                  <a:lnTo>
                    <a:pt x="17243" y="0"/>
                  </a:lnTo>
                  <a:lnTo>
                    <a:pt x="16443" y="47"/>
                  </a:lnTo>
                  <a:lnTo>
                    <a:pt x="15689" y="142"/>
                  </a:lnTo>
                  <a:lnTo>
                    <a:pt x="14888" y="236"/>
                  </a:lnTo>
                  <a:lnTo>
                    <a:pt x="14888" y="236"/>
                  </a:lnTo>
                  <a:lnTo>
                    <a:pt x="14134" y="424"/>
                  </a:lnTo>
                  <a:lnTo>
                    <a:pt x="13333" y="660"/>
                  </a:lnTo>
                  <a:lnTo>
                    <a:pt x="13286" y="660"/>
                  </a:lnTo>
                  <a:lnTo>
                    <a:pt x="13286" y="660"/>
                  </a:lnTo>
                  <a:lnTo>
                    <a:pt x="12721" y="943"/>
                  </a:lnTo>
                  <a:lnTo>
                    <a:pt x="12203" y="1319"/>
                  </a:lnTo>
                  <a:lnTo>
                    <a:pt x="12203" y="1319"/>
                  </a:lnTo>
                  <a:lnTo>
                    <a:pt x="11731" y="1838"/>
                  </a:lnTo>
                  <a:lnTo>
                    <a:pt x="11213" y="2356"/>
                  </a:lnTo>
                  <a:lnTo>
                    <a:pt x="10742" y="2968"/>
                  </a:lnTo>
                  <a:lnTo>
                    <a:pt x="10271" y="3675"/>
                  </a:lnTo>
                  <a:lnTo>
                    <a:pt x="9847" y="4382"/>
                  </a:lnTo>
                  <a:lnTo>
                    <a:pt x="9376" y="5135"/>
                  </a:lnTo>
                  <a:lnTo>
                    <a:pt x="8528" y="6784"/>
                  </a:lnTo>
                  <a:lnTo>
                    <a:pt x="7727" y="8527"/>
                  </a:lnTo>
                  <a:lnTo>
                    <a:pt x="6973" y="10412"/>
                  </a:lnTo>
                  <a:lnTo>
                    <a:pt x="6267" y="12343"/>
                  </a:lnTo>
                  <a:lnTo>
                    <a:pt x="5607" y="14322"/>
                  </a:lnTo>
                  <a:lnTo>
                    <a:pt x="4995" y="16301"/>
                  </a:lnTo>
                  <a:lnTo>
                    <a:pt x="4476" y="18232"/>
                  </a:lnTo>
                  <a:lnTo>
                    <a:pt x="3958" y="20070"/>
                  </a:lnTo>
                  <a:lnTo>
                    <a:pt x="3534" y="21860"/>
                  </a:lnTo>
                  <a:lnTo>
                    <a:pt x="2875" y="24922"/>
                  </a:lnTo>
                  <a:lnTo>
                    <a:pt x="2451" y="27230"/>
                  </a:lnTo>
                  <a:lnTo>
                    <a:pt x="2451" y="27230"/>
                  </a:lnTo>
                  <a:lnTo>
                    <a:pt x="660" y="38207"/>
                  </a:lnTo>
                  <a:lnTo>
                    <a:pt x="331" y="40233"/>
                  </a:lnTo>
                  <a:lnTo>
                    <a:pt x="95" y="41835"/>
                  </a:lnTo>
                  <a:lnTo>
                    <a:pt x="1" y="42918"/>
                  </a:lnTo>
                  <a:lnTo>
                    <a:pt x="1" y="43248"/>
                  </a:lnTo>
                  <a:lnTo>
                    <a:pt x="48" y="4339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2"/>
            <p:cNvSpPr/>
            <p:nvPr/>
          </p:nvSpPr>
          <p:spPr>
            <a:xfrm>
              <a:off x="1376125" y="1624350"/>
              <a:ext cx="4725" cy="7100"/>
            </a:xfrm>
            <a:custGeom>
              <a:avLst/>
              <a:gdLst/>
              <a:ahLst/>
              <a:cxnLst/>
              <a:rect l="l" t="t" r="r" b="b"/>
              <a:pathLst>
                <a:path w="189" h="284" extrusionOk="0">
                  <a:moveTo>
                    <a:pt x="189" y="1"/>
                  </a:moveTo>
                  <a:lnTo>
                    <a:pt x="0" y="283"/>
                  </a:lnTo>
                  <a:lnTo>
                    <a:pt x="0" y="283"/>
                  </a:lnTo>
                  <a:lnTo>
                    <a:pt x="142" y="142"/>
                  </a:lnTo>
                  <a:lnTo>
                    <a:pt x="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2"/>
            <p:cNvSpPr/>
            <p:nvPr/>
          </p:nvSpPr>
          <p:spPr>
            <a:xfrm>
              <a:off x="1376125" y="1624350"/>
              <a:ext cx="4725" cy="7100"/>
            </a:xfrm>
            <a:custGeom>
              <a:avLst/>
              <a:gdLst/>
              <a:ahLst/>
              <a:cxnLst/>
              <a:rect l="l" t="t" r="r" b="b"/>
              <a:pathLst>
                <a:path w="189" h="284" fill="none" extrusionOk="0">
                  <a:moveTo>
                    <a:pt x="0" y="283"/>
                  </a:moveTo>
                  <a:lnTo>
                    <a:pt x="0" y="283"/>
                  </a:lnTo>
                  <a:lnTo>
                    <a:pt x="142" y="142"/>
                  </a:lnTo>
                  <a:lnTo>
                    <a:pt x="189" y="1"/>
                  </a:lnTo>
                  <a:lnTo>
                    <a:pt x="0" y="28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2"/>
            <p:cNvSpPr/>
            <p:nvPr/>
          </p:nvSpPr>
          <p:spPr>
            <a:xfrm>
              <a:off x="1339600" y="1823400"/>
              <a:ext cx="25950" cy="25925"/>
            </a:xfrm>
            <a:custGeom>
              <a:avLst/>
              <a:gdLst/>
              <a:ahLst/>
              <a:cxnLst/>
              <a:rect l="l" t="t" r="r" b="b"/>
              <a:pathLst>
                <a:path w="1038" h="1037" extrusionOk="0">
                  <a:moveTo>
                    <a:pt x="519" y="0"/>
                  </a:moveTo>
                  <a:lnTo>
                    <a:pt x="284" y="48"/>
                  </a:lnTo>
                  <a:lnTo>
                    <a:pt x="142" y="142"/>
                  </a:lnTo>
                  <a:lnTo>
                    <a:pt x="48" y="330"/>
                  </a:lnTo>
                  <a:lnTo>
                    <a:pt x="189" y="189"/>
                  </a:lnTo>
                  <a:lnTo>
                    <a:pt x="331" y="48"/>
                  </a:lnTo>
                  <a:lnTo>
                    <a:pt x="660" y="48"/>
                  </a:lnTo>
                  <a:lnTo>
                    <a:pt x="849" y="189"/>
                  </a:lnTo>
                  <a:lnTo>
                    <a:pt x="943" y="330"/>
                  </a:lnTo>
                  <a:lnTo>
                    <a:pt x="943" y="519"/>
                  </a:lnTo>
                  <a:lnTo>
                    <a:pt x="943" y="707"/>
                  </a:lnTo>
                  <a:lnTo>
                    <a:pt x="849" y="848"/>
                  </a:lnTo>
                  <a:lnTo>
                    <a:pt x="708" y="943"/>
                  </a:lnTo>
                  <a:lnTo>
                    <a:pt x="519" y="990"/>
                  </a:lnTo>
                  <a:lnTo>
                    <a:pt x="519" y="943"/>
                  </a:lnTo>
                  <a:lnTo>
                    <a:pt x="331" y="943"/>
                  </a:lnTo>
                  <a:lnTo>
                    <a:pt x="189" y="848"/>
                  </a:lnTo>
                  <a:lnTo>
                    <a:pt x="48" y="660"/>
                  </a:lnTo>
                  <a:lnTo>
                    <a:pt x="48" y="519"/>
                  </a:lnTo>
                  <a:lnTo>
                    <a:pt x="48" y="330"/>
                  </a:lnTo>
                  <a:lnTo>
                    <a:pt x="1" y="519"/>
                  </a:lnTo>
                  <a:lnTo>
                    <a:pt x="48" y="754"/>
                  </a:lnTo>
                  <a:lnTo>
                    <a:pt x="189" y="896"/>
                  </a:lnTo>
                  <a:lnTo>
                    <a:pt x="331" y="990"/>
                  </a:lnTo>
                  <a:lnTo>
                    <a:pt x="566" y="1037"/>
                  </a:lnTo>
                  <a:lnTo>
                    <a:pt x="755" y="990"/>
                  </a:lnTo>
                  <a:lnTo>
                    <a:pt x="896" y="848"/>
                  </a:lnTo>
                  <a:lnTo>
                    <a:pt x="990" y="707"/>
                  </a:lnTo>
                  <a:lnTo>
                    <a:pt x="1037" y="519"/>
                  </a:lnTo>
                  <a:lnTo>
                    <a:pt x="1037" y="330"/>
                  </a:lnTo>
                  <a:lnTo>
                    <a:pt x="896" y="142"/>
                  </a:lnTo>
                  <a:lnTo>
                    <a:pt x="755"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2"/>
            <p:cNvSpPr/>
            <p:nvPr/>
          </p:nvSpPr>
          <p:spPr>
            <a:xfrm>
              <a:off x="1339600" y="1823400"/>
              <a:ext cx="25950" cy="25925"/>
            </a:xfrm>
            <a:custGeom>
              <a:avLst/>
              <a:gdLst/>
              <a:ahLst/>
              <a:cxnLst/>
              <a:rect l="l" t="t" r="r" b="b"/>
              <a:pathLst>
                <a:path w="1038" h="1037" fill="none" extrusionOk="0">
                  <a:moveTo>
                    <a:pt x="519" y="0"/>
                  </a:moveTo>
                  <a:lnTo>
                    <a:pt x="519" y="0"/>
                  </a:lnTo>
                  <a:lnTo>
                    <a:pt x="284" y="48"/>
                  </a:lnTo>
                  <a:lnTo>
                    <a:pt x="142" y="142"/>
                  </a:lnTo>
                  <a:lnTo>
                    <a:pt x="48" y="330"/>
                  </a:lnTo>
                  <a:lnTo>
                    <a:pt x="1" y="519"/>
                  </a:lnTo>
                  <a:lnTo>
                    <a:pt x="1" y="519"/>
                  </a:lnTo>
                  <a:lnTo>
                    <a:pt x="48" y="754"/>
                  </a:lnTo>
                  <a:lnTo>
                    <a:pt x="189" y="896"/>
                  </a:lnTo>
                  <a:lnTo>
                    <a:pt x="331" y="990"/>
                  </a:lnTo>
                  <a:lnTo>
                    <a:pt x="566" y="1037"/>
                  </a:lnTo>
                  <a:lnTo>
                    <a:pt x="566" y="1037"/>
                  </a:lnTo>
                  <a:lnTo>
                    <a:pt x="755" y="990"/>
                  </a:lnTo>
                  <a:lnTo>
                    <a:pt x="896" y="848"/>
                  </a:lnTo>
                  <a:lnTo>
                    <a:pt x="990" y="707"/>
                  </a:lnTo>
                  <a:lnTo>
                    <a:pt x="1037" y="519"/>
                  </a:lnTo>
                  <a:lnTo>
                    <a:pt x="1037" y="519"/>
                  </a:lnTo>
                  <a:lnTo>
                    <a:pt x="1037" y="330"/>
                  </a:lnTo>
                  <a:lnTo>
                    <a:pt x="896" y="142"/>
                  </a:lnTo>
                  <a:lnTo>
                    <a:pt x="755" y="48"/>
                  </a:lnTo>
                  <a:lnTo>
                    <a:pt x="566" y="0"/>
                  </a:lnTo>
                  <a:lnTo>
                    <a:pt x="566"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2"/>
            <p:cNvSpPr/>
            <p:nvPr/>
          </p:nvSpPr>
          <p:spPr>
            <a:xfrm>
              <a:off x="1340800" y="1824575"/>
              <a:ext cx="22400" cy="23575"/>
            </a:xfrm>
            <a:custGeom>
              <a:avLst/>
              <a:gdLst/>
              <a:ahLst/>
              <a:cxnLst/>
              <a:rect l="l" t="t" r="r" b="b"/>
              <a:pathLst>
                <a:path w="896" h="943" fill="none" extrusionOk="0">
                  <a:moveTo>
                    <a:pt x="471" y="896"/>
                  </a:moveTo>
                  <a:lnTo>
                    <a:pt x="471" y="896"/>
                  </a:lnTo>
                  <a:lnTo>
                    <a:pt x="283" y="896"/>
                  </a:lnTo>
                  <a:lnTo>
                    <a:pt x="141" y="801"/>
                  </a:lnTo>
                  <a:lnTo>
                    <a:pt x="0" y="613"/>
                  </a:lnTo>
                  <a:lnTo>
                    <a:pt x="0" y="472"/>
                  </a:lnTo>
                  <a:lnTo>
                    <a:pt x="0" y="472"/>
                  </a:lnTo>
                  <a:lnTo>
                    <a:pt x="0" y="283"/>
                  </a:lnTo>
                  <a:lnTo>
                    <a:pt x="141" y="142"/>
                  </a:lnTo>
                  <a:lnTo>
                    <a:pt x="283" y="1"/>
                  </a:lnTo>
                  <a:lnTo>
                    <a:pt x="471" y="1"/>
                  </a:lnTo>
                  <a:lnTo>
                    <a:pt x="471" y="1"/>
                  </a:lnTo>
                  <a:lnTo>
                    <a:pt x="612" y="1"/>
                  </a:lnTo>
                  <a:lnTo>
                    <a:pt x="801" y="142"/>
                  </a:lnTo>
                  <a:lnTo>
                    <a:pt x="895" y="283"/>
                  </a:lnTo>
                  <a:lnTo>
                    <a:pt x="895" y="472"/>
                  </a:lnTo>
                  <a:lnTo>
                    <a:pt x="895" y="472"/>
                  </a:lnTo>
                  <a:lnTo>
                    <a:pt x="895" y="472"/>
                  </a:lnTo>
                  <a:lnTo>
                    <a:pt x="895" y="660"/>
                  </a:lnTo>
                  <a:lnTo>
                    <a:pt x="801" y="801"/>
                  </a:lnTo>
                  <a:lnTo>
                    <a:pt x="660" y="896"/>
                  </a:lnTo>
                  <a:lnTo>
                    <a:pt x="471" y="943"/>
                  </a:lnTo>
                  <a:lnTo>
                    <a:pt x="471" y="943"/>
                  </a:lnTo>
                  <a:lnTo>
                    <a:pt x="471" y="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2"/>
            <p:cNvSpPr/>
            <p:nvPr/>
          </p:nvSpPr>
          <p:spPr>
            <a:xfrm>
              <a:off x="1351400" y="1932925"/>
              <a:ext cx="25925" cy="25950"/>
            </a:xfrm>
            <a:custGeom>
              <a:avLst/>
              <a:gdLst/>
              <a:ahLst/>
              <a:cxnLst/>
              <a:rect l="l" t="t" r="r" b="b"/>
              <a:pathLst>
                <a:path w="1037" h="1038" extrusionOk="0">
                  <a:moveTo>
                    <a:pt x="518" y="48"/>
                  </a:moveTo>
                  <a:lnTo>
                    <a:pt x="707" y="95"/>
                  </a:lnTo>
                  <a:lnTo>
                    <a:pt x="848" y="189"/>
                  </a:lnTo>
                  <a:lnTo>
                    <a:pt x="942" y="331"/>
                  </a:lnTo>
                  <a:lnTo>
                    <a:pt x="989" y="519"/>
                  </a:lnTo>
                  <a:lnTo>
                    <a:pt x="942" y="707"/>
                  </a:lnTo>
                  <a:lnTo>
                    <a:pt x="848" y="849"/>
                  </a:lnTo>
                  <a:lnTo>
                    <a:pt x="707" y="943"/>
                  </a:lnTo>
                  <a:lnTo>
                    <a:pt x="518" y="990"/>
                  </a:lnTo>
                  <a:lnTo>
                    <a:pt x="330" y="943"/>
                  </a:lnTo>
                  <a:lnTo>
                    <a:pt x="188" y="849"/>
                  </a:lnTo>
                  <a:lnTo>
                    <a:pt x="94" y="707"/>
                  </a:lnTo>
                  <a:lnTo>
                    <a:pt x="47" y="519"/>
                  </a:lnTo>
                  <a:lnTo>
                    <a:pt x="94" y="331"/>
                  </a:lnTo>
                  <a:lnTo>
                    <a:pt x="188" y="189"/>
                  </a:lnTo>
                  <a:lnTo>
                    <a:pt x="330" y="95"/>
                  </a:lnTo>
                  <a:lnTo>
                    <a:pt x="518" y="48"/>
                  </a:lnTo>
                  <a:close/>
                  <a:moveTo>
                    <a:pt x="518" y="1"/>
                  </a:moveTo>
                  <a:lnTo>
                    <a:pt x="330" y="48"/>
                  </a:lnTo>
                  <a:lnTo>
                    <a:pt x="141" y="142"/>
                  </a:lnTo>
                  <a:lnTo>
                    <a:pt x="47" y="331"/>
                  </a:lnTo>
                  <a:lnTo>
                    <a:pt x="0" y="519"/>
                  </a:lnTo>
                  <a:lnTo>
                    <a:pt x="47" y="707"/>
                  </a:lnTo>
                  <a:lnTo>
                    <a:pt x="141" y="896"/>
                  </a:lnTo>
                  <a:lnTo>
                    <a:pt x="283" y="990"/>
                  </a:lnTo>
                  <a:lnTo>
                    <a:pt x="518" y="1037"/>
                  </a:lnTo>
                  <a:lnTo>
                    <a:pt x="707" y="1037"/>
                  </a:lnTo>
                  <a:lnTo>
                    <a:pt x="895" y="896"/>
                  </a:lnTo>
                  <a:lnTo>
                    <a:pt x="989" y="755"/>
                  </a:lnTo>
                  <a:lnTo>
                    <a:pt x="1036" y="519"/>
                  </a:lnTo>
                  <a:lnTo>
                    <a:pt x="989" y="331"/>
                  </a:lnTo>
                  <a:lnTo>
                    <a:pt x="895" y="142"/>
                  </a:lnTo>
                  <a:lnTo>
                    <a:pt x="707"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2"/>
            <p:cNvSpPr/>
            <p:nvPr/>
          </p:nvSpPr>
          <p:spPr>
            <a:xfrm>
              <a:off x="1351400" y="1932925"/>
              <a:ext cx="25925" cy="25950"/>
            </a:xfrm>
            <a:custGeom>
              <a:avLst/>
              <a:gdLst/>
              <a:ahLst/>
              <a:cxnLst/>
              <a:rect l="l" t="t" r="r" b="b"/>
              <a:pathLst>
                <a:path w="1037" h="1038" fill="none" extrusionOk="0">
                  <a:moveTo>
                    <a:pt x="518" y="1"/>
                  </a:moveTo>
                  <a:lnTo>
                    <a:pt x="518" y="1"/>
                  </a:lnTo>
                  <a:lnTo>
                    <a:pt x="330" y="48"/>
                  </a:lnTo>
                  <a:lnTo>
                    <a:pt x="141" y="142"/>
                  </a:lnTo>
                  <a:lnTo>
                    <a:pt x="47" y="331"/>
                  </a:lnTo>
                  <a:lnTo>
                    <a:pt x="0" y="519"/>
                  </a:lnTo>
                  <a:lnTo>
                    <a:pt x="0" y="519"/>
                  </a:lnTo>
                  <a:lnTo>
                    <a:pt x="47" y="707"/>
                  </a:lnTo>
                  <a:lnTo>
                    <a:pt x="141" y="896"/>
                  </a:lnTo>
                  <a:lnTo>
                    <a:pt x="283" y="990"/>
                  </a:lnTo>
                  <a:lnTo>
                    <a:pt x="518" y="1037"/>
                  </a:lnTo>
                  <a:lnTo>
                    <a:pt x="518" y="1037"/>
                  </a:lnTo>
                  <a:lnTo>
                    <a:pt x="707" y="1037"/>
                  </a:lnTo>
                  <a:lnTo>
                    <a:pt x="895" y="896"/>
                  </a:lnTo>
                  <a:lnTo>
                    <a:pt x="989" y="755"/>
                  </a:lnTo>
                  <a:lnTo>
                    <a:pt x="1036" y="519"/>
                  </a:lnTo>
                  <a:lnTo>
                    <a:pt x="1036" y="519"/>
                  </a:lnTo>
                  <a:lnTo>
                    <a:pt x="1036" y="519"/>
                  </a:lnTo>
                  <a:lnTo>
                    <a:pt x="989" y="331"/>
                  </a:lnTo>
                  <a:lnTo>
                    <a:pt x="895" y="142"/>
                  </a:lnTo>
                  <a:lnTo>
                    <a:pt x="707" y="48"/>
                  </a:lnTo>
                  <a:lnTo>
                    <a:pt x="5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2"/>
            <p:cNvSpPr/>
            <p:nvPr/>
          </p:nvSpPr>
          <p:spPr>
            <a:xfrm>
              <a:off x="1352575" y="1934100"/>
              <a:ext cx="23575" cy="23600"/>
            </a:xfrm>
            <a:custGeom>
              <a:avLst/>
              <a:gdLst/>
              <a:ahLst/>
              <a:cxnLst/>
              <a:rect l="l" t="t" r="r" b="b"/>
              <a:pathLst>
                <a:path w="943" h="944" fill="none" extrusionOk="0">
                  <a:moveTo>
                    <a:pt x="471" y="943"/>
                  </a:moveTo>
                  <a:lnTo>
                    <a:pt x="471" y="943"/>
                  </a:lnTo>
                  <a:lnTo>
                    <a:pt x="283" y="896"/>
                  </a:lnTo>
                  <a:lnTo>
                    <a:pt x="141" y="802"/>
                  </a:lnTo>
                  <a:lnTo>
                    <a:pt x="47" y="660"/>
                  </a:lnTo>
                  <a:lnTo>
                    <a:pt x="0" y="472"/>
                  </a:lnTo>
                  <a:lnTo>
                    <a:pt x="0" y="472"/>
                  </a:lnTo>
                  <a:lnTo>
                    <a:pt x="47" y="284"/>
                  </a:lnTo>
                  <a:lnTo>
                    <a:pt x="141" y="142"/>
                  </a:lnTo>
                  <a:lnTo>
                    <a:pt x="283" y="48"/>
                  </a:lnTo>
                  <a:lnTo>
                    <a:pt x="471" y="1"/>
                  </a:lnTo>
                  <a:lnTo>
                    <a:pt x="471" y="1"/>
                  </a:lnTo>
                  <a:lnTo>
                    <a:pt x="660" y="48"/>
                  </a:lnTo>
                  <a:lnTo>
                    <a:pt x="801" y="142"/>
                  </a:lnTo>
                  <a:lnTo>
                    <a:pt x="895" y="284"/>
                  </a:lnTo>
                  <a:lnTo>
                    <a:pt x="942" y="472"/>
                  </a:lnTo>
                  <a:lnTo>
                    <a:pt x="942" y="472"/>
                  </a:lnTo>
                  <a:lnTo>
                    <a:pt x="942" y="472"/>
                  </a:lnTo>
                  <a:lnTo>
                    <a:pt x="895" y="660"/>
                  </a:lnTo>
                  <a:lnTo>
                    <a:pt x="801" y="802"/>
                  </a:lnTo>
                  <a:lnTo>
                    <a:pt x="660" y="896"/>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2"/>
            <p:cNvSpPr/>
            <p:nvPr/>
          </p:nvSpPr>
          <p:spPr>
            <a:xfrm>
              <a:off x="1233600" y="1955300"/>
              <a:ext cx="18875" cy="25950"/>
            </a:xfrm>
            <a:custGeom>
              <a:avLst/>
              <a:gdLst/>
              <a:ahLst/>
              <a:cxnLst/>
              <a:rect l="l" t="t" r="r" b="b"/>
              <a:pathLst>
                <a:path w="755" h="1038" extrusionOk="0">
                  <a:moveTo>
                    <a:pt x="236" y="1"/>
                  </a:moveTo>
                  <a:lnTo>
                    <a:pt x="236" y="48"/>
                  </a:lnTo>
                  <a:lnTo>
                    <a:pt x="425" y="95"/>
                  </a:lnTo>
                  <a:lnTo>
                    <a:pt x="566" y="236"/>
                  </a:lnTo>
                  <a:lnTo>
                    <a:pt x="660" y="378"/>
                  </a:lnTo>
                  <a:lnTo>
                    <a:pt x="660" y="519"/>
                  </a:lnTo>
                  <a:lnTo>
                    <a:pt x="613" y="708"/>
                  </a:lnTo>
                  <a:lnTo>
                    <a:pt x="519" y="849"/>
                  </a:lnTo>
                  <a:lnTo>
                    <a:pt x="378" y="943"/>
                  </a:lnTo>
                  <a:lnTo>
                    <a:pt x="189" y="990"/>
                  </a:lnTo>
                  <a:lnTo>
                    <a:pt x="1" y="943"/>
                  </a:lnTo>
                  <a:lnTo>
                    <a:pt x="1" y="990"/>
                  </a:lnTo>
                  <a:lnTo>
                    <a:pt x="236" y="1037"/>
                  </a:lnTo>
                  <a:lnTo>
                    <a:pt x="425" y="1037"/>
                  </a:lnTo>
                  <a:lnTo>
                    <a:pt x="613" y="896"/>
                  </a:lnTo>
                  <a:lnTo>
                    <a:pt x="708" y="755"/>
                  </a:lnTo>
                  <a:lnTo>
                    <a:pt x="755" y="566"/>
                  </a:lnTo>
                  <a:lnTo>
                    <a:pt x="755" y="378"/>
                  </a:lnTo>
                  <a:lnTo>
                    <a:pt x="660" y="189"/>
                  </a:lnTo>
                  <a:lnTo>
                    <a:pt x="472" y="48"/>
                  </a:lnTo>
                  <a:lnTo>
                    <a:pt x="2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2"/>
            <p:cNvSpPr/>
            <p:nvPr/>
          </p:nvSpPr>
          <p:spPr>
            <a:xfrm>
              <a:off x="1233600" y="1955300"/>
              <a:ext cx="18875" cy="25950"/>
            </a:xfrm>
            <a:custGeom>
              <a:avLst/>
              <a:gdLst/>
              <a:ahLst/>
              <a:cxnLst/>
              <a:rect l="l" t="t" r="r" b="b"/>
              <a:pathLst>
                <a:path w="755" h="1038" fill="none" extrusionOk="0">
                  <a:moveTo>
                    <a:pt x="236" y="1"/>
                  </a:moveTo>
                  <a:lnTo>
                    <a:pt x="236" y="1"/>
                  </a:lnTo>
                  <a:lnTo>
                    <a:pt x="236" y="48"/>
                  </a:lnTo>
                  <a:lnTo>
                    <a:pt x="236" y="48"/>
                  </a:lnTo>
                  <a:lnTo>
                    <a:pt x="425" y="95"/>
                  </a:lnTo>
                  <a:lnTo>
                    <a:pt x="566" y="236"/>
                  </a:lnTo>
                  <a:lnTo>
                    <a:pt x="660" y="378"/>
                  </a:lnTo>
                  <a:lnTo>
                    <a:pt x="660" y="519"/>
                  </a:lnTo>
                  <a:lnTo>
                    <a:pt x="660" y="519"/>
                  </a:lnTo>
                  <a:lnTo>
                    <a:pt x="613" y="708"/>
                  </a:lnTo>
                  <a:lnTo>
                    <a:pt x="519" y="849"/>
                  </a:lnTo>
                  <a:lnTo>
                    <a:pt x="378" y="943"/>
                  </a:lnTo>
                  <a:lnTo>
                    <a:pt x="189" y="990"/>
                  </a:lnTo>
                  <a:lnTo>
                    <a:pt x="189" y="990"/>
                  </a:lnTo>
                  <a:lnTo>
                    <a:pt x="1" y="943"/>
                  </a:lnTo>
                  <a:lnTo>
                    <a:pt x="1" y="990"/>
                  </a:lnTo>
                  <a:lnTo>
                    <a:pt x="1" y="990"/>
                  </a:lnTo>
                  <a:lnTo>
                    <a:pt x="236" y="1037"/>
                  </a:lnTo>
                  <a:lnTo>
                    <a:pt x="236" y="1037"/>
                  </a:lnTo>
                  <a:lnTo>
                    <a:pt x="425" y="1037"/>
                  </a:lnTo>
                  <a:lnTo>
                    <a:pt x="613" y="896"/>
                  </a:lnTo>
                  <a:lnTo>
                    <a:pt x="708" y="755"/>
                  </a:lnTo>
                  <a:lnTo>
                    <a:pt x="755" y="566"/>
                  </a:lnTo>
                  <a:lnTo>
                    <a:pt x="755" y="566"/>
                  </a:lnTo>
                  <a:lnTo>
                    <a:pt x="755" y="378"/>
                  </a:lnTo>
                  <a:lnTo>
                    <a:pt x="660" y="189"/>
                  </a:lnTo>
                  <a:lnTo>
                    <a:pt x="472" y="48"/>
                  </a:lnTo>
                  <a:lnTo>
                    <a:pt x="284" y="1"/>
                  </a:lnTo>
                  <a:lnTo>
                    <a:pt x="2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2"/>
            <p:cNvSpPr/>
            <p:nvPr/>
          </p:nvSpPr>
          <p:spPr>
            <a:xfrm>
              <a:off x="1366700" y="1709150"/>
              <a:ext cx="27100" cy="27125"/>
            </a:xfrm>
            <a:custGeom>
              <a:avLst/>
              <a:gdLst/>
              <a:ahLst/>
              <a:cxnLst/>
              <a:rect l="l" t="t" r="r" b="b"/>
              <a:pathLst>
                <a:path w="1084" h="1085" extrusionOk="0">
                  <a:moveTo>
                    <a:pt x="566" y="48"/>
                  </a:moveTo>
                  <a:lnTo>
                    <a:pt x="754" y="95"/>
                  </a:lnTo>
                  <a:lnTo>
                    <a:pt x="896" y="189"/>
                  </a:lnTo>
                  <a:lnTo>
                    <a:pt x="990" y="330"/>
                  </a:lnTo>
                  <a:lnTo>
                    <a:pt x="1037" y="519"/>
                  </a:lnTo>
                  <a:lnTo>
                    <a:pt x="990" y="707"/>
                  </a:lnTo>
                  <a:lnTo>
                    <a:pt x="896" y="849"/>
                  </a:lnTo>
                  <a:lnTo>
                    <a:pt x="754" y="943"/>
                  </a:lnTo>
                  <a:lnTo>
                    <a:pt x="566" y="990"/>
                  </a:lnTo>
                  <a:lnTo>
                    <a:pt x="377" y="943"/>
                  </a:lnTo>
                  <a:lnTo>
                    <a:pt x="236" y="849"/>
                  </a:lnTo>
                  <a:lnTo>
                    <a:pt x="142" y="707"/>
                  </a:lnTo>
                  <a:lnTo>
                    <a:pt x="95" y="519"/>
                  </a:lnTo>
                  <a:lnTo>
                    <a:pt x="142" y="330"/>
                  </a:lnTo>
                  <a:lnTo>
                    <a:pt x="236" y="189"/>
                  </a:lnTo>
                  <a:lnTo>
                    <a:pt x="377" y="95"/>
                  </a:lnTo>
                  <a:lnTo>
                    <a:pt x="566" y="48"/>
                  </a:lnTo>
                  <a:close/>
                  <a:moveTo>
                    <a:pt x="566" y="1"/>
                  </a:moveTo>
                  <a:lnTo>
                    <a:pt x="330" y="48"/>
                  </a:lnTo>
                  <a:lnTo>
                    <a:pt x="189" y="189"/>
                  </a:lnTo>
                  <a:lnTo>
                    <a:pt x="48" y="330"/>
                  </a:lnTo>
                  <a:lnTo>
                    <a:pt x="0" y="566"/>
                  </a:lnTo>
                  <a:lnTo>
                    <a:pt x="48" y="754"/>
                  </a:lnTo>
                  <a:lnTo>
                    <a:pt x="189" y="943"/>
                  </a:lnTo>
                  <a:lnTo>
                    <a:pt x="330" y="1084"/>
                  </a:lnTo>
                  <a:lnTo>
                    <a:pt x="754" y="1084"/>
                  </a:lnTo>
                  <a:lnTo>
                    <a:pt x="943" y="943"/>
                  </a:lnTo>
                  <a:lnTo>
                    <a:pt x="1084" y="754"/>
                  </a:lnTo>
                  <a:lnTo>
                    <a:pt x="1084" y="566"/>
                  </a:lnTo>
                  <a:lnTo>
                    <a:pt x="1084" y="519"/>
                  </a:lnTo>
                  <a:lnTo>
                    <a:pt x="1084" y="330"/>
                  </a:lnTo>
                  <a:lnTo>
                    <a:pt x="943" y="142"/>
                  </a:lnTo>
                  <a:lnTo>
                    <a:pt x="801"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2"/>
            <p:cNvSpPr/>
            <p:nvPr/>
          </p:nvSpPr>
          <p:spPr>
            <a:xfrm>
              <a:off x="1366700" y="1709150"/>
              <a:ext cx="27100" cy="27125"/>
            </a:xfrm>
            <a:custGeom>
              <a:avLst/>
              <a:gdLst/>
              <a:ahLst/>
              <a:cxnLst/>
              <a:rect l="l" t="t" r="r" b="b"/>
              <a:pathLst>
                <a:path w="1084" h="1085" fill="none" extrusionOk="0">
                  <a:moveTo>
                    <a:pt x="566" y="1"/>
                  </a:moveTo>
                  <a:lnTo>
                    <a:pt x="566" y="1"/>
                  </a:lnTo>
                  <a:lnTo>
                    <a:pt x="330" y="48"/>
                  </a:lnTo>
                  <a:lnTo>
                    <a:pt x="189" y="189"/>
                  </a:lnTo>
                  <a:lnTo>
                    <a:pt x="48" y="330"/>
                  </a:lnTo>
                  <a:lnTo>
                    <a:pt x="0" y="566"/>
                  </a:lnTo>
                  <a:lnTo>
                    <a:pt x="0" y="566"/>
                  </a:lnTo>
                  <a:lnTo>
                    <a:pt x="48" y="754"/>
                  </a:lnTo>
                  <a:lnTo>
                    <a:pt x="189" y="943"/>
                  </a:lnTo>
                  <a:lnTo>
                    <a:pt x="330" y="1084"/>
                  </a:lnTo>
                  <a:lnTo>
                    <a:pt x="566" y="1084"/>
                  </a:lnTo>
                  <a:lnTo>
                    <a:pt x="566" y="1084"/>
                  </a:lnTo>
                  <a:lnTo>
                    <a:pt x="754" y="1084"/>
                  </a:lnTo>
                  <a:lnTo>
                    <a:pt x="943" y="943"/>
                  </a:lnTo>
                  <a:lnTo>
                    <a:pt x="1084" y="754"/>
                  </a:lnTo>
                  <a:lnTo>
                    <a:pt x="1084" y="566"/>
                  </a:lnTo>
                  <a:lnTo>
                    <a:pt x="1084" y="519"/>
                  </a:lnTo>
                  <a:lnTo>
                    <a:pt x="1084" y="519"/>
                  </a:lnTo>
                  <a:lnTo>
                    <a:pt x="1084" y="330"/>
                  </a:lnTo>
                  <a:lnTo>
                    <a:pt x="943" y="142"/>
                  </a:lnTo>
                  <a:lnTo>
                    <a:pt x="801" y="48"/>
                  </a:lnTo>
                  <a:lnTo>
                    <a:pt x="566" y="1"/>
                  </a:lnTo>
                  <a:lnTo>
                    <a:pt x="5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2"/>
            <p:cNvSpPr/>
            <p:nvPr/>
          </p:nvSpPr>
          <p:spPr>
            <a:xfrm>
              <a:off x="1369050" y="1710325"/>
              <a:ext cx="23575" cy="23600"/>
            </a:xfrm>
            <a:custGeom>
              <a:avLst/>
              <a:gdLst/>
              <a:ahLst/>
              <a:cxnLst/>
              <a:rect l="l" t="t" r="r" b="b"/>
              <a:pathLst>
                <a:path w="943" h="944" fill="none" extrusionOk="0">
                  <a:moveTo>
                    <a:pt x="472" y="943"/>
                  </a:moveTo>
                  <a:lnTo>
                    <a:pt x="472" y="943"/>
                  </a:lnTo>
                  <a:lnTo>
                    <a:pt x="283" y="896"/>
                  </a:lnTo>
                  <a:lnTo>
                    <a:pt x="142" y="802"/>
                  </a:lnTo>
                  <a:lnTo>
                    <a:pt x="48" y="660"/>
                  </a:lnTo>
                  <a:lnTo>
                    <a:pt x="1" y="472"/>
                  </a:lnTo>
                  <a:lnTo>
                    <a:pt x="1" y="472"/>
                  </a:lnTo>
                  <a:lnTo>
                    <a:pt x="48" y="283"/>
                  </a:lnTo>
                  <a:lnTo>
                    <a:pt x="142" y="142"/>
                  </a:lnTo>
                  <a:lnTo>
                    <a:pt x="283" y="48"/>
                  </a:lnTo>
                  <a:lnTo>
                    <a:pt x="472" y="1"/>
                  </a:lnTo>
                  <a:lnTo>
                    <a:pt x="472" y="1"/>
                  </a:lnTo>
                  <a:lnTo>
                    <a:pt x="660" y="48"/>
                  </a:lnTo>
                  <a:lnTo>
                    <a:pt x="802" y="142"/>
                  </a:lnTo>
                  <a:lnTo>
                    <a:pt x="896" y="283"/>
                  </a:lnTo>
                  <a:lnTo>
                    <a:pt x="943" y="472"/>
                  </a:lnTo>
                  <a:lnTo>
                    <a:pt x="943" y="472"/>
                  </a:lnTo>
                  <a:lnTo>
                    <a:pt x="896" y="660"/>
                  </a:lnTo>
                  <a:lnTo>
                    <a:pt x="802" y="802"/>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2"/>
            <p:cNvSpPr/>
            <p:nvPr/>
          </p:nvSpPr>
          <p:spPr>
            <a:xfrm>
              <a:off x="1413800" y="1872875"/>
              <a:ext cx="25950" cy="25925"/>
            </a:xfrm>
            <a:custGeom>
              <a:avLst/>
              <a:gdLst/>
              <a:ahLst/>
              <a:cxnLst/>
              <a:rect l="l" t="t" r="r" b="b"/>
              <a:pathLst>
                <a:path w="1038" h="1037" extrusionOk="0">
                  <a:moveTo>
                    <a:pt x="519" y="47"/>
                  </a:moveTo>
                  <a:lnTo>
                    <a:pt x="708" y="94"/>
                  </a:lnTo>
                  <a:lnTo>
                    <a:pt x="849" y="189"/>
                  </a:lnTo>
                  <a:lnTo>
                    <a:pt x="943" y="330"/>
                  </a:lnTo>
                  <a:lnTo>
                    <a:pt x="990" y="518"/>
                  </a:lnTo>
                  <a:lnTo>
                    <a:pt x="943" y="707"/>
                  </a:lnTo>
                  <a:lnTo>
                    <a:pt x="849" y="848"/>
                  </a:lnTo>
                  <a:lnTo>
                    <a:pt x="708" y="942"/>
                  </a:lnTo>
                  <a:lnTo>
                    <a:pt x="519" y="989"/>
                  </a:lnTo>
                  <a:lnTo>
                    <a:pt x="331" y="942"/>
                  </a:lnTo>
                  <a:lnTo>
                    <a:pt x="189" y="848"/>
                  </a:lnTo>
                  <a:lnTo>
                    <a:pt x="95" y="707"/>
                  </a:lnTo>
                  <a:lnTo>
                    <a:pt x="48" y="518"/>
                  </a:lnTo>
                  <a:lnTo>
                    <a:pt x="95" y="330"/>
                  </a:lnTo>
                  <a:lnTo>
                    <a:pt x="189" y="189"/>
                  </a:lnTo>
                  <a:lnTo>
                    <a:pt x="331" y="94"/>
                  </a:lnTo>
                  <a:lnTo>
                    <a:pt x="519" y="47"/>
                  </a:lnTo>
                  <a:close/>
                  <a:moveTo>
                    <a:pt x="519" y="0"/>
                  </a:moveTo>
                  <a:lnTo>
                    <a:pt x="331" y="47"/>
                  </a:lnTo>
                  <a:lnTo>
                    <a:pt x="142" y="141"/>
                  </a:lnTo>
                  <a:lnTo>
                    <a:pt x="48" y="330"/>
                  </a:lnTo>
                  <a:lnTo>
                    <a:pt x="1" y="518"/>
                  </a:lnTo>
                  <a:lnTo>
                    <a:pt x="48" y="707"/>
                  </a:lnTo>
                  <a:lnTo>
                    <a:pt x="142" y="895"/>
                  </a:lnTo>
                  <a:lnTo>
                    <a:pt x="331" y="989"/>
                  </a:lnTo>
                  <a:lnTo>
                    <a:pt x="519" y="1037"/>
                  </a:lnTo>
                  <a:lnTo>
                    <a:pt x="708" y="1037"/>
                  </a:lnTo>
                  <a:lnTo>
                    <a:pt x="896" y="895"/>
                  </a:lnTo>
                  <a:lnTo>
                    <a:pt x="990" y="754"/>
                  </a:lnTo>
                  <a:lnTo>
                    <a:pt x="1037" y="565"/>
                  </a:lnTo>
                  <a:lnTo>
                    <a:pt x="1037" y="377"/>
                  </a:lnTo>
                  <a:lnTo>
                    <a:pt x="896" y="189"/>
                  </a:lnTo>
                  <a:lnTo>
                    <a:pt x="755"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2"/>
            <p:cNvSpPr/>
            <p:nvPr/>
          </p:nvSpPr>
          <p:spPr>
            <a:xfrm>
              <a:off x="1413800" y="1872875"/>
              <a:ext cx="25950" cy="25925"/>
            </a:xfrm>
            <a:custGeom>
              <a:avLst/>
              <a:gdLst/>
              <a:ahLst/>
              <a:cxnLst/>
              <a:rect l="l" t="t" r="r" b="b"/>
              <a:pathLst>
                <a:path w="1038" h="1037" fill="none" extrusionOk="0">
                  <a:moveTo>
                    <a:pt x="519" y="0"/>
                  </a:moveTo>
                  <a:lnTo>
                    <a:pt x="519" y="0"/>
                  </a:lnTo>
                  <a:lnTo>
                    <a:pt x="331" y="47"/>
                  </a:lnTo>
                  <a:lnTo>
                    <a:pt x="142" y="141"/>
                  </a:lnTo>
                  <a:lnTo>
                    <a:pt x="48" y="330"/>
                  </a:lnTo>
                  <a:lnTo>
                    <a:pt x="1" y="518"/>
                  </a:lnTo>
                  <a:lnTo>
                    <a:pt x="1" y="518"/>
                  </a:lnTo>
                  <a:lnTo>
                    <a:pt x="48" y="707"/>
                  </a:lnTo>
                  <a:lnTo>
                    <a:pt x="142" y="895"/>
                  </a:lnTo>
                  <a:lnTo>
                    <a:pt x="331" y="989"/>
                  </a:lnTo>
                  <a:lnTo>
                    <a:pt x="519" y="1037"/>
                  </a:lnTo>
                  <a:lnTo>
                    <a:pt x="519" y="1037"/>
                  </a:lnTo>
                  <a:lnTo>
                    <a:pt x="708" y="1037"/>
                  </a:lnTo>
                  <a:lnTo>
                    <a:pt x="896" y="895"/>
                  </a:lnTo>
                  <a:lnTo>
                    <a:pt x="990" y="754"/>
                  </a:lnTo>
                  <a:lnTo>
                    <a:pt x="1037" y="565"/>
                  </a:lnTo>
                  <a:lnTo>
                    <a:pt x="1037" y="565"/>
                  </a:lnTo>
                  <a:lnTo>
                    <a:pt x="1037" y="377"/>
                  </a:lnTo>
                  <a:lnTo>
                    <a:pt x="896" y="189"/>
                  </a:lnTo>
                  <a:lnTo>
                    <a:pt x="755" y="47"/>
                  </a:lnTo>
                  <a:lnTo>
                    <a:pt x="566"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2"/>
            <p:cNvSpPr/>
            <p:nvPr/>
          </p:nvSpPr>
          <p:spPr>
            <a:xfrm>
              <a:off x="1414975" y="1874050"/>
              <a:ext cx="23600" cy="23575"/>
            </a:xfrm>
            <a:custGeom>
              <a:avLst/>
              <a:gdLst/>
              <a:ahLst/>
              <a:cxnLst/>
              <a:rect l="l" t="t" r="r" b="b"/>
              <a:pathLst>
                <a:path w="944" h="943" fill="none" extrusionOk="0">
                  <a:moveTo>
                    <a:pt x="472" y="942"/>
                  </a:moveTo>
                  <a:lnTo>
                    <a:pt x="472" y="942"/>
                  </a:lnTo>
                  <a:lnTo>
                    <a:pt x="284" y="895"/>
                  </a:lnTo>
                  <a:lnTo>
                    <a:pt x="142" y="801"/>
                  </a:lnTo>
                  <a:lnTo>
                    <a:pt x="48" y="660"/>
                  </a:lnTo>
                  <a:lnTo>
                    <a:pt x="1" y="471"/>
                  </a:lnTo>
                  <a:lnTo>
                    <a:pt x="1" y="471"/>
                  </a:lnTo>
                  <a:lnTo>
                    <a:pt x="48" y="283"/>
                  </a:lnTo>
                  <a:lnTo>
                    <a:pt x="142" y="142"/>
                  </a:lnTo>
                  <a:lnTo>
                    <a:pt x="284" y="47"/>
                  </a:lnTo>
                  <a:lnTo>
                    <a:pt x="472" y="0"/>
                  </a:lnTo>
                  <a:lnTo>
                    <a:pt x="472" y="0"/>
                  </a:lnTo>
                  <a:lnTo>
                    <a:pt x="661" y="47"/>
                  </a:lnTo>
                  <a:lnTo>
                    <a:pt x="802" y="142"/>
                  </a:lnTo>
                  <a:lnTo>
                    <a:pt x="896" y="283"/>
                  </a:lnTo>
                  <a:lnTo>
                    <a:pt x="943" y="471"/>
                  </a:lnTo>
                  <a:lnTo>
                    <a:pt x="943" y="471"/>
                  </a:lnTo>
                  <a:lnTo>
                    <a:pt x="943" y="471"/>
                  </a:lnTo>
                  <a:lnTo>
                    <a:pt x="896" y="660"/>
                  </a:lnTo>
                  <a:lnTo>
                    <a:pt x="802" y="801"/>
                  </a:lnTo>
                  <a:lnTo>
                    <a:pt x="661" y="895"/>
                  </a:lnTo>
                  <a:lnTo>
                    <a:pt x="472"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2"/>
            <p:cNvSpPr/>
            <p:nvPr/>
          </p:nvSpPr>
          <p:spPr>
            <a:xfrm>
              <a:off x="1510375" y="2025975"/>
              <a:ext cx="25950" cy="25950"/>
            </a:xfrm>
            <a:custGeom>
              <a:avLst/>
              <a:gdLst/>
              <a:ahLst/>
              <a:cxnLst/>
              <a:rect l="l" t="t" r="r" b="b"/>
              <a:pathLst>
                <a:path w="1038" h="1038" extrusionOk="0">
                  <a:moveTo>
                    <a:pt x="48" y="330"/>
                  </a:moveTo>
                  <a:lnTo>
                    <a:pt x="1" y="519"/>
                  </a:lnTo>
                  <a:lnTo>
                    <a:pt x="6" y="540"/>
                  </a:lnTo>
                  <a:lnTo>
                    <a:pt x="48" y="330"/>
                  </a:lnTo>
                  <a:close/>
                  <a:moveTo>
                    <a:pt x="6" y="540"/>
                  </a:moveTo>
                  <a:lnTo>
                    <a:pt x="1" y="566"/>
                  </a:lnTo>
                  <a:lnTo>
                    <a:pt x="48" y="754"/>
                  </a:lnTo>
                  <a:lnTo>
                    <a:pt x="142" y="849"/>
                  </a:lnTo>
                  <a:lnTo>
                    <a:pt x="48" y="707"/>
                  </a:lnTo>
                  <a:lnTo>
                    <a:pt x="6" y="540"/>
                  </a:lnTo>
                  <a:close/>
                  <a:moveTo>
                    <a:pt x="142" y="849"/>
                  </a:moveTo>
                  <a:lnTo>
                    <a:pt x="142" y="849"/>
                  </a:lnTo>
                  <a:lnTo>
                    <a:pt x="142" y="849"/>
                  </a:lnTo>
                  <a:lnTo>
                    <a:pt x="142" y="849"/>
                  </a:lnTo>
                  <a:lnTo>
                    <a:pt x="142" y="849"/>
                  </a:lnTo>
                  <a:close/>
                  <a:moveTo>
                    <a:pt x="472" y="1"/>
                  </a:moveTo>
                  <a:lnTo>
                    <a:pt x="284" y="48"/>
                  </a:lnTo>
                  <a:lnTo>
                    <a:pt x="142" y="189"/>
                  </a:lnTo>
                  <a:lnTo>
                    <a:pt x="284" y="95"/>
                  </a:lnTo>
                  <a:lnTo>
                    <a:pt x="472" y="48"/>
                  </a:lnTo>
                  <a:lnTo>
                    <a:pt x="661" y="95"/>
                  </a:lnTo>
                  <a:lnTo>
                    <a:pt x="802" y="189"/>
                  </a:lnTo>
                  <a:lnTo>
                    <a:pt x="896" y="330"/>
                  </a:lnTo>
                  <a:lnTo>
                    <a:pt x="943" y="519"/>
                  </a:lnTo>
                  <a:lnTo>
                    <a:pt x="896" y="707"/>
                  </a:lnTo>
                  <a:lnTo>
                    <a:pt x="802" y="849"/>
                  </a:lnTo>
                  <a:lnTo>
                    <a:pt x="661" y="943"/>
                  </a:lnTo>
                  <a:lnTo>
                    <a:pt x="472" y="990"/>
                  </a:lnTo>
                  <a:lnTo>
                    <a:pt x="284" y="943"/>
                  </a:lnTo>
                  <a:lnTo>
                    <a:pt x="142" y="849"/>
                  </a:lnTo>
                  <a:lnTo>
                    <a:pt x="142" y="849"/>
                  </a:lnTo>
                  <a:lnTo>
                    <a:pt x="189" y="896"/>
                  </a:lnTo>
                  <a:lnTo>
                    <a:pt x="331" y="1037"/>
                  </a:lnTo>
                  <a:lnTo>
                    <a:pt x="519" y="1037"/>
                  </a:lnTo>
                  <a:lnTo>
                    <a:pt x="755" y="990"/>
                  </a:lnTo>
                  <a:lnTo>
                    <a:pt x="896" y="896"/>
                  </a:lnTo>
                  <a:lnTo>
                    <a:pt x="990" y="707"/>
                  </a:lnTo>
                  <a:lnTo>
                    <a:pt x="1037" y="519"/>
                  </a:lnTo>
                  <a:lnTo>
                    <a:pt x="990" y="330"/>
                  </a:lnTo>
                  <a:lnTo>
                    <a:pt x="849" y="142"/>
                  </a:lnTo>
                  <a:lnTo>
                    <a:pt x="708" y="48"/>
                  </a:lnTo>
                  <a:lnTo>
                    <a:pt x="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2"/>
            <p:cNvSpPr/>
            <p:nvPr/>
          </p:nvSpPr>
          <p:spPr>
            <a:xfrm>
              <a:off x="1711775" y="2082500"/>
              <a:ext cx="25950" cy="25950"/>
            </a:xfrm>
            <a:custGeom>
              <a:avLst/>
              <a:gdLst/>
              <a:ahLst/>
              <a:cxnLst/>
              <a:rect l="l" t="t" r="r" b="b"/>
              <a:pathLst>
                <a:path w="1038" h="1038" extrusionOk="0">
                  <a:moveTo>
                    <a:pt x="519" y="48"/>
                  </a:moveTo>
                  <a:lnTo>
                    <a:pt x="708" y="95"/>
                  </a:lnTo>
                  <a:lnTo>
                    <a:pt x="849" y="189"/>
                  </a:lnTo>
                  <a:lnTo>
                    <a:pt x="943" y="331"/>
                  </a:lnTo>
                  <a:lnTo>
                    <a:pt x="990" y="519"/>
                  </a:lnTo>
                  <a:lnTo>
                    <a:pt x="943" y="708"/>
                  </a:lnTo>
                  <a:lnTo>
                    <a:pt x="849" y="849"/>
                  </a:lnTo>
                  <a:lnTo>
                    <a:pt x="708" y="943"/>
                  </a:lnTo>
                  <a:lnTo>
                    <a:pt x="519" y="990"/>
                  </a:lnTo>
                  <a:lnTo>
                    <a:pt x="331" y="943"/>
                  </a:lnTo>
                  <a:lnTo>
                    <a:pt x="189" y="849"/>
                  </a:lnTo>
                  <a:lnTo>
                    <a:pt x="95" y="708"/>
                  </a:lnTo>
                  <a:lnTo>
                    <a:pt x="48" y="519"/>
                  </a:lnTo>
                  <a:lnTo>
                    <a:pt x="95" y="331"/>
                  </a:lnTo>
                  <a:lnTo>
                    <a:pt x="189" y="189"/>
                  </a:lnTo>
                  <a:lnTo>
                    <a:pt x="331" y="95"/>
                  </a:lnTo>
                  <a:lnTo>
                    <a:pt x="519" y="48"/>
                  </a:lnTo>
                  <a:close/>
                  <a:moveTo>
                    <a:pt x="519" y="1"/>
                  </a:moveTo>
                  <a:lnTo>
                    <a:pt x="331" y="48"/>
                  </a:lnTo>
                  <a:lnTo>
                    <a:pt x="142" y="142"/>
                  </a:lnTo>
                  <a:lnTo>
                    <a:pt x="48" y="331"/>
                  </a:lnTo>
                  <a:lnTo>
                    <a:pt x="1" y="519"/>
                  </a:lnTo>
                  <a:lnTo>
                    <a:pt x="48" y="755"/>
                  </a:lnTo>
                  <a:lnTo>
                    <a:pt x="189" y="896"/>
                  </a:lnTo>
                  <a:lnTo>
                    <a:pt x="378" y="990"/>
                  </a:lnTo>
                  <a:lnTo>
                    <a:pt x="566" y="1037"/>
                  </a:lnTo>
                  <a:lnTo>
                    <a:pt x="755" y="990"/>
                  </a:lnTo>
                  <a:lnTo>
                    <a:pt x="896" y="849"/>
                  </a:lnTo>
                  <a:lnTo>
                    <a:pt x="1037" y="708"/>
                  </a:lnTo>
                  <a:lnTo>
                    <a:pt x="1037" y="519"/>
                  </a:lnTo>
                  <a:lnTo>
                    <a:pt x="1037" y="284"/>
                  </a:lnTo>
                  <a:lnTo>
                    <a:pt x="896" y="142"/>
                  </a:lnTo>
                  <a:lnTo>
                    <a:pt x="755"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2"/>
            <p:cNvSpPr/>
            <p:nvPr/>
          </p:nvSpPr>
          <p:spPr>
            <a:xfrm>
              <a:off x="1456200" y="2097825"/>
              <a:ext cx="27125" cy="28300"/>
            </a:xfrm>
            <a:custGeom>
              <a:avLst/>
              <a:gdLst/>
              <a:ahLst/>
              <a:cxnLst/>
              <a:rect l="l" t="t" r="r" b="b"/>
              <a:pathLst>
                <a:path w="1085" h="1132" extrusionOk="0">
                  <a:moveTo>
                    <a:pt x="519" y="47"/>
                  </a:moveTo>
                  <a:lnTo>
                    <a:pt x="708" y="95"/>
                  </a:lnTo>
                  <a:lnTo>
                    <a:pt x="849" y="189"/>
                  </a:lnTo>
                  <a:lnTo>
                    <a:pt x="943" y="330"/>
                  </a:lnTo>
                  <a:lnTo>
                    <a:pt x="990" y="519"/>
                  </a:lnTo>
                  <a:lnTo>
                    <a:pt x="943" y="707"/>
                  </a:lnTo>
                  <a:lnTo>
                    <a:pt x="849" y="848"/>
                  </a:lnTo>
                  <a:lnTo>
                    <a:pt x="708" y="943"/>
                  </a:lnTo>
                  <a:lnTo>
                    <a:pt x="519" y="990"/>
                  </a:lnTo>
                  <a:lnTo>
                    <a:pt x="331" y="943"/>
                  </a:lnTo>
                  <a:lnTo>
                    <a:pt x="189" y="848"/>
                  </a:lnTo>
                  <a:lnTo>
                    <a:pt x="95" y="707"/>
                  </a:lnTo>
                  <a:lnTo>
                    <a:pt x="48" y="519"/>
                  </a:lnTo>
                  <a:lnTo>
                    <a:pt x="95" y="330"/>
                  </a:lnTo>
                  <a:lnTo>
                    <a:pt x="189" y="189"/>
                  </a:lnTo>
                  <a:lnTo>
                    <a:pt x="331" y="95"/>
                  </a:lnTo>
                  <a:lnTo>
                    <a:pt x="519" y="47"/>
                  </a:lnTo>
                  <a:close/>
                  <a:moveTo>
                    <a:pt x="519" y="0"/>
                  </a:moveTo>
                  <a:lnTo>
                    <a:pt x="331" y="47"/>
                  </a:lnTo>
                  <a:lnTo>
                    <a:pt x="142" y="189"/>
                  </a:lnTo>
                  <a:lnTo>
                    <a:pt x="48" y="330"/>
                  </a:lnTo>
                  <a:lnTo>
                    <a:pt x="1" y="566"/>
                  </a:lnTo>
                  <a:lnTo>
                    <a:pt x="48" y="754"/>
                  </a:lnTo>
                  <a:lnTo>
                    <a:pt x="142" y="943"/>
                  </a:lnTo>
                  <a:lnTo>
                    <a:pt x="331" y="1084"/>
                  </a:lnTo>
                  <a:lnTo>
                    <a:pt x="519" y="1131"/>
                  </a:lnTo>
                  <a:lnTo>
                    <a:pt x="755" y="1084"/>
                  </a:lnTo>
                  <a:lnTo>
                    <a:pt x="943" y="943"/>
                  </a:lnTo>
                  <a:lnTo>
                    <a:pt x="1037" y="754"/>
                  </a:lnTo>
                  <a:lnTo>
                    <a:pt x="1084" y="566"/>
                  </a:lnTo>
                  <a:lnTo>
                    <a:pt x="1084" y="519"/>
                  </a:lnTo>
                  <a:lnTo>
                    <a:pt x="1037" y="330"/>
                  </a:lnTo>
                  <a:lnTo>
                    <a:pt x="896" y="142"/>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2"/>
            <p:cNvSpPr/>
            <p:nvPr/>
          </p:nvSpPr>
          <p:spPr>
            <a:xfrm>
              <a:off x="1309000" y="2212075"/>
              <a:ext cx="25925" cy="25925"/>
            </a:xfrm>
            <a:custGeom>
              <a:avLst/>
              <a:gdLst/>
              <a:ahLst/>
              <a:cxnLst/>
              <a:rect l="l" t="t" r="r" b="b"/>
              <a:pathLst>
                <a:path w="1037" h="1037" extrusionOk="0">
                  <a:moveTo>
                    <a:pt x="518" y="47"/>
                  </a:moveTo>
                  <a:lnTo>
                    <a:pt x="707" y="94"/>
                  </a:lnTo>
                  <a:lnTo>
                    <a:pt x="848" y="189"/>
                  </a:lnTo>
                  <a:lnTo>
                    <a:pt x="942" y="330"/>
                  </a:lnTo>
                  <a:lnTo>
                    <a:pt x="989" y="518"/>
                  </a:lnTo>
                  <a:lnTo>
                    <a:pt x="942" y="707"/>
                  </a:lnTo>
                  <a:lnTo>
                    <a:pt x="848" y="848"/>
                  </a:lnTo>
                  <a:lnTo>
                    <a:pt x="707" y="942"/>
                  </a:lnTo>
                  <a:lnTo>
                    <a:pt x="518" y="989"/>
                  </a:lnTo>
                  <a:lnTo>
                    <a:pt x="330" y="942"/>
                  </a:lnTo>
                  <a:lnTo>
                    <a:pt x="188" y="848"/>
                  </a:lnTo>
                  <a:lnTo>
                    <a:pt x="94" y="707"/>
                  </a:lnTo>
                  <a:lnTo>
                    <a:pt x="47" y="518"/>
                  </a:lnTo>
                  <a:lnTo>
                    <a:pt x="94" y="330"/>
                  </a:lnTo>
                  <a:lnTo>
                    <a:pt x="188" y="189"/>
                  </a:lnTo>
                  <a:lnTo>
                    <a:pt x="330" y="94"/>
                  </a:lnTo>
                  <a:lnTo>
                    <a:pt x="518" y="47"/>
                  </a:lnTo>
                  <a:close/>
                  <a:moveTo>
                    <a:pt x="518" y="0"/>
                  </a:moveTo>
                  <a:lnTo>
                    <a:pt x="330" y="47"/>
                  </a:lnTo>
                  <a:lnTo>
                    <a:pt x="141" y="141"/>
                  </a:lnTo>
                  <a:lnTo>
                    <a:pt x="47" y="330"/>
                  </a:lnTo>
                  <a:lnTo>
                    <a:pt x="0" y="518"/>
                  </a:lnTo>
                  <a:lnTo>
                    <a:pt x="47" y="707"/>
                  </a:lnTo>
                  <a:lnTo>
                    <a:pt x="141" y="895"/>
                  </a:lnTo>
                  <a:lnTo>
                    <a:pt x="330" y="989"/>
                  </a:lnTo>
                  <a:lnTo>
                    <a:pt x="518" y="1037"/>
                  </a:lnTo>
                  <a:lnTo>
                    <a:pt x="707" y="989"/>
                  </a:lnTo>
                  <a:lnTo>
                    <a:pt x="895" y="895"/>
                  </a:lnTo>
                  <a:lnTo>
                    <a:pt x="989" y="754"/>
                  </a:lnTo>
                  <a:lnTo>
                    <a:pt x="1036" y="565"/>
                  </a:lnTo>
                  <a:lnTo>
                    <a:pt x="989" y="330"/>
                  </a:lnTo>
                  <a:lnTo>
                    <a:pt x="895" y="189"/>
                  </a:lnTo>
                  <a:lnTo>
                    <a:pt x="754" y="47"/>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2"/>
            <p:cNvSpPr/>
            <p:nvPr/>
          </p:nvSpPr>
          <p:spPr>
            <a:xfrm>
              <a:off x="1309000" y="2212075"/>
              <a:ext cx="25925" cy="25925"/>
            </a:xfrm>
            <a:custGeom>
              <a:avLst/>
              <a:gdLst/>
              <a:ahLst/>
              <a:cxnLst/>
              <a:rect l="l" t="t" r="r" b="b"/>
              <a:pathLst>
                <a:path w="1037" h="1037" fill="none" extrusionOk="0">
                  <a:moveTo>
                    <a:pt x="518" y="0"/>
                  </a:moveTo>
                  <a:lnTo>
                    <a:pt x="518" y="0"/>
                  </a:lnTo>
                  <a:lnTo>
                    <a:pt x="330" y="47"/>
                  </a:lnTo>
                  <a:lnTo>
                    <a:pt x="141" y="141"/>
                  </a:lnTo>
                  <a:lnTo>
                    <a:pt x="47" y="330"/>
                  </a:lnTo>
                  <a:lnTo>
                    <a:pt x="0" y="518"/>
                  </a:lnTo>
                  <a:lnTo>
                    <a:pt x="0" y="518"/>
                  </a:lnTo>
                  <a:lnTo>
                    <a:pt x="47" y="707"/>
                  </a:lnTo>
                  <a:lnTo>
                    <a:pt x="141" y="895"/>
                  </a:lnTo>
                  <a:lnTo>
                    <a:pt x="330" y="989"/>
                  </a:lnTo>
                  <a:lnTo>
                    <a:pt x="518" y="1037"/>
                  </a:lnTo>
                  <a:lnTo>
                    <a:pt x="518" y="1037"/>
                  </a:lnTo>
                  <a:lnTo>
                    <a:pt x="707" y="989"/>
                  </a:lnTo>
                  <a:lnTo>
                    <a:pt x="895" y="895"/>
                  </a:lnTo>
                  <a:lnTo>
                    <a:pt x="989" y="754"/>
                  </a:lnTo>
                  <a:lnTo>
                    <a:pt x="1036" y="565"/>
                  </a:lnTo>
                  <a:lnTo>
                    <a:pt x="1036" y="565"/>
                  </a:lnTo>
                  <a:lnTo>
                    <a:pt x="989" y="330"/>
                  </a:lnTo>
                  <a:lnTo>
                    <a:pt x="895" y="189"/>
                  </a:lnTo>
                  <a:lnTo>
                    <a:pt x="754" y="47"/>
                  </a:lnTo>
                  <a:lnTo>
                    <a:pt x="565" y="0"/>
                  </a:lnTo>
                  <a:lnTo>
                    <a:pt x="5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2"/>
            <p:cNvSpPr/>
            <p:nvPr/>
          </p:nvSpPr>
          <p:spPr>
            <a:xfrm>
              <a:off x="1310175" y="2213250"/>
              <a:ext cx="23575" cy="23575"/>
            </a:xfrm>
            <a:custGeom>
              <a:avLst/>
              <a:gdLst/>
              <a:ahLst/>
              <a:cxnLst/>
              <a:rect l="l" t="t" r="r" b="b"/>
              <a:pathLst>
                <a:path w="943" h="943" fill="none" extrusionOk="0">
                  <a:moveTo>
                    <a:pt x="471" y="942"/>
                  </a:moveTo>
                  <a:lnTo>
                    <a:pt x="471" y="942"/>
                  </a:lnTo>
                  <a:lnTo>
                    <a:pt x="283" y="895"/>
                  </a:lnTo>
                  <a:lnTo>
                    <a:pt x="141" y="801"/>
                  </a:lnTo>
                  <a:lnTo>
                    <a:pt x="47" y="660"/>
                  </a:lnTo>
                  <a:lnTo>
                    <a:pt x="0" y="471"/>
                  </a:lnTo>
                  <a:lnTo>
                    <a:pt x="0" y="471"/>
                  </a:lnTo>
                  <a:lnTo>
                    <a:pt x="47" y="283"/>
                  </a:lnTo>
                  <a:lnTo>
                    <a:pt x="141" y="142"/>
                  </a:lnTo>
                  <a:lnTo>
                    <a:pt x="283" y="47"/>
                  </a:lnTo>
                  <a:lnTo>
                    <a:pt x="471" y="0"/>
                  </a:lnTo>
                  <a:lnTo>
                    <a:pt x="471" y="0"/>
                  </a:lnTo>
                  <a:lnTo>
                    <a:pt x="660" y="47"/>
                  </a:lnTo>
                  <a:lnTo>
                    <a:pt x="801" y="142"/>
                  </a:lnTo>
                  <a:lnTo>
                    <a:pt x="895" y="283"/>
                  </a:lnTo>
                  <a:lnTo>
                    <a:pt x="942" y="471"/>
                  </a:lnTo>
                  <a:lnTo>
                    <a:pt x="942" y="471"/>
                  </a:lnTo>
                  <a:lnTo>
                    <a:pt x="942" y="471"/>
                  </a:lnTo>
                  <a:lnTo>
                    <a:pt x="895" y="660"/>
                  </a:lnTo>
                  <a:lnTo>
                    <a:pt x="801" y="801"/>
                  </a:lnTo>
                  <a:lnTo>
                    <a:pt x="660" y="895"/>
                  </a:lnTo>
                  <a:lnTo>
                    <a:pt x="471"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2"/>
            <p:cNvSpPr/>
            <p:nvPr/>
          </p:nvSpPr>
          <p:spPr>
            <a:xfrm>
              <a:off x="1179425" y="2320425"/>
              <a:ext cx="27125" cy="25925"/>
            </a:xfrm>
            <a:custGeom>
              <a:avLst/>
              <a:gdLst/>
              <a:ahLst/>
              <a:cxnLst/>
              <a:rect l="l" t="t" r="r" b="b"/>
              <a:pathLst>
                <a:path w="1085" h="1037" extrusionOk="0">
                  <a:moveTo>
                    <a:pt x="519" y="47"/>
                  </a:moveTo>
                  <a:lnTo>
                    <a:pt x="707" y="95"/>
                  </a:lnTo>
                  <a:lnTo>
                    <a:pt x="849" y="189"/>
                  </a:lnTo>
                  <a:lnTo>
                    <a:pt x="990" y="330"/>
                  </a:lnTo>
                  <a:lnTo>
                    <a:pt x="990" y="519"/>
                  </a:lnTo>
                  <a:lnTo>
                    <a:pt x="990" y="707"/>
                  </a:lnTo>
                  <a:lnTo>
                    <a:pt x="896" y="848"/>
                  </a:lnTo>
                  <a:lnTo>
                    <a:pt x="707" y="943"/>
                  </a:lnTo>
                  <a:lnTo>
                    <a:pt x="566" y="990"/>
                  </a:lnTo>
                  <a:lnTo>
                    <a:pt x="378" y="943"/>
                  </a:lnTo>
                  <a:lnTo>
                    <a:pt x="236" y="848"/>
                  </a:lnTo>
                  <a:lnTo>
                    <a:pt x="95" y="707"/>
                  </a:lnTo>
                  <a:lnTo>
                    <a:pt x="95" y="519"/>
                  </a:lnTo>
                  <a:lnTo>
                    <a:pt x="95" y="330"/>
                  </a:lnTo>
                  <a:lnTo>
                    <a:pt x="189" y="189"/>
                  </a:lnTo>
                  <a:lnTo>
                    <a:pt x="378" y="95"/>
                  </a:lnTo>
                  <a:lnTo>
                    <a:pt x="519" y="47"/>
                  </a:lnTo>
                  <a:close/>
                  <a:moveTo>
                    <a:pt x="566" y="0"/>
                  </a:moveTo>
                  <a:lnTo>
                    <a:pt x="331" y="47"/>
                  </a:lnTo>
                  <a:lnTo>
                    <a:pt x="189" y="142"/>
                  </a:lnTo>
                  <a:lnTo>
                    <a:pt x="48" y="330"/>
                  </a:lnTo>
                  <a:lnTo>
                    <a:pt x="1" y="519"/>
                  </a:lnTo>
                  <a:lnTo>
                    <a:pt x="48" y="707"/>
                  </a:lnTo>
                  <a:lnTo>
                    <a:pt x="189" y="895"/>
                  </a:lnTo>
                  <a:lnTo>
                    <a:pt x="331" y="990"/>
                  </a:lnTo>
                  <a:lnTo>
                    <a:pt x="519" y="1037"/>
                  </a:lnTo>
                  <a:lnTo>
                    <a:pt x="755" y="990"/>
                  </a:lnTo>
                  <a:lnTo>
                    <a:pt x="896" y="895"/>
                  </a:lnTo>
                  <a:lnTo>
                    <a:pt x="1037" y="707"/>
                  </a:lnTo>
                  <a:lnTo>
                    <a:pt x="1084" y="519"/>
                  </a:lnTo>
                  <a:lnTo>
                    <a:pt x="1037" y="330"/>
                  </a:lnTo>
                  <a:lnTo>
                    <a:pt x="896" y="142"/>
                  </a:lnTo>
                  <a:lnTo>
                    <a:pt x="755"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2"/>
            <p:cNvSpPr/>
            <p:nvPr/>
          </p:nvSpPr>
          <p:spPr>
            <a:xfrm>
              <a:off x="1179425" y="2320425"/>
              <a:ext cx="27125" cy="25925"/>
            </a:xfrm>
            <a:custGeom>
              <a:avLst/>
              <a:gdLst/>
              <a:ahLst/>
              <a:cxnLst/>
              <a:rect l="l" t="t" r="r" b="b"/>
              <a:pathLst>
                <a:path w="1085" h="1037" fill="none" extrusionOk="0">
                  <a:moveTo>
                    <a:pt x="566" y="0"/>
                  </a:moveTo>
                  <a:lnTo>
                    <a:pt x="566" y="0"/>
                  </a:lnTo>
                  <a:lnTo>
                    <a:pt x="331" y="47"/>
                  </a:lnTo>
                  <a:lnTo>
                    <a:pt x="189" y="142"/>
                  </a:lnTo>
                  <a:lnTo>
                    <a:pt x="48" y="330"/>
                  </a:lnTo>
                  <a:lnTo>
                    <a:pt x="1" y="519"/>
                  </a:lnTo>
                  <a:lnTo>
                    <a:pt x="1" y="519"/>
                  </a:lnTo>
                  <a:lnTo>
                    <a:pt x="48" y="707"/>
                  </a:lnTo>
                  <a:lnTo>
                    <a:pt x="189" y="895"/>
                  </a:lnTo>
                  <a:lnTo>
                    <a:pt x="331" y="990"/>
                  </a:lnTo>
                  <a:lnTo>
                    <a:pt x="519" y="1037"/>
                  </a:lnTo>
                  <a:lnTo>
                    <a:pt x="519" y="1037"/>
                  </a:lnTo>
                  <a:lnTo>
                    <a:pt x="755" y="990"/>
                  </a:lnTo>
                  <a:lnTo>
                    <a:pt x="896" y="895"/>
                  </a:lnTo>
                  <a:lnTo>
                    <a:pt x="1037" y="707"/>
                  </a:lnTo>
                  <a:lnTo>
                    <a:pt x="1084" y="519"/>
                  </a:lnTo>
                  <a:lnTo>
                    <a:pt x="1084" y="519"/>
                  </a:lnTo>
                  <a:lnTo>
                    <a:pt x="1084" y="519"/>
                  </a:lnTo>
                  <a:lnTo>
                    <a:pt x="1037" y="330"/>
                  </a:lnTo>
                  <a:lnTo>
                    <a:pt x="896" y="142"/>
                  </a:lnTo>
                  <a:lnTo>
                    <a:pt x="755" y="47"/>
                  </a:lnTo>
                  <a:lnTo>
                    <a:pt x="5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2"/>
            <p:cNvSpPr/>
            <p:nvPr/>
          </p:nvSpPr>
          <p:spPr>
            <a:xfrm>
              <a:off x="1181800" y="2321600"/>
              <a:ext cx="22400" cy="23575"/>
            </a:xfrm>
            <a:custGeom>
              <a:avLst/>
              <a:gdLst/>
              <a:ahLst/>
              <a:cxnLst/>
              <a:rect l="l" t="t" r="r" b="b"/>
              <a:pathLst>
                <a:path w="896" h="943" fill="none" extrusionOk="0">
                  <a:moveTo>
                    <a:pt x="471" y="943"/>
                  </a:moveTo>
                  <a:lnTo>
                    <a:pt x="471" y="943"/>
                  </a:lnTo>
                  <a:lnTo>
                    <a:pt x="283" y="896"/>
                  </a:lnTo>
                  <a:lnTo>
                    <a:pt x="141" y="801"/>
                  </a:lnTo>
                  <a:lnTo>
                    <a:pt x="0" y="660"/>
                  </a:lnTo>
                  <a:lnTo>
                    <a:pt x="0" y="472"/>
                  </a:lnTo>
                  <a:lnTo>
                    <a:pt x="0" y="472"/>
                  </a:lnTo>
                  <a:lnTo>
                    <a:pt x="0" y="283"/>
                  </a:lnTo>
                  <a:lnTo>
                    <a:pt x="94" y="142"/>
                  </a:lnTo>
                  <a:lnTo>
                    <a:pt x="283" y="48"/>
                  </a:lnTo>
                  <a:lnTo>
                    <a:pt x="424" y="0"/>
                  </a:lnTo>
                  <a:lnTo>
                    <a:pt x="424" y="0"/>
                  </a:lnTo>
                  <a:lnTo>
                    <a:pt x="612" y="48"/>
                  </a:lnTo>
                  <a:lnTo>
                    <a:pt x="754" y="142"/>
                  </a:lnTo>
                  <a:lnTo>
                    <a:pt x="895" y="283"/>
                  </a:lnTo>
                  <a:lnTo>
                    <a:pt x="895" y="472"/>
                  </a:lnTo>
                  <a:lnTo>
                    <a:pt x="895" y="472"/>
                  </a:lnTo>
                  <a:lnTo>
                    <a:pt x="895" y="472"/>
                  </a:lnTo>
                  <a:lnTo>
                    <a:pt x="895" y="660"/>
                  </a:lnTo>
                  <a:lnTo>
                    <a:pt x="801" y="801"/>
                  </a:lnTo>
                  <a:lnTo>
                    <a:pt x="612" y="896"/>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2"/>
            <p:cNvSpPr/>
            <p:nvPr/>
          </p:nvSpPr>
          <p:spPr>
            <a:xfrm>
              <a:off x="1384375" y="2375775"/>
              <a:ext cx="27100" cy="27125"/>
            </a:xfrm>
            <a:custGeom>
              <a:avLst/>
              <a:gdLst/>
              <a:ahLst/>
              <a:cxnLst/>
              <a:rect l="l" t="t" r="r" b="b"/>
              <a:pathLst>
                <a:path w="1084" h="1085" extrusionOk="0">
                  <a:moveTo>
                    <a:pt x="754" y="48"/>
                  </a:moveTo>
                  <a:lnTo>
                    <a:pt x="895" y="189"/>
                  </a:lnTo>
                  <a:lnTo>
                    <a:pt x="989" y="330"/>
                  </a:lnTo>
                  <a:lnTo>
                    <a:pt x="1037" y="472"/>
                  </a:lnTo>
                  <a:lnTo>
                    <a:pt x="1037" y="519"/>
                  </a:lnTo>
                  <a:lnTo>
                    <a:pt x="989" y="660"/>
                  </a:lnTo>
                  <a:lnTo>
                    <a:pt x="895" y="849"/>
                  </a:lnTo>
                  <a:lnTo>
                    <a:pt x="754" y="943"/>
                  </a:lnTo>
                  <a:lnTo>
                    <a:pt x="377" y="943"/>
                  </a:lnTo>
                  <a:lnTo>
                    <a:pt x="236" y="849"/>
                  </a:lnTo>
                  <a:lnTo>
                    <a:pt x="141" y="707"/>
                  </a:lnTo>
                  <a:lnTo>
                    <a:pt x="94" y="519"/>
                  </a:lnTo>
                  <a:lnTo>
                    <a:pt x="141" y="330"/>
                  </a:lnTo>
                  <a:lnTo>
                    <a:pt x="236" y="189"/>
                  </a:lnTo>
                  <a:lnTo>
                    <a:pt x="377" y="95"/>
                  </a:lnTo>
                  <a:lnTo>
                    <a:pt x="565" y="48"/>
                  </a:lnTo>
                  <a:close/>
                  <a:moveTo>
                    <a:pt x="377" y="1"/>
                  </a:moveTo>
                  <a:lnTo>
                    <a:pt x="189" y="95"/>
                  </a:lnTo>
                  <a:lnTo>
                    <a:pt x="47" y="283"/>
                  </a:lnTo>
                  <a:lnTo>
                    <a:pt x="0" y="472"/>
                  </a:lnTo>
                  <a:lnTo>
                    <a:pt x="47" y="707"/>
                  </a:lnTo>
                  <a:lnTo>
                    <a:pt x="141" y="896"/>
                  </a:lnTo>
                  <a:lnTo>
                    <a:pt x="283" y="1037"/>
                  </a:lnTo>
                  <a:lnTo>
                    <a:pt x="518" y="1084"/>
                  </a:lnTo>
                  <a:lnTo>
                    <a:pt x="707" y="1037"/>
                  </a:lnTo>
                  <a:lnTo>
                    <a:pt x="895" y="943"/>
                  </a:lnTo>
                  <a:lnTo>
                    <a:pt x="1037" y="754"/>
                  </a:lnTo>
                  <a:lnTo>
                    <a:pt x="1084" y="566"/>
                  </a:lnTo>
                  <a:lnTo>
                    <a:pt x="1084" y="519"/>
                  </a:lnTo>
                  <a:lnTo>
                    <a:pt x="1084" y="330"/>
                  </a:lnTo>
                  <a:lnTo>
                    <a:pt x="942" y="142"/>
                  </a:lnTo>
                  <a:lnTo>
                    <a:pt x="801" y="48"/>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2"/>
            <p:cNvSpPr/>
            <p:nvPr/>
          </p:nvSpPr>
          <p:spPr>
            <a:xfrm>
              <a:off x="1384375" y="2375775"/>
              <a:ext cx="27100" cy="27125"/>
            </a:xfrm>
            <a:custGeom>
              <a:avLst/>
              <a:gdLst/>
              <a:ahLst/>
              <a:cxnLst/>
              <a:rect l="l" t="t" r="r" b="b"/>
              <a:pathLst>
                <a:path w="1084" h="1085" fill="none" extrusionOk="0">
                  <a:moveTo>
                    <a:pt x="565" y="1"/>
                  </a:moveTo>
                  <a:lnTo>
                    <a:pt x="565" y="1"/>
                  </a:lnTo>
                  <a:lnTo>
                    <a:pt x="377" y="1"/>
                  </a:lnTo>
                  <a:lnTo>
                    <a:pt x="189" y="95"/>
                  </a:lnTo>
                  <a:lnTo>
                    <a:pt x="47" y="283"/>
                  </a:lnTo>
                  <a:lnTo>
                    <a:pt x="0" y="472"/>
                  </a:lnTo>
                  <a:lnTo>
                    <a:pt x="0" y="472"/>
                  </a:lnTo>
                  <a:lnTo>
                    <a:pt x="47" y="707"/>
                  </a:lnTo>
                  <a:lnTo>
                    <a:pt x="141" y="896"/>
                  </a:lnTo>
                  <a:lnTo>
                    <a:pt x="283" y="1037"/>
                  </a:lnTo>
                  <a:lnTo>
                    <a:pt x="518" y="1084"/>
                  </a:lnTo>
                  <a:lnTo>
                    <a:pt x="518" y="1084"/>
                  </a:lnTo>
                  <a:lnTo>
                    <a:pt x="707" y="1037"/>
                  </a:lnTo>
                  <a:lnTo>
                    <a:pt x="895" y="943"/>
                  </a:lnTo>
                  <a:lnTo>
                    <a:pt x="1037" y="754"/>
                  </a:lnTo>
                  <a:lnTo>
                    <a:pt x="1084" y="566"/>
                  </a:lnTo>
                  <a:lnTo>
                    <a:pt x="1084" y="519"/>
                  </a:lnTo>
                  <a:lnTo>
                    <a:pt x="1084" y="519"/>
                  </a:lnTo>
                  <a:lnTo>
                    <a:pt x="1084" y="330"/>
                  </a:lnTo>
                  <a:lnTo>
                    <a:pt x="942" y="142"/>
                  </a:lnTo>
                  <a:lnTo>
                    <a:pt x="801" y="48"/>
                  </a:lnTo>
                  <a:lnTo>
                    <a:pt x="613" y="1"/>
                  </a:lnTo>
                  <a:lnTo>
                    <a:pt x="5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2"/>
            <p:cNvSpPr/>
            <p:nvPr/>
          </p:nvSpPr>
          <p:spPr>
            <a:xfrm>
              <a:off x="1386725" y="2376950"/>
              <a:ext cx="23575" cy="22400"/>
            </a:xfrm>
            <a:custGeom>
              <a:avLst/>
              <a:gdLst/>
              <a:ahLst/>
              <a:cxnLst/>
              <a:rect l="l" t="t" r="r" b="b"/>
              <a:pathLst>
                <a:path w="943" h="896" fill="none" extrusionOk="0">
                  <a:moveTo>
                    <a:pt x="471" y="896"/>
                  </a:moveTo>
                  <a:lnTo>
                    <a:pt x="471" y="896"/>
                  </a:lnTo>
                  <a:lnTo>
                    <a:pt x="283" y="896"/>
                  </a:lnTo>
                  <a:lnTo>
                    <a:pt x="142" y="802"/>
                  </a:lnTo>
                  <a:lnTo>
                    <a:pt x="47" y="660"/>
                  </a:lnTo>
                  <a:lnTo>
                    <a:pt x="0" y="472"/>
                  </a:lnTo>
                  <a:lnTo>
                    <a:pt x="0" y="472"/>
                  </a:lnTo>
                  <a:lnTo>
                    <a:pt x="47" y="283"/>
                  </a:lnTo>
                  <a:lnTo>
                    <a:pt x="142" y="142"/>
                  </a:lnTo>
                  <a:lnTo>
                    <a:pt x="283" y="48"/>
                  </a:lnTo>
                  <a:lnTo>
                    <a:pt x="471" y="1"/>
                  </a:lnTo>
                  <a:lnTo>
                    <a:pt x="471" y="1"/>
                  </a:lnTo>
                  <a:lnTo>
                    <a:pt x="660" y="1"/>
                  </a:lnTo>
                  <a:lnTo>
                    <a:pt x="801" y="142"/>
                  </a:lnTo>
                  <a:lnTo>
                    <a:pt x="895" y="283"/>
                  </a:lnTo>
                  <a:lnTo>
                    <a:pt x="943" y="425"/>
                  </a:lnTo>
                  <a:lnTo>
                    <a:pt x="943" y="472"/>
                  </a:lnTo>
                  <a:lnTo>
                    <a:pt x="943" y="472"/>
                  </a:lnTo>
                  <a:lnTo>
                    <a:pt x="895" y="613"/>
                  </a:lnTo>
                  <a:lnTo>
                    <a:pt x="801" y="802"/>
                  </a:lnTo>
                  <a:lnTo>
                    <a:pt x="660" y="896"/>
                  </a:lnTo>
                  <a:lnTo>
                    <a:pt x="471" y="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2"/>
            <p:cNvSpPr/>
            <p:nvPr/>
          </p:nvSpPr>
          <p:spPr>
            <a:xfrm>
              <a:off x="1550425" y="1651450"/>
              <a:ext cx="27125" cy="27100"/>
            </a:xfrm>
            <a:custGeom>
              <a:avLst/>
              <a:gdLst/>
              <a:ahLst/>
              <a:cxnLst/>
              <a:rect l="l" t="t" r="r" b="b"/>
              <a:pathLst>
                <a:path w="1085" h="1084" extrusionOk="0">
                  <a:moveTo>
                    <a:pt x="519" y="47"/>
                  </a:moveTo>
                  <a:lnTo>
                    <a:pt x="707" y="94"/>
                  </a:lnTo>
                  <a:lnTo>
                    <a:pt x="849" y="189"/>
                  </a:lnTo>
                  <a:lnTo>
                    <a:pt x="943" y="330"/>
                  </a:lnTo>
                  <a:lnTo>
                    <a:pt x="990" y="518"/>
                  </a:lnTo>
                  <a:lnTo>
                    <a:pt x="943" y="707"/>
                  </a:lnTo>
                  <a:lnTo>
                    <a:pt x="849" y="848"/>
                  </a:lnTo>
                  <a:lnTo>
                    <a:pt x="707" y="942"/>
                  </a:lnTo>
                  <a:lnTo>
                    <a:pt x="519" y="990"/>
                  </a:lnTo>
                  <a:lnTo>
                    <a:pt x="331" y="942"/>
                  </a:lnTo>
                  <a:lnTo>
                    <a:pt x="189" y="848"/>
                  </a:lnTo>
                  <a:lnTo>
                    <a:pt x="95" y="707"/>
                  </a:lnTo>
                  <a:lnTo>
                    <a:pt x="48" y="518"/>
                  </a:lnTo>
                  <a:lnTo>
                    <a:pt x="95" y="330"/>
                  </a:lnTo>
                  <a:lnTo>
                    <a:pt x="189" y="189"/>
                  </a:lnTo>
                  <a:lnTo>
                    <a:pt x="331" y="94"/>
                  </a:lnTo>
                  <a:lnTo>
                    <a:pt x="519" y="47"/>
                  </a:lnTo>
                  <a:close/>
                  <a:moveTo>
                    <a:pt x="519" y="0"/>
                  </a:moveTo>
                  <a:lnTo>
                    <a:pt x="331" y="47"/>
                  </a:lnTo>
                  <a:lnTo>
                    <a:pt x="142" y="142"/>
                  </a:lnTo>
                  <a:lnTo>
                    <a:pt x="48" y="330"/>
                  </a:lnTo>
                  <a:lnTo>
                    <a:pt x="1" y="566"/>
                  </a:lnTo>
                  <a:lnTo>
                    <a:pt x="48" y="754"/>
                  </a:lnTo>
                  <a:lnTo>
                    <a:pt x="142" y="942"/>
                  </a:lnTo>
                  <a:lnTo>
                    <a:pt x="331" y="1037"/>
                  </a:lnTo>
                  <a:lnTo>
                    <a:pt x="519" y="1084"/>
                  </a:lnTo>
                  <a:lnTo>
                    <a:pt x="755" y="1037"/>
                  </a:lnTo>
                  <a:lnTo>
                    <a:pt x="896" y="942"/>
                  </a:lnTo>
                  <a:lnTo>
                    <a:pt x="1037" y="754"/>
                  </a:lnTo>
                  <a:lnTo>
                    <a:pt x="1084" y="566"/>
                  </a:lnTo>
                  <a:lnTo>
                    <a:pt x="1084" y="518"/>
                  </a:lnTo>
                  <a:lnTo>
                    <a:pt x="1037" y="330"/>
                  </a:lnTo>
                  <a:lnTo>
                    <a:pt x="896" y="142"/>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2"/>
            <p:cNvSpPr/>
            <p:nvPr/>
          </p:nvSpPr>
          <p:spPr>
            <a:xfrm>
              <a:off x="1488000" y="1722100"/>
              <a:ext cx="25950" cy="25950"/>
            </a:xfrm>
            <a:custGeom>
              <a:avLst/>
              <a:gdLst/>
              <a:ahLst/>
              <a:cxnLst/>
              <a:rect l="l" t="t" r="r" b="b"/>
              <a:pathLst>
                <a:path w="1038" h="1038" extrusionOk="0">
                  <a:moveTo>
                    <a:pt x="378" y="1"/>
                  </a:moveTo>
                  <a:lnTo>
                    <a:pt x="189" y="95"/>
                  </a:lnTo>
                  <a:lnTo>
                    <a:pt x="95" y="236"/>
                  </a:lnTo>
                  <a:lnTo>
                    <a:pt x="1" y="472"/>
                  </a:lnTo>
                  <a:lnTo>
                    <a:pt x="48" y="660"/>
                  </a:lnTo>
                  <a:lnTo>
                    <a:pt x="142" y="849"/>
                  </a:lnTo>
                  <a:lnTo>
                    <a:pt x="284" y="943"/>
                  </a:lnTo>
                  <a:lnTo>
                    <a:pt x="472" y="1037"/>
                  </a:lnTo>
                  <a:lnTo>
                    <a:pt x="566" y="1037"/>
                  </a:lnTo>
                  <a:lnTo>
                    <a:pt x="802" y="943"/>
                  </a:lnTo>
                  <a:lnTo>
                    <a:pt x="943" y="849"/>
                  </a:lnTo>
                  <a:lnTo>
                    <a:pt x="1037" y="660"/>
                  </a:lnTo>
                  <a:lnTo>
                    <a:pt x="1037" y="519"/>
                  </a:lnTo>
                  <a:lnTo>
                    <a:pt x="990" y="708"/>
                  </a:lnTo>
                  <a:lnTo>
                    <a:pt x="896" y="849"/>
                  </a:lnTo>
                  <a:lnTo>
                    <a:pt x="755" y="943"/>
                  </a:lnTo>
                  <a:lnTo>
                    <a:pt x="566" y="990"/>
                  </a:lnTo>
                  <a:lnTo>
                    <a:pt x="425" y="943"/>
                  </a:lnTo>
                  <a:lnTo>
                    <a:pt x="236" y="849"/>
                  </a:lnTo>
                  <a:lnTo>
                    <a:pt x="142" y="708"/>
                  </a:lnTo>
                  <a:lnTo>
                    <a:pt x="95" y="519"/>
                  </a:lnTo>
                  <a:lnTo>
                    <a:pt x="142" y="331"/>
                  </a:lnTo>
                  <a:lnTo>
                    <a:pt x="236" y="189"/>
                  </a:lnTo>
                  <a:lnTo>
                    <a:pt x="425" y="95"/>
                  </a:lnTo>
                  <a:lnTo>
                    <a:pt x="566" y="48"/>
                  </a:lnTo>
                  <a:lnTo>
                    <a:pt x="755" y="95"/>
                  </a:lnTo>
                  <a:lnTo>
                    <a:pt x="896" y="189"/>
                  </a:lnTo>
                  <a:lnTo>
                    <a:pt x="990" y="331"/>
                  </a:lnTo>
                  <a:lnTo>
                    <a:pt x="1037" y="519"/>
                  </a:lnTo>
                  <a:lnTo>
                    <a:pt x="1037" y="472"/>
                  </a:lnTo>
                  <a:lnTo>
                    <a:pt x="990" y="284"/>
                  </a:lnTo>
                  <a:lnTo>
                    <a:pt x="896" y="142"/>
                  </a:lnTo>
                  <a:lnTo>
                    <a:pt x="755"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2"/>
            <p:cNvSpPr/>
            <p:nvPr/>
          </p:nvSpPr>
          <p:spPr>
            <a:xfrm>
              <a:off x="1588125" y="1868150"/>
              <a:ext cx="25925" cy="25950"/>
            </a:xfrm>
            <a:custGeom>
              <a:avLst/>
              <a:gdLst/>
              <a:ahLst/>
              <a:cxnLst/>
              <a:rect l="l" t="t" r="r" b="b"/>
              <a:pathLst>
                <a:path w="1037" h="1038" extrusionOk="0">
                  <a:moveTo>
                    <a:pt x="519" y="1"/>
                  </a:moveTo>
                  <a:lnTo>
                    <a:pt x="283" y="48"/>
                  </a:lnTo>
                  <a:lnTo>
                    <a:pt x="142" y="189"/>
                  </a:lnTo>
                  <a:lnTo>
                    <a:pt x="47" y="330"/>
                  </a:lnTo>
                  <a:lnTo>
                    <a:pt x="189" y="189"/>
                  </a:lnTo>
                  <a:lnTo>
                    <a:pt x="330" y="95"/>
                  </a:lnTo>
                  <a:lnTo>
                    <a:pt x="519" y="48"/>
                  </a:lnTo>
                  <a:lnTo>
                    <a:pt x="660" y="95"/>
                  </a:lnTo>
                  <a:lnTo>
                    <a:pt x="801" y="189"/>
                  </a:lnTo>
                  <a:lnTo>
                    <a:pt x="943" y="330"/>
                  </a:lnTo>
                  <a:lnTo>
                    <a:pt x="943" y="519"/>
                  </a:lnTo>
                  <a:lnTo>
                    <a:pt x="943" y="707"/>
                  </a:lnTo>
                  <a:lnTo>
                    <a:pt x="801" y="849"/>
                  </a:lnTo>
                  <a:lnTo>
                    <a:pt x="660" y="943"/>
                  </a:lnTo>
                  <a:lnTo>
                    <a:pt x="519" y="990"/>
                  </a:lnTo>
                  <a:lnTo>
                    <a:pt x="330" y="943"/>
                  </a:lnTo>
                  <a:lnTo>
                    <a:pt x="189" y="849"/>
                  </a:lnTo>
                  <a:lnTo>
                    <a:pt x="47" y="707"/>
                  </a:lnTo>
                  <a:lnTo>
                    <a:pt x="47" y="519"/>
                  </a:lnTo>
                  <a:lnTo>
                    <a:pt x="47" y="330"/>
                  </a:lnTo>
                  <a:lnTo>
                    <a:pt x="0" y="566"/>
                  </a:lnTo>
                  <a:lnTo>
                    <a:pt x="47" y="754"/>
                  </a:lnTo>
                  <a:lnTo>
                    <a:pt x="189" y="896"/>
                  </a:lnTo>
                  <a:lnTo>
                    <a:pt x="330" y="990"/>
                  </a:lnTo>
                  <a:lnTo>
                    <a:pt x="566" y="1037"/>
                  </a:lnTo>
                  <a:lnTo>
                    <a:pt x="754" y="990"/>
                  </a:lnTo>
                  <a:lnTo>
                    <a:pt x="895" y="896"/>
                  </a:lnTo>
                  <a:lnTo>
                    <a:pt x="990" y="707"/>
                  </a:lnTo>
                  <a:lnTo>
                    <a:pt x="1037" y="519"/>
                  </a:lnTo>
                  <a:lnTo>
                    <a:pt x="990" y="330"/>
                  </a:lnTo>
                  <a:lnTo>
                    <a:pt x="895"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2"/>
            <p:cNvSpPr/>
            <p:nvPr/>
          </p:nvSpPr>
          <p:spPr>
            <a:xfrm>
              <a:off x="1717675" y="1974150"/>
              <a:ext cx="25925" cy="25950"/>
            </a:xfrm>
            <a:custGeom>
              <a:avLst/>
              <a:gdLst/>
              <a:ahLst/>
              <a:cxnLst/>
              <a:rect l="l" t="t" r="r" b="b"/>
              <a:pathLst>
                <a:path w="1037" h="1038" extrusionOk="0">
                  <a:moveTo>
                    <a:pt x="283" y="1"/>
                  </a:moveTo>
                  <a:lnTo>
                    <a:pt x="142" y="142"/>
                  </a:lnTo>
                  <a:lnTo>
                    <a:pt x="48" y="283"/>
                  </a:lnTo>
                  <a:lnTo>
                    <a:pt x="0" y="472"/>
                  </a:lnTo>
                  <a:lnTo>
                    <a:pt x="0" y="707"/>
                  </a:lnTo>
                  <a:lnTo>
                    <a:pt x="142" y="849"/>
                  </a:lnTo>
                  <a:lnTo>
                    <a:pt x="283" y="990"/>
                  </a:lnTo>
                  <a:lnTo>
                    <a:pt x="519" y="1037"/>
                  </a:lnTo>
                  <a:lnTo>
                    <a:pt x="707" y="990"/>
                  </a:lnTo>
                  <a:lnTo>
                    <a:pt x="848" y="896"/>
                  </a:lnTo>
                  <a:lnTo>
                    <a:pt x="990" y="707"/>
                  </a:lnTo>
                  <a:lnTo>
                    <a:pt x="1037" y="519"/>
                  </a:lnTo>
                  <a:lnTo>
                    <a:pt x="1037" y="472"/>
                  </a:lnTo>
                  <a:lnTo>
                    <a:pt x="990" y="283"/>
                  </a:lnTo>
                  <a:lnTo>
                    <a:pt x="848" y="142"/>
                  </a:lnTo>
                  <a:lnTo>
                    <a:pt x="943" y="330"/>
                  </a:lnTo>
                  <a:lnTo>
                    <a:pt x="990" y="472"/>
                  </a:lnTo>
                  <a:lnTo>
                    <a:pt x="943" y="660"/>
                  </a:lnTo>
                  <a:lnTo>
                    <a:pt x="848" y="802"/>
                  </a:lnTo>
                  <a:lnTo>
                    <a:pt x="707" y="896"/>
                  </a:lnTo>
                  <a:lnTo>
                    <a:pt x="519" y="943"/>
                  </a:lnTo>
                  <a:lnTo>
                    <a:pt x="330" y="943"/>
                  </a:lnTo>
                  <a:lnTo>
                    <a:pt x="189" y="849"/>
                  </a:lnTo>
                  <a:lnTo>
                    <a:pt x="95" y="660"/>
                  </a:lnTo>
                  <a:lnTo>
                    <a:pt x="48" y="519"/>
                  </a:lnTo>
                  <a:lnTo>
                    <a:pt x="48" y="330"/>
                  </a:lnTo>
                  <a:lnTo>
                    <a:pt x="189" y="189"/>
                  </a:lnTo>
                  <a:lnTo>
                    <a:pt x="330" y="48"/>
                  </a:lnTo>
                  <a:lnTo>
                    <a:pt x="660" y="48"/>
                  </a:lnTo>
                  <a:lnTo>
                    <a:pt x="848" y="142"/>
                  </a:lnTo>
                  <a:lnTo>
                    <a:pt x="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2"/>
            <p:cNvSpPr/>
            <p:nvPr/>
          </p:nvSpPr>
          <p:spPr>
            <a:xfrm>
              <a:off x="1410275" y="1773925"/>
              <a:ext cx="25925" cy="25950"/>
            </a:xfrm>
            <a:custGeom>
              <a:avLst/>
              <a:gdLst/>
              <a:ahLst/>
              <a:cxnLst/>
              <a:rect l="l" t="t" r="r" b="b"/>
              <a:pathLst>
                <a:path w="1037" h="1038" extrusionOk="0">
                  <a:moveTo>
                    <a:pt x="519" y="48"/>
                  </a:moveTo>
                  <a:lnTo>
                    <a:pt x="707" y="95"/>
                  </a:lnTo>
                  <a:lnTo>
                    <a:pt x="849" y="189"/>
                  </a:lnTo>
                  <a:lnTo>
                    <a:pt x="943" y="331"/>
                  </a:lnTo>
                  <a:lnTo>
                    <a:pt x="990" y="519"/>
                  </a:lnTo>
                  <a:lnTo>
                    <a:pt x="943" y="707"/>
                  </a:lnTo>
                  <a:lnTo>
                    <a:pt x="849" y="849"/>
                  </a:lnTo>
                  <a:lnTo>
                    <a:pt x="707" y="943"/>
                  </a:lnTo>
                  <a:lnTo>
                    <a:pt x="519" y="990"/>
                  </a:lnTo>
                  <a:lnTo>
                    <a:pt x="330" y="943"/>
                  </a:lnTo>
                  <a:lnTo>
                    <a:pt x="189" y="849"/>
                  </a:lnTo>
                  <a:lnTo>
                    <a:pt x="95" y="707"/>
                  </a:lnTo>
                  <a:lnTo>
                    <a:pt x="48" y="519"/>
                  </a:lnTo>
                  <a:lnTo>
                    <a:pt x="95" y="331"/>
                  </a:lnTo>
                  <a:lnTo>
                    <a:pt x="189" y="189"/>
                  </a:lnTo>
                  <a:lnTo>
                    <a:pt x="330" y="95"/>
                  </a:lnTo>
                  <a:lnTo>
                    <a:pt x="519" y="48"/>
                  </a:lnTo>
                  <a:close/>
                  <a:moveTo>
                    <a:pt x="519" y="1"/>
                  </a:moveTo>
                  <a:lnTo>
                    <a:pt x="330" y="48"/>
                  </a:lnTo>
                  <a:lnTo>
                    <a:pt x="142" y="142"/>
                  </a:lnTo>
                  <a:lnTo>
                    <a:pt x="48" y="331"/>
                  </a:lnTo>
                  <a:lnTo>
                    <a:pt x="1" y="519"/>
                  </a:lnTo>
                  <a:lnTo>
                    <a:pt x="48" y="755"/>
                  </a:lnTo>
                  <a:lnTo>
                    <a:pt x="142" y="896"/>
                  </a:lnTo>
                  <a:lnTo>
                    <a:pt x="330" y="990"/>
                  </a:lnTo>
                  <a:lnTo>
                    <a:pt x="519" y="1037"/>
                  </a:lnTo>
                  <a:lnTo>
                    <a:pt x="707" y="990"/>
                  </a:lnTo>
                  <a:lnTo>
                    <a:pt x="896" y="896"/>
                  </a:lnTo>
                  <a:lnTo>
                    <a:pt x="990" y="755"/>
                  </a:lnTo>
                  <a:lnTo>
                    <a:pt x="1037" y="519"/>
                  </a:lnTo>
                  <a:lnTo>
                    <a:pt x="990" y="331"/>
                  </a:lnTo>
                  <a:lnTo>
                    <a:pt x="896" y="189"/>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2"/>
            <p:cNvSpPr/>
            <p:nvPr/>
          </p:nvSpPr>
          <p:spPr>
            <a:xfrm>
              <a:off x="1410275" y="1773925"/>
              <a:ext cx="25925" cy="25950"/>
            </a:xfrm>
            <a:custGeom>
              <a:avLst/>
              <a:gdLst/>
              <a:ahLst/>
              <a:cxnLst/>
              <a:rect l="l" t="t" r="r" b="b"/>
              <a:pathLst>
                <a:path w="1037" h="1038" fill="none" extrusionOk="0">
                  <a:moveTo>
                    <a:pt x="519" y="1"/>
                  </a:moveTo>
                  <a:lnTo>
                    <a:pt x="519" y="1"/>
                  </a:lnTo>
                  <a:lnTo>
                    <a:pt x="330" y="48"/>
                  </a:lnTo>
                  <a:lnTo>
                    <a:pt x="142" y="142"/>
                  </a:lnTo>
                  <a:lnTo>
                    <a:pt x="48" y="331"/>
                  </a:lnTo>
                  <a:lnTo>
                    <a:pt x="1" y="519"/>
                  </a:lnTo>
                  <a:lnTo>
                    <a:pt x="1" y="519"/>
                  </a:lnTo>
                  <a:lnTo>
                    <a:pt x="48" y="755"/>
                  </a:lnTo>
                  <a:lnTo>
                    <a:pt x="142" y="896"/>
                  </a:lnTo>
                  <a:lnTo>
                    <a:pt x="330" y="990"/>
                  </a:lnTo>
                  <a:lnTo>
                    <a:pt x="519" y="1037"/>
                  </a:lnTo>
                  <a:lnTo>
                    <a:pt x="519" y="1037"/>
                  </a:lnTo>
                  <a:lnTo>
                    <a:pt x="707" y="990"/>
                  </a:lnTo>
                  <a:lnTo>
                    <a:pt x="896" y="896"/>
                  </a:lnTo>
                  <a:lnTo>
                    <a:pt x="990" y="755"/>
                  </a:lnTo>
                  <a:lnTo>
                    <a:pt x="1037" y="519"/>
                  </a:lnTo>
                  <a:lnTo>
                    <a:pt x="1037" y="519"/>
                  </a:lnTo>
                  <a:lnTo>
                    <a:pt x="990" y="331"/>
                  </a:lnTo>
                  <a:lnTo>
                    <a:pt x="896" y="189"/>
                  </a:lnTo>
                  <a:lnTo>
                    <a:pt x="707" y="48"/>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2"/>
            <p:cNvSpPr/>
            <p:nvPr/>
          </p:nvSpPr>
          <p:spPr>
            <a:xfrm>
              <a:off x="1411450" y="1775100"/>
              <a:ext cx="23575" cy="23600"/>
            </a:xfrm>
            <a:custGeom>
              <a:avLst/>
              <a:gdLst/>
              <a:ahLst/>
              <a:cxnLst/>
              <a:rect l="l" t="t" r="r" b="b"/>
              <a:pathLst>
                <a:path w="943" h="944" fill="none" extrusionOk="0">
                  <a:moveTo>
                    <a:pt x="472" y="943"/>
                  </a:moveTo>
                  <a:lnTo>
                    <a:pt x="472" y="943"/>
                  </a:lnTo>
                  <a:lnTo>
                    <a:pt x="283" y="896"/>
                  </a:lnTo>
                  <a:lnTo>
                    <a:pt x="142" y="802"/>
                  </a:lnTo>
                  <a:lnTo>
                    <a:pt x="48" y="660"/>
                  </a:lnTo>
                  <a:lnTo>
                    <a:pt x="1" y="472"/>
                  </a:lnTo>
                  <a:lnTo>
                    <a:pt x="1" y="472"/>
                  </a:lnTo>
                  <a:lnTo>
                    <a:pt x="48" y="284"/>
                  </a:lnTo>
                  <a:lnTo>
                    <a:pt x="142" y="142"/>
                  </a:lnTo>
                  <a:lnTo>
                    <a:pt x="283" y="48"/>
                  </a:lnTo>
                  <a:lnTo>
                    <a:pt x="472" y="1"/>
                  </a:lnTo>
                  <a:lnTo>
                    <a:pt x="472" y="1"/>
                  </a:lnTo>
                  <a:lnTo>
                    <a:pt x="660" y="48"/>
                  </a:lnTo>
                  <a:lnTo>
                    <a:pt x="802" y="142"/>
                  </a:lnTo>
                  <a:lnTo>
                    <a:pt x="896" y="284"/>
                  </a:lnTo>
                  <a:lnTo>
                    <a:pt x="943" y="472"/>
                  </a:lnTo>
                  <a:lnTo>
                    <a:pt x="943" y="472"/>
                  </a:lnTo>
                  <a:lnTo>
                    <a:pt x="896" y="660"/>
                  </a:lnTo>
                  <a:lnTo>
                    <a:pt x="802" y="802"/>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2"/>
            <p:cNvSpPr/>
            <p:nvPr/>
          </p:nvSpPr>
          <p:spPr>
            <a:xfrm>
              <a:off x="1497425" y="1912900"/>
              <a:ext cx="25950" cy="25950"/>
            </a:xfrm>
            <a:custGeom>
              <a:avLst/>
              <a:gdLst/>
              <a:ahLst/>
              <a:cxnLst/>
              <a:rect l="l" t="t" r="r" b="b"/>
              <a:pathLst>
                <a:path w="1038" h="1038" extrusionOk="0">
                  <a:moveTo>
                    <a:pt x="519" y="48"/>
                  </a:moveTo>
                  <a:lnTo>
                    <a:pt x="707" y="95"/>
                  </a:lnTo>
                  <a:lnTo>
                    <a:pt x="849" y="189"/>
                  </a:lnTo>
                  <a:lnTo>
                    <a:pt x="943" y="331"/>
                  </a:lnTo>
                  <a:lnTo>
                    <a:pt x="990" y="519"/>
                  </a:lnTo>
                  <a:lnTo>
                    <a:pt x="943" y="708"/>
                  </a:lnTo>
                  <a:lnTo>
                    <a:pt x="849" y="849"/>
                  </a:lnTo>
                  <a:lnTo>
                    <a:pt x="707" y="943"/>
                  </a:lnTo>
                  <a:lnTo>
                    <a:pt x="519" y="990"/>
                  </a:lnTo>
                  <a:lnTo>
                    <a:pt x="331" y="943"/>
                  </a:lnTo>
                  <a:lnTo>
                    <a:pt x="189" y="849"/>
                  </a:lnTo>
                  <a:lnTo>
                    <a:pt x="95" y="708"/>
                  </a:lnTo>
                  <a:lnTo>
                    <a:pt x="48" y="519"/>
                  </a:lnTo>
                  <a:lnTo>
                    <a:pt x="95" y="331"/>
                  </a:lnTo>
                  <a:lnTo>
                    <a:pt x="189" y="189"/>
                  </a:lnTo>
                  <a:lnTo>
                    <a:pt x="331" y="95"/>
                  </a:lnTo>
                  <a:lnTo>
                    <a:pt x="519" y="48"/>
                  </a:lnTo>
                  <a:close/>
                  <a:moveTo>
                    <a:pt x="519" y="1"/>
                  </a:moveTo>
                  <a:lnTo>
                    <a:pt x="331" y="48"/>
                  </a:lnTo>
                  <a:lnTo>
                    <a:pt x="142" y="189"/>
                  </a:lnTo>
                  <a:lnTo>
                    <a:pt x="48" y="331"/>
                  </a:lnTo>
                  <a:lnTo>
                    <a:pt x="1" y="566"/>
                  </a:lnTo>
                  <a:lnTo>
                    <a:pt x="95" y="755"/>
                  </a:lnTo>
                  <a:lnTo>
                    <a:pt x="189" y="896"/>
                  </a:lnTo>
                  <a:lnTo>
                    <a:pt x="378" y="1037"/>
                  </a:lnTo>
                  <a:lnTo>
                    <a:pt x="566" y="1037"/>
                  </a:lnTo>
                  <a:lnTo>
                    <a:pt x="755" y="990"/>
                  </a:lnTo>
                  <a:lnTo>
                    <a:pt x="896" y="896"/>
                  </a:lnTo>
                  <a:lnTo>
                    <a:pt x="1037" y="708"/>
                  </a:lnTo>
                  <a:lnTo>
                    <a:pt x="1037" y="519"/>
                  </a:lnTo>
                  <a:lnTo>
                    <a:pt x="1037" y="331"/>
                  </a:lnTo>
                  <a:lnTo>
                    <a:pt x="896" y="142"/>
                  </a:lnTo>
                  <a:lnTo>
                    <a:pt x="755"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2"/>
            <p:cNvSpPr/>
            <p:nvPr/>
          </p:nvSpPr>
          <p:spPr>
            <a:xfrm>
              <a:off x="1373775" y="2057775"/>
              <a:ext cx="25925" cy="25950"/>
            </a:xfrm>
            <a:custGeom>
              <a:avLst/>
              <a:gdLst/>
              <a:ahLst/>
              <a:cxnLst/>
              <a:rect l="l" t="t" r="r" b="b"/>
              <a:pathLst>
                <a:path w="1037" h="1038" extrusionOk="0">
                  <a:moveTo>
                    <a:pt x="518" y="48"/>
                  </a:moveTo>
                  <a:lnTo>
                    <a:pt x="707" y="95"/>
                  </a:lnTo>
                  <a:lnTo>
                    <a:pt x="848" y="189"/>
                  </a:lnTo>
                  <a:lnTo>
                    <a:pt x="942" y="330"/>
                  </a:lnTo>
                  <a:lnTo>
                    <a:pt x="989" y="519"/>
                  </a:lnTo>
                  <a:lnTo>
                    <a:pt x="942" y="707"/>
                  </a:lnTo>
                  <a:lnTo>
                    <a:pt x="848" y="849"/>
                  </a:lnTo>
                  <a:lnTo>
                    <a:pt x="707" y="943"/>
                  </a:lnTo>
                  <a:lnTo>
                    <a:pt x="518" y="990"/>
                  </a:lnTo>
                  <a:lnTo>
                    <a:pt x="330" y="943"/>
                  </a:lnTo>
                  <a:lnTo>
                    <a:pt x="189" y="849"/>
                  </a:lnTo>
                  <a:lnTo>
                    <a:pt x="94" y="707"/>
                  </a:lnTo>
                  <a:lnTo>
                    <a:pt x="47" y="519"/>
                  </a:lnTo>
                  <a:lnTo>
                    <a:pt x="94" y="330"/>
                  </a:lnTo>
                  <a:lnTo>
                    <a:pt x="189" y="189"/>
                  </a:lnTo>
                  <a:lnTo>
                    <a:pt x="330" y="95"/>
                  </a:lnTo>
                  <a:lnTo>
                    <a:pt x="518" y="48"/>
                  </a:lnTo>
                  <a:close/>
                  <a:moveTo>
                    <a:pt x="518" y="1"/>
                  </a:moveTo>
                  <a:lnTo>
                    <a:pt x="330" y="48"/>
                  </a:lnTo>
                  <a:lnTo>
                    <a:pt x="141" y="189"/>
                  </a:lnTo>
                  <a:lnTo>
                    <a:pt x="47" y="330"/>
                  </a:lnTo>
                  <a:lnTo>
                    <a:pt x="0" y="519"/>
                  </a:lnTo>
                  <a:lnTo>
                    <a:pt x="94" y="754"/>
                  </a:lnTo>
                  <a:lnTo>
                    <a:pt x="189" y="896"/>
                  </a:lnTo>
                  <a:lnTo>
                    <a:pt x="377" y="990"/>
                  </a:lnTo>
                  <a:lnTo>
                    <a:pt x="565" y="1037"/>
                  </a:lnTo>
                  <a:lnTo>
                    <a:pt x="754" y="990"/>
                  </a:lnTo>
                  <a:lnTo>
                    <a:pt x="895" y="896"/>
                  </a:lnTo>
                  <a:lnTo>
                    <a:pt x="1037" y="707"/>
                  </a:lnTo>
                  <a:lnTo>
                    <a:pt x="1037" y="519"/>
                  </a:lnTo>
                  <a:lnTo>
                    <a:pt x="1037" y="330"/>
                  </a:lnTo>
                  <a:lnTo>
                    <a:pt x="895" y="142"/>
                  </a:lnTo>
                  <a:lnTo>
                    <a:pt x="707"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2"/>
            <p:cNvSpPr/>
            <p:nvPr/>
          </p:nvSpPr>
          <p:spPr>
            <a:xfrm>
              <a:off x="1373775" y="2057775"/>
              <a:ext cx="25925" cy="25950"/>
            </a:xfrm>
            <a:custGeom>
              <a:avLst/>
              <a:gdLst/>
              <a:ahLst/>
              <a:cxnLst/>
              <a:rect l="l" t="t" r="r" b="b"/>
              <a:pathLst>
                <a:path w="1037" h="1038" fill="none" extrusionOk="0">
                  <a:moveTo>
                    <a:pt x="518" y="1"/>
                  </a:moveTo>
                  <a:lnTo>
                    <a:pt x="518" y="1"/>
                  </a:lnTo>
                  <a:lnTo>
                    <a:pt x="330" y="48"/>
                  </a:lnTo>
                  <a:lnTo>
                    <a:pt x="141" y="189"/>
                  </a:lnTo>
                  <a:lnTo>
                    <a:pt x="47" y="330"/>
                  </a:lnTo>
                  <a:lnTo>
                    <a:pt x="0" y="519"/>
                  </a:lnTo>
                  <a:lnTo>
                    <a:pt x="0" y="519"/>
                  </a:lnTo>
                  <a:lnTo>
                    <a:pt x="94" y="754"/>
                  </a:lnTo>
                  <a:lnTo>
                    <a:pt x="189" y="896"/>
                  </a:lnTo>
                  <a:lnTo>
                    <a:pt x="377" y="990"/>
                  </a:lnTo>
                  <a:lnTo>
                    <a:pt x="565" y="1037"/>
                  </a:lnTo>
                  <a:lnTo>
                    <a:pt x="565" y="1037"/>
                  </a:lnTo>
                  <a:lnTo>
                    <a:pt x="754" y="990"/>
                  </a:lnTo>
                  <a:lnTo>
                    <a:pt x="895" y="896"/>
                  </a:lnTo>
                  <a:lnTo>
                    <a:pt x="1037" y="707"/>
                  </a:lnTo>
                  <a:lnTo>
                    <a:pt x="1037" y="519"/>
                  </a:lnTo>
                  <a:lnTo>
                    <a:pt x="1037" y="519"/>
                  </a:lnTo>
                  <a:lnTo>
                    <a:pt x="1037" y="330"/>
                  </a:lnTo>
                  <a:lnTo>
                    <a:pt x="895" y="142"/>
                  </a:lnTo>
                  <a:lnTo>
                    <a:pt x="707" y="48"/>
                  </a:lnTo>
                  <a:lnTo>
                    <a:pt x="5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2"/>
            <p:cNvSpPr/>
            <p:nvPr/>
          </p:nvSpPr>
          <p:spPr>
            <a:xfrm>
              <a:off x="1374950" y="2058950"/>
              <a:ext cx="23575" cy="23575"/>
            </a:xfrm>
            <a:custGeom>
              <a:avLst/>
              <a:gdLst/>
              <a:ahLst/>
              <a:cxnLst/>
              <a:rect l="l" t="t" r="r" b="b"/>
              <a:pathLst>
                <a:path w="943" h="943" fill="none" extrusionOk="0">
                  <a:moveTo>
                    <a:pt x="471" y="943"/>
                  </a:moveTo>
                  <a:lnTo>
                    <a:pt x="471" y="943"/>
                  </a:lnTo>
                  <a:lnTo>
                    <a:pt x="283" y="896"/>
                  </a:lnTo>
                  <a:lnTo>
                    <a:pt x="142" y="802"/>
                  </a:lnTo>
                  <a:lnTo>
                    <a:pt x="47" y="660"/>
                  </a:lnTo>
                  <a:lnTo>
                    <a:pt x="0" y="472"/>
                  </a:lnTo>
                  <a:lnTo>
                    <a:pt x="0" y="472"/>
                  </a:lnTo>
                  <a:lnTo>
                    <a:pt x="47" y="283"/>
                  </a:lnTo>
                  <a:lnTo>
                    <a:pt x="142" y="142"/>
                  </a:lnTo>
                  <a:lnTo>
                    <a:pt x="283" y="48"/>
                  </a:lnTo>
                  <a:lnTo>
                    <a:pt x="471" y="1"/>
                  </a:lnTo>
                  <a:lnTo>
                    <a:pt x="471" y="1"/>
                  </a:lnTo>
                  <a:lnTo>
                    <a:pt x="660" y="48"/>
                  </a:lnTo>
                  <a:lnTo>
                    <a:pt x="801" y="142"/>
                  </a:lnTo>
                  <a:lnTo>
                    <a:pt x="895" y="283"/>
                  </a:lnTo>
                  <a:lnTo>
                    <a:pt x="942" y="472"/>
                  </a:lnTo>
                  <a:lnTo>
                    <a:pt x="942" y="472"/>
                  </a:lnTo>
                  <a:lnTo>
                    <a:pt x="895" y="660"/>
                  </a:lnTo>
                  <a:lnTo>
                    <a:pt x="801" y="802"/>
                  </a:lnTo>
                  <a:lnTo>
                    <a:pt x="660" y="896"/>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2"/>
            <p:cNvSpPr/>
            <p:nvPr/>
          </p:nvSpPr>
          <p:spPr>
            <a:xfrm>
              <a:off x="1306625" y="2115500"/>
              <a:ext cx="25950" cy="25925"/>
            </a:xfrm>
            <a:custGeom>
              <a:avLst/>
              <a:gdLst/>
              <a:ahLst/>
              <a:cxnLst/>
              <a:rect l="l" t="t" r="r" b="b"/>
              <a:pathLst>
                <a:path w="1038" h="1037" extrusionOk="0">
                  <a:moveTo>
                    <a:pt x="283" y="94"/>
                  </a:moveTo>
                  <a:lnTo>
                    <a:pt x="95" y="188"/>
                  </a:lnTo>
                  <a:lnTo>
                    <a:pt x="1" y="377"/>
                  </a:lnTo>
                  <a:lnTo>
                    <a:pt x="1" y="518"/>
                  </a:lnTo>
                  <a:lnTo>
                    <a:pt x="48" y="377"/>
                  </a:lnTo>
                  <a:lnTo>
                    <a:pt x="142" y="188"/>
                  </a:lnTo>
                  <a:lnTo>
                    <a:pt x="283" y="94"/>
                  </a:lnTo>
                  <a:close/>
                  <a:moveTo>
                    <a:pt x="472" y="0"/>
                  </a:moveTo>
                  <a:lnTo>
                    <a:pt x="283" y="94"/>
                  </a:lnTo>
                  <a:lnTo>
                    <a:pt x="660" y="94"/>
                  </a:lnTo>
                  <a:lnTo>
                    <a:pt x="802" y="188"/>
                  </a:lnTo>
                  <a:lnTo>
                    <a:pt x="896" y="377"/>
                  </a:lnTo>
                  <a:lnTo>
                    <a:pt x="943" y="518"/>
                  </a:lnTo>
                  <a:lnTo>
                    <a:pt x="896" y="707"/>
                  </a:lnTo>
                  <a:lnTo>
                    <a:pt x="802" y="848"/>
                  </a:lnTo>
                  <a:lnTo>
                    <a:pt x="660" y="989"/>
                  </a:lnTo>
                  <a:lnTo>
                    <a:pt x="283" y="989"/>
                  </a:lnTo>
                  <a:lnTo>
                    <a:pt x="142" y="848"/>
                  </a:lnTo>
                  <a:lnTo>
                    <a:pt x="48" y="707"/>
                  </a:lnTo>
                  <a:lnTo>
                    <a:pt x="1" y="518"/>
                  </a:lnTo>
                  <a:lnTo>
                    <a:pt x="1" y="565"/>
                  </a:lnTo>
                  <a:lnTo>
                    <a:pt x="48" y="754"/>
                  </a:lnTo>
                  <a:lnTo>
                    <a:pt x="142" y="942"/>
                  </a:lnTo>
                  <a:lnTo>
                    <a:pt x="331" y="1036"/>
                  </a:lnTo>
                  <a:lnTo>
                    <a:pt x="707" y="1036"/>
                  </a:lnTo>
                  <a:lnTo>
                    <a:pt x="849" y="895"/>
                  </a:lnTo>
                  <a:lnTo>
                    <a:pt x="990" y="754"/>
                  </a:lnTo>
                  <a:lnTo>
                    <a:pt x="1037" y="565"/>
                  </a:lnTo>
                  <a:lnTo>
                    <a:pt x="990" y="377"/>
                  </a:lnTo>
                  <a:lnTo>
                    <a:pt x="849" y="188"/>
                  </a:lnTo>
                  <a:lnTo>
                    <a:pt x="707" y="47"/>
                  </a:lnTo>
                  <a:lnTo>
                    <a:pt x="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2"/>
            <p:cNvSpPr/>
            <p:nvPr/>
          </p:nvSpPr>
          <p:spPr>
            <a:xfrm>
              <a:off x="1306625" y="2115500"/>
              <a:ext cx="25950" cy="25925"/>
            </a:xfrm>
            <a:custGeom>
              <a:avLst/>
              <a:gdLst/>
              <a:ahLst/>
              <a:cxnLst/>
              <a:rect l="l" t="t" r="r" b="b"/>
              <a:pathLst>
                <a:path w="1038" h="1037" fill="none" extrusionOk="0">
                  <a:moveTo>
                    <a:pt x="472" y="0"/>
                  </a:moveTo>
                  <a:lnTo>
                    <a:pt x="472" y="0"/>
                  </a:lnTo>
                  <a:lnTo>
                    <a:pt x="283" y="94"/>
                  </a:lnTo>
                  <a:lnTo>
                    <a:pt x="95" y="188"/>
                  </a:lnTo>
                  <a:lnTo>
                    <a:pt x="1" y="377"/>
                  </a:lnTo>
                  <a:lnTo>
                    <a:pt x="1" y="565"/>
                  </a:lnTo>
                  <a:lnTo>
                    <a:pt x="1" y="565"/>
                  </a:lnTo>
                  <a:lnTo>
                    <a:pt x="48" y="754"/>
                  </a:lnTo>
                  <a:lnTo>
                    <a:pt x="142" y="942"/>
                  </a:lnTo>
                  <a:lnTo>
                    <a:pt x="331" y="1036"/>
                  </a:lnTo>
                  <a:lnTo>
                    <a:pt x="519" y="1036"/>
                  </a:lnTo>
                  <a:lnTo>
                    <a:pt x="519" y="1036"/>
                  </a:lnTo>
                  <a:lnTo>
                    <a:pt x="707" y="1036"/>
                  </a:lnTo>
                  <a:lnTo>
                    <a:pt x="849" y="895"/>
                  </a:lnTo>
                  <a:lnTo>
                    <a:pt x="990" y="754"/>
                  </a:lnTo>
                  <a:lnTo>
                    <a:pt x="1037" y="565"/>
                  </a:lnTo>
                  <a:lnTo>
                    <a:pt x="1037" y="565"/>
                  </a:lnTo>
                  <a:lnTo>
                    <a:pt x="990" y="377"/>
                  </a:lnTo>
                  <a:lnTo>
                    <a:pt x="849" y="188"/>
                  </a:lnTo>
                  <a:lnTo>
                    <a:pt x="707" y="47"/>
                  </a:lnTo>
                  <a:lnTo>
                    <a:pt x="4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2"/>
            <p:cNvSpPr/>
            <p:nvPr/>
          </p:nvSpPr>
          <p:spPr>
            <a:xfrm>
              <a:off x="1306625" y="2117850"/>
              <a:ext cx="23600" cy="22400"/>
            </a:xfrm>
            <a:custGeom>
              <a:avLst/>
              <a:gdLst/>
              <a:ahLst/>
              <a:cxnLst/>
              <a:rect l="l" t="t" r="r" b="b"/>
              <a:pathLst>
                <a:path w="944" h="896" fill="none" extrusionOk="0">
                  <a:moveTo>
                    <a:pt x="472" y="895"/>
                  </a:moveTo>
                  <a:lnTo>
                    <a:pt x="472" y="895"/>
                  </a:lnTo>
                  <a:lnTo>
                    <a:pt x="283" y="895"/>
                  </a:lnTo>
                  <a:lnTo>
                    <a:pt x="142" y="754"/>
                  </a:lnTo>
                  <a:lnTo>
                    <a:pt x="48" y="613"/>
                  </a:lnTo>
                  <a:lnTo>
                    <a:pt x="1" y="424"/>
                  </a:lnTo>
                  <a:lnTo>
                    <a:pt x="1" y="424"/>
                  </a:lnTo>
                  <a:lnTo>
                    <a:pt x="48" y="283"/>
                  </a:lnTo>
                  <a:lnTo>
                    <a:pt x="142" y="94"/>
                  </a:lnTo>
                  <a:lnTo>
                    <a:pt x="283" y="0"/>
                  </a:lnTo>
                  <a:lnTo>
                    <a:pt x="472" y="0"/>
                  </a:lnTo>
                  <a:lnTo>
                    <a:pt x="472" y="0"/>
                  </a:lnTo>
                  <a:lnTo>
                    <a:pt x="660" y="0"/>
                  </a:lnTo>
                  <a:lnTo>
                    <a:pt x="802" y="94"/>
                  </a:lnTo>
                  <a:lnTo>
                    <a:pt x="896" y="283"/>
                  </a:lnTo>
                  <a:lnTo>
                    <a:pt x="943" y="424"/>
                  </a:lnTo>
                  <a:lnTo>
                    <a:pt x="943" y="424"/>
                  </a:lnTo>
                  <a:lnTo>
                    <a:pt x="896" y="613"/>
                  </a:lnTo>
                  <a:lnTo>
                    <a:pt x="802" y="754"/>
                  </a:lnTo>
                  <a:lnTo>
                    <a:pt x="660" y="895"/>
                  </a:lnTo>
                  <a:lnTo>
                    <a:pt x="472" y="8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2"/>
            <p:cNvSpPr/>
            <p:nvPr/>
          </p:nvSpPr>
          <p:spPr>
            <a:xfrm>
              <a:off x="1173550" y="2229725"/>
              <a:ext cx="24750" cy="25950"/>
            </a:xfrm>
            <a:custGeom>
              <a:avLst/>
              <a:gdLst/>
              <a:ahLst/>
              <a:cxnLst/>
              <a:rect l="l" t="t" r="r" b="b"/>
              <a:pathLst>
                <a:path w="990" h="1038" extrusionOk="0">
                  <a:moveTo>
                    <a:pt x="236" y="1"/>
                  </a:moveTo>
                  <a:lnTo>
                    <a:pt x="94" y="95"/>
                  </a:lnTo>
                  <a:lnTo>
                    <a:pt x="94" y="142"/>
                  </a:lnTo>
                  <a:lnTo>
                    <a:pt x="236" y="48"/>
                  </a:lnTo>
                  <a:lnTo>
                    <a:pt x="424" y="48"/>
                  </a:lnTo>
                  <a:lnTo>
                    <a:pt x="613" y="95"/>
                  </a:lnTo>
                  <a:lnTo>
                    <a:pt x="754" y="189"/>
                  </a:lnTo>
                  <a:lnTo>
                    <a:pt x="848" y="331"/>
                  </a:lnTo>
                  <a:lnTo>
                    <a:pt x="848" y="519"/>
                  </a:lnTo>
                  <a:lnTo>
                    <a:pt x="848" y="707"/>
                  </a:lnTo>
                  <a:lnTo>
                    <a:pt x="707" y="849"/>
                  </a:lnTo>
                  <a:lnTo>
                    <a:pt x="566" y="943"/>
                  </a:lnTo>
                  <a:lnTo>
                    <a:pt x="283" y="943"/>
                  </a:lnTo>
                  <a:lnTo>
                    <a:pt x="189" y="896"/>
                  </a:lnTo>
                  <a:lnTo>
                    <a:pt x="94" y="849"/>
                  </a:lnTo>
                  <a:lnTo>
                    <a:pt x="0" y="707"/>
                  </a:lnTo>
                  <a:lnTo>
                    <a:pt x="0" y="802"/>
                  </a:lnTo>
                  <a:lnTo>
                    <a:pt x="94" y="896"/>
                  </a:lnTo>
                  <a:lnTo>
                    <a:pt x="189" y="943"/>
                  </a:lnTo>
                  <a:lnTo>
                    <a:pt x="283" y="990"/>
                  </a:lnTo>
                  <a:lnTo>
                    <a:pt x="424" y="1037"/>
                  </a:lnTo>
                  <a:lnTo>
                    <a:pt x="613" y="990"/>
                  </a:lnTo>
                  <a:lnTo>
                    <a:pt x="801" y="896"/>
                  </a:lnTo>
                  <a:lnTo>
                    <a:pt x="942" y="755"/>
                  </a:lnTo>
                  <a:lnTo>
                    <a:pt x="990" y="566"/>
                  </a:lnTo>
                  <a:lnTo>
                    <a:pt x="942" y="331"/>
                  </a:lnTo>
                  <a:lnTo>
                    <a:pt x="848" y="189"/>
                  </a:lnTo>
                  <a:lnTo>
                    <a:pt x="707"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2"/>
            <p:cNvSpPr/>
            <p:nvPr/>
          </p:nvSpPr>
          <p:spPr>
            <a:xfrm>
              <a:off x="1173550" y="2229725"/>
              <a:ext cx="24750" cy="25950"/>
            </a:xfrm>
            <a:custGeom>
              <a:avLst/>
              <a:gdLst/>
              <a:ahLst/>
              <a:cxnLst/>
              <a:rect l="l" t="t" r="r" b="b"/>
              <a:pathLst>
                <a:path w="990" h="1038" fill="none" extrusionOk="0">
                  <a:moveTo>
                    <a:pt x="377" y="1"/>
                  </a:moveTo>
                  <a:lnTo>
                    <a:pt x="377" y="1"/>
                  </a:lnTo>
                  <a:lnTo>
                    <a:pt x="236" y="1"/>
                  </a:lnTo>
                  <a:lnTo>
                    <a:pt x="94" y="95"/>
                  </a:lnTo>
                  <a:lnTo>
                    <a:pt x="94" y="95"/>
                  </a:lnTo>
                  <a:lnTo>
                    <a:pt x="94" y="142"/>
                  </a:lnTo>
                  <a:lnTo>
                    <a:pt x="94" y="142"/>
                  </a:lnTo>
                  <a:lnTo>
                    <a:pt x="236" y="48"/>
                  </a:lnTo>
                  <a:lnTo>
                    <a:pt x="424" y="48"/>
                  </a:lnTo>
                  <a:lnTo>
                    <a:pt x="613" y="95"/>
                  </a:lnTo>
                  <a:lnTo>
                    <a:pt x="754" y="189"/>
                  </a:lnTo>
                  <a:lnTo>
                    <a:pt x="754" y="189"/>
                  </a:lnTo>
                  <a:lnTo>
                    <a:pt x="848" y="331"/>
                  </a:lnTo>
                  <a:lnTo>
                    <a:pt x="848" y="519"/>
                  </a:lnTo>
                  <a:lnTo>
                    <a:pt x="848" y="707"/>
                  </a:lnTo>
                  <a:lnTo>
                    <a:pt x="707" y="849"/>
                  </a:lnTo>
                  <a:lnTo>
                    <a:pt x="707" y="849"/>
                  </a:lnTo>
                  <a:lnTo>
                    <a:pt x="566" y="943"/>
                  </a:lnTo>
                  <a:lnTo>
                    <a:pt x="377" y="943"/>
                  </a:lnTo>
                  <a:lnTo>
                    <a:pt x="377" y="943"/>
                  </a:lnTo>
                  <a:lnTo>
                    <a:pt x="283" y="943"/>
                  </a:lnTo>
                  <a:lnTo>
                    <a:pt x="189" y="896"/>
                  </a:lnTo>
                  <a:lnTo>
                    <a:pt x="94" y="849"/>
                  </a:lnTo>
                  <a:lnTo>
                    <a:pt x="0" y="707"/>
                  </a:lnTo>
                  <a:lnTo>
                    <a:pt x="0" y="707"/>
                  </a:lnTo>
                  <a:lnTo>
                    <a:pt x="0" y="802"/>
                  </a:lnTo>
                  <a:lnTo>
                    <a:pt x="0" y="802"/>
                  </a:lnTo>
                  <a:lnTo>
                    <a:pt x="94" y="896"/>
                  </a:lnTo>
                  <a:lnTo>
                    <a:pt x="189" y="943"/>
                  </a:lnTo>
                  <a:lnTo>
                    <a:pt x="283" y="990"/>
                  </a:lnTo>
                  <a:lnTo>
                    <a:pt x="424" y="1037"/>
                  </a:lnTo>
                  <a:lnTo>
                    <a:pt x="424" y="1037"/>
                  </a:lnTo>
                  <a:lnTo>
                    <a:pt x="613" y="990"/>
                  </a:lnTo>
                  <a:lnTo>
                    <a:pt x="801" y="896"/>
                  </a:lnTo>
                  <a:lnTo>
                    <a:pt x="942" y="755"/>
                  </a:lnTo>
                  <a:lnTo>
                    <a:pt x="990" y="566"/>
                  </a:lnTo>
                  <a:lnTo>
                    <a:pt x="990" y="566"/>
                  </a:lnTo>
                  <a:lnTo>
                    <a:pt x="942" y="331"/>
                  </a:lnTo>
                  <a:lnTo>
                    <a:pt x="848" y="189"/>
                  </a:lnTo>
                  <a:lnTo>
                    <a:pt x="707" y="48"/>
                  </a:lnTo>
                  <a:lnTo>
                    <a:pt x="518" y="1"/>
                  </a:lnTo>
                  <a:lnTo>
                    <a:pt x="518" y="1"/>
                  </a:lnTo>
                  <a:lnTo>
                    <a:pt x="424" y="1"/>
                  </a:lnTo>
                  <a:lnTo>
                    <a:pt x="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2"/>
            <p:cNvSpPr/>
            <p:nvPr/>
          </p:nvSpPr>
          <p:spPr>
            <a:xfrm>
              <a:off x="1238325" y="2167300"/>
              <a:ext cx="25925" cy="25950"/>
            </a:xfrm>
            <a:custGeom>
              <a:avLst/>
              <a:gdLst/>
              <a:ahLst/>
              <a:cxnLst/>
              <a:rect l="l" t="t" r="r" b="b"/>
              <a:pathLst>
                <a:path w="1037" h="1038" extrusionOk="0">
                  <a:moveTo>
                    <a:pt x="471" y="1"/>
                  </a:moveTo>
                  <a:lnTo>
                    <a:pt x="283" y="48"/>
                  </a:lnTo>
                  <a:lnTo>
                    <a:pt x="142" y="189"/>
                  </a:lnTo>
                  <a:lnTo>
                    <a:pt x="330" y="95"/>
                  </a:lnTo>
                  <a:lnTo>
                    <a:pt x="471" y="48"/>
                  </a:lnTo>
                  <a:lnTo>
                    <a:pt x="660" y="95"/>
                  </a:lnTo>
                  <a:lnTo>
                    <a:pt x="801" y="189"/>
                  </a:lnTo>
                  <a:lnTo>
                    <a:pt x="943" y="331"/>
                  </a:lnTo>
                  <a:lnTo>
                    <a:pt x="943" y="519"/>
                  </a:lnTo>
                  <a:lnTo>
                    <a:pt x="943" y="708"/>
                  </a:lnTo>
                  <a:lnTo>
                    <a:pt x="801" y="849"/>
                  </a:lnTo>
                  <a:lnTo>
                    <a:pt x="660" y="943"/>
                  </a:lnTo>
                  <a:lnTo>
                    <a:pt x="471" y="990"/>
                  </a:lnTo>
                  <a:lnTo>
                    <a:pt x="330" y="943"/>
                  </a:lnTo>
                  <a:lnTo>
                    <a:pt x="142" y="849"/>
                  </a:lnTo>
                  <a:lnTo>
                    <a:pt x="47" y="708"/>
                  </a:lnTo>
                  <a:lnTo>
                    <a:pt x="47" y="519"/>
                  </a:lnTo>
                  <a:lnTo>
                    <a:pt x="47" y="331"/>
                  </a:lnTo>
                  <a:lnTo>
                    <a:pt x="0" y="566"/>
                  </a:lnTo>
                  <a:lnTo>
                    <a:pt x="47" y="755"/>
                  </a:lnTo>
                  <a:lnTo>
                    <a:pt x="189" y="896"/>
                  </a:lnTo>
                  <a:lnTo>
                    <a:pt x="330" y="990"/>
                  </a:lnTo>
                  <a:lnTo>
                    <a:pt x="566" y="1037"/>
                  </a:lnTo>
                  <a:lnTo>
                    <a:pt x="754" y="990"/>
                  </a:lnTo>
                  <a:lnTo>
                    <a:pt x="895" y="896"/>
                  </a:lnTo>
                  <a:lnTo>
                    <a:pt x="990" y="708"/>
                  </a:lnTo>
                  <a:lnTo>
                    <a:pt x="1037" y="519"/>
                  </a:lnTo>
                  <a:lnTo>
                    <a:pt x="990" y="331"/>
                  </a:lnTo>
                  <a:lnTo>
                    <a:pt x="895"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2"/>
            <p:cNvSpPr/>
            <p:nvPr/>
          </p:nvSpPr>
          <p:spPr>
            <a:xfrm>
              <a:off x="1238325" y="2167300"/>
              <a:ext cx="25925" cy="25950"/>
            </a:xfrm>
            <a:custGeom>
              <a:avLst/>
              <a:gdLst/>
              <a:ahLst/>
              <a:cxnLst/>
              <a:rect l="l" t="t" r="r" b="b"/>
              <a:pathLst>
                <a:path w="1037" h="1038" fill="none" extrusionOk="0">
                  <a:moveTo>
                    <a:pt x="471" y="1"/>
                  </a:moveTo>
                  <a:lnTo>
                    <a:pt x="471" y="1"/>
                  </a:lnTo>
                  <a:lnTo>
                    <a:pt x="283" y="48"/>
                  </a:lnTo>
                  <a:lnTo>
                    <a:pt x="142" y="189"/>
                  </a:lnTo>
                  <a:lnTo>
                    <a:pt x="47" y="331"/>
                  </a:lnTo>
                  <a:lnTo>
                    <a:pt x="0" y="566"/>
                  </a:lnTo>
                  <a:lnTo>
                    <a:pt x="0" y="566"/>
                  </a:lnTo>
                  <a:lnTo>
                    <a:pt x="47" y="755"/>
                  </a:lnTo>
                  <a:lnTo>
                    <a:pt x="189" y="896"/>
                  </a:lnTo>
                  <a:lnTo>
                    <a:pt x="330" y="990"/>
                  </a:lnTo>
                  <a:lnTo>
                    <a:pt x="566" y="1037"/>
                  </a:lnTo>
                  <a:lnTo>
                    <a:pt x="566" y="1037"/>
                  </a:lnTo>
                  <a:lnTo>
                    <a:pt x="754" y="990"/>
                  </a:lnTo>
                  <a:lnTo>
                    <a:pt x="895" y="896"/>
                  </a:lnTo>
                  <a:lnTo>
                    <a:pt x="990" y="708"/>
                  </a:lnTo>
                  <a:lnTo>
                    <a:pt x="1037" y="519"/>
                  </a:lnTo>
                  <a:lnTo>
                    <a:pt x="1037" y="519"/>
                  </a:lnTo>
                  <a:lnTo>
                    <a:pt x="990" y="331"/>
                  </a:lnTo>
                  <a:lnTo>
                    <a:pt x="895" y="142"/>
                  </a:lnTo>
                  <a:lnTo>
                    <a:pt x="707" y="48"/>
                  </a:lnTo>
                  <a:lnTo>
                    <a:pt x="519" y="1"/>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2"/>
            <p:cNvSpPr/>
            <p:nvPr/>
          </p:nvSpPr>
          <p:spPr>
            <a:xfrm>
              <a:off x="1239500" y="2168500"/>
              <a:ext cx="22400" cy="23575"/>
            </a:xfrm>
            <a:custGeom>
              <a:avLst/>
              <a:gdLst/>
              <a:ahLst/>
              <a:cxnLst/>
              <a:rect l="l" t="t" r="r" b="b"/>
              <a:pathLst>
                <a:path w="896" h="943" fill="none" extrusionOk="0">
                  <a:moveTo>
                    <a:pt x="424" y="942"/>
                  </a:moveTo>
                  <a:lnTo>
                    <a:pt x="424" y="942"/>
                  </a:lnTo>
                  <a:lnTo>
                    <a:pt x="283" y="895"/>
                  </a:lnTo>
                  <a:lnTo>
                    <a:pt x="95" y="801"/>
                  </a:lnTo>
                  <a:lnTo>
                    <a:pt x="0" y="660"/>
                  </a:lnTo>
                  <a:lnTo>
                    <a:pt x="0" y="471"/>
                  </a:lnTo>
                  <a:lnTo>
                    <a:pt x="0" y="471"/>
                  </a:lnTo>
                  <a:lnTo>
                    <a:pt x="0" y="283"/>
                  </a:lnTo>
                  <a:lnTo>
                    <a:pt x="95" y="141"/>
                  </a:lnTo>
                  <a:lnTo>
                    <a:pt x="283" y="47"/>
                  </a:lnTo>
                  <a:lnTo>
                    <a:pt x="424" y="0"/>
                  </a:lnTo>
                  <a:lnTo>
                    <a:pt x="424" y="0"/>
                  </a:lnTo>
                  <a:lnTo>
                    <a:pt x="613" y="47"/>
                  </a:lnTo>
                  <a:lnTo>
                    <a:pt x="754" y="141"/>
                  </a:lnTo>
                  <a:lnTo>
                    <a:pt x="896" y="283"/>
                  </a:lnTo>
                  <a:lnTo>
                    <a:pt x="896" y="471"/>
                  </a:lnTo>
                  <a:lnTo>
                    <a:pt x="896" y="471"/>
                  </a:lnTo>
                  <a:lnTo>
                    <a:pt x="896" y="660"/>
                  </a:lnTo>
                  <a:lnTo>
                    <a:pt x="754" y="801"/>
                  </a:lnTo>
                  <a:lnTo>
                    <a:pt x="613" y="895"/>
                  </a:lnTo>
                  <a:lnTo>
                    <a:pt x="424"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2"/>
            <p:cNvSpPr/>
            <p:nvPr/>
          </p:nvSpPr>
          <p:spPr>
            <a:xfrm>
              <a:off x="1244200" y="2055425"/>
              <a:ext cx="25950" cy="25925"/>
            </a:xfrm>
            <a:custGeom>
              <a:avLst/>
              <a:gdLst/>
              <a:ahLst/>
              <a:cxnLst/>
              <a:rect l="l" t="t" r="r" b="b"/>
              <a:pathLst>
                <a:path w="1038" h="1037" extrusionOk="0">
                  <a:moveTo>
                    <a:pt x="708" y="95"/>
                  </a:moveTo>
                  <a:lnTo>
                    <a:pt x="849" y="189"/>
                  </a:lnTo>
                  <a:lnTo>
                    <a:pt x="943" y="377"/>
                  </a:lnTo>
                  <a:lnTo>
                    <a:pt x="990" y="519"/>
                  </a:lnTo>
                  <a:lnTo>
                    <a:pt x="943" y="707"/>
                  </a:lnTo>
                  <a:lnTo>
                    <a:pt x="802" y="848"/>
                  </a:lnTo>
                  <a:lnTo>
                    <a:pt x="660" y="943"/>
                  </a:lnTo>
                  <a:lnTo>
                    <a:pt x="519" y="990"/>
                  </a:lnTo>
                  <a:lnTo>
                    <a:pt x="331" y="990"/>
                  </a:lnTo>
                  <a:lnTo>
                    <a:pt x="189" y="848"/>
                  </a:lnTo>
                  <a:lnTo>
                    <a:pt x="95" y="707"/>
                  </a:lnTo>
                  <a:lnTo>
                    <a:pt x="48" y="519"/>
                  </a:lnTo>
                  <a:lnTo>
                    <a:pt x="95" y="377"/>
                  </a:lnTo>
                  <a:lnTo>
                    <a:pt x="189" y="189"/>
                  </a:lnTo>
                  <a:lnTo>
                    <a:pt x="331" y="95"/>
                  </a:lnTo>
                  <a:close/>
                  <a:moveTo>
                    <a:pt x="519" y="0"/>
                  </a:moveTo>
                  <a:lnTo>
                    <a:pt x="284" y="47"/>
                  </a:lnTo>
                  <a:lnTo>
                    <a:pt x="142" y="189"/>
                  </a:lnTo>
                  <a:lnTo>
                    <a:pt x="48" y="330"/>
                  </a:lnTo>
                  <a:lnTo>
                    <a:pt x="1" y="519"/>
                  </a:lnTo>
                  <a:lnTo>
                    <a:pt x="48" y="754"/>
                  </a:lnTo>
                  <a:lnTo>
                    <a:pt x="142" y="895"/>
                  </a:lnTo>
                  <a:lnTo>
                    <a:pt x="284" y="1037"/>
                  </a:lnTo>
                  <a:lnTo>
                    <a:pt x="708" y="1037"/>
                  </a:lnTo>
                  <a:lnTo>
                    <a:pt x="849" y="895"/>
                  </a:lnTo>
                  <a:lnTo>
                    <a:pt x="990" y="754"/>
                  </a:lnTo>
                  <a:lnTo>
                    <a:pt x="1037" y="566"/>
                  </a:lnTo>
                  <a:lnTo>
                    <a:pt x="990" y="377"/>
                  </a:lnTo>
                  <a:lnTo>
                    <a:pt x="896" y="189"/>
                  </a:lnTo>
                  <a:lnTo>
                    <a:pt x="708"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2"/>
            <p:cNvSpPr/>
            <p:nvPr/>
          </p:nvSpPr>
          <p:spPr>
            <a:xfrm>
              <a:off x="1244200" y="2055425"/>
              <a:ext cx="25950" cy="25925"/>
            </a:xfrm>
            <a:custGeom>
              <a:avLst/>
              <a:gdLst/>
              <a:ahLst/>
              <a:cxnLst/>
              <a:rect l="l" t="t" r="r" b="b"/>
              <a:pathLst>
                <a:path w="1038" h="1037" fill="none" extrusionOk="0">
                  <a:moveTo>
                    <a:pt x="519" y="0"/>
                  </a:moveTo>
                  <a:lnTo>
                    <a:pt x="519" y="0"/>
                  </a:lnTo>
                  <a:lnTo>
                    <a:pt x="284" y="47"/>
                  </a:lnTo>
                  <a:lnTo>
                    <a:pt x="142" y="189"/>
                  </a:lnTo>
                  <a:lnTo>
                    <a:pt x="48" y="330"/>
                  </a:lnTo>
                  <a:lnTo>
                    <a:pt x="1" y="519"/>
                  </a:lnTo>
                  <a:lnTo>
                    <a:pt x="1" y="519"/>
                  </a:lnTo>
                  <a:lnTo>
                    <a:pt x="48" y="754"/>
                  </a:lnTo>
                  <a:lnTo>
                    <a:pt x="142" y="895"/>
                  </a:lnTo>
                  <a:lnTo>
                    <a:pt x="284" y="1037"/>
                  </a:lnTo>
                  <a:lnTo>
                    <a:pt x="519" y="1037"/>
                  </a:lnTo>
                  <a:lnTo>
                    <a:pt x="519" y="1037"/>
                  </a:lnTo>
                  <a:lnTo>
                    <a:pt x="708" y="1037"/>
                  </a:lnTo>
                  <a:lnTo>
                    <a:pt x="849" y="895"/>
                  </a:lnTo>
                  <a:lnTo>
                    <a:pt x="990" y="754"/>
                  </a:lnTo>
                  <a:lnTo>
                    <a:pt x="1037" y="566"/>
                  </a:lnTo>
                  <a:lnTo>
                    <a:pt x="1037" y="566"/>
                  </a:lnTo>
                  <a:lnTo>
                    <a:pt x="990" y="377"/>
                  </a:lnTo>
                  <a:lnTo>
                    <a:pt x="896" y="189"/>
                  </a:lnTo>
                  <a:lnTo>
                    <a:pt x="708" y="47"/>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2"/>
            <p:cNvSpPr/>
            <p:nvPr/>
          </p:nvSpPr>
          <p:spPr>
            <a:xfrm>
              <a:off x="1245400" y="2057775"/>
              <a:ext cx="23575" cy="22400"/>
            </a:xfrm>
            <a:custGeom>
              <a:avLst/>
              <a:gdLst/>
              <a:ahLst/>
              <a:cxnLst/>
              <a:rect l="l" t="t" r="r" b="b"/>
              <a:pathLst>
                <a:path w="943" h="896" fill="none" extrusionOk="0">
                  <a:moveTo>
                    <a:pt x="471" y="896"/>
                  </a:moveTo>
                  <a:lnTo>
                    <a:pt x="471" y="896"/>
                  </a:lnTo>
                  <a:lnTo>
                    <a:pt x="283" y="896"/>
                  </a:lnTo>
                  <a:lnTo>
                    <a:pt x="141" y="754"/>
                  </a:lnTo>
                  <a:lnTo>
                    <a:pt x="47" y="613"/>
                  </a:lnTo>
                  <a:lnTo>
                    <a:pt x="0" y="425"/>
                  </a:lnTo>
                  <a:lnTo>
                    <a:pt x="0" y="425"/>
                  </a:lnTo>
                  <a:lnTo>
                    <a:pt x="47" y="283"/>
                  </a:lnTo>
                  <a:lnTo>
                    <a:pt x="141" y="95"/>
                  </a:lnTo>
                  <a:lnTo>
                    <a:pt x="283" y="1"/>
                  </a:lnTo>
                  <a:lnTo>
                    <a:pt x="471" y="1"/>
                  </a:lnTo>
                  <a:lnTo>
                    <a:pt x="471" y="1"/>
                  </a:lnTo>
                  <a:lnTo>
                    <a:pt x="660" y="1"/>
                  </a:lnTo>
                  <a:lnTo>
                    <a:pt x="801" y="95"/>
                  </a:lnTo>
                  <a:lnTo>
                    <a:pt x="895" y="283"/>
                  </a:lnTo>
                  <a:lnTo>
                    <a:pt x="942" y="425"/>
                  </a:lnTo>
                  <a:lnTo>
                    <a:pt x="942" y="425"/>
                  </a:lnTo>
                  <a:lnTo>
                    <a:pt x="895" y="613"/>
                  </a:lnTo>
                  <a:lnTo>
                    <a:pt x="754" y="754"/>
                  </a:lnTo>
                  <a:lnTo>
                    <a:pt x="612" y="849"/>
                  </a:lnTo>
                  <a:lnTo>
                    <a:pt x="471" y="896"/>
                  </a:lnTo>
                  <a:lnTo>
                    <a:pt x="471" y="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2"/>
            <p:cNvSpPr/>
            <p:nvPr/>
          </p:nvSpPr>
          <p:spPr>
            <a:xfrm>
              <a:off x="1385550" y="2261525"/>
              <a:ext cx="25925" cy="25950"/>
            </a:xfrm>
            <a:custGeom>
              <a:avLst/>
              <a:gdLst/>
              <a:ahLst/>
              <a:cxnLst/>
              <a:rect l="l" t="t" r="r" b="b"/>
              <a:pathLst>
                <a:path w="1037" h="1038" extrusionOk="0">
                  <a:moveTo>
                    <a:pt x="518" y="1"/>
                  </a:moveTo>
                  <a:lnTo>
                    <a:pt x="330" y="48"/>
                  </a:lnTo>
                  <a:lnTo>
                    <a:pt x="142" y="142"/>
                  </a:lnTo>
                  <a:lnTo>
                    <a:pt x="47" y="283"/>
                  </a:lnTo>
                  <a:lnTo>
                    <a:pt x="0" y="519"/>
                  </a:lnTo>
                  <a:lnTo>
                    <a:pt x="47" y="707"/>
                  </a:lnTo>
                  <a:lnTo>
                    <a:pt x="142" y="896"/>
                  </a:lnTo>
                  <a:lnTo>
                    <a:pt x="330" y="990"/>
                  </a:lnTo>
                  <a:lnTo>
                    <a:pt x="518" y="1037"/>
                  </a:lnTo>
                  <a:lnTo>
                    <a:pt x="707" y="990"/>
                  </a:lnTo>
                  <a:lnTo>
                    <a:pt x="895" y="896"/>
                  </a:lnTo>
                  <a:lnTo>
                    <a:pt x="990" y="707"/>
                  </a:lnTo>
                  <a:lnTo>
                    <a:pt x="895" y="849"/>
                  </a:lnTo>
                  <a:lnTo>
                    <a:pt x="707" y="943"/>
                  </a:lnTo>
                  <a:lnTo>
                    <a:pt x="566" y="990"/>
                  </a:lnTo>
                  <a:lnTo>
                    <a:pt x="518" y="990"/>
                  </a:lnTo>
                  <a:lnTo>
                    <a:pt x="377" y="943"/>
                  </a:lnTo>
                  <a:lnTo>
                    <a:pt x="189" y="802"/>
                  </a:lnTo>
                  <a:lnTo>
                    <a:pt x="142" y="660"/>
                  </a:lnTo>
                  <a:lnTo>
                    <a:pt x="94" y="472"/>
                  </a:lnTo>
                  <a:lnTo>
                    <a:pt x="142" y="283"/>
                  </a:lnTo>
                  <a:lnTo>
                    <a:pt x="236" y="142"/>
                  </a:lnTo>
                  <a:lnTo>
                    <a:pt x="377" y="48"/>
                  </a:lnTo>
                  <a:lnTo>
                    <a:pt x="566" y="48"/>
                  </a:lnTo>
                  <a:lnTo>
                    <a:pt x="754" y="95"/>
                  </a:lnTo>
                  <a:lnTo>
                    <a:pt x="895" y="189"/>
                  </a:lnTo>
                  <a:lnTo>
                    <a:pt x="990" y="331"/>
                  </a:lnTo>
                  <a:lnTo>
                    <a:pt x="1037" y="519"/>
                  </a:lnTo>
                  <a:lnTo>
                    <a:pt x="990" y="283"/>
                  </a:lnTo>
                  <a:lnTo>
                    <a:pt x="895" y="142"/>
                  </a:lnTo>
                  <a:lnTo>
                    <a:pt x="754"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2"/>
            <p:cNvSpPr/>
            <p:nvPr/>
          </p:nvSpPr>
          <p:spPr>
            <a:xfrm>
              <a:off x="1385550" y="2261525"/>
              <a:ext cx="25925" cy="25950"/>
            </a:xfrm>
            <a:custGeom>
              <a:avLst/>
              <a:gdLst/>
              <a:ahLst/>
              <a:cxnLst/>
              <a:rect l="l" t="t" r="r" b="b"/>
              <a:pathLst>
                <a:path w="1037" h="1038" fill="none" extrusionOk="0">
                  <a:moveTo>
                    <a:pt x="518" y="1"/>
                  </a:moveTo>
                  <a:lnTo>
                    <a:pt x="518" y="1"/>
                  </a:lnTo>
                  <a:lnTo>
                    <a:pt x="330" y="48"/>
                  </a:lnTo>
                  <a:lnTo>
                    <a:pt x="142" y="142"/>
                  </a:lnTo>
                  <a:lnTo>
                    <a:pt x="47" y="283"/>
                  </a:lnTo>
                  <a:lnTo>
                    <a:pt x="0" y="519"/>
                  </a:lnTo>
                  <a:lnTo>
                    <a:pt x="0" y="519"/>
                  </a:lnTo>
                  <a:lnTo>
                    <a:pt x="47" y="707"/>
                  </a:lnTo>
                  <a:lnTo>
                    <a:pt x="142" y="896"/>
                  </a:lnTo>
                  <a:lnTo>
                    <a:pt x="330" y="990"/>
                  </a:lnTo>
                  <a:lnTo>
                    <a:pt x="518" y="1037"/>
                  </a:lnTo>
                  <a:lnTo>
                    <a:pt x="518" y="1037"/>
                  </a:lnTo>
                  <a:lnTo>
                    <a:pt x="707" y="990"/>
                  </a:lnTo>
                  <a:lnTo>
                    <a:pt x="895" y="896"/>
                  </a:lnTo>
                  <a:lnTo>
                    <a:pt x="990" y="707"/>
                  </a:lnTo>
                  <a:lnTo>
                    <a:pt x="1037" y="519"/>
                  </a:lnTo>
                  <a:lnTo>
                    <a:pt x="1037" y="519"/>
                  </a:lnTo>
                  <a:lnTo>
                    <a:pt x="1037" y="519"/>
                  </a:lnTo>
                  <a:lnTo>
                    <a:pt x="990" y="283"/>
                  </a:lnTo>
                  <a:lnTo>
                    <a:pt x="895" y="142"/>
                  </a:lnTo>
                  <a:lnTo>
                    <a:pt x="754" y="48"/>
                  </a:lnTo>
                  <a:lnTo>
                    <a:pt x="5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2"/>
            <p:cNvSpPr/>
            <p:nvPr/>
          </p:nvSpPr>
          <p:spPr>
            <a:xfrm>
              <a:off x="1387900" y="2262700"/>
              <a:ext cx="23575" cy="23600"/>
            </a:xfrm>
            <a:custGeom>
              <a:avLst/>
              <a:gdLst/>
              <a:ahLst/>
              <a:cxnLst/>
              <a:rect l="l" t="t" r="r" b="b"/>
              <a:pathLst>
                <a:path w="943" h="944" fill="none" extrusionOk="0">
                  <a:moveTo>
                    <a:pt x="424" y="943"/>
                  </a:moveTo>
                  <a:lnTo>
                    <a:pt x="424" y="943"/>
                  </a:lnTo>
                  <a:lnTo>
                    <a:pt x="283" y="896"/>
                  </a:lnTo>
                  <a:lnTo>
                    <a:pt x="95" y="755"/>
                  </a:lnTo>
                  <a:lnTo>
                    <a:pt x="48" y="613"/>
                  </a:lnTo>
                  <a:lnTo>
                    <a:pt x="0" y="425"/>
                  </a:lnTo>
                  <a:lnTo>
                    <a:pt x="0" y="425"/>
                  </a:lnTo>
                  <a:lnTo>
                    <a:pt x="48" y="236"/>
                  </a:lnTo>
                  <a:lnTo>
                    <a:pt x="142" y="95"/>
                  </a:lnTo>
                  <a:lnTo>
                    <a:pt x="283" y="1"/>
                  </a:lnTo>
                  <a:lnTo>
                    <a:pt x="472" y="1"/>
                  </a:lnTo>
                  <a:lnTo>
                    <a:pt x="472" y="1"/>
                  </a:lnTo>
                  <a:lnTo>
                    <a:pt x="660" y="48"/>
                  </a:lnTo>
                  <a:lnTo>
                    <a:pt x="801" y="142"/>
                  </a:lnTo>
                  <a:lnTo>
                    <a:pt x="896" y="284"/>
                  </a:lnTo>
                  <a:lnTo>
                    <a:pt x="943" y="472"/>
                  </a:lnTo>
                  <a:lnTo>
                    <a:pt x="943" y="472"/>
                  </a:lnTo>
                  <a:lnTo>
                    <a:pt x="943" y="472"/>
                  </a:lnTo>
                  <a:lnTo>
                    <a:pt x="896" y="660"/>
                  </a:lnTo>
                  <a:lnTo>
                    <a:pt x="801" y="802"/>
                  </a:lnTo>
                  <a:lnTo>
                    <a:pt x="613" y="896"/>
                  </a:lnTo>
                  <a:lnTo>
                    <a:pt x="472" y="943"/>
                  </a:lnTo>
                  <a:lnTo>
                    <a:pt x="424" y="943"/>
                  </a:lnTo>
                  <a:lnTo>
                    <a:pt x="424"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2"/>
            <p:cNvSpPr/>
            <p:nvPr/>
          </p:nvSpPr>
          <p:spPr>
            <a:xfrm>
              <a:off x="1250100" y="2274500"/>
              <a:ext cx="27125" cy="25925"/>
            </a:xfrm>
            <a:custGeom>
              <a:avLst/>
              <a:gdLst/>
              <a:ahLst/>
              <a:cxnLst/>
              <a:rect l="l" t="t" r="r" b="b"/>
              <a:pathLst>
                <a:path w="1085" h="1037" extrusionOk="0">
                  <a:moveTo>
                    <a:pt x="519" y="0"/>
                  </a:moveTo>
                  <a:lnTo>
                    <a:pt x="330" y="47"/>
                  </a:lnTo>
                  <a:lnTo>
                    <a:pt x="142" y="141"/>
                  </a:lnTo>
                  <a:lnTo>
                    <a:pt x="48" y="330"/>
                  </a:lnTo>
                  <a:lnTo>
                    <a:pt x="0" y="518"/>
                  </a:lnTo>
                  <a:lnTo>
                    <a:pt x="95" y="707"/>
                  </a:lnTo>
                  <a:lnTo>
                    <a:pt x="95" y="707"/>
                  </a:lnTo>
                  <a:lnTo>
                    <a:pt x="48" y="518"/>
                  </a:lnTo>
                  <a:lnTo>
                    <a:pt x="95" y="330"/>
                  </a:lnTo>
                  <a:lnTo>
                    <a:pt x="189" y="188"/>
                  </a:lnTo>
                  <a:lnTo>
                    <a:pt x="330" y="94"/>
                  </a:lnTo>
                  <a:lnTo>
                    <a:pt x="519" y="47"/>
                  </a:lnTo>
                  <a:lnTo>
                    <a:pt x="707" y="94"/>
                  </a:lnTo>
                  <a:lnTo>
                    <a:pt x="848" y="188"/>
                  </a:lnTo>
                  <a:lnTo>
                    <a:pt x="943" y="330"/>
                  </a:lnTo>
                  <a:lnTo>
                    <a:pt x="990" y="518"/>
                  </a:lnTo>
                  <a:lnTo>
                    <a:pt x="943" y="707"/>
                  </a:lnTo>
                  <a:lnTo>
                    <a:pt x="848" y="848"/>
                  </a:lnTo>
                  <a:lnTo>
                    <a:pt x="707" y="942"/>
                  </a:lnTo>
                  <a:lnTo>
                    <a:pt x="519" y="989"/>
                  </a:lnTo>
                  <a:lnTo>
                    <a:pt x="330" y="942"/>
                  </a:lnTo>
                  <a:lnTo>
                    <a:pt x="189" y="848"/>
                  </a:lnTo>
                  <a:lnTo>
                    <a:pt x="95" y="707"/>
                  </a:lnTo>
                  <a:lnTo>
                    <a:pt x="189" y="895"/>
                  </a:lnTo>
                  <a:lnTo>
                    <a:pt x="377" y="989"/>
                  </a:lnTo>
                  <a:lnTo>
                    <a:pt x="566" y="1036"/>
                  </a:lnTo>
                  <a:lnTo>
                    <a:pt x="754" y="989"/>
                  </a:lnTo>
                  <a:lnTo>
                    <a:pt x="943" y="848"/>
                  </a:lnTo>
                  <a:lnTo>
                    <a:pt x="1037" y="707"/>
                  </a:lnTo>
                  <a:lnTo>
                    <a:pt x="1084" y="518"/>
                  </a:lnTo>
                  <a:lnTo>
                    <a:pt x="990" y="283"/>
                  </a:lnTo>
                  <a:lnTo>
                    <a:pt x="896" y="141"/>
                  </a:lnTo>
                  <a:lnTo>
                    <a:pt x="7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2"/>
            <p:cNvSpPr/>
            <p:nvPr/>
          </p:nvSpPr>
          <p:spPr>
            <a:xfrm>
              <a:off x="1250100" y="2274500"/>
              <a:ext cx="27125" cy="25925"/>
            </a:xfrm>
            <a:custGeom>
              <a:avLst/>
              <a:gdLst/>
              <a:ahLst/>
              <a:cxnLst/>
              <a:rect l="l" t="t" r="r" b="b"/>
              <a:pathLst>
                <a:path w="1085" h="1037" fill="none" extrusionOk="0">
                  <a:moveTo>
                    <a:pt x="519" y="0"/>
                  </a:moveTo>
                  <a:lnTo>
                    <a:pt x="519" y="0"/>
                  </a:lnTo>
                  <a:lnTo>
                    <a:pt x="330" y="47"/>
                  </a:lnTo>
                  <a:lnTo>
                    <a:pt x="142" y="141"/>
                  </a:lnTo>
                  <a:lnTo>
                    <a:pt x="48" y="330"/>
                  </a:lnTo>
                  <a:lnTo>
                    <a:pt x="0" y="518"/>
                  </a:lnTo>
                  <a:lnTo>
                    <a:pt x="0" y="518"/>
                  </a:lnTo>
                  <a:lnTo>
                    <a:pt x="95" y="707"/>
                  </a:lnTo>
                  <a:lnTo>
                    <a:pt x="189" y="895"/>
                  </a:lnTo>
                  <a:lnTo>
                    <a:pt x="377" y="989"/>
                  </a:lnTo>
                  <a:lnTo>
                    <a:pt x="566" y="1036"/>
                  </a:lnTo>
                  <a:lnTo>
                    <a:pt x="566" y="1036"/>
                  </a:lnTo>
                  <a:lnTo>
                    <a:pt x="754" y="989"/>
                  </a:lnTo>
                  <a:lnTo>
                    <a:pt x="943" y="848"/>
                  </a:lnTo>
                  <a:lnTo>
                    <a:pt x="1037" y="707"/>
                  </a:lnTo>
                  <a:lnTo>
                    <a:pt x="1084" y="518"/>
                  </a:lnTo>
                  <a:lnTo>
                    <a:pt x="1084" y="518"/>
                  </a:lnTo>
                  <a:lnTo>
                    <a:pt x="990" y="283"/>
                  </a:lnTo>
                  <a:lnTo>
                    <a:pt x="896" y="141"/>
                  </a:lnTo>
                  <a:lnTo>
                    <a:pt x="707"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2"/>
            <p:cNvSpPr/>
            <p:nvPr/>
          </p:nvSpPr>
          <p:spPr>
            <a:xfrm>
              <a:off x="1251275" y="2275675"/>
              <a:ext cx="23575" cy="23575"/>
            </a:xfrm>
            <a:custGeom>
              <a:avLst/>
              <a:gdLst/>
              <a:ahLst/>
              <a:cxnLst/>
              <a:rect l="l" t="t" r="r" b="b"/>
              <a:pathLst>
                <a:path w="943" h="943" fill="none" extrusionOk="0">
                  <a:moveTo>
                    <a:pt x="472" y="942"/>
                  </a:moveTo>
                  <a:lnTo>
                    <a:pt x="472" y="942"/>
                  </a:lnTo>
                  <a:lnTo>
                    <a:pt x="283" y="895"/>
                  </a:lnTo>
                  <a:lnTo>
                    <a:pt x="142" y="801"/>
                  </a:lnTo>
                  <a:lnTo>
                    <a:pt x="48" y="660"/>
                  </a:lnTo>
                  <a:lnTo>
                    <a:pt x="1" y="471"/>
                  </a:lnTo>
                  <a:lnTo>
                    <a:pt x="1" y="471"/>
                  </a:lnTo>
                  <a:lnTo>
                    <a:pt x="48" y="283"/>
                  </a:lnTo>
                  <a:lnTo>
                    <a:pt x="142" y="141"/>
                  </a:lnTo>
                  <a:lnTo>
                    <a:pt x="283" y="47"/>
                  </a:lnTo>
                  <a:lnTo>
                    <a:pt x="472" y="0"/>
                  </a:lnTo>
                  <a:lnTo>
                    <a:pt x="472" y="0"/>
                  </a:lnTo>
                  <a:lnTo>
                    <a:pt x="660" y="47"/>
                  </a:lnTo>
                  <a:lnTo>
                    <a:pt x="801" y="141"/>
                  </a:lnTo>
                  <a:lnTo>
                    <a:pt x="896" y="283"/>
                  </a:lnTo>
                  <a:lnTo>
                    <a:pt x="943" y="471"/>
                  </a:lnTo>
                  <a:lnTo>
                    <a:pt x="943" y="471"/>
                  </a:lnTo>
                  <a:lnTo>
                    <a:pt x="896" y="660"/>
                  </a:lnTo>
                  <a:lnTo>
                    <a:pt x="801" y="801"/>
                  </a:lnTo>
                  <a:lnTo>
                    <a:pt x="660" y="895"/>
                  </a:lnTo>
                  <a:lnTo>
                    <a:pt x="472"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2"/>
            <p:cNvSpPr/>
            <p:nvPr/>
          </p:nvSpPr>
          <p:spPr>
            <a:xfrm>
              <a:off x="1244200" y="2379300"/>
              <a:ext cx="25950" cy="25950"/>
            </a:xfrm>
            <a:custGeom>
              <a:avLst/>
              <a:gdLst/>
              <a:ahLst/>
              <a:cxnLst/>
              <a:rect l="l" t="t" r="r" b="b"/>
              <a:pathLst>
                <a:path w="1038" h="1038" extrusionOk="0">
                  <a:moveTo>
                    <a:pt x="519" y="48"/>
                  </a:moveTo>
                  <a:lnTo>
                    <a:pt x="708" y="95"/>
                  </a:lnTo>
                  <a:lnTo>
                    <a:pt x="849" y="189"/>
                  </a:lnTo>
                  <a:lnTo>
                    <a:pt x="943" y="331"/>
                  </a:lnTo>
                  <a:lnTo>
                    <a:pt x="990" y="519"/>
                  </a:lnTo>
                  <a:lnTo>
                    <a:pt x="943" y="708"/>
                  </a:lnTo>
                  <a:lnTo>
                    <a:pt x="849" y="849"/>
                  </a:lnTo>
                  <a:lnTo>
                    <a:pt x="708" y="943"/>
                  </a:lnTo>
                  <a:lnTo>
                    <a:pt x="519" y="990"/>
                  </a:lnTo>
                  <a:lnTo>
                    <a:pt x="331" y="943"/>
                  </a:lnTo>
                  <a:lnTo>
                    <a:pt x="189" y="849"/>
                  </a:lnTo>
                  <a:lnTo>
                    <a:pt x="95" y="708"/>
                  </a:lnTo>
                  <a:lnTo>
                    <a:pt x="48" y="519"/>
                  </a:lnTo>
                  <a:lnTo>
                    <a:pt x="95" y="331"/>
                  </a:lnTo>
                  <a:lnTo>
                    <a:pt x="189" y="189"/>
                  </a:lnTo>
                  <a:lnTo>
                    <a:pt x="331" y="95"/>
                  </a:lnTo>
                  <a:lnTo>
                    <a:pt x="519" y="48"/>
                  </a:lnTo>
                  <a:close/>
                  <a:moveTo>
                    <a:pt x="519" y="1"/>
                  </a:moveTo>
                  <a:lnTo>
                    <a:pt x="284" y="48"/>
                  </a:lnTo>
                  <a:lnTo>
                    <a:pt x="142" y="142"/>
                  </a:lnTo>
                  <a:lnTo>
                    <a:pt x="48" y="331"/>
                  </a:lnTo>
                  <a:lnTo>
                    <a:pt x="1" y="519"/>
                  </a:lnTo>
                  <a:lnTo>
                    <a:pt x="48" y="708"/>
                  </a:lnTo>
                  <a:lnTo>
                    <a:pt x="142" y="896"/>
                  </a:lnTo>
                  <a:lnTo>
                    <a:pt x="284" y="990"/>
                  </a:lnTo>
                  <a:lnTo>
                    <a:pt x="519" y="1037"/>
                  </a:lnTo>
                  <a:lnTo>
                    <a:pt x="708" y="990"/>
                  </a:lnTo>
                  <a:lnTo>
                    <a:pt x="896" y="896"/>
                  </a:lnTo>
                  <a:lnTo>
                    <a:pt x="990" y="708"/>
                  </a:lnTo>
                  <a:lnTo>
                    <a:pt x="1037" y="519"/>
                  </a:lnTo>
                  <a:lnTo>
                    <a:pt x="990" y="284"/>
                  </a:lnTo>
                  <a:lnTo>
                    <a:pt x="849" y="142"/>
                  </a:lnTo>
                  <a:lnTo>
                    <a:pt x="708"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2"/>
            <p:cNvSpPr/>
            <p:nvPr/>
          </p:nvSpPr>
          <p:spPr>
            <a:xfrm>
              <a:off x="1244200" y="2379300"/>
              <a:ext cx="25950" cy="25950"/>
            </a:xfrm>
            <a:custGeom>
              <a:avLst/>
              <a:gdLst/>
              <a:ahLst/>
              <a:cxnLst/>
              <a:rect l="l" t="t" r="r" b="b"/>
              <a:pathLst>
                <a:path w="1038" h="1038" fill="none" extrusionOk="0">
                  <a:moveTo>
                    <a:pt x="519" y="1"/>
                  </a:moveTo>
                  <a:lnTo>
                    <a:pt x="519" y="1"/>
                  </a:lnTo>
                  <a:lnTo>
                    <a:pt x="284" y="48"/>
                  </a:lnTo>
                  <a:lnTo>
                    <a:pt x="142" y="142"/>
                  </a:lnTo>
                  <a:lnTo>
                    <a:pt x="48" y="331"/>
                  </a:lnTo>
                  <a:lnTo>
                    <a:pt x="1" y="519"/>
                  </a:lnTo>
                  <a:lnTo>
                    <a:pt x="1" y="519"/>
                  </a:lnTo>
                  <a:lnTo>
                    <a:pt x="48" y="708"/>
                  </a:lnTo>
                  <a:lnTo>
                    <a:pt x="142" y="896"/>
                  </a:lnTo>
                  <a:lnTo>
                    <a:pt x="284" y="990"/>
                  </a:lnTo>
                  <a:lnTo>
                    <a:pt x="519" y="1037"/>
                  </a:lnTo>
                  <a:lnTo>
                    <a:pt x="519" y="1037"/>
                  </a:lnTo>
                  <a:lnTo>
                    <a:pt x="708" y="990"/>
                  </a:lnTo>
                  <a:lnTo>
                    <a:pt x="896" y="896"/>
                  </a:lnTo>
                  <a:lnTo>
                    <a:pt x="990" y="708"/>
                  </a:lnTo>
                  <a:lnTo>
                    <a:pt x="1037" y="519"/>
                  </a:lnTo>
                  <a:lnTo>
                    <a:pt x="1037" y="519"/>
                  </a:lnTo>
                  <a:lnTo>
                    <a:pt x="1037" y="519"/>
                  </a:lnTo>
                  <a:lnTo>
                    <a:pt x="990" y="284"/>
                  </a:lnTo>
                  <a:lnTo>
                    <a:pt x="849" y="142"/>
                  </a:lnTo>
                  <a:lnTo>
                    <a:pt x="708" y="48"/>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2"/>
            <p:cNvSpPr/>
            <p:nvPr/>
          </p:nvSpPr>
          <p:spPr>
            <a:xfrm>
              <a:off x="1245400" y="2380500"/>
              <a:ext cx="23575" cy="23575"/>
            </a:xfrm>
            <a:custGeom>
              <a:avLst/>
              <a:gdLst/>
              <a:ahLst/>
              <a:cxnLst/>
              <a:rect l="l" t="t" r="r" b="b"/>
              <a:pathLst>
                <a:path w="943" h="943" fill="none" extrusionOk="0">
                  <a:moveTo>
                    <a:pt x="471" y="942"/>
                  </a:moveTo>
                  <a:lnTo>
                    <a:pt x="471" y="942"/>
                  </a:lnTo>
                  <a:lnTo>
                    <a:pt x="283" y="895"/>
                  </a:lnTo>
                  <a:lnTo>
                    <a:pt x="141" y="801"/>
                  </a:lnTo>
                  <a:lnTo>
                    <a:pt x="47" y="660"/>
                  </a:lnTo>
                  <a:lnTo>
                    <a:pt x="0" y="471"/>
                  </a:lnTo>
                  <a:lnTo>
                    <a:pt x="0" y="471"/>
                  </a:lnTo>
                  <a:lnTo>
                    <a:pt x="47" y="283"/>
                  </a:lnTo>
                  <a:lnTo>
                    <a:pt x="141" y="141"/>
                  </a:lnTo>
                  <a:lnTo>
                    <a:pt x="283" y="47"/>
                  </a:lnTo>
                  <a:lnTo>
                    <a:pt x="471" y="0"/>
                  </a:lnTo>
                  <a:lnTo>
                    <a:pt x="471" y="0"/>
                  </a:lnTo>
                  <a:lnTo>
                    <a:pt x="660" y="47"/>
                  </a:lnTo>
                  <a:lnTo>
                    <a:pt x="801" y="141"/>
                  </a:lnTo>
                  <a:lnTo>
                    <a:pt x="895" y="283"/>
                  </a:lnTo>
                  <a:lnTo>
                    <a:pt x="942" y="471"/>
                  </a:lnTo>
                  <a:lnTo>
                    <a:pt x="942" y="471"/>
                  </a:lnTo>
                  <a:lnTo>
                    <a:pt x="895" y="660"/>
                  </a:lnTo>
                  <a:lnTo>
                    <a:pt x="801" y="801"/>
                  </a:lnTo>
                  <a:lnTo>
                    <a:pt x="660" y="895"/>
                  </a:lnTo>
                  <a:lnTo>
                    <a:pt x="471"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2"/>
            <p:cNvSpPr/>
            <p:nvPr/>
          </p:nvSpPr>
          <p:spPr>
            <a:xfrm>
              <a:off x="1129975" y="2488850"/>
              <a:ext cx="12975" cy="24750"/>
            </a:xfrm>
            <a:custGeom>
              <a:avLst/>
              <a:gdLst/>
              <a:ahLst/>
              <a:cxnLst/>
              <a:rect l="l" t="t" r="r" b="b"/>
              <a:pathLst>
                <a:path w="519" h="990" extrusionOk="0">
                  <a:moveTo>
                    <a:pt x="141" y="0"/>
                  </a:moveTo>
                  <a:lnTo>
                    <a:pt x="141" y="47"/>
                  </a:lnTo>
                  <a:lnTo>
                    <a:pt x="283" y="142"/>
                  </a:lnTo>
                  <a:lnTo>
                    <a:pt x="424" y="283"/>
                  </a:lnTo>
                  <a:lnTo>
                    <a:pt x="424" y="471"/>
                  </a:lnTo>
                  <a:lnTo>
                    <a:pt x="424" y="660"/>
                  </a:lnTo>
                  <a:lnTo>
                    <a:pt x="330" y="754"/>
                  </a:lnTo>
                  <a:lnTo>
                    <a:pt x="236" y="848"/>
                  </a:lnTo>
                  <a:lnTo>
                    <a:pt x="141" y="895"/>
                  </a:lnTo>
                  <a:lnTo>
                    <a:pt x="0" y="942"/>
                  </a:lnTo>
                  <a:lnTo>
                    <a:pt x="0" y="990"/>
                  </a:lnTo>
                  <a:lnTo>
                    <a:pt x="189" y="942"/>
                  </a:lnTo>
                  <a:lnTo>
                    <a:pt x="377" y="848"/>
                  </a:lnTo>
                  <a:lnTo>
                    <a:pt x="471" y="660"/>
                  </a:lnTo>
                  <a:lnTo>
                    <a:pt x="518" y="471"/>
                  </a:lnTo>
                  <a:lnTo>
                    <a:pt x="471" y="330"/>
                  </a:lnTo>
                  <a:lnTo>
                    <a:pt x="424" y="189"/>
                  </a:lnTo>
                  <a:lnTo>
                    <a:pt x="283" y="94"/>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2"/>
            <p:cNvSpPr/>
            <p:nvPr/>
          </p:nvSpPr>
          <p:spPr>
            <a:xfrm>
              <a:off x="1129975" y="2488850"/>
              <a:ext cx="12975" cy="24750"/>
            </a:xfrm>
            <a:custGeom>
              <a:avLst/>
              <a:gdLst/>
              <a:ahLst/>
              <a:cxnLst/>
              <a:rect l="l" t="t" r="r" b="b"/>
              <a:pathLst>
                <a:path w="519" h="990" fill="none" extrusionOk="0">
                  <a:moveTo>
                    <a:pt x="141" y="0"/>
                  </a:moveTo>
                  <a:lnTo>
                    <a:pt x="141" y="47"/>
                  </a:lnTo>
                  <a:lnTo>
                    <a:pt x="141" y="47"/>
                  </a:lnTo>
                  <a:lnTo>
                    <a:pt x="283" y="142"/>
                  </a:lnTo>
                  <a:lnTo>
                    <a:pt x="424" y="283"/>
                  </a:lnTo>
                  <a:lnTo>
                    <a:pt x="424" y="471"/>
                  </a:lnTo>
                  <a:lnTo>
                    <a:pt x="424" y="660"/>
                  </a:lnTo>
                  <a:lnTo>
                    <a:pt x="424" y="660"/>
                  </a:lnTo>
                  <a:lnTo>
                    <a:pt x="330" y="754"/>
                  </a:lnTo>
                  <a:lnTo>
                    <a:pt x="236" y="848"/>
                  </a:lnTo>
                  <a:lnTo>
                    <a:pt x="141" y="895"/>
                  </a:lnTo>
                  <a:lnTo>
                    <a:pt x="0" y="942"/>
                  </a:lnTo>
                  <a:lnTo>
                    <a:pt x="0" y="942"/>
                  </a:lnTo>
                  <a:lnTo>
                    <a:pt x="0" y="990"/>
                  </a:lnTo>
                  <a:lnTo>
                    <a:pt x="0" y="990"/>
                  </a:lnTo>
                  <a:lnTo>
                    <a:pt x="189" y="942"/>
                  </a:lnTo>
                  <a:lnTo>
                    <a:pt x="377" y="848"/>
                  </a:lnTo>
                  <a:lnTo>
                    <a:pt x="471" y="660"/>
                  </a:lnTo>
                  <a:lnTo>
                    <a:pt x="518" y="471"/>
                  </a:lnTo>
                  <a:lnTo>
                    <a:pt x="518" y="471"/>
                  </a:lnTo>
                  <a:lnTo>
                    <a:pt x="471" y="330"/>
                  </a:lnTo>
                  <a:lnTo>
                    <a:pt x="424" y="189"/>
                  </a:lnTo>
                  <a:lnTo>
                    <a:pt x="283" y="94"/>
                  </a:lnTo>
                  <a:lnTo>
                    <a:pt x="1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2"/>
            <p:cNvSpPr/>
            <p:nvPr/>
          </p:nvSpPr>
          <p:spPr>
            <a:xfrm>
              <a:off x="1244200" y="2487675"/>
              <a:ext cx="25950" cy="25925"/>
            </a:xfrm>
            <a:custGeom>
              <a:avLst/>
              <a:gdLst/>
              <a:ahLst/>
              <a:cxnLst/>
              <a:rect l="l" t="t" r="r" b="b"/>
              <a:pathLst>
                <a:path w="1038" h="1037" extrusionOk="0">
                  <a:moveTo>
                    <a:pt x="519" y="47"/>
                  </a:moveTo>
                  <a:lnTo>
                    <a:pt x="708" y="94"/>
                  </a:lnTo>
                  <a:lnTo>
                    <a:pt x="849" y="189"/>
                  </a:lnTo>
                  <a:lnTo>
                    <a:pt x="943" y="330"/>
                  </a:lnTo>
                  <a:lnTo>
                    <a:pt x="990" y="518"/>
                  </a:lnTo>
                  <a:lnTo>
                    <a:pt x="943" y="707"/>
                  </a:lnTo>
                  <a:lnTo>
                    <a:pt x="849" y="848"/>
                  </a:lnTo>
                  <a:lnTo>
                    <a:pt x="708" y="942"/>
                  </a:lnTo>
                  <a:lnTo>
                    <a:pt x="519" y="989"/>
                  </a:lnTo>
                  <a:lnTo>
                    <a:pt x="331" y="942"/>
                  </a:lnTo>
                  <a:lnTo>
                    <a:pt x="189" y="848"/>
                  </a:lnTo>
                  <a:lnTo>
                    <a:pt x="95" y="707"/>
                  </a:lnTo>
                  <a:lnTo>
                    <a:pt x="48" y="518"/>
                  </a:lnTo>
                  <a:lnTo>
                    <a:pt x="95" y="330"/>
                  </a:lnTo>
                  <a:lnTo>
                    <a:pt x="189" y="189"/>
                  </a:lnTo>
                  <a:lnTo>
                    <a:pt x="331" y="94"/>
                  </a:lnTo>
                  <a:lnTo>
                    <a:pt x="519" y="47"/>
                  </a:lnTo>
                  <a:close/>
                  <a:moveTo>
                    <a:pt x="519" y="0"/>
                  </a:moveTo>
                  <a:lnTo>
                    <a:pt x="284" y="47"/>
                  </a:lnTo>
                  <a:lnTo>
                    <a:pt x="142" y="189"/>
                  </a:lnTo>
                  <a:lnTo>
                    <a:pt x="48" y="330"/>
                  </a:lnTo>
                  <a:lnTo>
                    <a:pt x="1" y="518"/>
                  </a:lnTo>
                  <a:lnTo>
                    <a:pt x="48" y="754"/>
                  </a:lnTo>
                  <a:lnTo>
                    <a:pt x="142" y="895"/>
                  </a:lnTo>
                  <a:lnTo>
                    <a:pt x="284" y="1037"/>
                  </a:lnTo>
                  <a:lnTo>
                    <a:pt x="708" y="1037"/>
                  </a:lnTo>
                  <a:lnTo>
                    <a:pt x="896" y="895"/>
                  </a:lnTo>
                  <a:lnTo>
                    <a:pt x="990" y="754"/>
                  </a:lnTo>
                  <a:lnTo>
                    <a:pt x="1037" y="518"/>
                  </a:lnTo>
                  <a:lnTo>
                    <a:pt x="990" y="330"/>
                  </a:lnTo>
                  <a:lnTo>
                    <a:pt x="849" y="141"/>
                  </a:lnTo>
                  <a:lnTo>
                    <a:pt x="708"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2"/>
            <p:cNvSpPr/>
            <p:nvPr/>
          </p:nvSpPr>
          <p:spPr>
            <a:xfrm>
              <a:off x="1244200" y="2487675"/>
              <a:ext cx="25950" cy="25925"/>
            </a:xfrm>
            <a:custGeom>
              <a:avLst/>
              <a:gdLst/>
              <a:ahLst/>
              <a:cxnLst/>
              <a:rect l="l" t="t" r="r" b="b"/>
              <a:pathLst>
                <a:path w="1038" h="1037" fill="none" extrusionOk="0">
                  <a:moveTo>
                    <a:pt x="519" y="0"/>
                  </a:moveTo>
                  <a:lnTo>
                    <a:pt x="519" y="0"/>
                  </a:lnTo>
                  <a:lnTo>
                    <a:pt x="284" y="47"/>
                  </a:lnTo>
                  <a:lnTo>
                    <a:pt x="142" y="189"/>
                  </a:lnTo>
                  <a:lnTo>
                    <a:pt x="48" y="330"/>
                  </a:lnTo>
                  <a:lnTo>
                    <a:pt x="1" y="518"/>
                  </a:lnTo>
                  <a:lnTo>
                    <a:pt x="1" y="518"/>
                  </a:lnTo>
                  <a:lnTo>
                    <a:pt x="48" y="754"/>
                  </a:lnTo>
                  <a:lnTo>
                    <a:pt x="142" y="895"/>
                  </a:lnTo>
                  <a:lnTo>
                    <a:pt x="284" y="1037"/>
                  </a:lnTo>
                  <a:lnTo>
                    <a:pt x="519" y="1037"/>
                  </a:lnTo>
                  <a:lnTo>
                    <a:pt x="519" y="1037"/>
                  </a:lnTo>
                  <a:lnTo>
                    <a:pt x="708" y="1037"/>
                  </a:lnTo>
                  <a:lnTo>
                    <a:pt x="896" y="895"/>
                  </a:lnTo>
                  <a:lnTo>
                    <a:pt x="990" y="754"/>
                  </a:lnTo>
                  <a:lnTo>
                    <a:pt x="1037" y="518"/>
                  </a:lnTo>
                  <a:lnTo>
                    <a:pt x="1037" y="518"/>
                  </a:lnTo>
                  <a:lnTo>
                    <a:pt x="1037" y="518"/>
                  </a:lnTo>
                  <a:lnTo>
                    <a:pt x="990" y="330"/>
                  </a:lnTo>
                  <a:lnTo>
                    <a:pt x="849" y="141"/>
                  </a:lnTo>
                  <a:lnTo>
                    <a:pt x="708" y="47"/>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2"/>
            <p:cNvSpPr/>
            <p:nvPr/>
          </p:nvSpPr>
          <p:spPr>
            <a:xfrm>
              <a:off x="1245400" y="2488850"/>
              <a:ext cx="23575" cy="23575"/>
            </a:xfrm>
            <a:custGeom>
              <a:avLst/>
              <a:gdLst/>
              <a:ahLst/>
              <a:cxnLst/>
              <a:rect l="l" t="t" r="r" b="b"/>
              <a:pathLst>
                <a:path w="943" h="943" fill="none" extrusionOk="0">
                  <a:moveTo>
                    <a:pt x="471" y="942"/>
                  </a:moveTo>
                  <a:lnTo>
                    <a:pt x="471" y="942"/>
                  </a:lnTo>
                  <a:lnTo>
                    <a:pt x="283" y="895"/>
                  </a:lnTo>
                  <a:lnTo>
                    <a:pt x="141" y="801"/>
                  </a:lnTo>
                  <a:lnTo>
                    <a:pt x="47" y="660"/>
                  </a:lnTo>
                  <a:lnTo>
                    <a:pt x="0" y="471"/>
                  </a:lnTo>
                  <a:lnTo>
                    <a:pt x="0" y="471"/>
                  </a:lnTo>
                  <a:lnTo>
                    <a:pt x="47" y="283"/>
                  </a:lnTo>
                  <a:lnTo>
                    <a:pt x="141" y="142"/>
                  </a:lnTo>
                  <a:lnTo>
                    <a:pt x="283" y="47"/>
                  </a:lnTo>
                  <a:lnTo>
                    <a:pt x="471" y="0"/>
                  </a:lnTo>
                  <a:lnTo>
                    <a:pt x="471" y="0"/>
                  </a:lnTo>
                  <a:lnTo>
                    <a:pt x="660" y="47"/>
                  </a:lnTo>
                  <a:lnTo>
                    <a:pt x="801" y="142"/>
                  </a:lnTo>
                  <a:lnTo>
                    <a:pt x="895" y="283"/>
                  </a:lnTo>
                  <a:lnTo>
                    <a:pt x="942" y="471"/>
                  </a:lnTo>
                  <a:lnTo>
                    <a:pt x="942" y="471"/>
                  </a:lnTo>
                  <a:lnTo>
                    <a:pt x="895" y="660"/>
                  </a:lnTo>
                  <a:lnTo>
                    <a:pt x="801" y="801"/>
                  </a:lnTo>
                  <a:lnTo>
                    <a:pt x="660" y="895"/>
                  </a:lnTo>
                  <a:lnTo>
                    <a:pt x="471"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2"/>
            <p:cNvSpPr/>
            <p:nvPr/>
          </p:nvSpPr>
          <p:spPr>
            <a:xfrm>
              <a:off x="1115825" y="2597200"/>
              <a:ext cx="21225" cy="25925"/>
            </a:xfrm>
            <a:custGeom>
              <a:avLst/>
              <a:gdLst/>
              <a:ahLst/>
              <a:cxnLst/>
              <a:rect l="l" t="t" r="r" b="b"/>
              <a:pathLst>
                <a:path w="849" h="1037" extrusionOk="0">
                  <a:moveTo>
                    <a:pt x="95" y="0"/>
                  </a:moveTo>
                  <a:lnTo>
                    <a:pt x="95" y="95"/>
                  </a:lnTo>
                  <a:lnTo>
                    <a:pt x="236" y="48"/>
                  </a:lnTo>
                  <a:lnTo>
                    <a:pt x="425" y="95"/>
                  </a:lnTo>
                  <a:lnTo>
                    <a:pt x="566" y="189"/>
                  </a:lnTo>
                  <a:lnTo>
                    <a:pt x="660" y="330"/>
                  </a:lnTo>
                  <a:lnTo>
                    <a:pt x="707" y="519"/>
                  </a:lnTo>
                  <a:lnTo>
                    <a:pt x="660" y="707"/>
                  </a:lnTo>
                  <a:lnTo>
                    <a:pt x="566" y="848"/>
                  </a:lnTo>
                  <a:lnTo>
                    <a:pt x="425" y="943"/>
                  </a:lnTo>
                  <a:lnTo>
                    <a:pt x="236" y="990"/>
                  </a:lnTo>
                  <a:lnTo>
                    <a:pt x="142" y="943"/>
                  </a:lnTo>
                  <a:lnTo>
                    <a:pt x="1" y="896"/>
                  </a:lnTo>
                  <a:lnTo>
                    <a:pt x="1" y="943"/>
                  </a:lnTo>
                  <a:lnTo>
                    <a:pt x="142" y="990"/>
                  </a:lnTo>
                  <a:lnTo>
                    <a:pt x="236" y="1037"/>
                  </a:lnTo>
                  <a:lnTo>
                    <a:pt x="472" y="990"/>
                  </a:lnTo>
                  <a:lnTo>
                    <a:pt x="613" y="896"/>
                  </a:lnTo>
                  <a:lnTo>
                    <a:pt x="755" y="754"/>
                  </a:lnTo>
                  <a:lnTo>
                    <a:pt x="849" y="566"/>
                  </a:lnTo>
                  <a:lnTo>
                    <a:pt x="802" y="330"/>
                  </a:lnTo>
                  <a:lnTo>
                    <a:pt x="707" y="189"/>
                  </a:lnTo>
                  <a:lnTo>
                    <a:pt x="566" y="48"/>
                  </a:lnTo>
                  <a:lnTo>
                    <a:pt x="3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2"/>
            <p:cNvSpPr/>
            <p:nvPr/>
          </p:nvSpPr>
          <p:spPr>
            <a:xfrm>
              <a:off x="1115825" y="2597200"/>
              <a:ext cx="21225" cy="25925"/>
            </a:xfrm>
            <a:custGeom>
              <a:avLst/>
              <a:gdLst/>
              <a:ahLst/>
              <a:cxnLst/>
              <a:rect l="l" t="t" r="r" b="b"/>
              <a:pathLst>
                <a:path w="849" h="1037" fill="none" extrusionOk="0">
                  <a:moveTo>
                    <a:pt x="236" y="0"/>
                  </a:moveTo>
                  <a:lnTo>
                    <a:pt x="236" y="0"/>
                  </a:lnTo>
                  <a:lnTo>
                    <a:pt x="95" y="0"/>
                  </a:lnTo>
                  <a:lnTo>
                    <a:pt x="95" y="0"/>
                  </a:lnTo>
                  <a:lnTo>
                    <a:pt x="95" y="95"/>
                  </a:lnTo>
                  <a:lnTo>
                    <a:pt x="95" y="95"/>
                  </a:lnTo>
                  <a:lnTo>
                    <a:pt x="236" y="48"/>
                  </a:lnTo>
                  <a:lnTo>
                    <a:pt x="236" y="48"/>
                  </a:lnTo>
                  <a:lnTo>
                    <a:pt x="425" y="95"/>
                  </a:lnTo>
                  <a:lnTo>
                    <a:pt x="566" y="189"/>
                  </a:lnTo>
                  <a:lnTo>
                    <a:pt x="660" y="330"/>
                  </a:lnTo>
                  <a:lnTo>
                    <a:pt x="707" y="519"/>
                  </a:lnTo>
                  <a:lnTo>
                    <a:pt x="707" y="519"/>
                  </a:lnTo>
                  <a:lnTo>
                    <a:pt x="660" y="707"/>
                  </a:lnTo>
                  <a:lnTo>
                    <a:pt x="566" y="848"/>
                  </a:lnTo>
                  <a:lnTo>
                    <a:pt x="425" y="943"/>
                  </a:lnTo>
                  <a:lnTo>
                    <a:pt x="236" y="990"/>
                  </a:lnTo>
                  <a:lnTo>
                    <a:pt x="236" y="990"/>
                  </a:lnTo>
                  <a:lnTo>
                    <a:pt x="142" y="943"/>
                  </a:lnTo>
                  <a:lnTo>
                    <a:pt x="1" y="896"/>
                  </a:lnTo>
                  <a:lnTo>
                    <a:pt x="1" y="896"/>
                  </a:lnTo>
                  <a:lnTo>
                    <a:pt x="1" y="943"/>
                  </a:lnTo>
                  <a:lnTo>
                    <a:pt x="1" y="943"/>
                  </a:lnTo>
                  <a:lnTo>
                    <a:pt x="142" y="990"/>
                  </a:lnTo>
                  <a:lnTo>
                    <a:pt x="236" y="1037"/>
                  </a:lnTo>
                  <a:lnTo>
                    <a:pt x="236" y="1037"/>
                  </a:lnTo>
                  <a:lnTo>
                    <a:pt x="472" y="990"/>
                  </a:lnTo>
                  <a:lnTo>
                    <a:pt x="613" y="896"/>
                  </a:lnTo>
                  <a:lnTo>
                    <a:pt x="755" y="754"/>
                  </a:lnTo>
                  <a:lnTo>
                    <a:pt x="849" y="566"/>
                  </a:lnTo>
                  <a:lnTo>
                    <a:pt x="849" y="566"/>
                  </a:lnTo>
                  <a:lnTo>
                    <a:pt x="802" y="330"/>
                  </a:lnTo>
                  <a:lnTo>
                    <a:pt x="707" y="189"/>
                  </a:lnTo>
                  <a:lnTo>
                    <a:pt x="566" y="48"/>
                  </a:lnTo>
                  <a:lnTo>
                    <a:pt x="378" y="0"/>
                  </a:lnTo>
                  <a:lnTo>
                    <a:pt x="378" y="0"/>
                  </a:lnTo>
                  <a:lnTo>
                    <a:pt x="236" y="0"/>
                  </a:lnTo>
                  <a:lnTo>
                    <a:pt x="2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2"/>
            <p:cNvSpPr/>
            <p:nvPr/>
          </p:nvSpPr>
          <p:spPr>
            <a:xfrm>
              <a:off x="1194750" y="2113125"/>
              <a:ext cx="9450" cy="22400"/>
            </a:xfrm>
            <a:custGeom>
              <a:avLst/>
              <a:gdLst/>
              <a:ahLst/>
              <a:cxnLst/>
              <a:rect l="l" t="t" r="r" b="b"/>
              <a:pathLst>
                <a:path w="378" h="896" extrusionOk="0">
                  <a:moveTo>
                    <a:pt x="189" y="1"/>
                  </a:moveTo>
                  <a:lnTo>
                    <a:pt x="189" y="95"/>
                  </a:lnTo>
                  <a:lnTo>
                    <a:pt x="283" y="236"/>
                  </a:lnTo>
                  <a:lnTo>
                    <a:pt x="330" y="425"/>
                  </a:lnTo>
                  <a:lnTo>
                    <a:pt x="283" y="566"/>
                  </a:lnTo>
                  <a:lnTo>
                    <a:pt x="236" y="660"/>
                  </a:lnTo>
                  <a:lnTo>
                    <a:pt x="142" y="802"/>
                  </a:lnTo>
                  <a:lnTo>
                    <a:pt x="0" y="849"/>
                  </a:lnTo>
                  <a:lnTo>
                    <a:pt x="0" y="896"/>
                  </a:lnTo>
                  <a:lnTo>
                    <a:pt x="142" y="849"/>
                  </a:lnTo>
                  <a:lnTo>
                    <a:pt x="283" y="707"/>
                  </a:lnTo>
                  <a:lnTo>
                    <a:pt x="377" y="566"/>
                  </a:lnTo>
                  <a:lnTo>
                    <a:pt x="377" y="425"/>
                  </a:lnTo>
                  <a:lnTo>
                    <a:pt x="330" y="189"/>
                  </a:lnTo>
                  <a:lnTo>
                    <a:pt x="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2"/>
            <p:cNvSpPr/>
            <p:nvPr/>
          </p:nvSpPr>
          <p:spPr>
            <a:xfrm>
              <a:off x="1194750" y="2113125"/>
              <a:ext cx="9450" cy="22400"/>
            </a:xfrm>
            <a:custGeom>
              <a:avLst/>
              <a:gdLst/>
              <a:ahLst/>
              <a:cxnLst/>
              <a:rect l="l" t="t" r="r" b="b"/>
              <a:pathLst>
                <a:path w="378" h="896" fill="none" extrusionOk="0">
                  <a:moveTo>
                    <a:pt x="189" y="1"/>
                  </a:moveTo>
                  <a:lnTo>
                    <a:pt x="189" y="1"/>
                  </a:lnTo>
                  <a:lnTo>
                    <a:pt x="189" y="95"/>
                  </a:lnTo>
                  <a:lnTo>
                    <a:pt x="189" y="95"/>
                  </a:lnTo>
                  <a:lnTo>
                    <a:pt x="283" y="236"/>
                  </a:lnTo>
                  <a:lnTo>
                    <a:pt x="330" y="425"/>
                  </a:lnTo>
                  <a:lnTo>
                    <a:pt x="330" y="425"/>
                  </a:lnTo>
                  <a:lnTo>
                    <a:pt x="283" y="566"/>
                  </a:lnTo>
                  <a:lnTo>
                    <a:pt x="236" y="660"/>
                  </a:lnTo>
                  <a:lnTo>
                    <a:pt x="142" y="802"/>
                  </a:lnTo>
                  <a:lnTo>
                    <a:pt x="0" y="849"/>
                  </a:lnTo>
                  <a:lnTo>
                    <a:pt x="0" y="849"/>
                  </a:lnTo>
                  <a:lnTo>
                    <a:pt x="0" y="896"/>
                  </a:lnTo>
                  <a:lnTo>
                    <a:pt x="0" y="896"/>
                  </a:lnTo>
                  <a:lnTo>
                    <a:pt x="142" y="849"/>
                  </a:lnTo>
                  <a:lnTo>
                    <a:pt x="283" y="707"/>
                  </a:lnTo>
                  <a:lnTo>
                    <a:pt x="377" y="566"/>
                  </a:lnTo>
                  <a:lnTo>
                    <a:pt x="377" y="425"/>
                  </a:lnTo>
                  <a:lnTo>
                    <a:pt x="377" y="425"/>
                  </a:lnTo>
                  <a:lnTo>
                    <a:pt x="330" y="189"/>
                  </a:lnTo>
                  <a:lnTo>
                    <a:pt x="1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2"/>
            <p:cNvSpPr/>
            <p:nvPr/>
          </p:nvSpPr>
          <p:spPr>
            <a:xfrm>
              <a:off x="1303100" y="2003600"/>
              <a:ext cx="25925" cy="25925"/>
            </a:xfrm>
            <a:custGeom>
              <a:avLst/>
              <a:gdLst/>
              <a:ahLst/>
              <a:cxnLst/>
              <a:rect l="l" t="t" r="r" b="b"/>
              <a:pathLst>
                <a:path w="1037" h="1037" extrusionOk="0">
                  <a:moveTo>
                    <a:pt x="142" y="189"/>
                  </a:moveTo>
                  <a:lnTo>
                    <a:pt x="0" y="377"/>
                  </a:lnTo>
                  <a:lnTo>
                    <a:pt x="0" y="519"/>
                  </a:lnTo>
                  <a:lnTo>
                    <a:pt x="48" y="330"/>
                  </a:lnTo>
                  <a:lnTo>
                    <a:pt x="142" y="189"/>
                  </a:lnTo>
                  <a:close/>
                  <a:moveTo>
                    <a:pt x="472" y="0"/>
                  </a:moveTo>
                  <a:lnTo>
                    <a:pt x="283" y="48"/>
                  </a:lnTo>
                  <a:lnTo>
                    <a:pt x="142" y="189"/>
                  </a:lnTo>
                  <a:lnTo>
                    <a:pt x="283" y="95"/>
                  </a:lnTo>
                  <a:lnTo>
                    <a:pt x="472" y="48"/>
                  </a:lnTo>
                  <a:lnTo>
                    <a:pt x="660" y="95"/>
                  </a:lnTo>
                  <a:lnTo>
                    <a:pt x="801" y="189"/>
                  </a:lnTo>
                  <a:lnTo>
                    <a:pt x="896" y="330"/>
                  </a:lnTo>
                  <a:lnTo>
                    <a:pt x="943" y="519"/>
                  </a:lnTo>
                  <a:lnTo>
                    <a:pt x="896" y="707"/>
                  </a:lnTo>
                  <a:lnTo>
                    <a:pt x="801" y="848"/>
                  </a:lnTo>
                  <a:lnTo>
                    <a:pt x="660" y="943"/>
                  </a:lnTo>
                  <a:lnTo>
                    <a:pt x="472" y="990"/>
                  </a:lnTo>
                  <a:lnTo>
                    <a:pt x="283" y="943"/>
                  </a:lnTo>
                  <a:lnTo>
                    <a:pt x="142" y="848"/>
                  </a:lnTo>
                  <a:lnTo>
                    <a:pt x="48" y="707"/>
                  </a:lnTo>
                  <a:lnTo>
                    <a:pt x="0" y="519"/>
                  </a:lnTo>
                  <a:lnTo>
                    <a:pt x="0" y="566"/>
                  </a:lnTo>
                  <a:lnTo>
                    <a:pt x="48" y="754"/>
                  </a:lnTo>
                  <a:lnTo>
                    <a:pt x="142" y="943"/>
                  </a:lnTo>
                  <a:lnTo>
                    <a:pt x="330" y="1037"/>
                  </a:lnTo>
                  <a:lnTo>
                    <a:pt x="519" y="1037"/>
                  </a:lnTo>
                  <a:lnTo>
                    <a:pt x="754" y="990"/>
                  </a:lnTo>
                  <a:lnTo>
                    <a:pt x="896" y="896"/>
                  </a:lnTo>
                  <a:lnTo>
                    <a:pt x="990" y="754"/>
                  </a:lnTo>
                  <a:lnTo>
                    <a:pt x="1037" y="519"/>
                  </a:lnTo>
                  <a:lnTo>
                    <a:pt x="990" y="330"/>
                  </a:lnTo>
                  <a:lnTo>
                    <a:pt x="896" y="189"/>
                  </a:lnTo>
                  <a:lnTo>
                    <a:pt x="707"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2"/>
            <p:cNvSpPr/>
            <p:nvPr/>
          </p:nvSpPr>
          <p:spPr>
            <a:xfrm>
              <a:off x="1303100" y="2003600"/>
              <a:ext cx="25925" cy="25925"/>
            </a:xfrm>
            <a:custGeom>
              <a:avLst/>
              <a:gdLst/>
              <a:ahLst/>
              <a:cxnLst/>
              <a:rect l="l" t="t" r="r" b="b"/>
              <a:pathLst>
                <a:path w="1037" h="1037" fill="none" extrusionOk="0">
                  <a:moveTo>
                    <a:pt x="472" y="0"/>
                  </a:moveTo>
                  <a:lnTo>
                    <a:pt x="472" y="0"/>
                  </a:lnTo>
                  <a:lnTo>
                    <a:pt x="283" y="48"/>
                  </a:lnTo>
                  <a:lnTo>
                    <a:pt x="142" y="189"/>
                  </a:lnTo>
                  <a:lnTo>
                    <a:pt x="0" y="377"/>
                  </a:lnTo>
                  <a:lnTo>
                    <a:pt x="0" y="566"/>
                  </a:lnTo>
                  <a:lnTo>
                    <a:pt x="0" y="566"/>
                  </a:lnTo>
                  <a:lnTo>
                    <a:pt x="48" y="754"/>
                  </a:lnTo>
                  <a:lnTo>
                    <a:pt x="142" y="943"/>
                  </a:lnTo>
                  <a:lnTo>
                    <a:pt x="330" y="1037"/>
                  </a:lnTo>
                  <a:lnTo>
                    <a:pt x="519" y="1037"/>
                  </a:lnTo>
                  <a:lnTo>
                    <a:pt x="519" y="1037"/>
                  </a:lnTo>
                  <a:lnTo>
                    <a:pt x="754" y="990"/>
                  </a:lnTo>
                  <a:lnTo>
                    <a:pt x="896" y="896"/>
                  </a:lnTo>
                  <a:lnTo>
                    <a:pt x="990" y="754"/>
                  </a:lnTo>
                  <a:lnTo>
                    <a:pt x="1037" y="519"/>
                  </a:lnTo>
                  <a:lnTo>
                    <a:pt x="1037" y="519"/>
                  </a:lnTo>
                  <a:lnTo>
                    <a:pt x="990" y="330"/>
                  </a:lnTo>
                  <a:lnTo>
                    <a:pt x="896" y="189"/>
                  </a:lnTo>
                  <a:lnTo>
                    <a:pt x="707" y="48"/>
                  </a:lnTo>
                  <a:lnTo>
                    <a:pt x="519" y="0"/>
                  </a:lnTo>
                  <a:lnTo>
                    <a:pt x="4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2"/>
            <p:cNvSpPr/>
            <p:nvPr/>
          </p:nvSpPr>
          <p:spPr>
            <a:xfrm>
              <a:off x="1303100" y="2004775"/>
              <a:ext cx="23575" cy="23575"/>
            </a:xfrm>
            <a:custGeom>
              <a:avLst/>
              <a:gdLst/>
              <a:ahLst/>
              <a:cxnLst/>
              <a:rect l="l" t="t" r="r" b="b"/>
              <a:pathLst>
                <a:path w="943" h="943" fill="none" extrusionOk="0">
                  <a:moveTo>
                    <a:pt x="472" y="943"/>
                  </a:moveTo>
                  <a:lnTo>
                    <a:pt x="472" y="943"/>
                  </a:lnTo>
                  <a:lnTo>
                    <a:pt x="283" y="896"/>
                  </a:lnTo>
                  <a:lnTo>
                    <a:pt x="142" y="801"/>
                  </a:lnTo>
                  <a:lnTo>
                    <a:pt x="48" y="660"/>
                  </a:lnTo>
                  <a:lnTo>
                    <a:pt x="0" y="472"/>
                  </a:lnTo>
                  <a:lnTo>
                    <a:pt x="0" y="472"/>
                  </a:lnTo>
                  <a:lnTo>
                    <a:pt x="48" y="283"/>
                  </a:lnTo>
                  <a:lnTo>
                    <a:pt x="142" y="142"/>
                  </a:lnTo>
                  <a:lnTo>
                    <a:pt x="283" y="48"/>
                  </a:lnTo>
                  <a:lnTo>
                    <a:pt x="472" y="1"/>
                  </a:lnTo>
                  <a:lnTo>
                    <a:pt x="472" y="1"/>
                  </a:lnTo>
                  <a:lnTo>
                    <a:pt x="660" y="48"/>
                  </a:lnTo>
                  <a:lnTo>
                    <a:pt x="801" y="142"/>
                  </a:lnTo>
                  <a:lnTo>
                    <a:pt x="896" y="283"/>
                  </a:lnTo>
                  <a:lnTo>
                    <a:pt x="943" y="472"/>
                  </a:lnTo>
                  <a:lnTo>
                    <a:pt x="943" y="472"/>
                  </a:lnTo>
                  <a:lnTo>
                    <a:pt x="896" y="660"/>
                  </a:lnTo>
                  <a:lnTo>
                    <a:pt x="801" y="801"/>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2"/>
            <p:cNvSpPr/>
            <p:nvPr/>
          </p:nvSpPr>
          <p:spPr>
            <a:xfrm>
              <a:off x="1273650" y="1876400"/>
              <a:ext cx="25950" cy="25925"/>
            </a:xfrm>
            <a:custGeom>
              <a:avLst/>
              <a:gdLst/>
              <a:ahLst/>
              <a:cxnLst/>
              <a:rect l="l" t="t" r="r" b="b"/>
              <a:pathLst>
                <a:path w="1038" h="1037" extrusionOk="0">
                  <a:moveTo>
                    <a:pt x="519" y="48"/>
                  </a:moveTo>
                  <a:lnTo>
                    <a:pt x="707" y="95"/>
                  </a:lnTo>
                  <a:lnTo>
                    <a:pt x="849" y="189"/>
                  </a:lnTo>
                  <a:lnTo>
                    <a:pt x="943" y="330"/>
                  </a:lnTo>
                  <a:lnTo>
                    <a:pt x="990" y="519"/>
                  </a:lnTo>
                  <a:lnTo>
                    <a:pt x="943" y="707"/>
                  </a:lnTo>
                  <a:lnTo>
                    <a:pt x="849" y="848"/>
                  </a:lnTo>
                  <a:lnTo>
                    <a:pt x="707" y="943"/>
                  </a:lnTo>
                  <a:lnTo>
                    <a:pt x="519" y="990"/>
                  </a:lnTo>
                  <a:lnTo>
                    <a:pt x="330" y="943"/>
                  </a:lnTo>
                  <a:lnTo>
                    <a:pt x="189" y="848"/>
                  </a:lnTo>
                  <a:lnTo>
                    <a:pt x="95" y="707"/>
                  </a:lnTo>
                  <a:lnTo>
                    <a:pt x="48" y="519"/>
                  </a:lnTo>
                  <a:lnTo>
                    <a:pt x="95" y="330"/>
                  </a:lnTo>
                  <a:lnTo>
                    <a:pt x="189" y="189"/>
                  </a:lnTo>
                  <a:lnTo>
                    <a:pt x="330" y="95"/>
                  </a:lnTo>
                  <a:lnTo>
                    <a:pt x="519" y="48"/>
                  </a:lnTo>
                  <a:close/>
                  <a:moveTo>
                    <a:pt x="519" y="0"/>
                  </a:moveTo>
                  <a:lnTo>
                    <a:pt x="330" y="48"/>
                  </a:lnTo>
                  <a:lnTo>
                    <a:pt x="142" y="142"/>
                  </a:lnTo>
                  <a:lnTo>
                    <a:pt x="48" y="283"/>
                  </a:lnTo>
                  <a:lnTo>
                    <a:pt x="1" y="519"/>
                  </a:lnTo>
                  <a:lnTo>
                    <a:pt x="48" y="707"/>
                  </a:lnTo>
                  <a:lnTo>
                    <a:pt x="142" y="896"/>
                  </a:lnTo>
                  <a:lnTo>
                    <a:pt x="330" y="990"/>
                  </a:lnTo>
                  <a:lnTo>
                    <a:pt x="519" y="1037"/>
                  </a:lnTo>
                  <a:lnTo>
                    <a:pt x="707" y="990"/>
                  </a:lnTo>
                  <a:lnTo>
                    <a:pt x="896" y="896"/>
                  </a:lnTo>
                  <a:lnTo>
                    <a:pt x="990" y="707"/>
                  </a:lnTo>
                  <a:lnTo>
                    <a:pt x="1037" y="519"/>
                  </a:lnTo>
                  <a:lnTo>
                    <a:pt x="990" y="283"/>
                  </a:lnTo>
                  <a:lnTo>
                    <a:pt x="896" y="142"/>
                  </a:lnTo>
                  <a:lnTo>
                    <a:pt x="707"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2"/>
            <p:cNvSpPr/>
            <p:nvPr/>
          </p:nvSpPr>
          <p:spPr>
            <a:xfrm>
              <a:off x="1273650" y="1876400"/>
              <a:ext cx="25950" cy="25925"/>
            </a:xfrm>
            <a:custGeom>
              <a:avLst/>
              <a:gdLst/>
              <a:ahLst/>
              <a:cxnLst/>
              <a:rect l="l" t="t" r="r" b="b"/>
              <a:pathLst>
                <a:path w="1038" h="1037" fill="none" extrusionOk="0">
                  <a:moveTo>
                    <a:pt x="519" y="0"/>
                  </a:moveTo>
                  <a:lnTo>
                    <a:pt x="519" y="0"/>
                  </a:lnTo>
                  <a:lnTo>
                    <a:pt x="330" y="48"/>
                  </a:lnTo>
                  <a:lnTo>
                    <a:pt x="142" y="142"/>
                  </a:lnTo>
                  <a:lnTo>
                    <a:pt x="48" y="283"/>
                  </a:lnTo>
                  <a:lnTo>
                    <a:pt x="1" y="519"/>
                  </a:lnTo>
                  <a:lnTo>
                    <a:pt x="1" y="519"/>
                  </a:lnTo>
                  <a:lnTo>
                    <a:pt x="48" y="707"/>
                  </a:lnTo>
                  <a:lnTo>
                    <a:pt x="142" y="896"/>
                  </a:lnTo>
                  <a:lnTo>
                    <a:pt x="330" y="990"/>
                  </a:lnTo>
                  <a:lnTo>
                    <a:pt x="519" y="1037"/>
                  </a:lnTo>
                  <a:lnTo>
                    <a:pt x="519" y="1037"/>
                  </a:lnTo>
                  <a:lnTo>
                    <a:pt x="707" y="990"/>
                  </a:lnTo>
                  <a:lnTo>
                    <a:pt x="896" y="896"/>
                  </a:lnTo>
                  <a:lnTo>
                    <a:pt x="990" y="707"/>
                  </a:lnTo>
                  <a:lnTo>
                    <a:pt x="1037" y="519"/>
                  </a:lnTo>
                  <a:lnTo>
                    <a:pt x="1037" y="519"/>
                  </a:lnTo>
                  <a:lnTo>
                    <a:pt x="990" y="283"/>
                  </a:lnTo>
                  <a:lnTo>
                    <a:pt x="896" y="142"/>
                  </a:lnTo>
                  <a:lnTo>
                    <a:pt x="707" y="48"/>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2"/>
            <p:cNvSpPr/>
            <p:nvPr/>
          </p:nvSpPr>
          <p:spPr>
            <a:xfrm>
              <a:off x="1274825" y="1877575"/>
              <a:ext cx="23600" cy="23575"/>
            </a:xfrm>
            <a:custGeom>
              <a:avLst/>
              <a:gdLst/>
              <a:ahLst/>
              <a:cxnLst/>
              <a:rect l="l" t="t" r="r" b="b"/>
              <a:pathLst>
                <a:path w="944" h="943" fill="none" extrusionOk="0">
                  <a:moveTo>
                    <a:pt x="472" y="943"/>
                  </a:moveTo>
                  <a:lnTo>
                    <a:pt x="472" y="943"/>
                  </a:lnTo>
                  <a:lnTo>
                    <a:pt x="283" y="896"/>
                  </a:lnTo>
                  <a:lnTo>
                    <a:pt x="142" y="801"/>
                  </a:lnTo>
                  <a:lnTo>
                    <a:pt x="48" y="660"/>
                  </a:lnTo>
                  <a:lnTo>
                    <a:pt x="1" y="472"/>
                  </a:lnTo>
                  <a:lnTo>
                    <a:pt x="1" y="472"/>
                  </a:lnTo>
                  <a:lnTo>
                    <a:pt x="48" y="283"/>
                  </a:lnTo>
                  <a:lnTo>
                    <a:pt x="142" y="142"/>
                  </a:lnTo>
                  <a:lnTo>
                    <a:pt x="283" y="48"/>
                  </a:lnTo>
                  <a:lnTo>
                    <a:pt x="472" y="1"/>
                  </a:lnTo>
                  <a:lnTo>
                    <a:pt x="472" y="1"/>
                  </a:lnTo>
                  <a:lnTo>
                    <a:pt x="660" y="48"/>
                  </a:lnTo>
                  <a:lnTo>
                    <a:pt x="802" y="142"/>
                  </a:lnTo>
                  <a:lnTo>
                    <a:pt x="896" y="283"/>
                  </a:lnTo>
                  <a:lnTo>
                    <a:pt x="943" y="472"/>
                  </a:lnTo>
                  <a:lnTo>
                    <a:pt x="943" y="472"/>
                  </a:lnTo>
                  <a:lnTo>
                    <a:pt x="896" y="660"/>
                  </a:lnTo>
                  <a:lnTo>
                    <a:pt x="802" y="801"/>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2"/>
            <p:cNvSpPr/>
            <p:nvPr/>
          </p:nvSpPr>
          <p:spPr>
            <a:xfrm>
              <a:off x="1575175" y="1547800"/>
              <a:ext cx="25925" cy="17700"/>
            </a:xfrm>
            <a:custGeom>
              <a:avLst/>
              <a:gdLst/>
              <a:ahLst/>
              <a:cxnLst/>
              <a:rect l="l" t="t" r="r" b="b"/>
              <a:pathLst>
                <a:path w="1037" h="708" extrusionOk="0">
                  <a:moveTo>
                    <a:pt x="94" y="1"/>
                  </a:moveTo>
                  <a:lnTo>
                    <a:pt x="0" y="95"/>
                  </a:lnTo>
                  <a:lnTo>
                    <a:pt x="0" y="236"/>
                  </a:lnTo>
                  <a:lnTo>
                    <a:pt x="47" y="425"/>
                  </a:lnTo>
                  <a:lnTo>
                    <a:pt x="189" y="613"/>
                  </a:lnTo>
                  <a:lnTo>
                    <a:pt x="377" y="707"/>
                  </a:lnTo>
                  <a:lnTo>
                    <a:pt x="565" y="707"/>
                  </a:lnTo>
                  <a:lnTo>
                    <a:pt x="754" y="660"/>
                  </a:lnTo>
                  <a:lnTo>
                    <a:pt x="895" y="566"/>
                  </a:lnTo>
                  <a:lnTo>
                    <a:pt x="989" y="425"/>
                  </a:lnTo>
                  <a:lnTo>
                    <a:pt x="1037" y="236"/>
                  </a:lnTo>
                  <a:lnTo>
                    <a:pt x="989" y="236"/>
                  </a:lnTo>
                  <a:lnTo>
                    <a:pt x="942" y="425"/>
                  </a:lnTo>
                  <a:lnTo>
                    <a:pt x="801" y="566"/>
                  </a:lnTo>
                  <a:lnTo>
                    <a:pt x="660" y="613"/>
                  </a:lnTo>
                  <a:lnTo>
                    <a:pt x="471" y="660"/>
                  </a:lnTo>
                  <a:lnTo>
                    <a:pt x="330" y="613"/>
                  </a:lnTo>
                  <a:lnTo>
                    <a:pt x="189" y="519"/>
                  </a:lnTo>
                  <a:lnTo>
                    <a:pt x="94" y="377"/>
                  </a:lnTo>
                  <a:lnTo>
                    <a:pt x="47" y="236"/>
                  </a:lnTo>
                  <a:lnTo>
                    <a:pt x="94" y="95"/>
                  </a:lnTo>
                  <a:lnTo>
                    <a:pt x="1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2"/>
            <p:cNvSpPr/>
            <p:nvPr/>
          </p:nvSpPr>
          <p:spPr>
            <a:xfrm>
              <a:off x="1656425" y="1806900"/>
              <a:ext cx="25950" cy="25950"/>
            </a:xfrm>
            <a:custGeom>
              <a:avLst/>
              <a:gdLst/>
              <a:ahLst/>
              <a:cxnLst/>
              <a:rect l="l" t="t" r="r" b="b"/>
              <a:pathLst>
                <a:path w="1038" h="1038" extrusionOk="0">
                  <a:moveTo>
                    <a:pt x="707" y="95"/>
                  </a:moveTo>
                  <a:lnTo>
                    <a:pt x="849" y="189"/>
                  </a:lnTo>
                  <a:lnTo>
                    <a:pt x="943" y="378"/>
                  </a:lnTo>
                  <a:lnTo>
                    <a:pt x="990" y="519"/>
                  </a:lnTo>
                  <a:lnTo>
                    <a:pt x="943" y="708"/>
                  </a:lnTo>
                  <a:lnTo>
                    <a:pt x="849" y="849"/>
                  </a:lnTo>
                  <a:lnTo>
                    <a:pt x="707" y="990"/>
                  </a:lnTo>
                  <a:lnTo>
                    <a:pt x="331" y="990"/>
                  </a:lnTo>
                  <a:lnTo>
                    <a:pt x="189" y="849"/>
                  </a:lnTo>
                  <a:lnTo>
                    <a:pt x="95" y="708"/>
                  </a:lnTo>
                  <a:lnTo>
                    <a:pt x="48" y="519"/>
                  </a:lnTo>
                  <a:lnTo>
                    <a:pt x="95" y="378"/>
                  </a:lnTo>
                  <a:lnTo>
                    <a:pt x="189" y="189"/>
                  </a:lnTo>
                  <a:lnTo>
                    <a:pt x="331" y="95"/>
                  </a:lnTo>
                  <a:close/>
                  <a:moveTo>
                    <a:pt x="519" y="1"/>
                  </a:moveTo>
                  <a:lnTo>
                    <a:pt x="331" y="48"/>
                  </a:lnTo>
                  <a:lnTo>
                    <a:pt x="142" y="189"/>
                  </a:lnTo>
                  <a:lnTo>
                    <a:pt x="48" y="378"/>
                  </a:lnTo>
                  <a:lnTo>
                    <a:pt x="1" y="566"/>
                  </a:lnTo>
                  <a:lnTo>
                    <a:pt x="48" y="755"/>
                  </a:lnTo>
                  <a:lnTo>
                    <a:pt x="189" y="943"/>
                  </a:lnTo>
                  <a:lnTo>
                    <a:pt x="378" y="1037"/>
                  </a:lnTo>
                  <a:lnTo>
                    <a:pt x="566" y="1037"/>
                  </a:lnTo>
                  <a:lnTo>
                    <a:pt x="755" y="990"/>
                  </a:lnTo>
                  <a:lnTo>
                    <a:pt x="896" y="896"/>
                  </a:lnTo>
                  <a:lnTo>
                    <a:pt x="1037" y="755"/>
                  </a:lnTo>
                  <a:lnTo>
                    <a:pt x="1037" y="519"/>
                  </a:lnTo>
                  <a:lnTo>
                    <a:pt x="990" y="331"/>
                  </a:lnTo>
                  <a:lnTo>
                    <a:pt x="896" y="189"/>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2"/>
            <p:cNvSpPr/>
            <p:nvPr/>
          </p:nvSpPr>
          <p:spPr>
            <a:xfrm>
              <a:off x="1588125" y="1974150"/>
              <a:ext cx="25925" cy="25950"/>
            </a:xfrm>
            <a:custGeom>
              <a:avLst/>
              <a:gdLst/>
              <a:ahLst/>
              <a:cxnLst/>
              <a:rect l="l" t="t" r="r" b="b"/>
              <a:pathLst>
                <a:path w="1037" h="1038" extrusionOk="0">
                  <a:moveTo>
                    <a:pt x="519" y="1"/>
                  </a:moveTo>
                  <a:lnTo>
                    <a:pt x="283" y="48"/>
                  </a:lnTo>
                  <a:lnTo>
                    <a:pt x="142" y="142"/>
                  </a:lnTo>
                  <a:lnTo>
                    <a:pt x="47" y="330"/>
                  </a:lnTo>
                  <a:lnTo>
                    <a:pt x="47" y="330"/>
                  </a:lnTo>
                  <a:lnTo>
                    <a:pt x="189" y="189"/>
                  </a:lnTo>
                  <a:lnTo>
                    <a:pt x="330" y="48"/>
                  </a:lnTo>
                  <a:lnTo>
                    <a:pt x="660" y="48"/>
                  </a:lnTo>
                  <a:lnTo>
                    <a:pt x="801" y="189"/>
                  </a:lnTo>
                  <a:lnTo>
                    <a:pt x="943" y="330"/>
                  </a:lnTo>
                  <a:lnTo>
                    <a:pt x="943" y="472"/>
                  </a:lnTo>
                  <a:lnTo>
                    <a:pt x="943" y="660"/>
                  </a:lnTo>
                  <a:lnTo>
                    <a:pt x="801" y="802"/>
                  </a:lnTo>
                  <a:lnTo>
                    <a:pt x="660" y="943"/>
                  </a:lnTo>
                  <a:lnTo>
                    <a:pt x="330" y="943"/>
                  </a:lnTo>
                  <a:lnTo>
                    <a:pt x="189" y="802"/>
                  </a:lnTo>
                  <a:lnTo>
                    <a:pt x="47" y="660"/>
                  </a:lnTo>
                  <a:lnTo>
                    <a:pt x="47" y="472"/>
                  </a:lnTo>
                  <a:lnTo>
                    <a:pt x="47" y="330"/>
                  </a:lnTo>
                  <a:lnTo>
                    <a:pt x="0" y="519"/>
                  </a:lnTo>
                  <a:lnTo>
                    <a:pt x="47" y="707"/>
                  </a:lnTo>
                  <a:lnTo>
                    <a:pt x="189" y="896"/>
                  </a:lnTo>
                  <a:lnTo>
                    <a:pt x="330" y="990"/>
                  </a:lnTo>
                  <a:lnTo>
                    <a:pt x="566" y="1037"/>
                  </a:lnTo>
                  <a:lnTo>
                    <a:pt x="754" y="990"/>
                  </a:lnTo>
                  <a:lnTo>
                    <a:pt x="895" y="849"/>
                  </a:lnTo>
                  <a:lnTo>
                    <a:pt x="990" y="707"/>
                  </a:lnTo>
                  <a:lnTo>
                    <a:pt x="1037" y="472"/>
                  </a:lnTo>
                  <a:lnTo>
                    <a:pt x="990" y="283"/>
                  </a:lnTo>
                  <a:lnTo>
                    <a:pt x="895" y="142"/>
                  </a:lnTo>
                  <a:lnTo>
                    <a:pt x="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2"/>
            <p:cNvSpPr/>
            <p:nvPr/>
          </p:nvSpPr>
          <p:spPr>
            <a:xfrm>
              <a:off x="1378475" y="2152000"/>
              <a:ext cx="27125" cy="27125"/>
            </a:xfrm>
            <a:custGeom>
              <a:avLst/>
              <a:gdLst/>
              <a:ahLst/>
              <a:cxnLst/>
              <a:rect l="l" t="t" r="r" b="b"/>
              <a:pathLst>
                <a:path w="1085" h="1085" extrusionOk="0">
                  <a:moveTo>
                    <a:pt x="566" y="48"/>
                  </a:moveTo>
                  <a:lnTo>
                    <a:pt x="754" y="95"/>
                  </a:lnTo>
                  <a:lnTo>
                    <a:pt x="896" y="189"/>
                  </a:lnTo>
                  <a:lnTo>
                    <a:pt x="990" y="330"/>
                  </a:lnTo>
                  <a:lnTo>
                    <a:pt x="1037" y="519"/>
                  </a:lnTo>
                  <a:lnTo>
                    <a:pt x="990" y="707"/>
                  </a:lnTo>
                  <a:lnTo>
                    <a:pt x="896" y="801"/>
                  </a:lnTo>
                  <a:lnTo>
                    <a:pt x="754" y="896"/>
                  </a:lnTo>
                  <a:lnTo>
                    <a:pt x="566" y="943"/>
                  </a:lnTo>
                  <a:lnTo>
                    <a:pt x="566" y="990"/>
                  </a:lnTo>
                  <a:lnTo>
                    <a:pt x="377" y="943"/>
                  </a:lnTo>
                  <a:lnTo>
                    <a:pt x="236" y="848"/>
                  </a:lnTo>
                  <a:lnTo>
                    <a:pt x="142" y="707"/>
                  </a:lnTo>
                  <a:lnTo>
                    <a:pt x="95" y="519"/>
                  </a:lnTo>
                  <a:lnTo>
                    <a:pt x="142" y="330"/>
                  </a:lnTo>
                  <a:lnTo>
                    <a:pt x="236" y="189"/>
                  </a:lnTo>
                  <a:lnTo>
                    <a:pt x="377" y="95"/>
                  </a:lnTo>
                  <a:lnTo>
                    <a:pt x="566" y="48"/>
                  </a:lnTo>
                  <a:close/>
                  <a:moveTo>
                    <a:pt x="377" y="0"/>
                  </a:moveTo>
                  <a:lnTo>
                    <a:pt x="189" y="142"/>
                  </a:lnTo>
                  <a:lnTo>
                    <a:pt x="48" y="283"/>
                  </a:lnTo>
                  <a:lnTo>
                    <a:pt x="1" y="519"/>
                  </a:lnTo>
                  <a:lnTo>
                    <a:pt x="48" y="707"/>
                  </a:lnTo>
                  <a:lnTo>
                    <a:pt x="142" y="896"/>
                  </a:lnTo>
                  <a:lnTo>
                    <a:pt x="330" y="1037"/>
                  </a:lnTo>
                  <a:lnTo>
                    <a:pt x="519" y="1084"/>
                  </a:lnTo>
                  <a:lnTo>
                    <a:pt x="754" y="1037"/>
                  </a:lnTo>
                  <a:lnTo>
                    <a:pt x="943" y="943"/>
                  </a:lnTo>
                  <a:lnTo>
                    <a:pt x="1037" y="754"/>
                  </a:lnTo>
                  <a:lnTo>
                    <a:pt x="1084" y="566"/>
                  </a:lnTo>
                  <a:lnTo>
                    <a:pt x="1084" y="519"/>
                  </a:lnTo>
                  <a:lnTo>
                    <a:pt x="1037" y="330"/>
                  </a:lnTo>
                  <a:lnTo>
                    <a:pt x="943" y="142"/>
                  </a:lnTo>
                  <a:lnTo>
                    <a:pt x="801"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2"/>
            <p:cNvSpPr/>
            <p:nvPr/>
          </p:nvSpPr>
          <p:spPr>
            <a:xfrm>
              <a:off x="1378475" y="2152000"/>
              <a:ext cx="27125" cy="27125"/>
            </a:xfrm>
            <a:custGeom>
              <a:avLst/>
              <a:gdLst/>
              <a:ahLst/>
              <a:cxnLst/>
              <a:rect l="l" t="t" r="r" b="b"/>
              <a:pathLst>
                <a:path w="1085" h="1085" fill="none" extrusionOk="0">
                  <a:moveTo>
                    <a:pt x="566" y="0"/>
                  </a:moveTo>
                  <a:lnTo>
                    <a:pt x="566" y="0"/>
                  </a:lnTo>
                  <a:lnTo>
                    <a:pt x="377" y="0"/>
                  </a:lnTo>
                  <a:lnTo>
                    <a:pt x="189" y="142"/>
                  </a:lnTo>
                  <a:lnTo>
                    <a:pt x="48" y="283"/>
                  </a:lnTo>
                  <a:lnTo>
                    <a:pt x="1" y="519"/>
                  </a:lnTo>
                  <a:lnTo>
                    <a:pt x="1" y="519"/>
                  </a:lnTo>
                  <a:lnTo>
                    <a:pt x="48" y="707"/>
                  </a:lnTo>
                  <a:lnTo>
                    <a:pt x="142" y="896"/>
                  </a:lnTo>
                  <a:lnTo>
                    <a:pt x="330" y="1037"/>
                  </a:lnTo>
                  <a:lnTo>
                    <a:pt x="519" y="1084"/>
                  </a:lnTo>
                  <a:lnTo>
                    <a:pt x="519" y="1084"/>
                  </a:lnTo>
                  <a:lnTo>
                    <a:pt x="754" y="1037"/>
                  </a:lnTo>
                  <a:lnTo>
                    <a:pt x="943" y="943"/>
                  </a:lnTo>
                  <a:lnTo>
                    <a:pt x="1037" y="754"/>
                  </a:lnTo>
                  <a:lnTo>
                    <a:pt x="1084" y="566"/>
                  </a:lnTo>
                  <a:lnTo>
                    <a:pt x="1084" y="566"/>
                  </a:lnTo>
                  <a:lnTo>
                    <a:pt x="1084" y="519"/>
                  </a:lnTo>
                  <a:lnTo>
                    <a:pt x="1084" y="519"/>
                  </a:lnTo>
                  <a:lnTo>
                    <a:pt x="1037" y="330"/>
                  </a:lnTo>
                  <a:lnTo>
                    <a:pt x="943" y="142"/>
                  </a:lnTo>
                  <a:lnTo>
                    <a:pt x="801" y="48"/>
                  </a:lnTo>
                  <a:lnTo>
                    <a:pt x="5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2"/>
            <p:cNvSpPr/>
            <p:nvPr/>
          </p:nvSpPr>
          <p:spPr>
            <a:xfrm>
              <a:off x="1380825" y="2153175"/>
              <a:ext cx="23575" cy="23575"/>
            </a:xfrm>
            <a:custGeom>
              <a:avLst/>
              <a:gdLst/>
              <a:ahLst/>
              <a:cxnLst/>
              <a:rect l="l" t="t" r="r" b="b"/>
              <a:pathLst>
                <a:path w="943" h="943" fill="none" extrusionOk="0">
                  <a:moveTo>
                    <a:pt x="472" y="943"/>
                  </a:moveTo>
                  <a:lnTo>
                    <a:pt x="472" y="943"/>
                  </a:lnTo>
                  <a:lnTo>
                    <a:pt x="283" y="896"/>
                  </a:lnTo>
                  <a:lnTo>
                    <a:pt x="142" y="801"/>
                  </a:lnTo>
                  <a:lnTo>
                    <a:pt x="48" y="660"/>
                  </a:lnTo>
                  <a:lnTo>
                    <a:pt x="1" y="472"/>
                  </a:lnTo>
                  <a:lnTo>
                    <a:pt x="1" y="472"/>
                  </a:lnTo>
                  <a:lnTo>
                    <a:pt x="48" y="283"/>
                  </a:lnTo>
                  <a:lnTo>
                    <a:pt x="142" y="142"/>
                  </a:lnTo>
                  <a:lnTo>
                    <a:pt x="283" y="48"/>
                  </a:lnTo>
                  <a:lnTo>
                    <a:pt x="472" y="1"/>
                  </a:lnTo>
                  <a:lnTo>
                    <a:pt x="472" y="1"/>
                  </a:lnTo>
                  <a:lnTo>
                    <a:pt x="660" y="48"/>
                  </a:lnTo>
                  <a:lnTo>
                    <a:pt x="802" y="142"/>
                  </a:lnTo>
                  <a:lnTo>
                    <a:pt x="896" y="283"/>
                  </a:lnTo>
                  <a:lnTo>
                    <a:pt x="943" y="472"/>
                  </a:lnTo>
                  <a:lnTo>
                    <a:pt x="943" y="472"/>
                  </a:lnTo>
                  <a:lnTo>
                    <a:pt x="896" y="660"/>
                  </a:lnTo>
                  <a:lnTo>
                    <a:pt x="802" y="754"/>
                  </a:lnTo>
                  <a:lnTo>
                    <a:pt x="660" y="849"/>
                  </a:lnTo>
                  <a:lnTo>
                    <a:pt x="472"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2"/>
            <p:cNvSpPr/>
            <p:nvPr/>
          </p:nvSpPr>
          <p:spPr>
            <a:xfrm>
              <a:off x="1450325" y="2205000"/>
              <a:ext cx="25925" cy="25925"/>
            </a:xfrm>
            <a:custGeom>
              <a:avLst/>
              <a:gdLst/>
              <a:ahLst/>
              <a:cxnLst/>
              <a:rect l="l" t="t" r="r" b="b"/>
              <a:pathLst>
                <a:path w="1037" h="1037" extrusionOk="0">
                  <a:moveTo>
                    <a:pt x="471" y="0"/>
                  </a:moveTo>
                  <a:lnTo>
                    <a:pt x="283" y="48"/>
                  </a:lnTo>
                  <a:lnTo>
                    <a:pt x="142" y="142"/>
                  </a:lnTo>
                  <a:lnTo>
                    <a:pt x="0" y="330"/>
                  </a:lnTo>
                  <a:lnTo>
                    <a:pt x="0" y="519"/>
                  </a:lnTo>
                  <a:lnTo>
                    <a:pt x="47" y="330"/>
                  </a:lnTo>
                  <a:lnTo>
                    <a:pt x="142" y="189"/>
                  </a:lnTo>
                  <a:lnTo>
                    <a:pt x="283" y="95"/>
                  </a:lnTo>
                  <a:lnTo>
                    <a:pt x="471" y="48"/>
                  </a:lnTo>
                  <a:lnTo>
                    <a:pt x="660" y="95"/>
                  </a:lnTo>
                  <a:lnTo>
                    <a:pt x="801" y="189"/>
                  </a:lnTo>
                  <a:lnTo>
                    <a:pt x="895" y="330"/>
                  </a:lnTo>
                  <a:lnTo>
                    <a:pt x="943" y="519"/>
                  </a:lnTo>
                  <a:lnTo>
                    <a:pt x="895" y="707"/>
                  </a:lnTo>
                  <a:lnTo>
                    <a:pt x="801" y="848"/>
                  </a:lnTo>
                  <a:lnTo>
                    <a:pt x="660" y="943"/>
                  </a:lnTo>
                  <a:lnTo>
                    <a:pt x="471" y="990"/>
                  </a:lnTo>
                  <a:lnTo>
                    <a:pt x="283" y="943"/>
                  </a:lnTo>
                  <a:lnTo>
                    <a:pt x="142" y="848"/>
                  </a:lnTo>
                  <a:lnTo>
                    <a:pt x="47" y="707"/>
                  </a:lnTo>
                  <a:lnTo>
                    <a:pt x="0" y="519"/>
                  </a:lnTo>
                  <a:lnTo>
                    <a:pt x="47" y="754"/>
                  </a:lnTo>
                  <a:lnTo>
                    <a:pt x="142" y="896"/>
                  </a:lnTo>
                  <a:lnTo>
                    <a:pt x="330" y="990"/>
                  </a:lnTo>
                  <a:lnTo>
                    <a:pt x="519" y="1037"/>
                  </a:lnTo>
                  <a:lnTo>
                    <a:pt x="754" y="990"/>
                  </a:lnTo>
                  <a:lnTo>
                    <a:pt x="895" y="848"/>
                  </a:lnTo>
                  <a:lnTo>
                    <a:pt x="990" y="707"/>
                  </a:lnTo>
                  <a:lnTo>
                    <a:pt x="1037" y="519"/>
                  </a:lnTo>
                  <a:lnTo>
                    <a:pt x="990" y="283"/>
                  </a:lnTo>
                  <a:lnTo>
                    <a:pt x="895" y="142"/>
                  </a:lnTo>
                  <a:lnTo>
                    <a:pt x="707"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2"/>
            <p:cNvSpPr/>
            <p:nvPr/>
          </p:nvSpPr>
          <p:spPr>
            <a:xfrm>
              <a:off x="1717675" y="2201475"/>
              <a:ext cx="25925" cy="25925"/>
            </a:xfrm>
            <a:custGeom>
              <a:avLst/>
              <a:gdLst/>
              <a:ahLst/>
              <a:cxnLst/>
              <a:rect l="l" t="t" r="r" b="b"/>
              <a:pathLst>
                <a:path w="1037" h="1037" extrusionOk="0">
                  <a:moveTo>
                    <a:pt x="519" y="47"/>
                  </a:moveTo>
                  <a:lnTo>
                    <a:pt x="660" y="94"/>
                  </a:lnTo>
                  <a:lnTo>
                    <a:pt x="848" y="189"/>
                  </a:lnTo>
                  <a:lnTo>
                    <a:pt x="943" y="330"/>
                  </a:lnTo>
                  <a:lnTo>
                    <a:pt x="990" y="518"/>
                  </a:lnTo>
                  <a:lnTo>
                    <a:pt x="943" y="707"/>
                  </a:lnTo>
                  <a:lnTo>
                    <a:pt x="848" y="848"/>
                  </a:lnTo>
                  <a:lnTo>
                    <a:pt x="707" y="942"/>
                  </a:lnTo>
                  <a:lnTo>
                    <a:pt x="519" y="989"/>
                  </a:lnTo>
                  <a:lnTo>
                    <a:pt x="330" y="942"/>
                  </a:lnTo>
                  <a:lnTo>
                    <a:pt x="189" y="848"/>
                  </a:lnTo>
                  <a:lnTo>
                    <a:pt x="95" y="707"/>
                  </a:lnTo>
                  <a:lnTo>
                    <a:pt x="48" y="518"/>
                  </a:lnTo>
                  <a:lnTo>
                    <a:pt x="48" y="330"/>
                  </a:lnTo>
                  <a:lnTo>
                    <a:pt x="189" y="189"/>
                  </a:lnTo>
                  <a:lnTo>
                    <a:pt x="330" y="94"/>
                  </a:lnTo>
                  <a:lnTo>
                    <a:pt x="519" y="47"/>
                  </a:lnTo>
                  <a:close/>
                  <a:moveTo>
                    <a:pt x="519" y="0"/>
                  </a:moveTo>
                  <a:lnTo>
                    <a:pt x="283" y="47"/>
                  </a:lnTo>
                  <a:lnTo>
                    <a:pt x="142" y="141"/>
                  </a:lnTo>
                  <a:lnTo>
                    <a:pt x="48" y="283"/>
                  </a:lnTo>
                  <a:lnTo>
                    <a:pt x="0" y="518"/>
                  </a:lnTo>
                  <a:lnTo>
                    <a:pt x="0" y="707"/>
                  </a:lnTo>
                  <a:lnTo>
                    <a:pt x="142" y="895"/>
                  </a:lnTo>
                  <a:lnTo>
                    <a:pt x="283" y="989"/>
                  </a:lnTo>
                  <a:lnTo>
                    <a:pt x="519" y="1037"/>
                  </a:lnTo>
                  <a:lnTo>
                    <a:pt x="707" y="989"/>
                  </a:lnTo>
                  <a:lnTo>
                    <a:pt x="848" y="895"/>
                  </a:lnTo>
                  <a:lnTo>
                    <a:pt x="990" y="707"/>
                  </a:lnTo>
                  <a:lnTo>
                    <a:pt x="1037" y="518"/>
                  </a:lnTo>
                  <a:lnTo>
                    <a:pt x="990" y="330"/>
                  </a:lnTo>
                  <a:lnTo>
                    <a:pt x="896" y="141"/>
                  </a:lnTo>
                  <a:lnTo>
                    <a:pt x="707"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2"/>
            <p:cNvSpPr/>
            <p:nvPr/>
          </p:nvSpPr>
          <p:spPr>
            <a:xfrm>
              <a:off x="1860175" y="2283900"/>
              <a:ext cx="25950" cy="25950"/>
            </a:xfrm>
            <a:custGeom>
              <a:avLst/>
              <a:gdLst/>
              <a:ahLst/>
              <a:cxnLst/>
              <a:rect l="l" t="t" r="r" b="b"/>
              <a:pathLst>
                <a:path w="1038" h="1038" extrusionOk="0">
                  <a:moveTo>
                    <a:pt x="566" y="1"/>
                  </a:moveTo>
                  <a:lnTo>
                    <a:pt x="378" y="48"/>
                  </a:lnTo>
                  <a:lnTo>
                    <a:pt x="189" y="142"/>
                  </a:lnTo>
                  <a:lnTo>
                    <a:pt x="48" y="284"/>
                  </a:lnTo>
                  <a:lnTo>
                    <a:pt x="1" y="472"/>
                  </a:lnTo>
                  <a:lnTo>
                    <a:pt x="1" y="660"/>
                  </a:lnTo>
                  <a:lnTo>
                    <a:pt x="95" y="849"/>
                  </a:lnTo>
                  <a:lnTo>
                    <a:pt x="284" y="990"/>
                  </a:lnTo>
                  <a:lnTo>
                    <a:pt x="472" y="1037"/>
                  </a:lnTo>
                  <a:lnTo>
                    <a:pt x="708" y="1037"/>
                  </a:lnTo>
                  <a:lnTo>
                    <a:pt x="849" y="943"/>
                  </a:lnTo>
                  <a:lnTo>
                    <a:pt x="943" y="896"/>
                  </a:lnTo>
                  <a:lnTo>
                    <a:pt x="1037" y="755"/>
                  </a:lnTo>
                  <a:lnTo>
                    <a:pt x="990" y="708"/>
                  </a:lnTo>
                  <a:lnTo>
                    <a:pt x="990" y="660"/>
                  </a:lnTo>
                  <a:lnTo>
                    <a:pt x="896" y="802"/>
                  </a:lnTo>
                  <a:lnTo>
                    <a:pt x="802" y="896"/>
                  </a:lnTo>
                  <a:lnTo>
                    <a:pt x="660" y="943"/>
                  </a:lnTo>
                  <a:lnTo>
                    <a:pt x="519" y="990"/>
                  </a:lnTo>
                  <a:lnTo>
                    <a:pt x="378" y="943"/>
                  </a:lnTo>
                  <a:lnTo>
                    <a:pt x="189" y="849"/>
                  </a:lnTo>
                  <a:lnTo>
                    <a:pt x="95" y="708"/>
                  </a:lnTo>
                  <a:lnTo>
                    <a:pt x="95" y="519"/>
                  </a:lnTo>
                  <a:lnTo>
                    <a:pt x="95" y="331"/>
                  </a:lnTo>
                  <a:lnTo>
                    <a:pt x="189" y="189"/>
                  </a:lnTo>
                  <a:lnTo>
                    <a:pt x="378" y="95"/>
                  </a:lnTo>
                  <a:lnTo>
                    <a:pt x="519" y="48"/>
                  </a:lnTo>
                  <a:lnTo>
                    <a:pt x="708" y="95"/>
                  </a:lnTo>
                  <a:lnTo>
                    <a:pt x="849" y="142"/>
                  </a:lnTo>
                  <a:lnTo>
                    <a:pt x="849" y="95"/>
                  </a:lnTo>
                  <a:lnTo>
                    <a:pt x="708"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2"/>
            <p:cNvSpPr/>
            <p:nvPr/>
          </p:nvSpPr>
          <p:spPr>
            <a:xfrm>
              <a:off x="1821325" y="2451150"/>
              <a:ext cx="25925" cy="25950"/>
            </a:xfrm>
            <a:custGeom>
              <a:avLst/>
              <a:gdLst/>
              <a:ahLst/>
              <a:cxnLst/>
              <a:rect l="l" t="t" r="r" b="b"/>
              <a:pathLst>
                <a:path w="1037" h="1038" extrusionOk="0">
                  <a:moveTo>
                    <a:pt x="518" y="48"/>
                  </a:moveTo>
                  <a:lnTo>
                    <a:pt x="707" y="95"/>
                  </a:lnTo>
                  <a:lnTo>
                    <a:pt x="848" y="189"/>
                  </a:lnTo>
                  <a:lnTo>
                    <a:pt x="942" y="330"/>
                  </a:lnTo>
                  <a:lnTo>
                    <a:pt x="990" y="519"/>
                  </a:lnTo>
                  <a:lnTo>
                    <a:pt x="942" y="707"/>
                  </a:lnTo>
                  <a:lnTo>
                    <a:pt x="848" y="849"/>
                  </a:lnTo>
                  <a:lnTo>
                    <a:pt x="707" y="943"/>
                  </a:lnTo>
                  <a:lnTo>
                    <a:pt x="518" y="990"/>
                  </a:lnTo>
                  <a:lnTo>
                    <a:pt x="377" y="943"/>
                  </a:lnTo>
                  <a:lnTo>
                    <a:pt x="189" y="849"/>
                  </a:lnTo>
                  <a:lnTo>
                    <a:pt x="94" y="707"/>
                  </a:lnTo>
                  <a:lnTo>
                    <a:pt x="47" y="519"/>
                  </a:lnTo>
                  <a:lnTo>
                    <a:pt x="94" y="330"/>
                  </a:lnTo>
                  <a:lnTo>
                    <a:pt x="189" y="189"/>
                  </a:lnTo>
                  <a:lnTo>
                    <a:pt x="377" y="95"/>
                  </a:lnTo>
                  <a:lnTo>
                    <a:pt x="518" y="48"/>
                  </a:lnTo>
                  <a:close/>
                  <a:moveTo>
                    <a:pt x="518" y="1"/>
                  </a:moveTo>
                  <a:lnTo>
                    <a:pt x="330" y="48"/>
                  </a:lnTo>
                  <a:lnTo>
                    <a:pt x="189" y="142"/>
                  </a:lnTo>
                  <a:lnTo>
                    <a:pt x="47" y="283"/>
                  </a:lnTo>
                  <a:lnTo>
                    <a:pt x="0" y="519"/>
                  </a:lnTo>
                  <a:lnTo>
                    <a:pt x="47" y="707"/>
                  </a:lnTo>
                  <a:lnTo>
                    <a:pt x="189" y="896"/>
                  </a:lnTo>
                  <a:lnTo>
                    <a:pt x="330" y="990"/>
                  </a:lnTo>
                  <a:lnTo>
                    <a:pt x="518" y="1037"/>
                  </a:lnTo>
                  <a:lnTo>
                    <a:pt x="754" y="990"/>
                  </a:lnTo>
                  <a:lnTo>
                    <a:pt x="895" y="896"/>
                  </a:lnTo>
                  <a:lnTo>
                    <a:pt x="1037" y="707"/>
                  </a:lnTo>
                  <a:lnTo>
                    <a:pt x="1037" y="519"/>
                  </a:lnTo>
                  <a:lnTo>
                    <a:pt x="990" y="283"/>
                  </a:lnTo>
                  <a:lnTo>
                    <a:pt x="895" y="142"/>
                  </a:lnTo>
                  <a:lnTo>
                    <a:pt x="754"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2"/>
            <p:cNvSpPr/>
            <p:nvPr/>
          </p:nvSpPr>
          <p:spPr>
            <a:xfrm>
              <a:off x="1847225" y="2550100"/>
              <a:ext cx="25950" cy="25925"/>
            </a:xfrm>
            <a:custGeom>
              <a:avLst/>
              <a:gdLst/>
              <a:ahLst/>
              <a:cxnLst/>
              <a:rect l="l" t="t" r="r" b="b"/>
              <a:pathLst>
                <a:path w="1038" h="1037" extrusionOk="0">
                  <a:moveTo>
                    <a:pt x="142" y="188"/>
                  </a:moveTo>
                  <a:lnTo>
                    <a:pt x="1" y="330"/>
                  </a:lnTo>
                  <a:lnTo>
                    <a:pt x="1" y="518"/>
                  </a:lnTo>
                  <a:lnTo>
                    <a:pt x="48" y="330"/>
                  </a:lnTo>
                  <a:lnTo>
                    <a:pt x="142" y="188"/>
                  </a:lnTo>
                  <a:close/>
                  <a:moveTo>
                    <a:pt x="472" y="0"/>
                  </a:moveTo>
                  <a:lnTo>
                    <a:pt x="283" y="47"/>
                  </a:lnTo>
                  <a:lnTo>
                    <a:pt x="142" y="188"/>
                  </a:lnTo>
                  <a:lnTo>
                    <a:pt x="142" y="188"/>
                  </a:lnTo>
                  <a:lnTo>
                    <a:pt x="283" y="94"/>
                  </a:lnTo>
                  <a:lnTo>
                    <a:pt x="472" y="47"/>
                  </a:lnTo>
                  <a:lnTo>
                    <a:pt x="660" y="94"/>
                  </a:lnTo>
                  <a:lnTo>
                    <a:pt x="802" y="188"/>
                  </a:lnTo>
                  <a:lnTo>
                    <a:pt x="896" y="330"/>
                  </a:lnTo>
                  <a:lnTo>
                    <a:pt x="943" y="518"/>
                  </a:lnTo>
                  <a:lnTo>
                    <a:pt x="896" y="707"/>
                  </a:lnTo>
                  <a:lnTo>
                    <a:pt x="802" y="848"/>
                  </a:lnTo>
                  <a:lnTo>
                    <a:pt x="660" y="942"/>
                  </a:lnTo>
                  <a:lnTo>
                    <a:pt x="472" y="989"/>
                  </a:lnTo>
                  <a:lnTo>
                    <a:pt x="283" y="942"/>
                  </a:lnTo>
                  <a:lnTo>
                    <a:pt x="142" y="848"/>
                  </a:lnTo>
                  <a:lnTo>
                    <a:pt x="48" y="707"/>
                  </a:lnTo>
                  <a:lnTo>
                    <a:pt x="1" y="518"/>
                  </a:lnTo>
                  <a:lnTo>
                    <a:pt x="1" y="565"/>
                  </a:lnTo>
                  <a:lnTo>
                    <a:pt x="48" y="754"/>
                  </a:lnTo>
                  <a:lnTo>
                    <a:pt x="142" y="895"/>
                  </a:lnTo>
                  <a:lnTo>
                    <a:pt x="330" y="989"/>
                  </a:lnTo>
                  <a:lnTo>
                    <a:pt x="519" y="1036"/>
                  </a:lnTo>
                  <a:lnTo>
                    <a:pt x="707" y="989"/>
                  </a:lnTo>
                  <a:lnTo>
                    <a:pt x="896" y="895"/>
                  </a:lnTo>
                  <a:lnTo>
                    <a:pt x="990" y="707"/>
                  </a:lnTo>
                  <a:lnTo>
                    <a:pt x="1037" y="518"/>
                  </a:lnTo>
                  <a:lnTo>
                    <a:pt x="990" y="330"/>
                  </a:lnTo>
                  <a:lnTo>
                    <a:pt x="896" y="141"/>
                  </a:lnTo>
                  <a:lnTo>
                    <a:pt x="707"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2"/>
            <p:cNvSpPr/>
            <p:nvPr/>
          </p:nvSpPr>
          <p:spPr>
            <a:xfrm>
              <a:off x="1903775" y="2480600"/>
              <a:ext cx="25925" cy="25925"/>
            </a:xfrm>
            <a:custGeom>
              <a:avLst/>
              <a:gdLst/>
              <a:ahLst/>
              <a:cxnLst/>
              <a:rect l="l" t="t" r="r" b="b"/>
              <a:pathLst>
                <a:path w="1037" h="1037" extrusionOk="0">
                  <a:moveTo>
                    <a:pt x="518" y="48"/>
                  </a:moveTo>
                  <a:lnTo>
                    <a:pt x="707" y="95"/>
                  </a:lnTo>
                  <a:lnTo>
                    <a:pt x="848" y="189"/>
                  </a:lnTo>
                  <a:lnTo>
                    <a:pt x="942" y="330"/>
                  </a:lnTo>
                  <a:lnTo>
                    <a:pt x="989" y="519"/>
                  </a:lnTo>
                  <a:lnTo>
                    <a:pt x="942" y="707"/>
                  </a:lnTo>
                  <a:lnTo>
                    <a:pt x="848" y="848"/>
                  </a:lnTo>
                  <a:lnTo>
                    <a:pt x="707" y="943"/>
                  </a:lnTo>
                  <a:lnTo>
                    <a:pt x="518" y="990"/>
                  </a:lnTo>
                  <a:lnTo>
                    <a:pt x="330" y="943"/>
                  </a:lnTo>
                  <a:lnTo>
                    <a:pt x="188" y="848"/>
                  </a:lnTo>
                  <a:lnTo>
                    <a:pt x="94" y="707"/>
                  </a:lnTo>
                  <a:lnTo>
                    <a:pt x="47" y="519"/>
                  </a:lnTo>
                  <a:lnTo>
                    <a:pt x="94" y="330"/>
                  </a:lnTo>
                  <a:lnTo>
                    <a:pt x="188" y="189"/>
                  </a:lnTo>
                  <a:lnTo>
                    <a:pt x="330" y="95"/>
                  </a:lnTo>
                  <a:lnTo>
                    <a:pt x="518" y="48"/>
                  </a:lnTo>
                  <a:close/>
                  <a:moveTo>
                    <a:pt x="518" y="0"/>
                  </a:moveTo>
                  <a:lnTo>
                    <a:pt x="330" y="48"/>
                  </a:lnTo>
                  <a:lnTo>
                    <a:pt x="141" y="142"/>
                  </a:lnTo>
                  <a:lnTo>
                    <a:pt x="47" y="330"/>
                  </a:lnTo>
                  <a:lnTo>
                    <a:pt x="0" y="519"/>
                  </a:lnTo>
                  <a:lnTo>
                    <a:pt x="47" y="707"/>
                  </a:lnTo>
                  <a:lnTo>
                    <a:pt x="141" y="896"/>
                  </a:lnTo>
                  <a:lnTo>
                    <a:pt x="330" y="990"/>
                  </a:lnTo>
                  <a:lnTo>
                    <a:pt x="518" y="1037"/>
                  </a:lnTo>
                  <a:lnTo>
                    <a:pt x="707" y="990"/>
                  </a:lnTo>
                  <a:lnTo>
                    <a:pt x="895" y="896"/>
                  </a:lnTo>
                  <a:lnTo>
                    <a:pt x="989" y="707"/>
                  </a:lnTo>
                  <a:lnTo>
                    <a:pt x="1036" y="519"/>
                  </a:lnTo>
                  <a:lnTo>
                    <a:pt x="989" y="330"/>
                  </a:lnTo>
                  <a:lnTo>
                    <a:pt x="895" y="142"/>
                  </a:lnTo>
                  <a:lnTo>
                    <a:pt x="707" y="48"/>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2"/>
            <p:cNvSpPr/>
            <p:nvPr/>
          </p:nvSpPr>
          <p:spPr>
            <a:xfrm>
              <a:off x="1581050" y="2205000"/>
              <a:ext cx="27125" cy="27125"/>
            </a:xfrm>
            <a:custGeom>
              <a:avLst/>
              <a:gdLst/>
              <a:ahLst/>
              <a:cxnLst/>
              <a:rect l="l" t="t" r="r" b="b"/>
              <a:pathLst>
                <a:path w="1085" h="1085" extrusionOk="0">
                  <a:moveTo>
                    <a:pt x="566" y="48"/>
                  </a:moveTo>
                  <a:lnTo>
                    <a:pt x="754" y="95"/>
                  </a:lnTo>
                  <a:lnTo>
                    <a:pt x="896" y="189"/>
                  </a:lnTo>
                  <a:lnTo>
                    <a:pt x="990" y="330"/>
                  </a:lnTo>
                  <a:lnTo>
                    <a:pt x="1037" y="519"/>
                  </a:lnTo>
                  <a:lnTo>
                    <a:pt x="990" y="707"/>
                  </a:lnTo>
                  <a:lnTo>
                    <a:pt x="896" y="848"/>
                  </a:lnTo>
                  <a:lnTo>
                    <a:pt x="754" y="943"/>
                  </a:lnTo>
                  <a:lnTo>
                    <a:pt x="566" y="990"/>
                  </a:lnTo>
                  <a:lnTo>
                    <a:pt x="425" y="943"/>
                  </a:lnTo>
                  <a:lnTo>
                    <a:pt x="236" y="848"/>
                  </a:lnTo>
                  <a:lnTo>
                    <a:pt x="142" y="707"/>
                  </a:lnTo>
                  <a:lnTo>
                    <a:pt x="95" y="519"/>
                  </a:lnTo>
                  <a:lnTo>
                    <a:pt x="142" y="330"/>
                  </a:lnTo>
                  <a:lnTo>
                    <a:pt x="236" y="189"/>
                  </a:lnTo>
                  <a:lnTo>
                    <a:pt x="378" y="95"/>
                  </a:lnTo>
                  <a:lnTo>
                    <a:pt x="566" y="48"/>
                  </a:lnTo>
                  <a:close/>
                  <a:moveTo>
                    <a:pt x="378" y="0"/>
                  </a:moveTo>
                  <a:lnTo>
                    <a:pt x="189" y="142"/>
                  </a:lnTo>
                  <a:lnTo>
                    <a:pt x="48" y="283"/>
                  </a:lnTo>
                  <a:lnTo>
                    <a:pt x="1" y="519"/>
                  </a:lnTo>
                  <a:lnTo>
                    <a:pt x="48" y="707"/>
                  </a:lnTo>
                  <a:lnTo>
                    <a:pt x="142" y="896"/>
                  </a:lnTo>
                  <a:lnTo>
                    <a:pt x="330" y="1037"/>
                  </a:lnTo>
                  <a:lnTo>
                    <a:pt x="519" y="1084"/>
                  </a:lnTo>
                  <a:lnTo>
                    <a:pt x="754" y="1037"/>
                  </a:lnTo>
                  <a:lnTo>
                    <a:pt x="896" y="943"/>
                  </a:lnTo>
                  <a:lnTo>
                    <a:pt x="1037" y="754"/>
                  </a:lnTo>
                  <a:lnTo>
                    <a:pt x="1084" y="566"/>
                  </a:lnTo>
                  <a:lnTo>
                    <a:pt x="1084" y="519"/>
                  </a:lnTo>
                  <a:lnTo>
                    <a:pt x="1037" y="330"/>
                  </a:lnTo>
                  <a:lnTo>
                    <a:pt x="943" y="142"/>
                  </a:lnTo>
                  <a:lnTo>
                    <a:pt x="802"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2"/>
            <p:cNvSpPr/>
            <p:nvPr/>
          </p:nvSpPr>
          <p:spPr>
            <a:xfrm>
              <a:off x="1596375" y="2320425"/>
              <a:ext cx="25925" cy="25925"/>
            </a:xfrm>
            <a:custGeom>
              <a:avLst/>
              <a:gdLst/>
              <a:ahLst/>
              <a:cxnLst/>
              <a:rect l="l" t="t" r="r" b="b"/>
              <a:pathLst>
                <a:path w="1037" h="1037" extrusionOk="0">
                  <a:moveTo>
                    <a:pt x="471" y="0"/>
                  </a:moveTo>
                  <a:lnTo>
                    <a:pt x="283" y="47"/>
                  </a:lnTo>
                  <a:lnTo>
                    <a:pt x="94" y="189"/>
                  </a:lnTo>
                  <a:lnTo>
                    <a:pt x="0" y="377"/>
                  </a:lnTo>
                  <a:lnTo>
                    <a:pt x="0" y="519"/>
                  </a:lnTo>
                  <a:lnTo>
                    <a:pt x="47" y="330"/>
                  </a:lnTo>
                  <a:lnTo>
                    <a:pt x="141" y="189"/>
                  </a:lnTo>
                  <a:lnTo>
                    <a:pt x="283" y="95"/>
                  </a:lnTo>
                  <a:lnTo>
                    <a:pt x="471" y="47"/>
                  </a:lnTo>
                  <a:lnTo>
                    <a:pt x="660" y="95"/>
                  </a:lnTo>
                  <a:lnTo>
                    <a:pt x="801" y="189"/>
                  </a:lnTo>
                  <a:lnTo>
                    <a:pt x="895" y="330"/>
                  </a:lnTo>
                  <a:lnTo>
                    <a:pt x="942" y="519"/>
                  </a:lnTo>
                  <a:lnTo>
                    <a:pt x="895" y="707"/>
                  </a:lnTo>
                  <a:lnTo>
                    <a:pt x="801" y="848"/>
                  </a:lnTo>
                  <a:lnTo>
                    <a:pt x="660" y="943"/>
                  </a:lnTo>
                  <a:lnTo>
                    <a:pt x="471" y="990"/>
                  </a:lnTo>
                  <a:lnTo>
                    <a:pt x="283" y="943"/>
                  </a:lnTo>
                  <a:lnTo>
                    <a:pt x="141" y="848"/>
                  </a:lnTo>
                  <a:lnTo>
                    <a:pt x="47" y="707"/>
                  </a:lnTo>
                  <a:lnTo>
                    <a:pt x="0" y="519"/>
                  </a:lnTo>
                  <a:lnTo>
                    <a:pt x="0" y="566"/>
                  </a:lnTo>
                  <a:lnTo>
                    <a:pt x="47" y="754"/>
                  </a:lnTo>
                  <a:lnTo>
                    <a:pt x="141" y="895"/>
                  </a:lnTo>
                  <a:lnTo>
                    <a:pt x="283" y="990"/>
                  </a:lnTo>
                  <a:lnTo>
                    <a:pt x="471" y="1037"/>
                  </a:lnTo>
                  <a:lnTo>
                    <a:pt x="660" y="990"/>
                  </a:lnTo>
                  <a:lnTo>
                    <a:pt x="848" y="895"/>
                  </a:lnTo>
                  <a:lnTo>
                    <a:pt x="989" y="754"/>
                  </a:lnTo>
                  <a:lnTo>
                    <a:pt x="1037" y="566"/>
                  </a:lnTo>
                  <a:lnTo>
                    <a:pt x="989" y="377"/>
                  </a:lnTo>
                  <a:lnTo>
                    <a:pt x="895" y="189"/>
                  </a:lnTo>
                  <a:lnTo>
                    <a:pt x="754" y="47"/>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2"/>
            <p:cNvSpPr/>
            <p:nvPr/>
          </p:nvSpPr>
          <p:spPr>
            <a:xfrm>
              <a:off x="1598725" y="2425250"/>
              <a:ext cx="25925" cy="25925"/>
            </a:xfrm>
            <a:custGeom>
              <a:avLst/>
              <a:gdLst/>
              <a:ahLst/>
              <a:cxnLst/>
              <a:rect l="l" t="t" r="r" b="b"/>
              <a:pathLst>
                <a:path w="1037" h="1037" extrusionOk="0">
                  <a:moveTo>
                    <a:pt x="990" y="330"/>
                  </a:moveTo>
                  <a:lnTo>
                    <a:pt x="1031" y="498"/>
                  </a:lnTo>
                  <a:lnTo>
                    <a:pt x="1037" y="471"/>
                  </a:lnTo>
                  <a:lnTo>
                    <a:pt x="990" y="330"/>
                  </a:lnTo>
                  <a:close/>
                  <a:moveTo>
                    <a:pt x="1031" y="498"/>
                  </a:moveTo>
                  <a:lnTo>
                    <a:pt x="990" y="707"/>
                  </a:lnTo>
                  <a:lnTo>
                    <a:pt x="990" y="707"/>
                  </a:lnTo>
                  <a:lnTo>
                    <a:pt x="1037" y="518"/>
                  </a:lnTo>
                  <a:lnTo>
                    <a:pt x="1031" y="498"/>
                  </a:lnTo>
                  <a:close/>
                  <a:moveTo>
                    <a:pt x="566" y="0"/>
                  </a:moveTo>
                  <a:lnTo>
                    <a:pt x="377" y="47"/>
                  </a:lnTo>
                  <a:lnTo>
                    <a:pt x="189" y="142"/>
                  </a:lnTo>
                  <a:lnTo>
                    <a:pt x="47" y="283"/>
                  </a:lnTo>
                  <a:lnTo>
                    <a:pt x="0" y="471"/>
                  </a:lnTo>
                  <a:lnTo>
                    <a:pt x="0" y="707"/>
                  </a:lnTo>
                  <a:lnTo>
                    <a:pt x="95" y="848"/>
                  </a:lnTo>
                  <a:lnTo>
                    <a:pt x="283" y="990"/>
                  </a:lnTo>
                  <a:lnTo>
                    <a:pt x="471" y="1037"/>
                  </a:lnTo>
                  <a:lnTo>
                    <a:pt x="566" y="1037"/>
                  </a:lnTo>
                  <a:lnTo>
                    <a:pt x="566" y="990"/>
                  </a:lnTo>
                  <a:lnTo>
                    <a:pt x="377" y="942"/>
                  </a:lnTo>
                  <a:lnTo>
                    <a:pt x="236" y="848"/>
                  </a:lnTo>
                  <a:lnTo>
                    <a:pt x="142" y="707"/>
                  </a:lnTo>
                  <a:lnTo>
                    <a:pt x="95" y="518"/>
                  </a:lnTo>
                  <a:lnTo>
                    <a:pt x="142" y="377"/>
                  </a:lnTo>
                  <a:lnTo>
                    <a:pt x="236" y="189"/>
                  </a:lnTo>
                  <a:lnTo>
                    <a:pt x="377" y="94"/>
                  </a:lnTo>
                  <a:lnTo>
                    <a:pt x="566" y="47"/>
                  </a:lnTo>
                  <a:lnTo>
                    <a:pt x="754" y="94"/>
                  </a:lnTo>
                  <a:lnTo>
                    <a:pt x="895" y="189"/>
                  </a:lnTo>
                  <a:lnTo>
                    <a:pt x="754"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2"/>
            <p:cNvSpPr/>
            <p:nvPr/>
          </p:nvSpPr>
          <p:spPr>
            <a:xfrm>
              <a:off x="1575175" y="2086050"/>
              <a:ext cx="25925" cy="25925"/>
            </a:xfrm>
            <a:custGeom>
              <a:avLst/>
              <a:gdLst/>
              <a:ahLst/>
              <a:cxnLst/>
              <a:rect l="l" t="t" r="r" b="b"/>
              <a:pathLst>
                <a:path w="1037" h="1037" extrusionOk="0">
                  <a:moveTo>
                    <a:pt x="518" y="47"/>
                  </a:moveTo>
                  <a:lnTo>
                    <a:pt x="707" y="94"/>
                  </a:lnTo>
                  <a:lnTo>
                    <a:pt x="848" y="189"/>
                  </a:lnTo>
                  <a:lnTo>
                    <a:pt x="942" y="330"/>
                  </a:lnTo>
                  <a:lnTo>
                    <a:pt x="989" y="518"/>
                  </a:lnTo>
                  <a:lnTo>
                    <a:pt x="942" y="707"/>
                  </a:lnTo>
                  <a:lnTo>
                    <a:pt x="848" y="848"/>
                  </a:lnTo>
                  <a:lnTo>
                    <a:pt x="707" y="942"/>
                  </a:lnTo>
                  <a:lnTo>
                    <a:pt x="518" y="990"/>
                  </a:lnTo>
                  <a:lnTo>
                    <a:pt x="330" y="942"/>
                  </a:lnTo>
                  <a:lnTo>
                    <a:pt x="189" y="848"/>
                  </a:lnTo>
                  <a:lnTo>
                    <a:pt x="94" y="707"/>
                  </a:lnTo>
                  <a:lnTo>
                    <a:pt x="47" y="518"/>
                  </a:lnTo>
                  <a:lnTo>
                    <a:pt x="94" y="330"/>
                  </a:lnTo>
                  <a:lnTo>
                    <a:pt x="189" y="189"/>
                  </a:lnTo>
                  <a:lnTo>
                    <a:pt x="330" y="94"/>
                  </a:lnTo>
                  <a:lnTo>
                    <a:pt x="518" y="47"/>
                  </a:lnTo>
                  <a:close/>
                  <a:moveTo>
                    <a:pt x="518" y="0"/>
                  </a:moveTo>
                  <a:lnTo>
                    <a:pt x="330" y="47"/>
                  </a:lnTo>
                  <a:lnTo>
                    <a:pt x="141" y="142"/>
                  </a:lnTo>
                  <a:lnTo>
                    <a:pt x="47" y="330"/>
                  </a:lnTo>
                  <a:lnTo>
                    <a:pt x="0" y="518"/>
                  </a:lnTo>
                  <a:lnTo>
                    <a:pt x="47" y="707"/>
                  </a:lnTo>
                  <a:lnTo>
                    <a:pt x="141" y="895"/>
                  </a:lnTo>
                  <a:lnTo>
                    <a:pt x="330" y="990"/>
                  </a:lnTo>
                  <a:lnTo>
                    <a:pt x="518" y="1037"/>
                  </a:lnTo>
                  <a:lnTo>
                    <a:pt x="707" y="990"/>
                  </a:lnTo>
                  <a:lnTo>
                    <a:pt x="895" y="895"/>
                  </a:lnTo>
                  <a:lnTo>
                    <a:pt x="989" y="707"/>
                  </a:lnTo>
                  <a:lnTo>
                    <a:pt x="1037" y="518"/>
                  </a:lnTo>
                  <a:lnTo>
                    <a:pt x="989" y="330"/>
                  </a:lnTo>
                  <a:lnTo>
                    <a:pt x="895" y="142"/>
                  </a:lnTo>
                  <a:lnTo>
                    <a:pt x="707" y="47"/>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2"/>
            <p:cNvSpPr/>
            <p:nvPr/>
          </p:nvSpPr>
          <p:spPr>
            <a:xfrm>
              <a:off x="1519800" y="2146100"/>
              <a:ext cx="25950" cy="25950"/>
            </a:xfrm>
            <a:custGeom>
              <a:avLst/>
              <a:gdLst/>
              <a:ahLst/>
              <a:cxnLst/>
              <a:rect l="l" t="t" r="r" b="b"/>
              <a:pathLst>
                <a:path w="1038" h="1038" extrusionOk="0">
                  <a:moveTo>
                    <a:pt x="566" y="1"/>
                  </a:moveTo>
                  <a:lnTo>
                    <a:pt x="378" y="48"/>
                  </a:lnTo>
                  <a:lnTo>
                    <a:pt x="189" y="142"/>
                  </a:lnTo>
                  <a:lnTo>
                    <a:pt x="95" y="284"/>
                  </a:lnTo>
                  <a:lnTo>
                    <a:pt x="1" y="472"/>
                  </a:lnTo>
                  <a:lnTo>
                    <a:pt x="48" y="660"/>
                  </a:lnTo>
                  <a:lnTo>
                    <a:pt x="142" y="849"/>
                  </a:lnTo>
                  <a:lnTo>
                    <a:pt x="284" y="990"/>
                  </a:lnTo>
                  <a:lnTo>
                    <a:pt x="472" y="1037"/>
                  </a:lnTo>
                  <a:lnTo>
                    <a:pt x="566" y="1037"/>
                  </a:lnTo>
                  <a:lnTo>
                    <a:pt x="802" y="990"/>
                  </a:lnTo>
                  <a:lnTo>
                    <a:pt x="943" y="849"/>
                  </a:lnTo>
                  <a:lnTo>
                    <a:pt x="1037" y="660"/>
                  </a:lnTo>
                  <a:lnTo>
                    <a:pt x="1037" y="519"/>
                  </a:lnTo>
                  <a:lnTo>
                    <a:pt x="990" y="708"/>
                  </a:lnTo>
                  <a:lnTo>
                    <a:pt x="896" y="849"/>
                  </a:lnTo>
                  <a:lnTo>
                    <a:pt x="755" y="943"/>
                  </a:lnTo>
                  <a:lnTo>
                    <a:pt x="566" y="990"/>
                  </a:lnTo>
                  <a:lnTo>
                    <a:pt x="378" y="943"/>
                  </a:lnTo>
                  <a:lnTo>
                    <a:pt x="236" y="849"/>
                  </a:lnTo>
                  <a:lnTo>
                    <a:pt x="142" y="708"/>
                  </a:lnTo>
                  <a:lnTo>
                    <a:pt x="95" y="519"/>
                  </a:lnTo>
                  <a:lnTo>
                    <a:pt x="142" y="331"/>
                  </a:lnTo>
                  <a:lnTo>
                    <a:pt x="236" y="189"/>
                  </a:lnTo>
                  <a:lnTo>
                    <a:pt x="378" y="95"/>
                  </a:lnTo>
                  <a:lnTo>
                    <a:pt x="566" y="48"/>
                  </a:lnTo>
                  <a:lnTo>
                    <a:pt x="755" y="95"/>
                  </a:lnTo>
                  <a:lnTo>
                    <a:pt x="896" y="189"/>
                  </a:lnTo>
                  <a:lnTo>
                    <a:pt x="990" y="331"/>
                  </a:lnTo>
                  <a:lnTo>
                    <a:pt x="1037" y="519"/>
                  </a:lnTo>
                  <a:lnTo>
                    <a:pt x="1037" y="472"/>
                  </a:lnTo>
                  <a:lnTo>
                    <a:pt x="990" y="284"/>
                  </a:lnTo>
                  <a:lnTo>
                    <a:pt x="896" y="142"/>
                  </a:lnTo>
                  <a:lnTo>
                    <a:pt x="755"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2"/>
            <p:cNvSpPr/>
            <p:nvPr/>
          </p:nvSpPr>
          <p:spPr>
            <a:xfrm>
              <a:off x="1517450" y="2266250"/>
              <a:ext cx="27125" cy="27100"/>
            </a:xfrm>
            <a:custGeom>
              <a:avLst/>
              <a:gdLst/>
              <a:ahLst/>
              <a:cxnLst/>
              <a:rect l="l" t="t" r="r" b="b"/>
              <a:pathLst>
                <a:path w="1085" h="1084" extrusionOk="0">
                  <a:moveTo>
                    <a:pt x="566" y="47"/>
                  </a:moveTo>
                  <a:lnTo>
                    <a:pt x="754" y="94"/>
                  </a:lnTo>
                  <a:lnTo>
                    <a:pt x="896" y="189"/>
                  </a:lnTo>
                  <a:lnTo>
                    <a:pt x="990" y="330"/>
                  </a:lnTo>
                  <a:lnTo>
                    <a:pt x="1037" y="518"/>
                  </a:lnTo>
                  <a:lnTo>
                    <a:pt x="990" y="707"/>
                  </a:lnTo>
                  <a:lnTo>
                    <a:pt x="896" y="848"/>
                  </a:lnTo>
                  <a:lnTo>
                    <a:pt x="754" y="942"/>
                  </a:lnTo>
                  <a:lnTo>
                    <a:pt x="566" y="990"/>
                  </a:lnTo>
                  <a:lnTo>
                    <a:pt x="378" y="942"/>
                  </a:lnTo>
                  <a:lnTo>
                    <a:pt x="236" y="848"/>
                  </a:lnTo>
                  <a:lnTo>
                    <a:pt x="142" y="707"/>
                  </a:lnTo>
                  <a:lnTo>
                    <a:pt x="95" y="518"/>
                  </a:lnTo>
                  <a:lnTo>
                    <a:pt x="142" y="330"/>
                  </a:lnTo>
                  <a:lnTo>
                    <a:pt x="236" y="189"/>
                  </a:lnTo>
                  <a:lnTo>
                    <a:pt x="378" y="94"/>
                  </a:lnTo>
                  <a:lnTo>
                    <a:pt x="566" y="47"/>
                  </a:lnTo>
                  <a:close/>
                  <a:moveTo>
                    <a:pt x="566" y="0"/>
                  </a:moveTo>
                  <a:lnTo>
                    <a:pt x="330" y="47"/>
                  </a:lnTo>
                  <a:lnTo>
                    <a:pt x="189" y="142"/>
                  </a:lnTo>
                  <a:lnTo>
                    <a:pt x="48" y="330"/>
                  </a:lnTo>
                  <a:lnTo>
                    <a:pt x="1" y="518"/>
                  </a:lnTo>
                  <a:lnTo>
                    <a:pt x="1" y="754"/>
                  </a:lnTo>
                  <a:lnTo>
                    <a:pt x="142" y="895"/>
                  </a:lnTo>
                  <a:lnTo>
                    <a:pt x="283" y="1037"/>
                  </a:lnTo>
                  <a:lnTo>
                    <a:pt x="519" y="1084"/>
                  </a:lnTo>
                  <a:lnTo>
                    <a:pt x="707" y="1084"/>
                  </a:lnTo>
                  <a:lnTo>
                    <a:pt x="896" y="942"/>
                  </a:lnTo>
                  <a:lnTo>
                    <a:pt x="1037" y="801"/>
                  </a:lnTo>
                  <a:lnTo>
                    <a:pt x="1084" y="566"/>
                  </a:lnTo>
                  <a:lnTo>
                    <a:pt x="1084" y="518"/>
                  </a:lnTo>
                  <a:lnTo>
                    <a:pt x="1037" y="330"/>
                  </a:lnTo>
                  <a:lnTo>
                    <a:pt x="943" y="142"/>
                  </a:lnTo>
                  <a:lnTo>
                    <a:pt x="754"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2"/>
            <p:cNvSpPr/>
            <p:nvPr/>
          </p:nvSpPr>
          <p:spPr>
            <a:xfrm>
              <a:off x="1317225" y="2325125"/>
              <a:ext cx="25950" cy="25950"/>
            </a:xfrm>
            <a:custGeom>
              <a:avLst/>
              <a:gdLst/>
              <a:ahLst/>
              <a:cxnLst/>
              <a:rect l="l" t="t" r="r" b="b"/>
              <a:pathLst>
                <a:path w="1038" h="1038" extrusionOk="0">
                  <a:moveTo>
                    <a:pt x="519" y="48"/>
                  </a:moveTo>
                  <a:lnTo>
                    <a:pt x="707" y="95"/>
                  </a:lnTo>
                  <a:lnTo>
                    <a:pt x="849" y="189"/>
                  </a:lnTo>
                  <a:lnTo>
                    <a:pt x="943" y="331"/>
                  </a:lnTo>
                  <a:lnTo>
                    <a:pt x="990" y="519"/>
                  </a:lnTo>
                  <a:lnTo>
                    <a:pt x="990" y="707"/>
                  </a:lnTo>
                  <a:lnTo>
                    <a:pt x="849" y="849"/>
                  </a:lnTo>
                  <a:lnTo>
                    <a:pt x="707" y="943"/>
                  </a:lnTo>
                  <a:lnTo>
                    <a:pt x="566" y="990"/>
                  </a:lnTo>
                  <a:lnTo>
                    <a:pt x="378" y="943"/>
                  </a:lnTo>
                  <a:lnTo>
                    <a:pt x="189" y="849"/>
                  </a:lnTo>
                  <a:lnTo>
                    <a:pt x="95" y="707"/>
                  </a:lnTo>
                  <a:lnTo>
                    <a:pt x="95" y="519"/>
                  </a:lnTo>
                  <a:lnTo>
                    <a:pt x="95" y="331"/>
                  </a:lnTo>
                  <a:lnTo>
                    <a:pt x="189" y="189"/>
                  </a:lnTo>
                  <a:lnTo>
                    <a:pt x="331" y="95"/>
                  </a:lnTo>
                  <a:lnTo>
                    <a:pt x="519" y="48"/>
                  </a:lnTo>
                  <a:close/>
                  <a:moveTo>
                    <a:pt x="566" y="1"/>
                  </a:moveTo>
                  <a:lnTo>
                    <a:pt x="331" y="48"/>
                  </a:lnTo>
                  <a:lnTo>
                    <a:pt x="189" y="142"/>
                  </a:lnTo>
                  <a:lnTo>
                    <a:pt x="48" y="331"/>
                  </a:lnTo>
                  <a:lnTo>
                    <a:pt x="1" y="519"/>
                  </a:lnTo>
                  <a:lnTo>
                    <a:pt x="48" y="707"/>
                  </a:lnTo>
                  <a:lnTo>
                    <a:pt x="142" y="896"/>
                  </a:lnTo>
                  <a:lnTo>
                    <a:pt x="331" y="990"/>
                  </a:lnTo>
                  <a:lnTo>
                    <a:pt x="519" y="1037"/>
                  </a:lnTo>
                  <a:lnTo>
                    <a:pt x="755" y="990"/>
                  </a:lnTo>
                  <a:lnTo>
                    <a:pt x="896" y="896"/>
                  </a:lnTo>
                  <a:lnTo>
                    <a:pt x="1037" y="755"/>
                  </a:lnTo>
                  <a:lnTo>
                    <a:pt x="1037" y="519"/>
                  </a:lnTo>
                  <a:lnTo>
                    <a:pt x="1037" y="331"/>
                  </a:lnTo>
                  <a:lnTo>
                    <a:pt x="896" y="142"/>
                  </a:lnTo>
                  <a:lnTo>
                    <a:pt x="755"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2"/>
            <p:cNvSpPr/>
            <p:nvPr/>
          </p:nvSpPr>
          <p:spPr>
            <a:xfrm>
              <a:off x="1317225" y="2325125"/>
              <a:ext cx="25950" cy="25950"/>
            </a:xfrm>
            <a:custGeom>
              <a:avLst/>
              <a:gdLst/>
              <a:ahLst/>
              <a:cxnLst/>
              <a:rect l="l" t="t" r="r" b="b"/>
              <a:pathLst>
                <a:path w="1038" h="1038" fill="none" extrusionOk="0">
                  <a:moveTo>
                    <a:pt x="566" y="1"/>
                  </a:moveTo>
                  <a:lnTo>
                    <a:pt x="566" y="1"/>
                  </a:lnTo>
                  <a:lnTo>
                    <a:pt x="331" y="48"/>
                  </a:lnTo>
                  <a:lnTo>
                    <a:pt x="189" y="142"/>
                  </a:lnTo>
                  <a:lnTo>
                    <a:pt x="48" y="331"/>
                  </a:lnTo>
                  <a:lnTo>
                    <a:pt x="1" y="519"/>
                  </a:lnTo>
                  <a:lnTo>
                    <a:pt x="1" y="519"/>
                  </a:lnTo>
                  <a:lnTo>
                    <a:pt x="48" y="707"/>
                  </a:lnTo>
                  <a:lnTo>
                    <a:pt x="142" y="896"/>
                  </a:lnTo>
                  <a:lnTo>
                    <a:pt x="331" y="990"/>
                  </a:lnTo>
                  <a:lnTo>
                    <a:pt x="519" y="1037"/>
                  </a:lnTo>
                  <a:lnTo>
                    <a:pt x="519" y="1037"/>
                  </a:lnTo>
                  <a:lnTo>
                    <a:pt x="755" y="990"/>
                  </a:lnTo>
                  <a:lnTo>
                    <a:pt x="896" y="896"/>
                  </a:lnTo>
                  <a:lnTo>
                    <a:pt x="1037" y="755"/>
                  </a:lnTo>
                  <a:lnTo>
                    <a:pt x="1037" y="519"/>
                  </a:lnTo>
                  <a:lnTo>
                    <a:pt x="1037" y="519"/>
                  </a:lnTo>
                  <a:lnTo>
                    <a:pt x="1037" y="519"/>
                  </a:lnTo>
                  <a:lnTo>
                    <a:pt x="1037" y="331"/>
                  </a:lnTo>
                  <a:lnTo>
                    <a:pt x="896" y="142"/>
                  </a:lnTo>
                  <a:lnTo>
                    <a:pt x="755" y="48"/>
                  </a:lnTo>
                  <a:lnTo>
                    <a:pt x="5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2"/>
            <p:cNvSpPr/>
            <p:nvPr/>
          </p:nvSpPr>
          <p:spPr>
            <a:xfrm>
              <a:off x="1319600" y="2326300"/>
              <a:ext cx="22400" cy="23600"/>
            </a:xfrm>
            <a:custGeom>
              <a:avLst/>
              <a:gdLst/>
              <a:ahLst/>
              <a:cxnLst/>
              <a:rect l="l" t="t" r="r" b="b"/>
              <a:pathLst>
                <a:path w="896" h="944" fill="none" extrusionOk="0">
                  <a:moveTo>
                    <a:pt x="471" y="943"/>
                  </a:moveTo>
                  <a:lnTo>
                    <a:pt x="471" y="943"/>
                  </a:lnTo>
                  <a:lnTo>
                    <a:pt x="283" y="896"/>
                  </a:lnTo>
                  <a:lnTo>
                    <a:pt x="94" y="802"/>
                  </a:lnTo>
                  <a:lnTo>
                    <a:pt x="0" y="660"/>
                  </a:lnTo>
                  <a:lnTo>
                    <a:pt x="0" y="472"/>
                  </a:lnTo>
                  <a:lnTo>
                    <a:pt x="0" y="472"/>
                  </a:lnTo>
                  <a:lnTo>
                    <a:pt x="0" y="284"/>
                  </a:lnTo>
                  <a:lnTo>
                    <a:pt x="94" y="142"/>
                  </a:lnTo>
                  <a:lnTo>
                    <a:pt x="236" y="48"/>
                  </a:lnTo>
                  <a:lnTo>
                    <a:pt x="424" y="1"/>
                  </a:lnTo>
                  <a:lnTo>
                    <a:pt x="424" y="1"/>
                  </a:lnTo>
                  <a:lnTo>
                    <a:pt x="612" y="48"/>
                  </a:lnTo>
                  <a:lnTo>
                    <a:pt x="754" y="142"/>
                  </a:lnTo>
                  <a:lnTo>
                    <a:pt x="848" y="284"/>
                  </a:lnTo>
                  <a:lnTo>
                    <a:pt x="895" y="472"/>
                  </a:lnTo>
                  <a:lnTo>
                    <a:pt x="895" y="472"/>
                  </a:lnTo>
                  <a:lnTo>
                    <a:pt x="895" y="472"/>
                  </a:lnTo>
                  <a:lnTo>
                    <a:pt x="895" y="660"/>
                  </a:lnTo>
                  <a:lnTo>
                    <a:pt x="754" y="802"/>
                  </a:lnTo>
                  <a:lnTo>
                    <a:pt x="612" y="896"/>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2"/>
            <p:cNvSpPr/>
            <p:nvPr/>
          </p:nvSpPr>
          <p:spPr>
            <a:xfrm>
              <a:off x="1392600" y="2487675"/>
              <a:ext cx="25950" cy="25925"/>
            </a:xfrm>
            <a:custGeom>
              <a:avLst/>
              <a:gdLst/>
              <a:ahLst/>
              <a:cxnLst/>
              <a:rect l="l" t="t" r="r" b="b"/>
              <a:pathLst>
                <a:path w="1038" h="1037" extrusionOk="0">
                  <a:moveTo>
                    <a:pt x="519" y="0"/>
                  </a:moveTo>
                  <a:lnTo>
                    <a:pt x="284" y="47"/>
                  </a:lnTo>
                  <a:lnTo>
                    <a:pt x="142" y="141"/>
                  </a:lnTo>
                  <a:lnTo>
                    <a:pt x="48" y="330"/>
                  </a:lnTo>
                  <a:lnTo>
                    <a:pt x="1" y="518"/>
                  </a:lnTo>
                  <a:lnTo>
                    <a:pt x="1" y="754"/>
                  </a:lnTo>
                  <a:lnTo>
                    <a:pt x="142" y="895"/>
                  </a:lnTo>
                  <a:lnTo>
                    <a:pt x="284" y="989"/>
                  </a:lnTo>
                  <a:lnTo>
                    <a:pt x="519" y="1037"/>
                  </a:lnTo>
                  <a:lnTo>
                    <a:pt x="708" y="1037"/>
                  </a:lnTo>
                  <a:lnTo>
                    <a:pt x="849" y="895"/>
                  </a:lnTo>
                  <a:lnTo>
                    <a:pt x="990" y="754"/>
                  </a:lnTo>
                  <a:lnTo>
                    <a:pt x="1037" y="518"/>
                  </a:lnTo>
                  <a:lnTo>
                    <a:pt x="990" y="330"/>
                  </a:lnTo>
                  <a:lnTo>
                    <a:pt x="849" y="189"/>
                  </a:lnTo>
                  <a:lnTo>
                    <a:pt x="943" y="330"/>
                  </a:lnTo>
                  <a:lnTo>
                    <a:pt x="990" y="518"/>
                  </a:lnTo>
                  <a:lnTo>
                    <a:pt x="943" y="707"/>
                  </a:lnTo>
                  <a:lnTo>
                    <a:pt x="849" y="848"/>
                  </a:lnTo>
                  <a:lnTo>
                    <a:pt x="708" y="942"/>
                  </a:lnTo>
                  <a:lnTo>
                    <a:pt x="519" y="989"/>
                  </a:lnTo>
                  <a:lnTo>
                    <a:pt x="331" y="942"/>
                  </a:lnTo>
                  <a:lnTo>
                    <a:pt x="189" y="848"/>
                  </a:lnTo>
                  <a:lnTo>
                    <a:pt x="95" y="707"/>
                  </a:lnTo>
                  <a:lnTo>
                    <a:pt x="48" y="518"/>
                  </a:lnTo>
                  <a:lnTo>
                    <a:pt x="95" y="330"/>
                  </a:lnTo>
                  <a:lnTo>
                    <a:pt x="189" y="189"/>
                  </a:lnTo>
                  <a:lnTo>
                    <a:pt x="331" y="94"/>
                  </a:lnTo>
                  <a:lnTo>
                    <a:pt x="519" y="47"/>
                  </a:lnTo>
                  <a:lnTo>
                    <a:pt x="660" y="94"/>
                  </a:lnTo>
                  <a:lnTo>
                    <a:pt x="849" y="189"/>
                  </a:lnTo>
                  <a:lnTo>
                    <a:pt x="708"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2"/>
            <p:cNvSpPr/>
            <p:nvPr/>
          </p:nvSpPr>
          <p:spPr>
            <a:xfrm>
              <a:off x="1392600" y="2487675"/>
              <a:ext cx="25950" cy="25925"/>
            </a:xfrm>
            <a:custGeom>
              <a:avLst/>
              <a:gdLst/>
              <a:ahLst/>
              <a:cxnLst/>
              <a:rect l="l" t="t" r="r" b="b"/>
              <a:pathLst>
                <a:path w="1038" h="1037" fill="none" extrusionOk="0">
                  <a:moveTo>
                    <a:pt x="519" y="0"/>
                  </a:moveTo>
                  <a:lnTo>
                    <a:pt x="519" y="0"/>
                  </a:lnTo>
                  <a:lnTo>
                    <a:pt x="284" y="47"/>
                  </a:lnTo>
                  <a:lnTo>
                    <a:pt x="142" y="141"/>
                  </a:lnTo>
                  <a:lnTo>
                    <a:pt x="48" y="330"/>
                  </a:lnTo>
                  <a:lnTo>
                    <a:pt x="1" y="518"/>
                  </a:lnTo>
                  <a:lnTo>
                    <a:pt x="1" y="518"/>
                  </a:lnTo>
                  <a:lnTo>
                    <a:pt x="1" y="754"/>
                  </a:lnTo>
                  <a:lnTo>
                    <a:pt x="142" y="895"/>
                  </a:lnTo>
                  <a:lnTo>
                    <a:pt x="284" y="989"/>
                  </a:lnTo>
                  <a:lnTo>
                    <a:pt x="519" y="1037"/>
                  </a:lnTo>
                  <a:lnTo>
                    <a:pt x="519" y="1037"/>
                  </a:lnTo>
                  <a:lnTo>
                    <a:pt x="708" y="1037"/>
                  </a:lnTo>
                  <a:lnTo>
                    <a:pt x="849" y="895"/>
                  </a:lnTo>
                  <a:lnTo>
                    <a:pt x="990" y="754"/>
                  </a:lnTo>
                  <a:lnTo>
                    <a:pt x="1037" y="518"/>
                  </a:lnTo>
                  <a:lnTo>
                    <a:pt x="1037" y="518"/>
                  </a:lnTo>
                  <a:lnTo>
                    <a:pt x="1037" y="518"/>
                  </a:lnTo>
                  <a:lnTo>
                    <a:pt x="990" y="330"/>
                  </a:lnTo>
                  <a:lnTo>
                    <a:pt x="849" y="189"/>
                  </a:lnTo>
                  <a:lnTo>
                    <a:pt x="708" y="47"/>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2"/>
            <p:cNvSpPr/>
            <p:nvPr/>
          </p:nvSpPr>
          <p:spPr>
            <a:xfrm>
              <a:off x="1393775" y="2488850"/>
              <a:ext cx="23600" cy="23575"/>
            </a:xfrm>
            <a:custGeom>
              <a:avLst/>
              <a:gdLst/>
              <a:ahLst/>
              <a:cxnLst/>
              <a:rect l="l" t="t" r="r" b="b"/>
              <a:pathLst>
                <a:path w="944" h="943" fill="none" extrusionOk="0">
                  <a:moveTo>
                    <a:pt x="472" y="942"/>
                  </a:moveTo>
                  <a:lnTo>
                    <a:pt x="472" y="942"/>
                  </a:lnTo>
                  <a:lnTo>
                    <a:pt x="284" y="895"/>
                  </a:lnTo>
                  <a:lnTo>
                    <a:pt x="142" y="801"/>
                  </a:lnTo>
                  <a:lnTo>
                    <a:pt x="48" y="660"/>
                  </a:lnTo>
                  <a:lnTo>
                    <a:pt x="1" y="471"/>
                  </a:lnTo>
                  <a:lnTo>
                    <a:pt x="1" y="471"/>
                  </a:lnTo>
                  <a:lnTo>
                    <a:pt x="48" y="283"/>
                  </a:lnTo>
                  <a:lnTo>
                    <a:pt x="142" y="142"/>
                  </a:lnTo>
                  <a:lnTo>
                    <a:pt x="284" y="47"/>
                  </a:lnTo>
                  <a:lnTo>
                    <a:pt x="472" y="0"/>
                  </a:lnTo>
                  <a:lnTo>
                    <a:pt x="472" y="0"/>
                  </a:lnTo>
                  <a:lnTo>
                    <a:pt x="613" y="47"/>
                  </a:lnTo>
                  <a:lnTo>
                    <a:pt x="802" y="142"/>
                  </a:lnTo>
                  <a:lnTo>
                    <a:pt x="896" y="283"/>
                  </a:lnTo>
                  <a:lnTo>
                    <a:pt x="943" y="471"/>
                  </a:lnTo>
                  <a:lnTo>
                    <a:pt x="943" y="471"/>
                  </a:lnTo>
                  <a:lnTo>
                    <a:pt x="943" y="471"/>
                  </a:lnTo>
                  <a:lnTo>
                    <a:pt x="896" y="660"/>
                  </a:lnTo>
                  <a:lnTo>
                    <a:pt x="802" y="801"/>
                  </a:lnTo>
                  <a:lnTo>
                    <a:pt x="661" y="895"/>
                  </a:lnTo>
                  <a:lnTo>
                    <a:pt x="472"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2"/>
            <p:cNvSpPr/>
            <p:nvPr/>
          </p:nvSpPr>
          <p:spPr>
            <a:xfrm>
              <a:off x="1238325" y="2593675"/>
              <a:ext cx="25925" cy="25925"/>
            </a:xfrm>
            <a:custGeom>
              <a:avLst/>
              <a:gdLst/>
              <a:ahLst/>
              <a:cxnLst/>
              <a:rect l="l" t="t" r="r" b="b"/>
              <a:pathLst>
                <a:path w="1037" h="1037" extrusionOk="0">
                  <a:moveTo>
                    <a:pt x="471" y="0"/>
                  </a:moveTo>
                  <a:lnTo>
                    <a:pt x="283" y="47"/>
                  </a:lnTo>
                  <a:lnTo>
                    <a:pt x="142" y="141"/>
                  </a:lnTo>
                  <a:lnTo>
                    <a:pt x="47" y="330"/>
                  </a:lnTo>
                  <a:lnTo>
                    <a:pt x="47" y="330"/>
                  </a:lnTo>
                  <a:lnTo>
                    <a:pt x="142" y="189"/>
                  </a:lnTo>
                  <a:lnTo>
                    <a:pt x="330" y="94"/>
                  </a:lnTo>
                  <a:lnTo>
                    <a:pt x="471" y="47"/>
                  </a:lnTo>
                  <a:lnTo>
                    <a:pt x="660" y="94"/>
                  </a:lnTo>
                  <a:lnTo>
                    <a:pt x="801" y="189"/>
                  </a:lnTo>
                  <a:lnTo>
                    <a:pt x="943" y="330"/>
                  </a:lnTo>
                  <a:lnTo>
                    <a:pt x="943" y="518"/>
                  </a:lnTo>
                  <a:lnTo>
                    <a:pt x="895" y="660"/>
                  </a:lnTo>
                  <a:lnTo>
                    <a:pt x="801" y="801"/>
                  </a:lnTo>
                  <a:lnTo>
                    <a:pt x="660" y="895"/>
                  </a:lnTo>
                  <a:lnTo>
                    <a:pt x="471" y="942"/>
                  </a:lnTo>
                  <a:lnTo>
                    <a:pt x="471" y="989"/>
                  </a:lnTo>
                  <a:lnTo>
                    <a:pt x="330" y="942"/>
                  </a:lnTo>
                  <a:lnTo>
                    <a:pt x="142" y="848"/>
                  </a:lnTo>
                  <a:lnTo>
                    <a:pt x="47" y="660"/>
                  </a:lnTo>
                  <a:lnTo>
                    <a:pt x="47" y="518"/>
                  </a:lnTo>
                  <a:lnTo>
                    <a:pt x="47" y="330"/>
                  </a:lnTo>
                  <a:lnTo>
                    <a:pt x="0" y="518"/>
                  </a:lnTo>
                  <a:lnTo>
                    <a:pt x="47" y="754"/>
                  </a:lnTo>
                  <a:lnTo>
                    <a:pt x="189" y="895"/>
                  </a:lnTo>
                  <a:lnTo>
                    <a:pt x="330" y="989"/>
                  </a:lnTo>
                  <a:lnTo>
                    <a:pt x="566" y="1037"/>
                  </a:lnTo>
                  <a:lnTo>
                    <a:pt x="754" y="989"/>
                  </a:lnTo>
                  <a:lnTo>
                    <a:pt x="895" y="848"/>
                  </a:lnTo>
                  <a:lnTo>
                    <a:pt x="990" y="707"/>
                  </a:lnTo>
                  <a:lnTo>
                    <a:pt x="1037" y="518"/>
                  </a:lnTo>
                  <a:lnTo>
                    <a:pt x="990" y="283"/>
                  </a:lnTo>
                  <a:lnTo>
                    <a:pt x="895" y="141"/>
                  </a:lnTo>
                  <a:lnTo>
                    <a:pt x="707"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2"/>
            <p:cNvSpPr/>
            <p:nvPr/>
          </p:nvSpPr>
          <p:spPr>
            <a:xfrm>
              <a:off x="1238325" y="2593675"/>
              <a:ext cx="25925" cy="25925"/>
            </a:xfrm>
            <a:custGeom>
              <a:avLst/>
              <a:gdLst/>
              <a:ahLst/>
              <a:cxnLst/>
              <a:rect l="l" t="t" r="r" b="b"/>
              <a:pathLst>
                <a:path w="1037" h="1037" fill="none" extrusionOk="0">
                  <a:moveTo>
                    <a:pt x="471" y="0"/>
                  </a:moveTo>
                  <a:lnTo>
                    <a:pt x="471" y="0"/>
                  </a:lnTo>
                  <a:lnTo>
                    <a:pt x="283" y="47"/>
                  </a:lnTo>
                  <a:lnTo>
                    <a:pt x="142" y="141"/>
                  </a:lnTo>
                  <a:lnTo>
                    <a:pt x="47" y="330"/>
                  </a:lnTo>
                  <a:lnTo>
                    <a:pt x="0" y="518"/>
                  </a:lnTo>
                  <a:lnTo>
                    <a:pt x="0" y="518"/>
                  </a:lnTo>
                  <a:lnTo>
                    <a:pt x="47" y="754"/>
                  </a:lnTo>
                  <a:lnTo>
                    <a:pt x="189" y="895"/>
                  </a:lnTo>
                  <a:lnTo>
                    <a:pt x="330" y="989"/>
                  </a:lnTo>
                  <a:lnTo>
                    <a:pt x="566" y="1037"/>
                  </a:lnTo>
                  <a:lnTo>
                    <a:pt x="566" y="1037"/>
                  </a:lnTo>
                  <a:lnTo>
                    <a:pt x="754" y="989"/>
                  </a:lnTo>
                  <a:lnTo>
                    <a:pt x="895" y="848"/>
                  </a:lnTo>
                  <a:lnTo>
                    <a:pt x="990" y="707"/>
                  </a:lnTo>
                  <a:lnTo>
                    <a:pt x="1037" y="518"/>
                  </a:lnTo>
                  <a:lnTo>
                    <a:pt x="1037" y="518"/>
                  </a:lnTo>
                  <a:lnTo>
                    <a:pt x="990" y="283"/>
                  </a:lnTo>
                  <a:lnTo>
                    <a:pt x="895" y="141"/>
                  </a:lnTo>
                  <a:lnTo>
                    <a:pt x="707" y="47"/>
                  </a:lnTo>
                  <a:lnTo>
                    <a:pt x="519" y="0"/>
                  </a:lnTo>
                  <a:lnTo>
                    <a:pt x="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2"/>
            <p:cNvSpPr/>
            <p:nvPr/>
          </p:nvSpPr>
          <p:spPr>
            <a:xfrm>
              <a:off x="1239500" y="2594850"/>
              <a:ext cx="22400" cy="23575"/>
            </a:xfrm>
            <a:custGeom>
              <a:avLst/>
              <a:gdLst/>
              <a:ahLst/>
              <a:cxnLst/>
              <a:rect l="l" t="t" r="r" b="b"/>
              <a:pathLst>
                <a:path w="896" h="943" fill="none" extrusionOk="0">
                  <a:moveTo>
                    <a:pt x="424" y="942"/>
                  </a:moveTo>
                  <a:lnTo>
                    <a:pt x="424" y="942"/>
                  </a:lnTo>
                  <a:lnTo>
                    <a:pt x="283" y="895"/>
                  </a:lnTo>
                  <a:lnTo>
                    <a:pt x="95" y="801"/>
                  </a:lnTo>
                  <a:lnTo>
                    <a:pt x="0" y="613"/>
                  </a:lnTo>
                  <a:lnTo>
                    <a:pt x="0" y="471"/>
                  </a:lnTo>
                  <a:lnTo>
                    <a:pt x="0" y="471"/>
                  </a:lnTo>
                  <a:lnTo>
                    <a:pt x="0" y="283"/>
                  </a:lnTo>
                  <a:lnTo>
                    <a:pt x="95" y="142"/>
                  </a:lnTo>
                  <a:lnTo>
                    <a:pt x="283" y="47"/>
                  </a:lnTo>
                  <a:lnTo>
                    <a:pt x="424" y="0"/>
                  </a:lnTo>
                  <a:lnTo>
                    <a:pt x="424" y="0"/>
                  </a:lnTo>
                  <a:lnTo>
                    <a:pt x="613" y="47"/>
                  </a:lnTo>
                  <a:lnTo>
                    <a:pt x="754" y="142"/>
                  </a:lnTo>
                  <a:lnTo>
                    <a:pt x="896" y="283"/>
                  </a:lnTo>
                  <a:lnTo>
                    <a:pt x="896" y="471"/>
                  </a:lnTo>
                  <a:lnTo>
                    <a:pt x="896" y="471"/>
                  </a:lnTo>
                  <a:lnTo>
                    <a:pt x="848" y="613"/>
                  </a:lnTo>
                  <a:lnTo>
                    <a:pt x="754" y="754"/>
                  </a:lnTo>
                  <a:lnTo>
                    <a:pt x="613" y="848"/>
                  </a:lnTo>
                  <a:lnTo>
                    <a:pt x="424" y="895"/>
                  </a:lnTo>
                  <a:lnTo>
                    <a:pt x="424"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2"/>
            <p:cNvSpPr/>
            <p:nvPr/>
          </p:nvSpPr>
          <p:spPr>
            <a:xfrm>
              <a:off x="1464450" y="2546550"/>
              <a:ext cx="25950" cy="25950"/>
            </a:xfrm>
            <a:custGeom>
              <a:avLst/>
              <a:gdLst/>
              <a:ahLst/>
              <a:cxnLst/>
              <a:rect l="l" t="t" r="r" b="b"/>
              <a:pathLst>
                <a:path w="1038" h="1038" extrusionOk="0">
                  <a:moveTo>
                    <a:pt x="142" y="189"/>
                  </a:moveTo>
                  <a:lnTo>
                    <a:pt x="48" y="330"/>
                  </a:lnTo>
                  <a:lnTo>
                    <a:pt x="1" y="519"/>
                  </a:lnTo>
                  <a:lnTo>
                    <a:pt x="7" y="542"/>
                  </a:lnTo>
                  <a:lnTo>
                    <a:pt x="7" y="542"/>
                  </a:lnTo>
                  <a:lnTo>
                    <a:pt x="48" y="378"/>
                  </a:lnTo>
                  <a:lnTo>
                    <a:pt x="142" y="189"/>
                  </a:lnTo>
                  <a:close/>
                  <a:moveTo>
                    <a:pt x="472" y="1"/>
                  </a:moveTo>
                  <a:lnTo>
                    <a:pt x="283" y="95"/>
                  </a:lnTo>
                  <a:lnTo>
                    <a:pt x="472" y="48"/>
                  </a:lnTo>
                  <a:lnTo>
                    <a:pt x="660" y="95"/>
                  </a:lnTo>
                  <a:lnTo>
                    <a:pt x="802" y="189"/>
                  </a:lnTo>
                  <a:lnTo>
                    <a:pt x="896" y="330"/>
                  </a:lnTo>
                  <a:lnTo>
                    <a:pt x="943" y="519"/>
                  </a:lnTo>
                  <a:lnTo>
                    <a:pt x="896" y="707"/>
                  </a:lnTo>
                  <a:lnTo>
                    <a:pt x="802" y="849"/>
                  </a:lnTo>
                  <a:lnTo>
                    <a:pt x="660" y="943"/>
                  </a:lnTo>
                  <a:lnTo>
                    <a:pt x="472" y="990"/>
                  </a:lnTo>
                  <a:lnTo>
                    <a:pt x="283" y="943"/>
                  </a:lnTo>
                  <a:lnTo>
                    <a:pt x="142" y="849"/>
                  </a:lnTo>
                  <a:lnTo>
                    <a:pt x="48" y="707"/>
                  </a:lnTo>
                  <a:lnTo>
                    <a:pt x="7" y="542"/>
                  </a:lnTo>
                  <a:lnTo>
                    <a:pt x="7" y="542"/>
                  </a:lnTo>
                  <a:lnTo>
                    <a:pt x="1" y="566"/>
                  </a:lnTo>
                  <a:lnTo>
                    <a:pt x="48" y="754"/>
                  </a:lnTo>
                  <a:lnTo>
                    <a:pt x="189" y="896"/>
                  </a:lnTo>
                  <a:lnTo>
                    <a:pt x="330" y="990"/>
                  </a:lnTo>
                  <a:lnTo>
                    <a:pt x="472" y="1037"/>
                  </a:lnTo>
                  <a:lnTo>
                    <a:pt x="707" y="1037"/>
                  </a:lnTo>
                  <a:lnTo>
                    <a:pt x="849" y="943"/>
                  </a:lnTo>
                  <a:lnTo>
                    <a:pt x="990" y="802"/>
                  </a:lnTo>
                  <a:lnTo>
                    <a:pt x="1037" y="566"/>
                  </a:lnTo>
                  <a:lnTo>
                    <a:pt x="1037" y="378"/>
                  </a:lnTo>
                  <a:lnTo>
                    <a:pt x="943" y="189"/>
                  </a:lnTo>
                  <a:lnTo>
                    <a:pt x="802" y="95"/>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2"/>
            <p:cNvSpPr/>
            <p:nvPr/>
          </p:nvSpPr>
          <p:spPr>
            <a:xfrm>
              <a:off x="1543375" y="2597200"/>
              <a:ext cx="18850" cy="4725"/>
            </a:xfrm>
            <a:custGeom>
              <a:avLst/>
              <a:gdLst/>
              <a:ahLst/>
              <a:cxnLst/>
              <a:rect l="l" t="t" r="r" b="b"/>
              <a:pathLst>
                <a:path w="754" h="189" extrusionOk="0">
                  <a:moveTo>
                    <a:pt x="377" y="0"/>
                  </a:moveTo>
                  <a:lnTo>
                    <a:pt x="141" y="48"/>
                  </a:lnTo>
                  <a:lnTo>
                    <a:pt x="0" y="189"/>
                  </a:lnTo>
                  <a:lnTo>
                    <a:pt x="47" y="189"/>
                  </a:lnTo>
                  <a:lnTo>
                    <a:pt x="189" y="95"/>
                  </a:lnTo>
                  <a:lnTo>
                    <a:pt x="377" y="48"/>
                  </a:lnTo>
                  <a:lnTo>
                    <a:pt x="518" y="48"/>
                  </a:lnTo>
                  <a:lnTo>
                    <a:pt x="660" y="142"/>
                  </a:lnTo>
                  <a:lnTo>
                    <a:pt x="754" y="142"/>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2"/>
            <p:cNvSpPr/>
            <p:nvPr/>
          </p:nvSpPr>
          <p:spPr>
            <a:xfrm>
              <a:off x="1182975" y="2438200"/>
              <a:ext cx="25925" cy="25925"/>
            </a:xfrm>
            <a:custGeom>
              <a:avLst/>
              <a:gdLst/>
              <a:ahLst/>
              <a:cxnLst/>
              <a:rect l="l" t="t" r="r" b="b"/>
              <a:pathLst>
                <a:path w="1037" h="1037" extrusionOk="0">
                  <a:moveTo>
                    <a:pt x="518" y="48"/>
                  </a:moveTo>
                  <a:lnTo>
                    <a:pt x="707" y="95"/>
                  </a:lnTo>
                  <a:lnTo>
                    <a:pt x="848" y="189"/>
                  </a:lnTo>
                  <a:lnTo>
                    <a:pt x="942" y="330"/>
                  </a:lnTo>
                  <a:lnTo>
                    <a:pt x="989" y="519"/>
                  </a:lnTo>
                  <a:lnTo>
                    <a:pt x="942" y="707"/>
                  </a:lnTo>
                  <a:lnTo>
                    <a:pt x="848" y="848"/>
                  </a:lnTo>
                  <a:lnTo>
                    <a:pt x="707" y="943"/>
                  </a:lnTo>
                  <a:lnTo>
                    <a:pt x="518" y="990"/>
                  </a:lnTo>
                  <a:lnTo>
                    <a:pt x="330" y="943"/>
                  </a:lnTo>
                  <a:lnTo>
                    <a:pt x="189" y="848"/>
                  </a:lnTo>
                  <a:lnTo>
                    <a:pt x="94" y="707"/>
                  </a:lnTo>
                  <a:lnTo>
                    <a:pt x="47" y="519"/>
                  </a:lnTo>
                  <a:lnTo>
                    <a:pt x="94" y="330"/>
                  </a:lnTo>
                  <a:lnTo>
                    <a:pt x="189" y="189"/>
                  </a:lnTo>
                  <a:lnTo>
                    <a:pt x="330" y="95"/>
                  </a:lnTo>
                  <a:lnTo>
                    <a:pt x="518" y="48"/>
                  </a:lnTo>
                  <a:close/>
                  <a:moveTo>
                    <a:pt x="518" y="0"/>
                  </a:moveTo>
                  <a:lnTo>
                    <a:pt x="283" y="48"/>
                  </a:lnTo>
                  <a:lnTo>
                    <a:pt x="141" y="189"/>
                  </a:lnTo>
                  <a:lnTo>
                    <a:pt x="47" y="330"/>
                  </a:lnTo>
                  <a:lnTo>
                    <a:pt x="0" y="519"/>
                  </a:lnTo>
                  <a:lnTo>
                    <a:pt x="47" y="754"/>
                  </a:lnTo>
                  <a:lnTo>
                    <a:pt x="141" y="896"/>
                  </a:lnTo>
                  <a:lnTo>
                    <a:pt x="283" y="1037"/>
                  </a:lnTo>
                  <a:lnTo>
                    <a:pt x="707" y="1037"/>
                  </a:lnTo>
                  <a:lnTo>
                    <a:pt x="895" y="896"/>
                  </a:lnTo>
                  <a:lnTo>
                    <a:pt x="989" y="754"/>
                  </a:lnTo>
                  <a:lnTo>
                    <a:pt x="1037" y="519"/>
                  </a:lnTo>
                  <a:lnTo>
                    <a:pt x="989" y="330"/>
                  </a:lnTo>
                  <a:lnTo>
                    <a:pt x="848" y="142"/>
                  </a:lnTo>
                  <a:lnTo>
                    <a:pt x="707" y="48"/>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2"/>
            <p:cNvSpPr/>
            <p:nvPr/>
          </p:nvSpPr>
          <p:spPr>
            <a:xfrm>
              <a:off x="1182975" y="2438200"/>
              <a:ext cx="25925" cy="25925"/>
            </a:xfrm>
            <a:custGeom>
              <a:avLst/>
              <a:gdLst/>
              <a:ahLst/>
              <a:cxnLst/>
              <a:rect l="l" t="t" r="r" b="b"/>
              <a:pathLst>
                <a:path w="1037" h="1037" fill="none" extrusionOk="0">
                  <a:moveTo>
                    <a:pt x="518" y="0"/>
                  </a:moveTo>
                  <a:lnTo>
                    <a:pt x="518" y="0"/>
                  </a:lnTo>
                  <a:lnTo>
                    <a:pt x="283" y="48"/>
                  </a:lnTo>
                  <a:lnTo>
                    <a:pt x="141" y="189"/>
                  </a:lnTo>
                  <a:lnTo>
                    <a:pt x="47" y="330"/>
                  </a:lnTo>
                  <a:lnTo>
                    <a:pt x="0" y="519"/>
                  </a:lnTo>
                  <a:lnTo>
                    <a:pt x="0" y="519"/>
                  </a:lnTo>
                  <a:lnTo>
                    <a:pt x="47" y="754"/>
                  </a:lnTo>
                  <a:lnTo>
                    <a:pt x="141" y="896"/>
                  </a:lnTo>
                  <a:lnTo>
                    <a:pt x="283" y="1037"/>
                  </a:lnTo>
                  <a:lnTo>
                    <a:pt x="518" y="1037"/>
                  </a:lnTo>
                  <a:lnTo>
                    <a:pt x="518" y="1037"/>
                  </a:lnTo>
                  <a:lnTo>
                    <a:pt x="707" y="1037"/>
                  </a:lnTo>
                  <a:lnTo>
                    <a:pt x="895" y="896"/>
                  </a:lnTo>
                  <a:lnTo>
                    <a:pt x="989" y="754"/>
                  </a:lnTo>
                  <a:lnTo>
                    <a:pt x="1037" y="519"/>
                  </a:lnTo>
                  <a:lnTo>
                    <a:pt x="1037" y="519"/>
                  </a:lnTo>
                  <a:lnTo>
                    <a:pt x="1037" y="519"/>
                  </a:lnTo>
                  <a:lnTo>
                    <a:pt x="989" y="330"/>
                  </a:lnTo>
                  <a:lnTo>
                    <a:pt x="848" y="142"/>
                  </a:lnTo>
                  <a:lnTo>
                    <a:pt x="707" y="48"/>
                  </a:lnTo>
                  <a:lnTo>
                    <a:pt x="5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2"/>
            <p:cNvSpPr/>
            <p:nvPr/>
          </p:nvSpPr>
          <p:spPr>
            <a:xfrm>
              <a:off x="1184150" y="2439375"/>
              <a:ext cx="23575" cy="23575"/>
            </a:xfrm>
            <a:custGeom>
              <a:avLst/>
              <a:gdLst/>
              <a:ahLst/>
              <a:cxnLst/>
              <a:rect l="l" t="t" r="r" b="b"/>
              <a:pathLst>
                <a:path w="943" h="943" fill="none" extrusionOk="0">
                  <a:moveTo>
                    <a:pt x="471" y="943"/>
                  </a:moveTo>
                  <a:lnTo>
                    <a:pt x="471" y="943"/>
                  </a:lnTo>
                  <a:lnTo>
                    <a:pt x="283" y="896"/>
                  </a:lnTo>
                  <a:lnTo>
                    <a:pt x="142" y="801"/>
                  </a:lnTo>
                  <a:lnTo>
                    <a:pt x="47" y="660"/>
                  </a:lnTo>
                  <a:lnTo>
                    <a:pt x="0" y="472"/>
                  </a:lnTo>
                  <a:lnTo>
                    <a:pt x="0" y="472"/>
                  </a:lnTo>
                  <a:lnTo>
                    <a:pt x="47" y="283"/>
                  </a:lnTo>
                  <a:lnTo>
                    <a:pt x="142" y="142"/>
                  </a:lnTo>
                  <a:lnTo>
                    <a:pt x="283" y="48"/>
                  </a:lnTo>
                  <a:lnTo>
                    <a:pt x="471" y="1"/>
                  </a:lnTo>
                  <a:lnTo>
                    <a:pt x="471" y="1"/>
                  </a:lnTo>
                  <a:lnTo>
                    <a:pt x="660" y="48"/>
                  </a:lnTo>
                  <a:lnTo>
                    <a:pt x="801" y="142"/>
                  </a:lnTo>
                  <a:lnTo>
                    <a:pt x="895" y="283"/>
                  </a:lnTo>
                  <a:lnTo>
                    <a:pt x="942" y="472"/>
                  </a:lnTo>
                  <a:lnTo>
                    <a:pt x="942" y="472"/>
                  </a:lnTo>
                  <a:lnTo>
                    <a:pt x="895" y="660"/>
                  </a:lnTo>
                  <a:lnTo>
                    <a:pt x="801" y="801"/>
                  </a:lnTo>
                  <a:lnTo>
                    <a:pt x="660" y="896"/>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2"/>
            <p:cNvSpPr/>
            <p:nvPr/>
          </p:nvSpPr>
          <p:spPr>
            <a:xfrm>
              <a:off x="1174725" y="2539500"/>
              <a:ext cx="25925" cy="25925"/>
            </a:xfrm>
            <a:custGeom>
              <a:avLst/>
              <a:gdLst/>
              <a:ahLst/>
              <a:cxnLst/>
              <a:rect l="l" t="t" r="r" b="b"/>
              <a:pathLst>
                <a:path w="1037" h="1037" extrusionOk="0">
                  <a:moveTo>
                    <a:pt x="519" y="47"/>
                  </a:moveTo>
                  <a:lnTo>
                    <a:pt x="707" y="94"/>
                  </a:lnTo>
                  <a:lnTo>
                    <a:pt x="848" y="188"/>
                  </a:lnTo>
                  <a:lnTo>
                    <a:pt x="943" y="330"/>
                  </a:lnTo>
                  <a:lnTo>
                    <a:pt x="990" y="518"/>
                  </a:lnTo>
                  <a:lnTo>
                    <a:pt x="943" y="707"/>
                  </a:lnTo>
                  <a:lnTo>
                    <a:pt x="848" y="848"/>
                  </a:lnTo>
                  <a:lnTo>
                    <a:pt x="707" y="942"/>
                  </a:lnTo>
                  <a:lnTo>
                    <a:pt x="519" y="989"/>
                  </a:lnTo>
                  <a:lnTo>
                    <a:pt x="330" y="942"/>
                  </a:lnTo>
                  <a:lnTo>
                    <a:pt x="189" y="848"/>
                  </a:lnTo>
                  <a:lnTo>
                    <a:pt x="95" y="707"/>
                  </a:lnTo>
                  <a:lnTo>
                    <a:pt x="47" y="518"/>
                  </a:lnTo>
                  <a:lnTo>
                    <a:pt x="95" y="330"/>
                  </a:lnTo>
                  <a:lnTo>
                    <a:pt x="189" y="188"/>
                  </a:lnTo>
                  <a:lnTo>
                    <a:pt x="330" y="94"/>
                  </a:lnTo>
                  <a:lnTo>
                    <a:pt x="519" y="47"/>
                  </a:lnTo>
                  <a:close/>
                  <a:moveTo>
                    <a:pt x="519" y="0"/>
                  </a:moveTo>
                  <a:lnTo>
                    <a:pt x="330" y="47"/>
                  </a:lnTo>
                  <a:lnTo>
                    <a:pt x="142" y="141"/>
                  </a:lnTo>
                  <a:lnTo>
                    <a:pt x="47" y="330"/>
                  </a:lnTo>
                  <a:lnTo>
                    <a:pt x="0" y="518"/>
                  </a:lnTo>
                  <a:lnTo>
                    <a:pt x="47" y="707"/>
                  </a:lnTo>
                  <a:lnTo>
                    <a:pt x="142" y="895"/>
                  </a:lnTo>
                  <a:lnTo>
                    <a:pt x="330" y="989"/>
                  </a:lnTo>
                  <a:lnTo>
                    <a:pt x="519" y="1036"/>
                  </a:lnTo>
                  <a:lnTo>
                    <a:pt x="707" y="989"/>
                  </a:lnTo>
                  <a:lnTo>
                    <a:pt x="895" y="895"/>
                  </a:lnTo>
                  <a:lnTo>
                    <a:pt x="990" y="754"/>
                  </a:lnTo>
                  <a:lnTo>
                    <a:pt x="1037" y="518"/>
                  </a:lnTo>
                  <a:lnTo>
                    <a:pt x="990" y="330"/>
                  </a:lnTo>
                  <a:lnTo>
                    <a:pt x="895" y="141"/>
                  </a:lnTo>
                  <a:lnTo>
                    <a:pt x="754"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2"/>
            <p:cNvSpPr/>
            <p:nvPr/>
          </p:nvSpPr>
          <p:spPr>
            <a:xfrm>
              <a:off x="1174725" y="2539500"/>
              <a:ext cx="25925" cy="25925"/>
            </a:xfrm>
            <a:custGeom>
              <a:avLst/>
              <a:gdLst/>
              <a:ahLst/>
              <a:cxnLst/>
              <a:rect l="l" t="t" r="r" b="b"/>
              <a:pathLst>
                <a:path w="1037" h="1037" fill="none" extrusionOk="0">
                  <a:moveTo>
                    <a:pt x="519" y="0"/>
                  </a:moveTo>
                  <a:lnTo>
                    <a:pt x="519" y="0"/>
                  </a:lnTo>
                  <a:lnTo>
                    <a:pt x="330" y="47"/>
                  </a:lnTo>
                  <a:lnTo>
                    <a:pt x="142" y="141"/>
                  </a:lnTo>
                  <a:lnTo>
                    <a:pt x="47" y="330"/>
                  </a:lnTo>
                  <a:lnTo>
                    <a:pt x="0" y="518"/>
                  </a:lnTo>
                  <a:lnTo>
                    <a:pt x="0" y="518"/>
                  </a:lnTo>
                  <a:lnTo>
                    <a:pt x="47" y="707"/>
                  </a:lnTo>
                  <a:lnTo>
                    <a:pt x="142" y="895"/>
                  </a:lnTo>
                  <a:lnTo>
                    <a:pt x="330" y="989"/>
                  </a:lnTo>
                  <a:lnTo>
                    <a:pt x="519" y="1036"/>
                  </a:lnTo>
                  <a:lnTo>
                    <a:pt x="519" y="1036"/>
                  </a:lnTo>
                  <a:lnTo>
                    <a:pt x="707" y="989"/>
                  </a:lnTo>
                  <a:lnTo>
                    <a:pt x="895" y="895"/>
                  </a:lnTo>
                  <a:lnTo>
                    <a:pt x="990" y="754"/>
                  </a:lnTo>
                  <a:lnTo>
                    <a:pt x="1037" y="518"/>
                  </a:lnTo>
                  <a:lnTo>
                    <a:pt x="1037" y="518"/>
                  </a:lnTo>
                  <a:lnTo>
                    <a:pt x="990" y="330"/>
                  </a:lnTo>
                  <a:lnTo>
                    <a:pt x="895" y="141"/>
                  </a:lnTo>
                  <a:lnTo>
                    <a:pt x="754" y="47"/>
                  </a:lnTo>
                  <a:lnTo>
                    <a:pt x="566"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2"/>
            <p:cNvSpPr/>
            <p:nvPr/>
          </p:nvSpPr>
          <p:spPr>
            <a:xfrm>
              <a:off x="1175900" y="2540675"/>
              <a:ext cx="23575" cy="23575"/>
            </a:xfrm>
            <a:custGeom>
              <a:avLst/>
              <a:gdLst/>
              <a:ahLst/>
              <a:cxnLst/>
              <a:rect l="l" t="t" r="r" b="b"/>
              <a:pathLst>
                <a:path w="943" h="943" fill="none" extrusionOk="0">
                  <a:moveTo>
                    <a:pt x="472" y="942"/>
                  </a:moveTo>
                  <a:lnTo>
                    <a:pt x="472" y="942"/>
                  </a:lnTo>
                  <a:lnTo>
                    <a:pt x="283" y="895"/>
                  </a:lnTo>
                  <a:lnTo>
                    <a:pt x="142" y="801"/>
                  </a:lnTo>
                  <a:lnTo>
                    <a:pt x="48" y="660"/>
                  </a:lnTo>
                  <a:lnTo>
                    <a:pt x="0" y="471"/>
                  </a:lnTo>
                  <a:lnTo>
                    <a:pt x="0" y="471"/>
                  </a:lnTo>
                  <a:lnTo>
                    <a:pt x="48" y="283"/>
                  </a:lnTo>
                  <a:lnTo>
                    <a:pt x="142" y="141"/>
                  </a:lnTo>
                  <a:lnTo>
                    <a:pt x="283" y="47"/>
                  </a:lnTo>
                  <a:lnTo>
                    <a:pt x="472" y="0"/>
                  </a:lnTo>
                  <a:lnTo>
                    <a:pt x="472" y="0"/>
                  </a:lnTo>
                  <a:lnTo>
                    <a:pt x="660" y="47"/>
                  </a:lnTo>
                  <a:lnTo>
                    <a:pt x="801" y="141"/>
                  </a:lnTo>
                  <a:lnTo>
                    <a:pt x="896" y="283"/>
                  </a:lnTo>
                  <a:lnTo>
                    <a:pt x="943" y="471"/>
                  </a:lnTo>
                  <a:lnTo>
                    <a:pt x="943" y="471"/>
                  </a:lnTo>
                  <a:lnTo>
                    <a:pt x="943" y="471"/>
                  </a:lnTo>
                  <a:lnTo>
                    <a:pt x="896" y="660"/>
                  </a:lnTo>
                  <a:lnTo>
                    <a:pt x="801" y="801"/>
                  </a:lnTo>
                  <a:lnTo>
                    <a:pt x="660" y="895"/>
                  </a:lnTo>
                  <a:lnTo>
                    <a:pt x="472"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2"/>
            <p:cNvSpPr/>
            <p:nvPr/>
          </p:nvSpPr>
          <p:spPr>
            <a:xfrm>
              <a:off x="1528050" y="2375775"/>
              <a:ext cx="25950" cy="25950"/>
            </a:xfrm>
            <a:custGeom>
              <a:avLst/>
              <a:gdLst/>
              <a:ahLst/>
              <a:cxnLst/>
              <a:rect l="l" t="t" r="r" b="b"/>
              <a:pathLst>
                <a:path w="1038" h="1038" extrusionOk="0">
                  <a:moveTo>
                    <a:pt x="48" y="330"/>
                  </a:moveTo>
                  <a:lnTo>
                    <a:pt x="1" y="519"/>
                  </a:lnTo>
                  <a:lnTo>
                    <a:pt x="48" y="707"/>
                  </a:lnTo>
                  <a:lnTo>
                    <a:pt x="118" y="801"/>
                  </a:lnTo>
                  <a:lnTo>
                    <a:pt x="48" y="660"/>
                  </a:lnTo>
                  <a:lnTo>
                    <a:pt x="48" y="519"/>
                  </a:lnTo>
                  <a:lnTo>
                    <a:pt x="48" y="330"/>
                  </a:lnTo>
                  <a:close/>
                  <a:moveTo>
                    <a:pt x="118" y="801"/>
                  </a:moveTo>
                  <a:lnTo>
                    <a:pt x="142" y="849"/>
                  </a:lnTo>
                  <a:lnTo>
                    <a:pt x="161" y="858"/>
                  </a:lnTo>
                  <a:lnTo>
                    <a:pt x="161" y="858"/>
                  </a:lnTo>
                  <a:lnTo>
                    <a:pt x="118" y="801"/>
                  </a:lnTo>
                  <a:close/>
                  <a:moveTo>
                    <a:pt x="472" y="1"/>
                  </a:moveTo>
                  <a:lnTo>
                    <a:pt x="283" y="48"/>
                  </a:lnTo>
                  <a:lnTo>
                    <a:pt x="142" y="142"/>
                  </a:lnTo>
                  <a:lnTo>
                    <a:pt x="48" y="330"/>
                  </a:lnTo>
                  <a:lnTo>
                    <a:pt x="142" y="189"/>
                  </a:lnTo>
                  <a:lnTo>
                    <a:pt x="330" y="95"/>
                  </a:lnTo>
                  <a:lnTo>
                    <a:pt x="472" y="48"/>
                  </a:lnTo>
                  <a:lnTo>
                    <a:pt x="660" y="95"/>
                  </a:lnTo>
                  <a:lnTo>
                    <a:pt x="802" y="189"/>
                  </a:lnTo>
                  <a:lnTo>
                    <a:pt x="943" y="330"/>
                  </a:lnTo>
                  <a:lnTo>
                    <a:pt x="943" y="519"/>
                  </a:lnTo>
                  <a:lnTo>
                    <a:pt x="943" y="660"/>
                  </a:lnTo>
                  <a:lnTo>
                    <a:pt x="802" y="849"/>
                  </a:lnTo>
                  <a:lnTo>
                    <a:pt x="660" y="943"/>
                  </a:lnTo>
                  <a:lnTo>
                    <a:pt x="330" y="943"/>
                  </a:lnTo>
                  <a:lnTo>
                    <a:pt x="161" y="858"/>
                  </a:lnTo>
                  <a:lnTo>
                    <a:pt x="161" y="858"/>
                  </a:lnTo>
                  <a:lnTo>
                    <a:pt x="189" y="896"/>
                  </a:lnTo>
                  <a:lnTo>
                    <a:pt x="330" y="990"/>
                  </a:lnTo>
                  <a:lnTo>
                    <a:pt x="566" y="1037"/>
                  </a:lnTo>
                  <a:lnTo>
                    <a:pt x="754" y="990"/>
                  </a:lnTo>
                  <a:lnTo>
                    <a:pt x="896" y="849"/>
                  </a:lnTo>
                  <a:lnTo>
                    <a:pt x="990" y="707"/>
                  </a:lnTo>
                  <a:lnTo>
                    <a:pt x="1037" y="519"/>
                  </a:lnTo>
                  <a:lnTo>
                    <a:pt x="990" y="330"/>
                  </a:lnTo>
                  <a:lnTo>
                    <a:pt x="896" y="142"/>
                  </a:lnTo>
                  <a:lnTo>
                    <a:pt x="754"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2"/>
            <p:cNvSpPr/>
            <p:nvPr/>
          </p:nvSpPr>
          <p:spPr>
            <a:xfrm>
              <a:off x="1469175" y="2432300"/>
              <a:ext cx="25925" cy="25950"/>
            </a:xfrm>
            <a:custGeom>
              <a:avLst/>
              <a:gdLst/>
              <a:ahLst/>
              <a:cxnLst/>
              <a:rect l="l" t="t" r="r" b="b"/>
              <a:pathLst>
                <a:path w="1037" h="1038" extrusionOk="0">
                  <a:moveTo>
                    <a:pt x="518" y="48"/>
                  </a:moveTo>
                  <a:lnTo>
                    <a:pt x="660" y="95"/>
                  </a:lnTo>
                  <a:lnTo>
                    <a:pt x="848" y="189"/>
                  </a:lnTo>
                  <a:lnTo>
                    <a:pt x="942" y="331"/>
                  </a:lnTo>
                  <a:lnTo>
                    <a:pt x="989" y="519"/>
                  </a:lnTo>
                  <a:lnTo>
                    <a:pt x="942" y="708"/>
                  </a:lnTo>
                  <a:lnTo>
                    <a:pt x="848" y="849"/>
                  </a:lnTo>
                  <a:lnTo>
                    <a:pt x="707" y="943"/>
                  </a:lnTo>
                  <a:lnTo>
                    <a:pt x="518" y="990"/>
                  </a:lnTo>
                  <a:lnTo>
                    <a:pt x="330" y="943"/>
                  </a:lnTo>
                  <a:lnTo>
                    <a:pt x="189" y="849"/>
                  </a:lnTo>
                  <a:lnTo>
                    <a:pt x="94" y="708"/>
                  </a:lnTo>
                  <a:lnTo>
                    <a:pt x="47" y="519"/>
                  </a:lnTo>
                  <a:lnTo>
                    <a:pt x="94" y="331"/>
                  </a:lnTo>
                  <a:lnTo>
                    <a:pt x="189" y="189"/>
                  </a:lnTo>
                  <a:lnTo>
                    <a:pt x="330" y="95"/>
                  </a:lnTo>
                  <a:lnTo>
                    <a:pt x="518" y="48"/>
                  </a:lnTo>
                  <a:close/>
                  <a:moveTo>
                    <a:pt x="518" y="1"/>
                  </a:moveTo>
                  <a:lnTo>
                    <a:pt x="283" y="48"/>
                  </a:lnTo>
                  <a:lnTo>
                    <a:pt x="141" y="142"/>
                  </a:lnTo>
                  <a:lnTo>
                    <a:pt x="47" y="331"/>
                  </a:lnTo>
                  <a:lnTo>
                    <a:pt x="0" y="519"/>
                  </a:lnTo>
                  <a:lnTo>
                    <a:pt x="0" y="708"/>
                  </a:lnTo>
                  <a:lnTo>
                    <a:pt x="141" y="896"/>
                  </a:lnTo>
                  <a:lnTo>
                    <a:pt x="283" y="990"/>
                  </a:lnTo>
                  <a:lnTo>
                    <a:pt x="518" y="1037"/>
                  </a:lnTo>
                  <a:lnTo>
                    <a:pt x="707" y="990"/>
                  </a:lnTo>
                  <a:lnTo>
                    <a:pt x="848" y="896"/>
                  </a:lnTo>
                  <a:lnTo>
                    <a:pt x="989" y="755"/>
                  </a:lnTo>
                  <a:lnTo>
                    <a:pt x="1037" y="519"/>
                  </a:lnTo>
                  <a:lnTo>
                    <a:pt x="989" y="331"/>
                  </a:lnTo>
                  <a:lnTo>
                    <a:pt x="848" y="142"/>
                  </a:lnTo>
                  <a:lnTo>
                    <a:pt x="707"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2"/>
            <p:cNvSpPr/>
            <p:nvPr/>
          </p:nvSpPr>
          <p:spPr>
            <a:xfrm>
              <a:off x="1389075" y="2597200"/>
              <a:ext cx="25925" cy="15325"/>
            </a:xfrm>
            <a:custGeom>
              <a:avLst/>
              <a:gdLst/>
              <a:ahLst/>
              <a:cxnLst/>
              <a:rect l="l" t="t" r="r" b="b"/>
              <a:pathLst>
                <a:path w="1037" h="613" extrusionOk="0">
                  <a:moveTo>
                    <a:pt x="566" y="0"/>
                  </a:moveTo>
                  <a:lnTo>
                    <a:pt x="754" y="48"/>
                  </a:lnTo>
                  <a:lnTo>
                    <a:pt x="867" y="123"/>
                  </a:lnTo>
                  <a:lnTo>
                    <a:pt x="867" y="123"/>
                  </a:lnTo>
                  <a:lnTo>
                    <a:pt x="849" y="95"/>
                  </a:lnTo>
                  <a:lnTo>
                    <a:pt x="660" y="0"/>
                  </a:lnTo>
                  <a:close/>
                  <a:moveTo>
                    <a:pt x="867" y="123"/>
                  </a:moveTo>
                  <a:lnTo>
                    <a:pt x="943" y="236"/>
                  </a:lnTo>
                  <a:lnTo>
                    <a:pt x="990" y="424"/>
                  </a:lnTo>
                  <a:lnTo>
                    <a:pt x="990" y="519"/>
                  </a:lnTo>
                  <a:lnTo>
                    <a:pt x="1037" y="519"/>
                  </a:lnTo>
                  <a:lnTo>
                    <a:pt x="1037" y="330"/>
                  </a:lnTo>
                  <a:lnTo>
                    <a:pt x="896" y="142"/>
                  </a:lnTo>
                  <a:lnTo>
                    <a:pt x="867" y="123"/>
                  </a:lnTo>
                  <a:close/>
                  <a:moveTo>
                    <a:pt x="377" y="0"/>
                  </a:moveTo>
                  <a:lnTo>
                    <a:pt x="189" y="95"/>
                  </a:lnTo>
                  <a:lnTo>
                    <a:pt x="95" y="283"/>
                  </a:lnTo>
                  <a:lnTo>
                    <a:pt x="1" y="472"/>
                  </a:lnTo>
                  <a:lnTo>
                    <a:pt x="1" y="519"/>
                  </a:lnTo>
                  <a:lnTo>
                    <a:pt x="1" y="613"/>
                  </a:lnTo>
                  <a:lnTo>
                    <a:pt x="95" y="613"/>
                  </a:lnTo>
                  <a:lnTo>
                    <a:pt x="95" y="519"/>
                  </a:lnTo>
                  <a:lnTo>
                    <a:pt x="95" y="330"/>
                  </a:lnTo>
                  <a:lnTo>
                    <a:pt x="189" y="189"/>
                  </a:lnTo>
                  <a:lnTo>
                    <a:pt x="330" y="48"/>
                  </a:lnTo>
                  <a:lnTo>
                    <a:pt x="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2"/>
            <p:cNvSpPr/>
            <p:nvPr/>
          </p:nvSpPr>
          <p:spPr>
            <a:xfrm>
              <a:off x="1389075" y="2597200"/>
              <a:ext cx="25925" cy="15325"/>
            </a:xfrm>
            <a:custGeom>
              <a:avLst/>
              <a:gdLst/>
              <a:ahLst/>
              <a:cxnLst/>
              <a:rect l="l" t="t" r="r" b="b"/>
              <a:pathLst>
                <a:path w="1037" h="613" fill="none" extrusionOk="0">
                  <a:moveTo>
                    <a:pt x="566" y="0"/>
                  </a:moveTo>
                  <a:lnTo>
                    <a:pt x="566" y="0"/>
                  </a:lnTo>
                  <a:lnTo>
                    <a:pt x="377" y="0"/>
                  </a:lnTo>
                  <a:lnTo>
                    <a:pt x="189" y="95"/>
                  </a:lnTo>
                  <a:lnTo>
                    <a:pt x="95" y="283"/>
                  </a:lnTo>
                  <a:lnTo>
                    <a:pt x="1" y="472"/>
                  </a:lnTo>
                  <a:lnTo>
                    <a:pt x="1" y="519"/>
                  </a:lnTo>
                  <a:lnTo>
                    <a:pt x="1" y="519"/>
                  </a:lnTo>
                  <a:lnTo>
                    <a:pt x="1" y="613"/>
                  </a:lnTo>
                  <a:lnTo>
                    <a:pt x="95" y="613"/>
                  </a:lnTo>
                  <a:lnTo>
                    <a:pt x="95" y="613"/>
                  </a:lnTo>
                  <a:lnTo>
                    <a:pt x="95" y="519"/>
                  </a:lnTo>
                  <a:lnTo>
                    <a:pt x="95" y="519"/>
                  </a:lnTo>
                  <a:lnTo>
                    <a:pt x="95" y="330"/>
                  </a:lnTo>
                  <a:lnTo>
                    <a:pt x="189" y="189"/>
                  </a:lnTo>
                  <a:lnTo>
                    <a:pt x="330" y="48"/>
                  </a:lnTo>
                  <a:lnTo>
                    <a:pt x="472" y="0"/>
                  </a:lnTo>
                  <a:lnTo>
                    <a:pt x="472" y="0"/>
                  </a:lnTo>
                  <a:lnTo>
                    <a:pt x="660" y="0"/>
                  </a:lnTo>
                  <a:lnTo>
                    <a:pt x="849" y="95"/>
                  </a:lnTo>
                  <a:lnTo>
                    <a:pt x="943" y="236"/>
                  </a:lnTo>
                  <a:lnTo>
                    <a:pt x="990" y="424"/>
                  </a:lnTo>
                  <a:lnTo>
                    <a:pt x="990" y="424"/>
                  </a:lnTo>
                  <a:lnTo>
                    <a:pt x="990" y="519"/>
                  </a:lnTo>
                  <a:lnTo>
                    <a:pt x="990" y="519"/>
                  </a:lnTo>
                  <a:lnTo>
                    <a:pt x="1037" y="519"/>
                  </a:lnTo>
                  <a:lnTo>
                    <a:pt x="1037" y="519"/>
                  </a:lnTo>
                  <a:lnTo>
                    <a:pt x="1037" y="519"/>
                  </a:lnTo>
                  <a:lnTo>
                    <a:pt x="1037" y="330"/>
                  </a:lnTo>
                  <a:lnTo>
                    <a:pt x="896" y="142"/>
                  </a:lnTo>
                  <a:lnTo>
                    <a:pt x="754" y="48"/>
                  </a:lnTo>
                  <a:lnTo>
                    <a:pt x="5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2"/>
            <p:cNvSpPr/>
            <p:nvPr/>
          </p:nvSpPr>
          <p:spPr>
            <a:xfrm>
              <a:off x="1618750" y="2544200"/>
              <a:ext cx="25925" cy="25925"/>
            </a:xfrm>
            <a:custGeom>
              <a:avLst/>
              <a:gdLst/>
              <a:ahLst/>
              <a:cxnLst/>
              <a:rect l="l" t="t" r="r" b="b"/>
              <a:pathLst>
                <a:path w="1037" h="1037" extrusionOk="0">
                  <a:moveTo>
                    <a:pt x="283" y="48"/>
                  </a:moveTo>
                  <a:lnTo>
                    <a:pt x="94" y="189"/>
                  </a:lnTo>
                  <a:lnTo>
                    <a:pt x="0" y="330"/>
                  </a:lnTo>
                  <a:lnTo>
                    <a:pt x="0" y="519"/>
                  </a:lnTo>
                  <a:lnTo>
                    <a:pt x="47" y="330"/>
                  </a:lnTo>
                  <a:lnTo>
                    <a:pt x="142" y="189"/>
                  </a:lnTo>
                  <a:lnTo>
                    <a:pt x="283" y="48"/>
                  </a:lnTo>
                  <a:close/>
                  <a:moveTo>
                    <a:pt x="0" y="519"/>
                  </a:moveTo>
                  <a:lnTo>
                    <a:pt x="0" y="566"/>
                  </a:lnTo>
                  <a:lnTo>
                    <a:pt x="47" y="707"/>
                  </a:lnTo>
                  <a:lnTo>
                    <a:pt x="142" y="848"/>
                  </a:lnTo>
                  <a:lnTo>
                    <a:pt x="142" y="848"/>
                  </a:lnTo>
                  <a:lnTo>
                    <a:pt x="47" y="660"/>
                  </a:lnTo>
                  <a:lnTo>
                    <a:pt x="0" y="519"/>
                  </a:lnTo>
                  <a:close/>
                  <a:moveTo>
                    <a:pt x="471" y="0"/>
                  </a:moveTo>
                  <a:lnTo>
                    <a:pt x="283" y="48"/>
                  </a:lnTo>
                  <a:lnTo>
                    <a:pt x="660" y="48"/>
                  </a:lnTo>
                  <a:lnTo>
                    <a:pt x="801" y="189"/>
                  </a:lnTo>
                  <a:lnTo>
                    <a:pt x="895" y="330"/>
                  </a:lnTo>
                  <a:lnTo>
                    <a:pt x="942" y="519"/>
                  </a:lnTo>
                  <a:lnTo>
                    <a:pt x="895" y="660"/>
                  </a:lnTo>
                  <a:lnTo>
                    <a:pt x="801" y="848"/>
                  </a:lnTo>
                  <a:lnTo>
                    <a:pt x="660" y="943"/>
                  </a:lnTo>
                  <a:lnTo>
                    <a:pt x="283" y="943"/>
                  </a:lnTo>
                  <a:lnTo>
                    <a:pt x="142" y="848"/>
                  </a:lnTo>
                  <a:lnTo>
                    <a:pt x="142" y="848"/>
                  </a:lnTo>
                  <a:lnTo>
                    <a:pt x="283" y="990"/>
                  </a:lnTo>
                  <a:lnTo>
                    <a:pt x="471" y="1037"/>
                  </a:lnTo>
                  <a:lnTo>
                    <a:pt x="660" y="990"/>
                  </a:lnTo>
                  <a:lnTo>
                    <a:pt x="848" y="896"/>
                  </a:lnTo>
                  <a:lnTo>
                    <a:pt x="990" y="754"/>
                  </a:lnTo>
                  <a:lnTo>
                    <a:pt x="1037" y="566"/>
                  </a:lnTo>
                  <a:lnTo>
                    <a:pt x="990" y="330"/>
                  </a:lnTo>
                  <a:lnTo>
                    <a:pt x="895" y="189"/>
                  </a:lnTo>
                  <a:lnTo>
                    <a:pt x="754"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2"/>
            <p:cNvSpPr/>
            <p:nvPr/>
          </p:nvSpPr>
          <p:spPr>
            <a:xfrm>
              <a:off x="1700000" y="2580700"/>
              <a:ext cx="23600" cy="9450"/>
            </a:xfrm>
            <a:custGeom>
              <a:avLst/>
              <a:gdLst/>
              <a:ahLst/>
              <a:cxnLst/>
              <a:rect l="l" t="t" r="r" b="b"/>
              <a:pathLst>
                <a:path w="944" h="378" extrusionOk="0">
                  <a:moveTo>
                    <a:pt x="519" y="1"/>
                  </a:moveTo>
                  <a:lnTo>
                    <a:pt x="331" y="48"/>
                  </a:lnTo>
                  <a:lnTo>
                    <a:pt x="189" y="95"/>
                  </a:lnTo>
                  <a:lnTo>
                    <a:pt x="95" y="236"/>
                  </a:lnTo>
                  <a:lnTo>
                    <a:pt x="1" y="378"/>
                  </a:lnTo>
                  <a:lnTo>
                    <a:pt x="48" y="378"/>
                  </a:lnTo>
                  <a:lnTo>
                    <a:pt x="142" y="236"/>
                  </a:lnTo>
                  <a:lnTo>
                    <a:pt x="236" y="142"/>
                  </a:lnTo>
                  <a:lnTo>
                    <a:pt x="378" y="95"/>
                  </a:lnTo>
                  <a:lnTo>
                    <a:pt x="519" y="48"/>
                  </a:lnTo>
                  <a:lnTo>
                    <a:pt x="613" y="95"/>
                  </a:lnTo>
                  <a:lnTo>
                    <a:pt x="707" y="142"/>
                  </a:lnTo>
                  <a:lnTo>
                    <a:pt x="802" y="189"/>
                  </a:lnTo>
                  <a:lnTo>
                    <a:pt x="896" y="284"/>
                  </a:lnTo>
                  <a:lnTo>
                    <a:pt x="943" y="284"/>
                  </a:lnTo>
                  <a:lnTo>
                    <a:pt x="896" y="189"/>
                  </a:lnTo>
                  <a:lnTo>
                    <a:pt x="755" y="95"/>
                  </a:lnTo>
                  <a:lnTo>
                    <a:pt x="660"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2"/>
            <p:cNvSpPr/>
            <p:nvPr/>
          </p:nvSpPr>
          <p:spPr>
            <a:xfrm>
              <a:off x="1644650" y="1697375"/>
              <a:ext cx="25950" cy="25950"/>
            </a:xfrm>
            <a:custGeom>
              <a:avLst/>
              <a:gdLst/>
              <a:ahLst/>
              <a:cxnLst/>
              <a:rect l="l" t="t" r="r" b="b"/>
              <a:pathLst>
                <a:path w="1038" h="1038" extrusionOk="0">
                  <a:moveTo>
                    <a:pt x="142" y="189"/>
                  </a:moveTo>
                  <a:lnTo>
                    <a:pt x="1" y="330"/>
                  </a:lnTo>
                  <a:lnTo>
                    <a:pt x="1" y="519"/>
                  </a:lnTo>
                  <a:lnTo>
                    <a:pt x="48" y="330"/>
                  </a:lnTo>
                  <a:lnTo>
                    <a:pt x="142" y="189"/>
                  </a:lnTo>
                  <a:close/>
                  <a:moveTo>
                    <a:pt x="472" y="1"/>
                  </a:moveTo>
                  <a:lnTo>
                    <a:pt x="283" y="48"/>
                  </a:lnTo>
                  <a:lnTo>
                    <a:pt x="142" y="189"/>
                  </a:lnTo>
                  <a:lnTo>
                    <a:pt x="283" y="95"/>
                  </a:lnTo>
                  <a:lnTo>
                    <a:pt x="472" y="48"/>
                  </a:lnTo>
                  <a:lnTo>
                    <a:pt x="660" y="95"/>
                  </a:lnTo>
                  <a:lnTo>
                    <a:pt x="802" y="189"/>
                  </a:lnTo>
                  <a:lnTo>
                    <a:pt x="896" y="330"/>
                  </a:lnTo>
                  <a:lnTo>
                    <a:pt x="943" y="519"/>
                  </a:lnTo>
                  <a:lnTo>
                    <a:pt x="896" y="707"/>
                  </a:lnTo>
                  <a:lnTo>
                    <a:pt x="802" y="849"/>
                  </a:lnTo>
                  <a:lnTo>
                    <a:pt x="660" y="943"/>
                  </a:lnTo>
                  <a:lnTo>
                    <a:pt x="472" y="990"/>
                  </a:lnTo>
                  <a:lnTo>
                    <a:pt x="283" y="943"/>
                  </a:lnTo>
                  <a:lnTo>
                    <a:pt x="142" y="849"/>
                  </a:lnTo>
                  <a:lnTo>
                    <a:pt x="48" y="707"/>
                  </a:lnTo>
                  <a:lnTo>
                    <a:pt x="1" y="519"/>
                  </a:lnTo>
                  <a:lnTo>
                    <a:pt x="48" y="754"/>
                  </a:lnTo>
                  <a:lnTo>
                    <a:pt x="142" y="896"/>
                  </a:lnTo>
                  <a:lnTo>
                    <a:pt x="330" y="990"/>
                  </a:lnTo>
                  <a:lnTo>
                    <a:pt x="519" y="1037"/>
                  </a:lnTo>
                  <a:lnTo>
                    <a:pt x="754" y="990"/>
                  </a:lnTo>
                  <a:lnTo>
                    <a:pt x="896" y="849"/>
                  </a:lnTo>
                  <a:lnTo>
                    <a:pt x="990" y="707"/>
                  </a:lnTo>
                  <a:lnTo>
                    <a:pt x="1037" y="519"/>
                  </a:lnTo>
                  <a:lnTo>
                    <a:pt x="990" y="330"/>
                  </a:lnTo>
                  <a:lnTo>
                    <a:pt x="896"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2"/>
            <p:cNvSpPr/>
            <p:nvPr/>
          </p:nvSpPr>
          <p:spPr>
            <a:xfrm>
              <a:off x="1497425" y="1823400"/>
              <a:ext cx="25950" cy="25925"/>
            </a:xfrm>
            <a:custGeom>
              <a:avLst/>
              <a:gdLst/>
              <a:ahLst/>
              <a:cxnLst/>
              <a:rect l="l" t="t" r="r" b="b"/>
              <a:pathLst>
                <a:path w="1038" h="1037" extrusionOk="0">
                  <a:moveTo>
                    <a:pt x="519" y="0"/>
                  </a:moveTo>
                  <a:lnTo>
                    <a:pt x="331" y="48"/>
                  </a:lnTo>
                  <a:lnTo>
                    <a:pt x="707" y="48"/>
                  </a:lnTo>
                  <a:lnTo>
                    <a:pt x="849" y="189"/>
                  </a:lnTo>
                  <a:lnTo>
                    <a:pt x="943" y="330"/>
                  </a:lnTo>
                  <a:lnTo>
                    <a:pt x="990" y="519"/>
                  </a:lnTo>
                  <a:lnTo>
                    <a:pt x="943" y="707"/>
                  </a:lnTo>
                  <a:lnTo>
                    <a:pt x="849" y="848"/>
                  </a:lnTo>
                  <a:lnTo>
                    <a:pt x="707" y="943"/>
                  </a:lnTo>
                  <a:lnTo>
                    <a:pt x="519" y="990"/>
                  </a:lnTo>
                  <a:lnTo>
                    <a:pt x="519" y="943"/>
                  </a:lnTo>
                  <a:lnTo>
                    <a:pt x="331" y="943"/>
                  </a:lnTo>
                  <a:lnTo>
                    <a:pt x="189" y="848"/>
                  </a:lnTo>
                  <a:lnTo>
                    <a:pt x="95" y="660"/>
                  </a:lnTo>
                  <a:lnTo>
                    <a:pt x="48" y="519"/>
                  </a:lnTo>
                  <a:lnTo>
                    <a:pt x="95" y="330"/>
                  </a:lnTo>
                  <a:lnTo>
                    <a:pt x="189" y="189"/>
                  </a:lnTo>
                  <a:lnTo>
                    <a:pt x="331" y="48"/>
                  </a:lnTo>
                  <a:lnTo>
                    <a:pt x="142" y="142"/>
                  </a:lnTo>
                  <a:lnTo>
                    <a:pt x="48" y="330"/>
                  </a:lnTo>
                  <a:lnTo>
                    <a:pt x="1" y="519"/>
                  </a:lnTo>
                  <a:lnTo>
                    <a:pt x="95" y="754"/>
                  </a:lnTo>
                  <a:lnTo>
                    <a:pt x="189" y="896"/>
                  </a:lnTo>
                  <a:lnTo>
                    <a:pt x="378" y="990"/>
                  </a:lnTo>
                  <a:lnTo>
                    <a:pt x="566" y="1037"/>
                  </a:lnTo>
                  <a:lnTo>
                    <a:pt x="755" y="990"/>
                  </a:lnTo>
                  <a:lnTo>
                    <a:pt x="896" y="848"/>
                  </a:lnTo>
                  <a:lnTo>
                    <a:pt x="1037" y="707"/>
                  </a:lnTo>
                  <a:lnTo>
                    <a:pt x="1037" y="519"/>
                  </a:lnTo>
                  <a:lnTo>
                    <a:pt x="1037" y="330"/>
                  </a:lnTo>
                  <a:lnTo>
                    <a:pt x="943" y="142"/>
                  </a:lnTo>
                  <a:lnTo>
                    <a:pt x="755"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2"/>
            <p:cNvSpPr/>
            <p:nvPr/>
          </p:nvSpPr>
          <p:spPr>
            <a:xfrm>
              <a:off x="1732975" y="1868150"/>
              <a:ext cx="23600" cy="25950"/>
            </a:xfrm>
            <a:custGeom>
              <a:avLst/>
              <a:gdLst/>
              <a:ahLst/>
              <a:cxnLst/>
              <a:rect l="l" t="t" r="r" b="b"/>
              <a:pathLst>
                <a:path w="944" h="1038" extrusionOk="0">
                  <a:moveTo>
                    <a:pt x="331" y="1"/>
                  </a:moveTo>
                  <a:lnTo>
                    <a:pt x="189" y="95"/>
                  </a:lnTo>
                  <a:lnTo>
                    <a:pt x="48" y="236"/>
                  </a:lnTo>
                  <a:lnTo>
                    <a:pt x="1" y="472"/>
                  </a:lnTo>
                  <a:lnTo>
                    <a:pt x="1" y="566"/>
                  </a:lnTo>
                  <a:lnTo>
                    <a:pt x="48" y="378"/>
                  </a:lnTo>
                  <a:lnTo>
                    <a:pt x="95" y="236"/>
                  </a:lnTo>
                  <a:lnTo>
                    <a:pt x="236" y="95"/>
                  </a:lnTo>
                  <a:lnTo>
                    <a:pt x="425" y="48"/>
                  </a:lnTo>
                  <a:lnTo>
                    <a:pt x="660" y="48"/>
                  </a:lnTo>
                  <a:lnTo>
                    <a:pt x="660" y="1"/>
                  </a:lnTo>
                  <a:close/>
                  <a:moveTo>
                    <a:pt x="1" y="566"/>
                  </a:moveTo>
                  <a:lnTo>
                    <a:pt x="1" y="660"/>
                  </a:lnTo>
                  <a:lnTo>
                    <a:pt x="95" y="849"/>
                  </a:lnTo>
                  <a:lnTo>
                    <a:pt x="236" y="943"/>
                  </a:lnTo>
                  <a:lnTo>
                    <a:pt x="425" y="1037"/>
                  </a:lnTo>
                  <a:lnTo>
                    <a:pt x="566" y="1037"/>
                  </a:lnTo>
                  <a:lnTo>
                    <a:pt x="755" y="990"/>
                  </a:lnTo>
                  <a:lnTo>
                    <a:pt x="943" y="849"/>
                  </a:lnTo>
                  <a:lnTo>
                    <a:pt x="896" y="802"/>
                  </a:lnTo>
                  <a:lnTo>
                    <a:pt x="755" y="943"/>
                  </a:lnTo>
                  <a:lnTo>
                    <a:pt x="519" y="990"/>
                  </a:lnTo>
                  <a:lnTo>
                    <a:pt x="331" y="943"/>
                  </a:lnTo>
                  <a:lnTo>
                    <a:pt x="189" y="896"/>
                  </a:lnTo>
                  <a:lnTo>
                    <a:pt x="95" y="754"/>
                  </a:lnTo>
                  <a:lnTo>
                    <a:pt x="1" y="56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2"/>
            <p:cNvSpPr/>
            <p:nvPr/>
          </p:nvSpPr>
          <p:spPr>
            <a:xfrm>
              <a:off x="1430300" y="1982400"/>
              <a:ext cx="27100" cy="27125"/>
            </a:xfrm>
            <a:custGeom>
              <a:avLst/>
              <a:gdLst/>
              <a:ahLst/>
              <a:cxnLst/>
              <a:rect l="l" t="t" r="r" b="b"/>
              <a:pathLst>
                <a:path w="1084" h="1085" extrusionOk="0">
                  <a:moveTo>
                    <a:pt x="566" y="48"/>
                  </a:moveTo>
                  <a:lnTo>
                    <a:pt x="754" y="95"/>
                  </a:lnTo>
                  <a:lnTo>
                    <a:pt x="896" y="189"/>
                  </a:lnTo>
                  <a:lnTo>
                    <a:pt x="990" y="330"/>
                  </a:lnTo>
                  <a:lnTo>
                    <a:pt x="1037" y="519"/>
                  </a:lnTo>
                  <a:lnTo>
                    <a:pt x="1037" y="707"/>
                  </a:lnTo>
                  <a:lnTo>
                    <a:pt x="896" y="848"/>
                  </a:lnTo>
                  <a:lnTo>
                    <a:pt x="754" y="943"/>
                  </a:lnTo>
                  <a:lnTo>
                    <a:pt x="613" y="990"/>
                  </a:lnTo>
                  <a:lnTo>
                    <a:pt x="424" y="943"/>
                  </a:lnTo>
                  <a:lnTo>
                    <a:pt x="236" y="848"/>
                  </a:lnTo>
                  <a:lnTo>
                    <a:pt x="142" y="707"/>
                  </a:lnTo>
                  <a:lnTo>
                    <a:pt x="142" y="519"/>
                  </a:lnTo>
                  <a:lnTo>
                    <a:pt x="142" y="330"/>
                  </a:lnTo>
                  <a:lnTo>
                    <a:pt x="236" y="189"/>
                  </a:lnTo>
                  <a:lnTo>
                    <a:pt x="377" y="95"/>
                  </a:lnTo>
                  <a:lnTo>
                    <a:pt x="566" y="48"/>
                  </a:lnTo>
                  <a:close/>
                  <a:moveTo>
                    <a:pt x="613" y="0"/>
                  </a:moveTo>
                  <a:lnTo>
                    <a:pt x="377" y="48"/>
                  </a:lnTo>
                  <a:lnTo>
                    <a:pt x="189" y="142"/>
                  </a:lnTo>
                  <a:lnTo>
                    <a:pt x="48" y="283"/>
                  </a:lnTo>
                  <a:lnTo>
                    <a:pt x="0" y="519"/>
                  </a:lnTo>
                  <a:lnTo>
                    <a:pt x="48" y="707"/>
                  </a:lnTo>
                  <a:lnTo>
                    <a:pt x="142" y="896"/>
                  </a:lnTo>
                  <a:lnTo>
                    <a:pt x="330" y="1037"/>
                  </a:lnTo>
                  <a:lnTo>
                    <a:pt x="519" y="1084"/>
                  </a:lnTo>
                  <a:lnTo>
                    <a:pt x="754" y="1037"/>
                  </a:lnTo>
                  <a:lnTo>
                    <a:pt x="943" y="943"/>
                  </a:lnTo>
                  <a:lnTo>
                    <a:pt x="1037" y="801"/>
                  </a:lnTo>
                  <a:lnTo>
                    <a:pt x="1084" y="566"/>
                  </a:lnTo>
                  <a:lnTo>
                    <a:pt x="1084" y="330"/>
                  </a:lnTo>
                  <a:lnTo>
                    <a:pt x="990" y="189"/>
                  </a:lnTo>
                  <a:lnTo>
                    <a:pt x="801" y="48"/>
                  </a:lnTo>
                  <a:lnTo>
                    <a:pt x="6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2"/>
            <p:cNvSpPr/>
            <p:nvPr/>
          </p:nvSpPr>
          <p:spPr>
            <a:xfrm>
              <a:off x="1430300" y="1651450"/>
              <a:ext cx="27100" cy="27100"/>
            </a:xfrm>
            <a:custGeom>
              <a:avLst/>
              <a:gdLst/>
              <a:ahLst/>
              <a:cxnLst/>
              <a:rect l="l" t="t" r="r" b="b"/>
              <a:pathLst>
                <a:path w="1084" h="1084" extrusionOk="0">
                  <a:moveTo>
                    <a:pt x="566" y="47"/>
                  </a:moveTo>
                  <a:lnTo>
                    <a:pt x="754" y="94"/>
                  </a:lnTo>
                  <a:lnTo>
                    <a:pt x="896" y="189"/>
                  </a:lnTo>
                  <a:lnTo>
                    <a:pt x="990" y="330"/>
                  </a:lnTo>
                  <a:lnTo>
                    <a:pt x="1037" y="518"/>
                  </a:lnTo>
                  <a:lnTo>
                    <a:pt x="1037" y="707"/>
                  </a:lnTo>
                  <a:lnTo>
                    <a:pt x="896" y="848"/>
                  </a:lnTo>
                  <a:lnTo>
                    <a:pt x="754" y="942"/>
                  </a:lnTo>
                  <a:lnTo>
                    <a:pt x="613" y="990"/>
                  </a:lnTo>
                  <a:lnTo>
                    <a:pt x="424" y="942"/>
                  </a:lnTo>
                  <a:lnTo>
                    <a:pt x="236" y="848"/>
                  </a:lnTo>
                  <a:lnTo>
                    <a:pt x="142" y="707"/>
                  </a:lnTo>
                  <a:lnTo>
                    <a:pt x="142" y="518"/>
                  </a:lnTo>
                  <a:lnTo>
                    <a:pt x="142" y="330"/>
                  </a:lnTo>
                  <a:lnTo>
                    <a:pt x="236" y="189"/>
                  </a:lnTo>
                  <a:lnTo>
                    <a:pt x="377" y="94"/>
                  </a:lnTo>
                  <a:lnTo>
                    <a:pt x="566" y="47"/>
                  </a:lnTo>
                  <a:close/>
                  <a:moveTo>
                    <a:pt x="613" y="0"/>
                  </a:moveTo>
                  <a:lnTo>
                    <a:pt x="377" y="47"/>
                  </a:lnTo>
                  <a:lnTo>
                    <a:pt x="189" y="142"/>
                  </a:lnTo>
                  <a:lnTo>
                    <a:pt x="48" y="283"/>
                  </a:lnTo>
                  <a:lnTo>
                    <a:pt x="0" y="518"/>
                  </a:lnTo>
                  <a:lnTo>
                    <a:pt x="48" y="707"/>
                  </a:lnTo>
                  <a:lnTo>
                    <a:pt x="142" y="895"/>
                  </a:lnTo>
                  <a:lnTo>
                    <a:pt x="330" y="1037"/>
                  </a:lnTo>
                  <a:lnTo>
                    <a:pt x="519" y="1084"/>
                  </a:lnTo>
                  <a:lnTo>
                    <a:pt x="754" y="1037"/>
                  </a:lnTo>
                  <a:lnTo>
                    <a:pt x="943" y="942"/>
                  </a:lnTo>
                  <a:lnTo>
                    <a:pt x="1037" y="801"/>
                  </a:lnTo>
                  <a:lnTo>
                    <a:pt x="1084" y="566"/>
                  </a:lnTo>
                  <a:lnTo>
                    <a:pt x="1084" y="518"/>
                  </a:lnTo>
                  <a:lnTo>
                    <a:pt x="1084" y="330"/>
                  </a:lnTo>
                  <a:lnTo>
                    <a:pt x="943" y="142"/>
                  </a:lnTo>
                  <a:lnTo>
                    <a:pt x="801" y="47"/>
                  </a:lnTo>
                  <a:lnTo>
                    <a:pt x="6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2"/>
            <p:cNvSpPr/>
            <p:nvPr/>
          </p:nvSpPr>
          <p:spPr>
            <a:xfrm>
              <a:off x="1420875" y="1565475"/>
              <a:ext cx="22400" cy="15325"/>
            </a:xfrm>
            <a:custGeom>
              <a:avLst/>
              <a:gdLst/>
              <a:ahLst/>
              <a:cxnLst/>
              <a:rect l="l" t="t" r="r" b="b"/>
              <a:pathLst>
                <a:path w="896" h="613" extrusionOk="0">
                  <a:moveTo>
                    <a:pt x="849" y="0"/>
                  </a:moveTo>
                  <a:lnTo>
                    <a:pt x="801" y="47"/>
                  </a:lnTo>
                  <a:lnTo>
                    <a:pt x="801" y="142"/>
                  </a:lnTo>
                  <a:lnTo>
                    <a:pt x="754" y="283"/>
                  </a:lnTo>
                  <a:lnTo>
                    <a:pt x="660" y="424"/>
                  </a:lnTo>
                  <a:lnTo>
                    <a:pt x="519" y="566"/>
                  </a:lnTo>
                  <a:lnTo>
                    <a:pt x="189" y="566"/>
                  </a:lnTo>
                  <a:lnTo>
                    <a:pt x="48" y="471"/>
                  </a:lnTo>
                  <a:lnTo>
                    <a:pt x="1" y="518"/>
                  </a:lnTo>
                  <a:lnTo>
                    <a:pt x="142" y="613"/>
                  </a:lnTo>
                  <a:lnTo>
                    <a:pt x="519" y="613"/>
                  </a:lnTo>
                  <a:lnTo>
                    <a:pt x="707" y="471"/>
                  </a:lnTo>
                  <a:lnTo>
                    <a:pt x="801" y="330"/>
                  </a:lnTo>
                  <a:lnTo>
                    <a:pt x="896" y="142"/>
                  </a:lnTo>
                  <a:lnTo>
                    <a:pt x="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2"/>
            <p:cNvSpPr/>
            <p:nvPr/>
          </p:nvSpPr>
          <p:spPr>
            <a:xfrm>
              <a:off x="1298400" y="1763325"/>
              <a:ext cx="17675" cy="24775"/>
            </a:xfrm>
            <a:custGeom>
              <a:avLst/>
              <a:gdLst/>
              <a:ahLst/>
              <a:cxnLst/>
              <a:rect l="l" t="t" r="r" b="b"/>
              <a:pathLst>
                <a:path w="707" h="991" extrusionOk="0">
                  <a:moveTo>
                    <a:pt x="377" y="1"/>
                  </a:moveTo>
                  <a:lnTo>
                    <a:pt x="377" y="48"/>
                  </a:lnTo>
                  <a:lnTo>
                    <a:pt x="471" y="95"/>
                  </a:lnTo>
                  <a:lnTo>
                    <a:pt x="565" y="189"/>
                  </a:lnTo>
                  <a:lnTo>
                    <a:pt x="612" y="331"/>
                  </a:lnTo>
                  <a:lnTo>
                    <a:pt x="660" y="472"/>
                  </a:lnTo>
                  <a:lnTo>
                    <a:pt x="612" y="660"/>
                  </a:lnTo>
                  <a:lnTo>
                    <a:pt x="518" y="802"/>
                  </a:lnTo>
                  <a:lnTo>
                    <a:pt x="377" y="896"/>
                  </a:lnTo>
                  <a:lnTo>
                    <a:pt x="188" y="943"/>
                  </a:lnTo>
                  <a:lnTo>
                    <a:pt x="0" y="896"/>
                  </a:lnTo>
                  <a:lnTo>
                    <a:pt x="0" y="943"/>
                  </a:lnTo>
                  <a:lnTo>
                    <a:pt x="188" y="990"/>
                  </a:lnTo>
                  <a:lnTo>
                    <a:pt x="424" y="943"/>
                  </a:lnTo>
                  <a:lnTo>
                    <a:pt x="565" y="802"/>
                  </a:lnTo>
                  <a:lnTo>
                    <a:pt x="707" y="660"/>
                  </a:lnTo>
                  <a:lnTo>
                    <a:pt x="707" y="472"/>
                  </a:lnTo>
                  <a:lnTo>
                    <a:pt x="707" y="283"/>
                  </a:lnTo>
                  <a:lnTo>
                    <a:pt x="612" y="189"/>
                  </a:lnTo>
                  <a:lnTo>
                    <a:pt x="518" y="48"/>
                  </a:lnTo>
                  <a:lnTo>
                    <a:pt x="3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2"/>
            <p:cNvSpPr/>
            <p:nvPr/>
          </p:nvSpPr>
          <p:spPr>
            <a:xfrm>
              <a:off x="1298400" y="1763325"/>
              <a:ext cx="17675" cy="24775"/>
            </a:xfrm>
            <a:custGeom>
              <a:avLst/>
              <a:gdLst/>
              <a:ahLst/>
              <a:cxnLst/>
              <a:rect l="l" t="t" r="r" b="b"/>
              <a:pathLst>
                <a:path w="707" h="991" fill="none" extrusionOk="0">
                  <a:moveTo>
                    <a:pt x="377" y="1"/>
                  </a:moveTo>
                  <a:lnTo>
                    <a:pt x="377" y="1"/>
                  </a:lnTo>
                  <a:lnTo>
                    <a:pt x="377" y="48"/>
                  </a:lnTo>
                  <a:lnTo>
                    <a:pt x="377" y="48"/>
                  </a:lnTo>
                  <a:lnTo>
                    <a:pt x="471" y="95"/>
                  </a:lnTo>
                  <a:lnTo>
                    <a:pt x="565" y="189"/>
                  </a:lnTo>
                  <a:lnTo>
                    <a:pt x="612" y="331"/>
                  </a:lnTo>
                  <a:lnTo>
                    <a:pt x="660" y="472"/>
                  </a:lnTo>
                  <a:lnTo>
                    <a:pt x="660" y="472"/>
                  </a:lnTo>
                  <a:lnTo>
                    <a:pt x="612" y="660"/>
                  </a:lnTo>
                  <a:lnTo>
                    <a:pt x="518" y="802"/>
                  </a:lnTo>
                  <a:lnTo>
                    <a:pt x="377" y="896"/>
                  </a:lnTo>
                  <a:lnTo>
                    <a:pt x="188" y="943"/>
                  </a:lnTo>
                  <a:lnTo>
                    <a:pt x="188" y="943"/>
                  </a:lnTo>
                  <a:lnTo>
                    <a:pt x="0" y="896"/>
                  </a:lnTo>
                  <a:lnTo>
                    <a:pt x="0" y="896"/>
                  </a:lnTo>
                  <a:lnTo>
                    <a:pt x="0" y="943"/>
                  </a:lnTo>
                  <a:lnTo>
                    <a:pt x="0" y="943"/>
                  </a:lnTo>
                  <a:lnTo>
                    <a:pt x="188" y="990"/>
                  </a:lnTo>
                  <a:lnTo>
                    <a:pt x="188" y="990"/>
                  </a:lnTo>
                  <a:lnTo>
                    <a:pt x="424" y="943"/>
                  </a:lnTo>
                  <a:lnTo>
                    <a:pt x="565" y="802"/>
                  </a:lnTo>
                  <a:lnTo>
                    <a:pt x="707" y="660"/>
                  </a:lnTo>
                  <a:lnTo>
                    <a:pt x="707" y="472"/>
                  </a:lnTo>
                  <a:lnTo>
                    <a:pt x="707" y="472"/>
                  </a:lnTo>
                  <a:lnTo>
                    <a:pt x="707" y="283"/>
                  </a:lnTo>
                  <a:lnTo>
                    <a:pt x="612" y="189"/>
                  </a:lnTo>
                  <a:lnTo>
                    <a:pt x="518" y="48"/>
                  </a:lnTo>
                  <a:lnTo>
                    <a:pt x="377" y="1"/>
                  </a:lnTo>
                  <a:lnTo>
                    <a:pt x="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2"/>
            <p:cNvSpPr/>
            <p:nvPr/>
          </p:nvSpPr>
          <p:spPr>
            <a:xfrm>
              <a:off x="1651725" y="1624350"/>
              <a:ext cx="9450" cy="16525"/>
            </a:xfrm>
            <a:custGeom>
              <a:avLst/>
              <a:gdLst/>
              <a:ahLst/>
              <a:cxnLst/>
              <a:rect l="l" t="t" r="r" b="b"/>
              <a:pathLst>
                <a:path w="378" h="661" extrusionOk="0">
                  <a:moveTo>
                    <a:pt x="47" y="1"/>
                  </a:moveTo>
                  <a:lnTo>
                    <a:pt x="0" y="189"/>
                  </a:lnTo>
                  <a:lnTo>
                    <a:pt x="47" y="330"/>
                  </a:lnTo>
                  <a:lnTo>
                    <a:pt x="95" y="472"/>
                  </a:lnTo>
                  <a:lnTo>
                    <a:pt x="236" y="613"/>
                  </a:lnTo>
                  <a:lnTo>
                    <a:pt x="377" y="660"/>
                  </a:lnTo>
                  <a:lnTo>
                    <a:pt x="377" y="613"/>
                  </a:lnTo>
                  <a:lnTo>
                    <a:pt x="236" y="519"/>
                  </a:lnTo>
                  <a:lnTo>
                    <a:pt x="189" y="425"/>
                  </a:lnTo>
                  <a:lnTo>
                    <a:pt x="95" y="330"/>
                  </a:lnTo>
                  <a:lnTo>
                    <a:pt x="95" y="189"/>
                  </a:lnTo>
                  <a:lnTo>
                    <a:pt x="95" y="48"/>
                  </a:lnTo>
                  <a:lnTo>
                    <a:pt x="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2"/>
            <p:cNvSpPr/>
            <p:nvPr/>
          </p:nvSpPr>
          <p:spPr>
            <a:xfrm>
              <a:off x="1484475" y="1589025"/>
              <a:ext cx="25925" cy="25925"/>
            </a:xfrm>
            <a:custGeom>
              <a:avLst/>
              <a:gdLst/>
              <a:ahLst/>
              <a:cxnLst/>
              <a:rect l="l" t="t" r="r" b="b"/>
              <a:pathLst>
                <a:path w="1037" h="1037" extrusionOk="0">
                  <a:moveTo>
                    <a:pt x="519" y="48"/>
                  </a:moveTo>
                  <a:lnTo>
                    <a:pt x="707" y="95"/>
                  </a:lnTo>
                  <a:lnTo>
                    <a:pt x="849" y="189"/>
                  </a:lnTo>
                  <a:lnTo>
                    <a:pt x="943" y="330"/>
                  </a:lnTo>
                  <a:lnTo>
                    <a:pt x="990" y="519"/>
                  </a:lnTo>
                  <a:lnTo>
                    <a:pt x="943" y="707"/>
                  </a:lnTo>
                  <a:lnTo>
                    <a:pt x="849" y="848"/>
                  </a:lnTo>
                  <a:lnTo>
                    <a:pt x="707" y="943"/>
                  </a:lnTo>
                  <a:lnTo>
                    <a:pt x="566" y="990"/>
                  </a:lnTo>
                  <a:lnTo>
                    <a:pt x="377" y="943"/>
                  </a:lnTo>
                  <a:lnTo>
                    <a:pt x="189" y="848"/>
                  </a:lnTo>
                  <a:lnTo>
                    <a:pt x="95" y="707"/>
                  </a:lnTo>
                  <a:lnTo>
                    <a:pt x="95" y="519"/>
                  </a:lnTo>
                  <a:lnTo>
                    <a:pt x="95" y="330"/>
                  </a:lnTo>
                  <a:lnTo>
                    <a:pt x="189" y="189"/>
                  </a:lnTo>
                  <a:lnTo>
                    <a:pt x="330" y="95"/>
                  </a:lnTo>
                  <a:lnTo>
                    <a:pt x="519" y="48"/>
                  </a:lnTo>
                  <a:close/>
                  <a:moveTo>
                    <a:pt x="566" y="0"/>
                  </a:moveTo>
                  <a:lnTo>
                    <a:pt x="330" y="48"/>
                  </a:lnTo>
                  <a:lnTo>
                    <a:pt x="189" y="142"/>
                  </a:lnTo>
                  <a:lnTo>
                    <a:pt x="48" y="330"/>
                  </a:lnTo>
                  <a:lnTo>
                    <a:pt x="1" y="519"/>
                  </a:lnTo>
                  <a:lnTo>
                    <a:pt x="48" y="707"/>
                  </a:lnTo>
                  <a:lnTo>
                    <a:pt x="189" y="895"/>
                  </a:lnTo>
                  <a:lnTo>
                    <a:pt x="330" y="990"/>
                  </a:lnTo>
                  <a:lnTo>
                    <a:pt x="519" y="1037"/>
                  </a:lnTo>
                  <a:lnTo>
                    <a:pt x="754" y="990"/>
                  </a:lnTo>
                  <a:lnTo>
                    <a:pt x="896" y="895"/>
                  </a:lnTo>
                  <a:lnTo>
                    <a:pt x="990" y="754"/>
                  </a:lnTo>
                  <a:lnTo>
                    <a:pt x="1037" y="566"/>
                  </a:lnTo>
                  <a:lnTo>
                    <a:pt x="1037" y="330"/>
                  </a:lnTo>
                  <a:lnTo>
                    <a:pt x="943" y="189"/>
                  </a:lnTo>
                  <a:lnTo>
                    <a:pt x="754"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2"/>
            <p:cNvSpPr/>
            <p:nvPr/>
          </p:nvSpPr>
          <p:spPr>
            <a:xfrm>
              <a:off x="1561025" y="1757450"/>
              <a:ext cx="25950" cy="25925"/>
            </a:xfrm>
            <a:custGeom>
              <a:avLst/>
              <a:gdLst/>
              <a:ahLst/>
              <a:cxnLst/>
              <a:rect l="l" t="t" r="r" b="b"/>
              <a:pathLst>
                <a:path w="1038" h="1037" extrusionOk="0">
                  <a:moveTo>
                    <a:pt x="566" y="0"/>
                  </a:moveTo>
                  <a:lnTo>
                    <a:pt x="378" y="47"/>
                  </a:lnTo>
                  <a:lnTo>
                    <a:pt x="189" y="142"/>
                  </a:lnTo>
                  <a:lnTo>
                    <a:pt x="48" y="283"/>
                  </a:lnTo>
                  <a:lnTo>
                    <a:pt x="1" y="471"/>
                  </a:lnTo>
                  <a:lnTo>
                    <a:pt x="48" y="707"/>
                  </a:lnTo>
                  <a:lnTo>
                    <a:pt x="142" y="848"/>
                  </a:lnTo>
                  <a:lnTo>
                    <a:pt x="283" y="990"/>
                  </a:lnTo>
                  <a:lnTo>
                    <a:pt x="472" y="1037"/>
                  </a:lnTo>
                  <a:lnTo>
                    <a:pt x="566" y="1037"/>
                  </a:lnTo>
                  <a:lnTo>
                    <a:pt x="755" y="990"/>
                  </a:lnTo>
                  <a:lnTo>
                    <a:pt x="943" y="848"/>
                  </a:lnTo>
                  <a:lnTo>
                    <a:pt x="1037" y="707"/>
                  </a:lnTo>
                  <a:lnTo>
                    <a:pt x="1037" y="518"/>
                  </a:lnTo>
                  <a:lnTo>
                    <a:pt x="990" y="707"/>
                  </a:lnTo>
                  <a:lnTo>
                    <a:pt x="896" y="848"/>
                  </a:lnTo>
                  <a:lnTo>
                    <a:pt x="755" y="942"/>
                  </a:lnTo>
                  <a:lnTo>
                    <a:pt x="566" y="990"/>
                  </a:lnTo>
                  <a:lnTo>
                    <a:pt x="378" y="942"/>
                  </a:lnTo>
                  <a:lnTo>
                    <a:pt x="236" y="848"/>
                  </a:lnTo>
                  <a:lnTo>
                    <a:pt x="142" y="707"/>
                  </a:lnTo>
                  <a:lnTo>
                    <a:pt x="95" y="518"/>
                  </a:lnTo>
                  <a:lnTo>
                    <a:pt x="142" y="330"/>
                  </a:lnTo>
                  <a:lnTo>
                    <a:pt x="236" y="189"/>
                  </a:lnTo>
                  <a:lnTo>
                    <a:pt x="378" y="94"/>
                  </a:lnTo>
                  <a:lnTo>
                    <a:pt x="566" y="47"/>
                  </a:lnTo>
                  <a:lnTo>
                    <a:pt x="755" y="94"/>
                  </a:lnTo>
                  <a:lnTo>
                    <a:pt x="896" y="189"/>
                  </a:lnTo>
                  <a:lnTo>
                    <a:pt x="990" y="330"/>
                  </a:lnTo>
                  <a:lnTo>
                    <a:pt x="1037" y="518"/>
                  </a:lnTo>
                  <a:lnTo>
                    <a:pt x="1037" y="471"/>
                  </a:lnTo>
                  <a:lnTo>
                    <a:pt x="990" y="283"/>
                  </a:lnTo>
                  <a:lnTo>
                    <a:pt x="896" y="142"/>
                  </a:lnTo>
                  <a:lnTo>
                    <a:pt x="755"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2"/>
            <p:cNvSpPr/>
            <p:nvPr/>
          </p:nvSpPr>
          <p:spPr>
            <a:xfrm>
              <a:off x="1661150" y="1918800"/>
              <a:ext cx="25925" cy="25925"/>
            </a:xfrm>
            <a:custGeom>
              <a:avLst/>
              <a:gdLst/>
              <a:ahLst/>
              <a:cxnLst/>
              <a:rect l="l" t="t" r="r" b="b"/>
              <a:pathLst>
                <a:path w="1037" h="1037" extrusionOk="0">
                  <a:moveTo>
                    <a:pt x="518" y="48"/>
                  </a:moveTo>
                  <a:lnTo>
                    <a:pt x="707" y="95"/>
                  </a:lnTo>
                  <a:lnTo>
                    <a:pt x="848" y="189"/>
                  </a:lnTo>
                  <a:lnTo>
                    <a:pt x="942" y="330"/>
                  </a:lnTo>
                  <a:lnTo>
                    <a:pt x="990" y="519"/>
                  </a:lnTo>
                  <a:lnTo>
                    <a:pt x="990" y="707"/>
                  </a:lnTo>
                  <a:lnTo>
                    <a:pt x="848" y="848"/>
                  </a:lnTo>
                  <a:lnTo>
                    <a:pt x="707" y="943"/>
                  </a:lnTo>
                  <a:lnTo>
                    <a:pt x="566" y="990"/>
                  </a:lnTo>
                  <a:lnTo>
                    <a:pt x="377" y="943"/>
                  </a:lnTo>
                  <a:lnTo>
                    <a:pt x="236" y="848"/>
                  </a:lnTo>
                  <a:lnTo>
                    <a:pt x="94" y="707"/>
                  </a:lnTo>
                  <a:lnTo>
                    <a:pt x="94" y="519"/>
                  </a:lnTo>
                  <a:lnTo>
                    <a:pt x="94" y="330"/>
                  </a:lnTo>
                  <a:lnTo>
                    <a:pt x="189" y="189"/>
                  </a:lnTo>
                  <a:lnTo>
                    <a:pt x="330" y="95"/>
                  </a:lnTo>
                  <a:lnTo>
                    <a:pt x="518" y="48"/>
                  </a:lnTo>
                  <a:close/>
                  <a:moveTo>
                    <a:pt x="566" y="0"/>
                  </a:moveTo>
                  <a:lnTo>
                    <a:pt x="330" y="48"/>
                  </a:lnTo>
                  <a:lnTo>
                    <a:pt x="189" y="142"/>
                  </a:lnTo>
                  <a:lnTo>
                    <a:pt x="47" y="330"/>
                  </a:lnTo>
                  <a:lnTo>
                    <a:pt x="0" y="519"/>
                  </a:lnTo>
                  <a:lnTo>
                    <a:pt x="47" y="707"/>
                  </a:lnTo>
                  <a:lnTo>
                    <a:pt x="189" y="896"/>
                  </a:lnTo>
                  <a:lnTo>
                    <a:pt x="330" y="990"/>
                  </a:lnTo>
                  <a:lnTo>
                    <a:pt x="518" y="1037"/>
                  </a:lnTo>
                  <a:lnTo>
                    <a:pt x="754" y="990"/>
                  </a:lnTo>
                  <a:lnTo>
                    <a:pt x="895" y="896"/>
                  </a:lnTo>
                  <a:lnTo>
                    <a:pt x="1037" y="754"/>
                  </a:lnTo>
                  <a:lnTo>
                    <a:pt x="1037" y="519"/>
                  </a:lnTo>
                  <a:lnTo>
                    <a:pt x="1037" y="330"/>
                  </a:lnTo>
                  <a:lnTo>
                    <a:pt x="895" y="142"/>
                  </a:lnTo>
                  <a:lnTo>
                    <a:pt x="754"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2"/>
            <p:cNvSpPr/>
            <p:nvPr/>
          </p:nvSpPr>
          <p:spPr>
            <a:xfrm>
              <a:off x="1773025" y="2021275"/>
              <a:ext cx="25950" cy="25925"/>
            </a:xfrm>
            <a:custGeom>
              <a:avLst/>
              <a:gdLst/>
              <a:ahLst/>
              <a:cxnLst/>
              <a:rect l="l" t="t" r="r" b="b"/>
              <a:pathLst>
                <a:path w="1038" h="1037" extrusionOk="0">
                  <a:moveTo>
                    <a:pt x="472" y="0"/>
                  </a:moveTo>
                  <a:lnTo>
                    <a:pt x="283" y="47"/>
                  </a:lnTo>
                  <a:lnTo>
                    <a:pt x="142" y="141"/>
                  </a:lnTo>
                  <a:lnTo>
                    <a:pt x="1" y="330"/>
                  </a:lnTo>
                  <a:lnTo>
                    <a:pt x="1" y="518"/>
                  </a:lnTo>
                  <a:lnTo>
                    <a:pt x="48" y="330"/>
                  </a:lnTo>
                  <a:lnTo>
                    <a:pt x="142" y="189"/>
                  </a:lnTo>
                  <a:lnTo>
                    <a:pt x="283" y="94"/>
                  </a:lnTo>
                  <a:lnTo>
                    <a:pt x="472" y="47"/>
                  </a:lnTo>
                  <a:lnTo>
                    <a:pt x="660" y="94"/>
                  </a:lnTo>
                  <a:lnTo>
                    <a:pt x="802" y="189"/>
                  </a:lnTo>
                  <a:lnTo>
                    <a:pt x="896" y="330"/>
                  </a:lnTo>
                  <a:lnTo>
                    <a:pt x="943" y="518"/>
                  </a:lnTo>
                  <a:lnTo>
                    <a:pt x="896" y="660"/>
                  </a:lnTo>
                  <a:lnTo>
                    <a:pt x="802" y="848"/>
                  </a:lnTo>
                  <a:lnTo>
                    <a:pt x="660" y="942"/>
                  </a:lnTo>
                  <a:lnTo>
                    <a:pt x="472" y="989"/>
                  </a:lnTo>
                  <a:lnTo>
                    <a:pt x="283" y="942"/>
                  </a:lnTo>
                  <a:lnTo>
                    <a:pt x="142" y="848"/>
                  </a:lnTo>
                  <a:lnTo>
                    <a:pt x="48" y="660"/>
                  </a:lnTo>
                  <a:lnTo>
                    <a:pt x="1" y="518"/>
                  </a:lnTo>
                  <a:lnTo>
                    <a:pt x="48" y="707"/>
                  </a:lnTo>
                  <a:lnTo>
                    <a:pt x="142" y="895"/>
                  </a:lnTo>
                  <a:lnTo>
                    <a:pt x="330" y="989"/>
                  </a:lnTo>
                  <a:lnTo>
                    <a:pt x="519" y="1037"/>
                  </a:lnTo>
                  <a:lnTo>
                    <a:pt x="707" y="989"/>
                  </a:lnTo>
                  <a:lnTo>
                    <a:pt x="896" y="848"/>
                  </a:lnTo>
                  <a:lnTo>
                    <a:pt x="990" y="707"/>
                  </a:lnTo>
                  <a:lnTo>
                    <a:pt x="1037" y="518"/>
                  </a:lnTo>
                  <a:lnTo>
                    <a:pt x="990" y="283"/>
                  </a:lnTo>
                  <a:lnTo>
                    <a:pt x="849" y="141"/>
                  </a:lnTo>
                  <a:lnTo>
                    <a:pt x="7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2"/>
            <p:cNvSpPr/>
            <p:nvPr/>
          </p:nvSpPr>
          <p:spPr>
            <a:xfrm>
              <a:off x="1854300" y="2200300"/>
              <a:ext cx="5900" cy="15325"/>
            </a:xfrm>
            <a:custGeom>
              <a:avLst/>
              <a:gdLst/>
              <a:ahLst/>
              <a:cxnLst/>
              <a:rect l="l" t="t" r="r" b="b"/>
              <a:pathLst>
                <a:path w="236" h="613" extrusionOk="0">
                  <a:moveTo>
                    <a:pt x="47" y="0"/>
                  </a:moveTo>
                  <a:lnTo>
                    <a:pt x="0" y="188"/>
                  </a:lnTo>
                  <a:lnTo>
                    <a:pt x="0" y="330"/>
                  </a:lnTo>
                  <a:lnTo>
                    <a:pt x="47" y="424"/>
                  </a:lnTo>
                  <a:lnTo>
                    <a:pt x="142" y="565"/>
                  </a:lnTo>
                  <a:lnTo>
                    <a:pt x="236" y="612"/>
                  </a:lnTo>
                  <a:lnTo>
                    <a:pt x="189" y="518"/>
                  </a:lnTo>
                  <a:lnTo>
                    <a:pt x="95" y="377"/>
                  </a:lnTo>
                  <a:lnTo>
                    <a:pt x="47" y="188"/>
                  </a:lnTo>
                  <a:lnTo>
                    <a:pt x="47" y="94"/>
                  </a:lnTo>
                  <a:lnTo>
                    <a:pt x="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2"/>
            <p:cNvSpPr/>
            <p:nvPr/>
          </p:nvSpPr>
          <p:spPr>
            <a:xfrm>
              <a:off x="1648175" y="2029500"/>
              <a:ext cx="25950" cy="25950"/>
            </a:xfrm>
            <a:custGeom>
              <a:avLst/>
              <a:gdLst/>
              <a:ahLst/>
              <a:cxnLst/>
              <a:rect l="l" t="t" r="r" b="b"/>
              <a:pathLst>
                <a:path w="1038" h="1038" extrusionOk="0">
                  <a:moveTo>
                    <a:pt x="48" y="331"/>
                  </a:moveTo>
                  <a:lnTo>
                    <a:pt x="1" y="519"/>
                  </a:lnTo>
                  <a:lnTo>
                    <a:pt x="6" y="540"/>
                  </a:lnTo>
                  <a:lnTo>
                    <a:pt x="48" y="331"/>
                  </a:lnTo>
                  <a:close/>
                  <a:moveTo>
                    <a:pt x="6" y="540"/>
                  </a:moveTo>
                  <a:lnTo>
                    <a:pt x="1" y="566"/>
                  </a:lnTo>
                  <a:lnTo>
                    <a:pt x="48" y="755"/>
                  </a:lnTo>
                  <a:lnTo>
                    <a:pt x="142" y="849"/>
                  </a:lnTo>
                  <a:lnTo>
                    <a:pt x="48" y="708"/>
                  </a:lnTo>
                  <a:lnTo>
                    <a:pt x="6" y="540"/>
                  </a:lnTo>
                  <a:close/>
                  <a:moveTo>
                    <a:pt x="472" y="1"/>
                  </a:moveTo>
                  <a:lnTo>
                    <a:pt x="284" y="48"/>
                  </a:lnTo>
                  <a:lnTo>
                    <a:pt x="142" y="189"/>
                  </a:lnTo>
                  <a:lnTo>
                    <a:pt x="142" y="189"/>
                  </a:lnTo>
                  <a:lnTo>
                    <a:pt x="284" y="95"/>
                  </a:lnTo>
                  <a:lnTo>
                    <a:pt x="472" y="48"/>
                  </a:lnTo>
                  <a:lnTo>
                    <a:pt x="661" y="95"/>
                  </a:lnTo>
                  <a:lnTo>
                    <a:pt x="802" y="189"/>
                  </a:lnTo>
                  <a:lnTo>
                    <a:pt x="896" y="331"/>
                  </a:lnTo>
                  <a:lnTo>
                    <a:pt x="943" y="519"/>
                  </a:lnTo>
                  <a:lnTo>
                    <a:pt x="896" y="708"/>
                  </a:lnTo>
                  <a:lnTo>
                    <a:pt x="802" y="849"/>
                  </a:lnTo>
                  <a:lnTo>
                    <a:pt x="661" y="943"/>
                  </a:lnTo>
                  <a:lnTo>
                    <a:pt x="472" y="990"/>
                  </a:lnTo>
                  <a:lnTo>
                    <a:pt x="284" y="943"/>
                  </a:lnTo>
                  <a:lnTo>
                    <a:pt x="142" y="849"/>
                  </a:lnTo>
                  <a:lnTo>
                    <a:pt x="189" y="896"/>
                  </a:lnTo>
                  <a:lnTo>
                    <a:pt x="331" y="990"/>
                  </a:lnTo>
                  <a:lnTo>
                    <a:pt x="519" y="1037"/>
                  </a:lnTo>
                  <a:lnTo>
                    <a:pt x="755" y="990"/>
                  </a:lnTo>
                  <a:lnTo>
                    <a:pt x="896" y="896"/>
                  </a:lnTo>
                  <a:lnTo>
                    <a:pt x="990" y="708"/>
                  </a:lnTo>
                  <a:lnTo>
                    <a:pt x="1037" y="519"/>
                  </a:lnTo>
                  <a:lnTo>
                    <a:pt x="990" y="331"/>
                  </a:lnTo>
                  <a:lnTo>
                    <a:pt x="849" y="142"/>
                  </a:lnTo>
                  <a:lnTo>
                    <a:pt x="708" y="48"/>
                  </a:lnTo>
                  <a:lnTo>
                    <a:pt x="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2"/>
            <p:cNvSpPr/>
            <p:nvPr/>
          </p:nvSpPr>
          <p:spPr>
            <a:xfrm>
              <a:off x="1652900" y="2146100"/>
              <a:ext cx="25925" cy="25950"/>
            </a:xfrm>
            <a:custGeom>
              <a:avLst/>
              <a:gdLst/>
              <a:ahLst/>
              <a:cxnLst/>
              <a:rect l="l" t="t" r="r" b="b"/>
              <a:pathLst>
                <a:path w="1037" h="1038" extrusionOk="0">
                  <a:moveTo>
                    <a:pt x="48" y="331"/>
                  </a:moveTo>
                  <a:lnTo>
                    <a:pt x="0" y="566"/>
                  </a:lnTo>
                  <a:lnTo>
                    <a:pt x="48" y="755"/>
                  </a:lnTo>
                  <a:lnTo>
                    <a:pt x="142" y="849"/>
                  </a:lnTo>
                  <a:lnTo>
                    <a:pt x="48" y="708"/>
                  </a:lnTo>
                  <a:lnTo>
                    <a:pt x="48" y="519"/>
                  </a:lnTo>
                  <a:lnTo>
                    <a:pt x="48" y="331"/>
                  </a:lnTo>
                  <a:close/>
                  <a:moveTo>
                    <a:pt x="472" y="1"/>
                  </a:moveTo>
                  <a:lnTo>
                    <a:pt x="283" y="48"/>
                  </a:lnTo>
                  <a:lnTo>
                    <a:pt x="142" y="189"/>
                  </a:lnTo>
                  <a:lnTo>
                    <a:pt x="142" y="189"/>
                  </a:lnTo>
                  <a:lnTo>
                    <a:pt x="330" y="95"/>
                  </a:lnTo>
                  <a:lnTo>
                    <a:pt x="472" y="48"/>
                  </a:lnTo>
                  <a:lnTo>
                    <a:pt x="660" y="95"/>
                  </a:lnTo>
                  <a:lnTo>
                    <a:pt x="801" y="189"/>
                  </a:lnTo>
                  <a:lnTo>
                    <a:pt x="943" y="331"/>
                  </a:lnTo>
                  <a:lnTo>
                    <a:pt x="943" y="519"/>
                  </a:lnTo>
                  <a:lnTo>
                    <a:pt x="896" y="708"/>
                  </a:lnTo>
                  <a:lnTo>
                    <a:pt x="801" y="849"/>
                  </a:lnTo>
                  <a:lnTo>
                    <a:pt x="660" y="943"/>
                  </a:lnTo>
                  <a:lnTo>
                    <a:pt x="472" y="990"/>
                  </a:lnTo>
                  <a:lnTo>
                    <a:pt x="330" y="943"/>
                  </a:lnTo>
                  <a:lnTo>
                    <a:pt x="142" y="849"/>
                  </a:lnTo>
                  <a:lnTo>
                    <a:pt x="189" y="896"/>
                  </a:lnTo>
                  <a:lnTo>
                    <a:pt x="330" y="1037"/>
                  </a:lnTo>
                  <a:lnTo>
                    <a:pt x="566" y="1037"/>
                  </a:lnTo>
                  <a:lnTo>
                    <a:pt x="754" y="990"/>
                  </a:lnTo>
                  <a:lnTo>
                    <a:pt x="896" y="896"/>
                  </a:lnTo>
                  <a:lnTo>
                    <a:pt x="990" y="708"/>
                  </a:lnTo>
                  <a:lnTo>
                    <a:pt x="1037" y="519"/>
                  </a:lnTo>
                  <a:lnTo>
                    <a:pt x="990" y="331"/>
                  </a:lnTo>
                  <a:lnTo>
                    <a:pt x="848" y="142"/>
                  </a:lnTo>
                  <a:lnTo>
                    <a:pt x="707" y="48"/>
                  </a:lnTo>
                  <a:lnTo>
                    <a:pt x="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2"/>
            <p:cNvSpPr/>
            <p:nvPr/>
          </p:nvSpPr>
          <p:spPr>
            <a:xfrm>
              <a:off x="1776575" y="2139050"/>
              <a:ext cx="25925" cy="25925"/>
            </a:xfrm>
            <a:custGeom>
              <a:avLst/>
              <a:gdLst/>
              <a:ahLst/>
              <a:cxnLst/>
              <a:rect l="l" t="t" r="r" b="b"/>
              <a:pathLst>
                <a:path w="1037" h="1037" extrusionOk="0">
                  <a:moveTo>
                    <a:pt x="518" y="47"/>
                  </a:moveTo>
                  <a:lnTo>
                    <a:pt x="660" y="94"/>
                  </a:lnTo>
                  <a:lnTo>
                    <a:pt x="848" y="189"/>
                  </a:lnTo>
                  <a:lnTo>
                    <a:pt x="942" y="330"/>
                  </a:lnTo>
                  <a:lnTo>
                    <a:pt x="989" y="518"/>
                  </a:lnTo>
                  <a:lnTo>
                    <a:pt x="942" y="707"/>
                  </a:lnTo>
                  <a:lnTo>
                    <a:pt x="848" y="848"/>
                  </a:lnTo>
                  <a:lnTo>
                    <a:pt x="660" y="942"/>
                  </a:lnTo>
                  <a:lnTo>
                    <a:pt x="518" y="990"/>
                  </a:lnTo>
                  <a:lnTo>
                    <a:pt x="330" y="942"/>
                  </a:lnTo>
                  <a:lnTo>
                    <a:pt x="188" y="848"/>
                  </a:lnTo>
                  <a:lnTo>
                    <a:pt x="94" y="707"/>
                  </a:lnTo>
                  <a:lnTo>
                    <a:pt x="47" y="518"/>
                  </a:lnTo>
                  <a:lnTo>
                    <a:pt x="94" y="330"/>
                  </a:lnTo>
                  <a:lnTo>
                    <a:pt x="188" y="189"/>
                  </a:lnTo>
                  <a:lnTo>
                    <a:pt x="330" y="94"/>
                  </a:lnTo>
                  <a:lnTo>
                    <a:pt x="518" y="47"/>
                  </a:lnTo>
                  <a:close/>
                  <a:moveTo>
                    <a:pt x="518" y="0"/>
                  </a:moveTo>
                  <a:lnTo>
                    <a:pt x="283" y="47"/>
                  </a:lnTo>
                  <a:lnTo>
                    <a:pt x="141" y="142"/>
                  </a:lnTo>
                  <a:lnTo>
                    <a:pt x="47" y="330"/>
                  </a:lnTo>
                  <a:lnTo>
                    <a:pt x="0" y="518"/>
                  </a:lnTo>
                  <a:lnTo>
                    <a:pt x="47" y="754"/>
                  </a:lnTo>
                  <a:lnTo>
                    <a:pt x="188" y="895"/>
                  </a:lnTo>
                  <a:lnTo>
                    <a:pt x="330" y="990"/>
                  </a:lnTo>
                  <a:lnTo>
                    <a:pt x="565" y="1037"/>
                  </a:lnTo>
                  <a:lnTo>
                    <a:pt x="754" y="990"/>
                  </a:lnTo>
                  <a:lnTo>
                    <a:pt x="895" y="848"/>
                  </a:lnTo>
                  <a:lnTo>
                    <a:pt x="989" y="707"/>
                  </a:lnTo>
                  <a:lnTo>
                    <a:pt x="1036" y="518"/>
                  </a:lnTo>
                  <a:lnTo>
                    <a:pt x="989" y="330"/>
                  </a:lnTo>
                  <a:lnTo>
                    <a:pt x="895" y="142"/>
                  </a:lnTo>
                  <a:lnTo>
                    <a:pt x="754" y="47"/>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2"/>
            <p:cNvSpPr/>
            <p:nvPr/>
          </p:nvSpPr>
          <p:spPr>
            <a:xfrm>
              <a:off x="1656425" y="2254475"/>
              <a:ext cx="25950" cy="25925"/>
            </a:xfrm>
            <a:custGeom>
              <a:avLst/>
              <a:gdLst/>
              <a:ahLst/>
              <a:cxnLst/>
              <a:rect l="l" t="t" r="r" b="b"/>
              <a:pathLst>
                <a:path w="1038" h="1037" extrusionOk="0">
                  <a:moveTo>
                    <a:pt x="519" y="47"/>
                  </a:moveTo>
                  <a:lnTo>
                    <a:pt x="707" y="94"/>
                  </a:lnTo>
                  <a:lnTo>
                    <a:pt x="849" y="189"/>
                  </a:lnTo>
                  <a:lnTo>
                    <a:pt x="943" y="330"/>
                  </a:lnTo>
                  <a:lnTo>
                    <a:pt x="990" y="518"/>
                  </a:lnTo>
                  <a:lnTo>
                    <a:pt x="943" y="707"/>
                  </a:lnTo>
                  <a:lnTo>
                    <a:pt x="849" y="848"/>
                  </a:lnTo>
                  <a:lnTo>
                    <a:pt x="707" y="942"/>
                  </a:lnTo>
                  <a:lnTo>
                    <a:pt x="519" y="989"/>
                  </a:lnTo>
                  <a:lnTo>
                    <a:pt x="331" y="942"/>
                  </a:lnTo>
                  <a:lnTo>
                    <a:pt x="189" y="848"/>
                  </a:lnTo>
                  <a:lnTo>
                    <a:pt x="95" y="707"/>
                  </a:lnTo>
                  <a:lnTo>
                    <a:pt x="48" y="518"/>
                  </a:lnTo>
                  <a:lnTo>
                    <a:pt x="95" y="330"/>
                  </a:lnTo>
                  <a:lnTo>
                    <a:pt x="189" y="189"/>
                  </a:lnTo>
                  <a:lnTo>
                    <a:pt x="331" y="94"/>
                  </a:lnTo>
                  <a:lnTo>
                    <a:pt x="519" y="47"/>
                  </a:lnTo>
                  <a:close/>
                  <a:moveTo>
                    <a:pt x="519" y="0"/>
                  </a:moveTo>
                  <a:lnTo>
                    <a:pt x="331" y="47"/>
                  </a:lnTo>
                  <a:lnTo>
                    <a:pt x="142" y="141"/>
                  </a:lnTo>
                  <a:lnTo>
                    <a:pt x="48" y="330"/>
                  </a:lnTo>
                  <a:lnTo>
                    <a:pt x="1" y="518"/>
                  </a:lnTo>
                  <a:lnTo>
                    <a:pt x="48" y="754"/>
                  </a:lnTo>
                  <a:lnTo>
                    <a:pt x="189" y="895"/>
                  </a:lnTo>
                  <a:lnTo>
                    <a:pt x="378" y="989"/>
                  </a:lnTo>
                  <a:lnTo>
                    <a:pt x="566" y="1037"/>
                  </a:lnTo>
                  <a:lnTo>
                    <a:pt x="755" y="989"/>
                  </a:lnTo>
                  <a:lnTo>
                    <a:pt x="896" y="848"/>
                  </a:lnTo>
                  <a:lnTo>
                    <a:pt x="1037" y="707"/>
                  </a:lnTo>
                  <a:lnTo>
                    <a:pt x="1037" y="518"/>
                  </a:lnTo>
                  <a:lnTo>
                    <a:pt x="990" y="283"/>
                  </a:lnTo>
                  <a:lnTo>
                    <a:pt x="896" y="141"/>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2"/>
            <p:cNvSpPr/>
            <p:nvPr/>
          </p:nvSpPr>
          <p:spPr>
            <a:xfrm>
              <a:off x="1450325" y="2325125"/>
              <a:ext cx="25925" cy="25950"/>
            </a:xfrm>
            <a:custGeom>
              <a:avLst/>
              <a:gdLst/>
              <a:ahLst/>
              <a:cxnLst/>
              <a:rect l="l" t="t" r="r" b="b"/>
              <a:pathLst>
                <a:path w="1037" h="1038" extrusionOk="0">
                  <a:moveTo>
                    <a:pt x="142" y="189"/>
                  </a:moveTo>
                  <a:lnTo>
                    <a:pt x="47" y="331"/>
                  </a:lnTo>
                  <a:lnTo>
                    <a:pt x="0" y="519"/>
                  </a:lnTo>
                  <a:lnTo>
                    <a:pt x="6" y="543"/>
                  </a:lnTo>
                  <a:lnTo>
                    <a:pt x="47" y="378"/>
                  </a:lnTo>
                  <a:lnTo>
                    <a:pt x="142" y="189"/>
                  </a:lnTo>
                  <a:close/>
                  <a:moveTo>
                    <a:pt x="471" y="1"/>
                  </a:moveTo>
                  <a:lnTo>
                    <a:pt x="283" y="95"/>
                  </a:lnTo>
                  <a:lnTo>
                    <a:pt x="283" y="95"/>
                  </a:lnTo>
                  <a:lnTo>
                    <a:pt x="471" y="48"/>
                  </a:lnTo>
                  <a:lnTo>
                    <a:pt x="660" y="95"/>
                  </a:lnTo>
                  <a:lnTo>
                    <a:pt x="801" y="189"/>
                  </a:lnTo>
                  <a:lnTo>
                    <a:pt x="895" y="331"/>
                  </a:lnTo>
                  <a:lnTo>
                    <a:pt x="943" y="519"/>
                  </a:lnTo>
                  <a:lnTo>
                    <a:pt x="895" y="707"/>
                  </a:lnTo>
                  <a:lnTo>
                    <a:pt x="801" y="849"/>
                  </a:lnTo>
                  <a:lnTo>
                    <a:pt x="660" y="943"/>
                  </a:lnTo>
                  <a:lnTo>
                    <a:pt x="471" y="990"/>
                  </a:lnTo>
                  <a:lnTo>
                    <a:pt x="283" y="943"/>
                  </a:lnTo>
                  <a:lnTo>
                    <a:pt x="142" y="849"/>
                  </a:lnTo>
                  <a:lnTo>
                    <a:pt x="47" y="707"/>
                  </a:lnTo>
                  <a:lnTo>
                    <a:pt x="6" y="543"/>
                  </a:lnTo>
                  <a:lnTo>
                    <a:pt x="0" y="566"/>
                  </a:lnTo>
                  <a:lnTo>
                    <a:pt x="47" y="755"/>
                  </a:lnTo>
                  <a:lnTo>
                    <a:pt x="189" y="896"/>
                  </a:lnTo>
                  <a:lnTo>
                    <a:pt x="330" y="990"/>
                  </a:lnTo>
                  <a:lnTo>
                    <a:pt x="471" y="1037"/>
                  </a:lnTo>
                  <a:lnTo>
                    <a:pt x="707" y="1037"/>
                  </a:lnTo>
                  <a:lnTo>
                    <a:pt x="848" y="943"/>
                  </a:lnTo>
                  <a:lnTo>
                    <a:pt x="990" y="802"/>
                  </a:lnTo>
                  <a:lnTo>
                    <a:pt x="1037" y="566"/>
                  </a:lnTo>
                  <a:lnTo>
                    <a:pt x="1037" y="378"/>
                  </a:lnTo>
                  <a:lnTo>
                    <a:pt x="943" y="189"/>
                  </a:lnTo>
                  <a:lnTo>
                    <a:pt x="801" y="95"/>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2"/>
            <p:cNvSpPr/>
            <p:nvPr/>
          </p:nvSpPr>
          <p:spPr>
            <a:xfrm>
              <a:off x="1313700" y="2438200"/>
              <a:ext cx="25925" cy="25925"/>
            </a:xfrm>
            <a:custGeom>
              <a:avLst/>
              <a:gdLst/>
              <a:ahLst/>
              <a:cxnLst/>
              <a:rect l="l" t="t" r="r" b="b"/>
              <a:pathLst>
                <a:path w="1037" h="1037" extrusionOk="0">
                  <a:moveTo>
                    <a:pt x="519" y="48"/>
                  </a:moveTo>
                  <a:lnTo>
                    <a:pt x="707" y="95"/>
                  </a:lnTo>
                  <a:lnTo>
                    <a:pt x="848" y="189"/>
                  </a:lnTo>
                  <a:lnTo>
                    <a:pt x="943" y="330"/>
                  </a:lnTo>
                  <a:lnTo>
                    <a:pt x="990" y="519"/>
                  </a:lnTo>
                  <a:lnTo>
                    <a:pt x="943" y="707"/>
                  </a:lnTo>
                  <a:lnTo>
                    <a:pt x="848" y="848"/>
                  </a:lnTo>
                  <a:lnTo>
                    <a:pt x="707" y="943"/>
                  </a:lnTo>
                  <a:lnTo>
                    <a:pt x="519" y="990"/>
                  </a:lnTo>
                  <a:lnTo>
                    <a:pt x="377" y="943"/>
                  </a:lnTo>
                  <a:lnTo>
                    <a:pt x="189" y="848"/>
                  </a:lnTo>
                  <a:lnTo>
                    <a:pt x="95" y="707"/>
                  </a:lnTo>
                  <a:lnTo>
                    <a:pt x="48" y="519"/>
                  </a:lnTo>
                  <a:lnTo>
                    <a:pt x="95" y="330"/>
                  </a:lnTo>
                  <a:lnTo>
                    <a:pt x="189" y="189"/>
                  </a:lnTo>
                  <a:lnTo>
                    <a:pt x="330" y="95"/>
                  </a:lnTo>
                  <a:lnTo>
                    <a:pt x="519" y="48"/>
                  </a:lnTo>
                  <a:close/>
                  <a:moveTo>
                    <a:pt x="519" y="0"/>
                  </a:moveTo>
                  <a:lnTo>
                    <a:pt x="330" y="48"/>
                  </a:lnTo>
                  <a:lnTo>
                    <a:pt x="189" y="142"/>
                  </a:lnTo>
                  <a:lnTo>
                    <a:pt x="48" y="330"/>
                  </a:lnTo>
                  <a:lnTo>
                    <a:pt x="0" y="519"/>
                  </a:lnTo>
                  <a:lnTo>
                    <a:pt x="48" y="754"/>
                  </a:lnTo>
                  <a:lnTo>
                    <a:pt x="142" y="896"/>
                  </a:lnTo>
                  <a:lnTo>
                    <a:pt x="330" y="990"/>
                  </a:lnTo>
                  <a:lnTo>
                    <a:pt x="519" y="1037"/>
                  </a:lnTo>
                  <a:lnTo>
                    <a:pt x="754" y="1037"/>
                  </a:lnTo>
                  <a:lnTo>
                    <a:pt x="896" y="896"/>
                  </a:lnTo>
                  <a:lnTo>
                    <a:pt x="1037" y="754"/>
                  </a:lnTo>
                  <a:lnTo>
                    <a:pt x="1037" y="519"/>
                  </a:lnTo>
                  <a:lnTo>
                    <a:pt x="1037" y="330"/>
                  </a:lnTo>
                  <a:lnTo>
                    <a:pt x="896" y="142"/>
                  </a:lnTo>
                  <a:lnTo>
                    <a:pt x="754"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2"/>
            <p:cNvSpPr/>
            <p:nvPr/>
          </p:nvSpPr>
          <p:spPr>
            <a:xfrm>
              <a:off x="1313700" y="2438200"/>
              <a:ext cx="25925" cy="25925"/>
            </a:xfrm>
            <a:custGeom>
              <a:avLst/>
              <a:gdLst/>
              <a:ahLst/>
              <a:cxnLst/>
              <a:rect l="l" t="t" r="r" b="b"/>
              <a:pathLst>
                <a:path w="1037" h="1037" fill="none" extrusionOk="0">
                  <a:moveTo>
                    <a:pt x="519" y="0"/>
                  </a:moveTo>
                  <a:lnTo>
                    <a:pt x="519" y="0"/>
                  </a:lnTo>
                  <a:lnTo>
                    <a:pt x="330" y="48"/>
                  </a:lnTo>
                  <a:lnTo>
                    <a:pt x="189" y="142"/>
                  </a:lnTo>
                  <a:lnTo>
                    <a:pt x="48" y="330"/>
                  </a:lnTo>
                  <a:lnTo>
                    <a:pt x="0" y="519"/>
                  </a:lnTo>
                  <a:lnTo>
                    <a:pt x="0" y="519"/>
                  </a:lnTo>
                  <a:lnTo>
                    <a:pt x="48" y="754"/>
                  </a:lnTo>
                  <a:lnTo>
                    <a:pt x="142" y="896"/>
                  </a:lnTo>
                  <a:lnTo>
                    <a:pt x="330" y="990"/>
                  </a:lnTo>
                  <a:lnTo>
                    <a:pt x="519" y="1037"/>
                  </a:lnTo>
                  <a:lnTo>
                    <a:pt x="519" y="1037"/>
                  </a:lnTo>
                  <a:lnTo>
                    <a:pt x="754" y="1037"/>
                  </a:lnTo>
                  <a:lnTo>
                    <a:pt x="896" y="896"/>
                  </a:lnTo>
                  <a:lnTo>
                    <a:pt x="1037" y="754"/>
                  </a:lnTo>
                  <a:lnTo>
                    <a:pt x="1037" y="519"/>
                  </a:lnTo>
                  <a:lnTo>
                    <a:pt x="1037" y="519"/>
                  </a:lnTo>
                  <a:lnTo>
                    <a:pt x="1037" y="519"/>
                  </a:lnTo>
                  <a:lnTo>
                    <a:pt x="1037" y="330"/>
                  </a:lnTo>
                  <a:lnTo>
                    <a:pt x="896" y="142"/>
                  </a:lnTo>
                  <a:lnTo>
                    <a:pt x="754" y="48"/>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2"/>
            <p:cNvSpPr/>
            <p:nvPr/>
          </p:nvSpPr>
          <p:spPr>
            <a:xfrm>
              <a:off x="1314875" y="2439375"/>
              <a:ext cx="23575" cy="23575"/>
            </a:xfrm>
            <a:custGeom>
              <a:avLst/>
              <a:gdLst/>
              <a:ahLst/>
              <a:cxnLst/>
              <a:rect l="l" t="t" r="r" b="b"/>
              <a:pathLst>
                <a:path w="943" h="943" fill="none" extrusionOk="0">
                  <a:moveTo>
                    <a:pt x="472" y="943"/>
                  </a:moveTo>
                  <a:lnTo>
                    <a:pt x="472" y="943"/>
                  </a:lnTo>
                  <a:lnTo>
                    <a:pt x="330" y="896"/>
                  </a:lnTo>
                  <a:lnTo>
                    <a:pt x="142" y="801"/>
                  </a:lnTo>
                  <a:lnTo>
                    <a:pt x="48" y="660"/>
                  </a:lnTo>
                  <a:lnTo>
                    <a:pt x="1" y="472"/>
                  </a:lnTo>
                  <a:lnTo>
                    <a:pt x="1" y="472"/>
                  </a:lnTo>
                  <a:lnTo>
                    <a:pt x="48" y="283"/>
                  </a:lnTo>
                  <a:lnTo>
                    <a:pt x="142" y="142"/>
                  </a:lnTo>
                  <a:lnTo>
                    <a:pt x="283" y="48"/>
                  </a:lnTo>
                  <a:lnTo>
                    <a:pt x="472" y="1"/>
                  </a:lnTo>
                  <a:lnTo>
                    <a:pt x="472" y="1"/>
                  </a:lnTo>
                  <a:lnTo>
                    <a:pt x="660" y="48"/>
                  </a:lnTo>
                  <a:lnTo>
                    <a:pt x="801" y="142"/>
                  </a:lnTo>
                  <a:lnTo>
                    <a:pt x="896" y="283"/>
                  </a:lnTo>
                  <a:lnTo>
                    <a:pt x="943" y="472"/>
                  </a:lnTo>
                  <a:lnTo>
                    <a:pt x="943" y="472"/>
                  </a:lnTo>
                  <a:lnTo>
                    <a:pt x="943" y="472"/>
                  </a:lnTo>
                  <a:lnTo>
                    <a:pt x="896" y="660"/>
                  </a:lnTo>
                  <a:lnTo>
                    <a:pt x="801" y="801"/>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2"/>
            <p:cNvSpPr/>
            <p:nvPr/>
          </p:nvSpPr>
          <p:spPr>
            <a:xfrm>
              <a:off x="1313700" y="2545375"/>
              <a:ext cx="25925" cy="25950"/>
            </a:xfrm>
            <a:custGeom>
              <a:avLst/>
              <a:gdLst/>
              <a:ahLst/>
              <a:cxnLst/>
              <a:rect l="l" t="t" r="r" b="b"/>
              <a:pathLst>
                <a:path w="1037" h="1038" extrusionOk="0">
                  <a:moveTo>
                    <a:pt x="519" y="48"/>
                  </a:moveTo>
                  <a:lnTo>
                    <a:pt x="707" y="95"/>
                  </a:lnTo>
                  <a:lnTo>
                    <a:pt x="848" y="189"/>
                  </a:lnTo>
                  <a:lnTo>
                    <a:pt x="943" y="330"/>
                  </a:lnTo>
                  <a:lnTo>
                    <a:pt x="990" y="519"/>
                  </a:lnTo>
                  <a:lnTo>
                    <a:pt x="943" y="707"/>
                  </a:lnTo>
                  <a:lnTo>
                    <a:pt x="848" y="849"/>
                  </a:lnTo>
                  <a:lnTo>
                    <a:pt x="707" y="943"/>
                  </a:lnTo>
                  <a:lnTo>
                    <a:pt x="519" y="990"/>
                  </a:lnTo>
                  <a:lnTo>
                    <a:pt x="377" y="943"/>
                  </a:lnTo>
                  <a:lnTo>
                    <a:pt x="189" y="849"/>
                  </a:lnTo>
                  <a:lnTo>
                    <a:pt x="95" y="707"/>
                  </a:lnTo>
                  <a:lnTo>
                    <a:pt x="48" y="519"/>
                  </a:lnTo>
                  <a:lnTo>
                    <a:pt x="95" y="330"/>
                  </a:lnTo>
                  <a:lnTo>
                    <a:pt x="189" y="189"/>
                  </a:lnTo>
                  <a:lnTo>
                    <a:pt x="330" y="95"/>
                  </a:lnTo>
                  <a:lnTo>
                    <a:pt x="519" y="48"/>
                  </a:lnTo>
                  <a:close/>
                  <a:moveTo>
                    <a:pt x="519" y="1"/>
                  </a:moveTo>
                  <a:lnTo>
                    <a:pt x="330" y="48"/>
                  </a:lnTo>
                  <a:lnTo>
                    <a:pt x="189" y="142"/>
                  </a:lnTo>
                  <a:lnTo>
                    <a:pt x="48" y="330"/>
                  </a:lnTo>
                  <a:lnTo>
                    <a:pt x="0" y="519"/>
                  </a:lnTo>
                  <a:lnTo>
                    <a:pt x="48" y="707"/>
                  </a:lnTo>
                  <a:lnTo>
                    <a:pt x="142" y="896"/>
                  </a:lnTo>
                  <a:lnTo>
                    <a:pt x="330" y="990"/>
                  </a:lnTo>
                  <a:lnTo>
                    <a:pt x="519" y="1037"/>
                  </a:lnTo>
                  <a:lnTo>
                    <a:pt x="754" y="990"/>
                  </a:lnTo>
                  <a:lnTo>
                    <a:pt x="896" y="896"/>
                  </a:lnTo>
                  <a:lnTo>
                    <a:pt x="1037" y="707"/>
                  </a:lnTo>
                  <a:lnTo>
                    <a:pt x="1037" y="519"/>
                  </a:lnTo>
                  <a:lnTo>
                    <a:pt x="1037" y="330"/>
                  </a:lnTo>
                  <a:lnTo>
                    <a:pt x="896" y="142"/>
                  </a:lnTo>
                  <a:lnTo>
                    <a:pt x="754"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2"/>
            <p:cNvSpPr/>
            <p:nvPr/>
          </p:nvSpPr>
          <p:spPr>
            <a:xfrm>
              <a:off x="1313700" y="2545375"/>
              <a:ext cx="25925" cy="25950"/>
            </a:xfrm>
            <a:custGeom>
              <a:avLst/>
              <a:gdLst/>
              <a:ahLst/>
              <a:cxnLst/>
              <a:rect l="l" t="t" r="r" b="b"/>
              <a:pathLst>
                <a:path w="1037" h="1038" fill="none" extrusionOk="0">
                  <a:moveTo>
                    <a:pt x="519" y="1"/>
                  </a:moveTo>
                  <a:lnTo>
                    <a:pt x="519" y="1"/>
                  </a:lnTo>
                  <a:lnTo>
                    <a:pt x="330" y="48"/>
                  </a:lnTo>
                  <a:lnTo>
                    <a:pt x="189" y="142"/>
                  </a:lnTo>
                  <a:lnTo>
                    <a:pt x="48" y="330"/>
                  </a:lnTo>
                  <a:lnTo>
                    <a:pt x="0" y="519"/>
                  </a:lnTo>
                  <a:lnTo>
                    <a:pt x="0" y="519"/>
                  </a:lnTo>
                  <a:lnTo>
                    <a:pt x="48" y="707"/>
                  </a:lnTo>
                  <a:lnTo>
                    <a:pt x="142" y="896"/>
                  </a:lnTo>
                  <a:lnTo>
                    <a:pt x="330" y="990"/>
                  </a:lnTo>
                  <a:lnTo>
                    <a:pt x="519" y="1037"/>
                  </a:lnTo>
                  <a:lnTo>
                    <a:pt x="519" y="1037"/>
                  </a:lnTo>
                  <a:lnTo>
                    <a:pt x="754" y="990"/>
                  </a:lnTo>
                  <a:lnTo>
                    <a:pt x="896" y="896"/>
                  </a:lnTo>
                  <a:lnTo>
                    <a:pt x="1037" y="707"/>
                  </a:lnTo>
                  <a:lnTo>
                    <a:pt x="1037" y="519"/>
                  </a:lnTo>
                  <a:lnTo>
                    <a:pt x="1037" y="519"/>
                  </a:lnTo>
                  <a:lnTo>
                    <a:pt x="1037" y="519"/>
                  </a:lnTo>
                  <a:lnTo>
                    <a:pt x="1037" y="330"/>
                  </a:lnTo>
                  <a:lnTo>
                    <a:pt x="896" y="142"/>
                  </a:lnTo>
                  <a:lnTo>
                    <a:pt x="754" y="48"/>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2"/>
            <p:cNvSpPr/>
            <p:nvPr/>
          </p:nvSpPr>
          <p:spPr>
            <a:xfrm>
              <a:off x="1314875" y="2546550"/>
              <a:ext cx="23575" cy="23575"/>
            </a:xfrm>
            <a:custGeom>
              <a:avLst/>
              <a:gdLst/>
              <a:ahLst/>
              <a:cxnLst/>
              <a:rect l="l" t="t" r="r" b="b"/>
              <a:pathLst>
                <a:path w="943" h="943" fill="none" extrusionOk="0">
                  <a:moveTo>
                    <a:pt x="472" y="943"/>
                  </a:moveTo>
                  <a:lnTo>
                    <a:pt x="472" y="943"/>
                  </a:lnTo>
                  <a:lnTo>
                    <a:pt x="330" y="896"/>
                  </a:lnTo>
                  <a:lnTo>
                    <a:pt x="142" y="802"/>
                  </a:lnTo>
                  <a:lnTo>
                    <a:pt x="48" y="660"/>
                  </a:lnTo>
                  <a:lnTo>
                    <a:pt x="1" y="472"/>
                  </a:lnTo>
                  <a:lnTo>
                    <a:pt x="1" y="472"/>
                  </a:lnTo>
                  <a:lnTo>
                    <a:pt x="48" y="283"/>
                  </a:lnTo>
                  <a:lnTo>
                    <a:pt x="142" y="142"/>
                  </a:lnTo>
                  <a:lnTo>
                    <a:pt x="283" y="48"/>
                  </a:lnTo>
                  <a:lnTo>
                    <a:pt x="472" y="1"/>
                  </a:lnTo>
                  <a:lnTo>
                    <a:pt x="472" y="1"/>
                  </a:lnTo>
                  <a:lnTo>
                    <a:pt x="660" y="48"/>
                  </a:lnTo>
                  <a:lnTo>
                    <a:pt x="801" y="142"/>
                  </a:lnTo>
                  <a:lnTo>
                    <a:pt x="896" y="283"/>
                  </a:lnTo>
                  <a:lnTo>
                    <a:pt x="943" y="472"/>
                  </a:lnTo>
                  <a:lnTo>
                    <a:pt x="943" y="472"/>
                  </a:lnTo>
                  <a:lnTo>
                    <a:pt x="943" y="472"/>
                  </a:lnTo>
                  <a:lnTo>
                    <a:pt x="896" y="660"/>
                  </a:lnTo>
                  <a:lnTo>
                    <a:pt x="801" y="802"/>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2"/>
            <p:cNvSpPr/>
            <p:nvPr/>
          </p:nvSpPr>
          <p:spPr>
            <a:xfrm>
              <a:off x="1731800" y="2300400"/>
              <a:ext cx="27125" cy="28300"/>
            </a:xfrm>
            <a:custGeom>
              <a:avLst/>
              <a:gdLst/>
              <a:ahLst/>
              <a:cxnLst/>
              <a:rect l="l" t="t" r="r" b="b"/>
              <a:pathLst>
                <a:path w="1085" h="1132" extrusionOk="0">
                  <a:moveTo>
                    <a:pt x="566" y="48"/>
                  </a:moveTo>
                  <a:lnTo>
                    <a:pt x="755" y="95"/>
                  </a:lnTo>
                  <a:lnTo>
                    <a:pt x="896" y="189"/>
                  </a:lnTo>
                  <a:lnTo>
                    <a:pt x="990" y="330"/>
                  </a:lnTo>
                  <a:lnTo>
                    <a:pt x="1037" y="519"/>
                  </a:lnTo>
                  <a:lnTo>
                    <a:pt x="990" y="707"/>
                  </a:lnTo>
                  <a:lnTo>
                    <a:pt x="896" y="848"/>
                  </a:lnTo>
                  <a:lnTo>
                    <a:pt x="755" y="943"/>
                  </a:lnTo>
                  <a:lnTo>
                    <a:pt x="566" y="990"/>
                  </a:lnTo>
                  <a:lnTo>
                    <a:pt x="378" y="943"/>
                  </a:lnTo>
                  <a:lnTo>
                    <a:pt x="236" y="848"/>
                  </a:lnTo>
                  <a:lnTo>
                    <a:pt x="142" y="707"/>
                  </a:lnTo>
                  <a:lnTo>
                    <a:pt x="95" y="519"/>
                  </a:lnTo>
                  <a:lnTo>
                    <a:pt x="142" y="377"/>
                  </a:lnTo>
                  <a:lnTo>
                    <a:pt x="236" y="189"/>
                  </a:lnTo>
                  <a:lnTo>
                    <a:pt x="378" y="95"/>
                  </a:lnTo>
                  <a:lnTo>
                    <a:pt x="566" y="48"/>
                  </a:lnTo>
                  <a:close/>
                  <a:moveTo>
                    <a:pt x="566" y="0"/>
                  </a:moveTo>
                  <a:lnTo>
                    <a:pt x="378" y="48"/>
                  </a:lnTo>
                  <a:lnTo>
                    <a:pt x="189" y="142"/>
                  </a:lnTo>
                  <a:lnTo>
                    <a:pt x="48" y="330"/>
                  </a:lnTo>
                  <a:lnTo>
                    <a:pt x="1" y="519"/>
                  </a:lnTo>
                  <a:lnTo>
                    <a:pt x="48" y="754"/>
                  </a:lnTo>
                  <a:lnTo>
                    <a:pt x="142" y="943"/>
                  </a:lnTo>
                  <a:lnTo>
                    <a:pt x="283" y="1037"/>
                  </a:lnTo>
                  <a:lnTo>
                    <a:pt x="519" y="1131"/>
                  </a:lnTo>
                  <a:lnTo>
                    <a:pt x="707" y="1084"/>
                  </a:lnTo>
                  <a:lnTo>
                    <a:pt x="896" y="990"/>
                  </a:lnTo>
                  <a:lnTo>
                    <a:pt x="1037" y="801"/>
                  </a:lnTo>
                  <a:lnTo>
                    <a:pt x="1084" y="613"/>
                  </a:lnTo>
                  <a:lnTo>
                    <a:pt x="1084" y="566"/>
                  </a:lnTo>
                  <a:lnTo>
                    <a:pt x="1037" y="377"/>
                  </a:lnTo>
                  <a:lnTo>
                    <a:pt x="943" y="189"/>
                  </a:lnTo>
                  <a:lnTo>
                    <a:pt x="802"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2"/>
            <p:cNvSpPr/>
            <p:nvPr/>
          </p:nvSpPr>
          <p:spPr>
            <a:xfrm>
              <a:off x="1886100" y="2384025"/>
              <a:ext cx="25925" cy="25925"/>
            </a:xfrm>
            <a:custGeom>
              <a:avLst/>
              <a:gdLst/>
              <a:ahLst/>
              <a:cxnLst/>
              <a:rect l="l" t="t" r="r" b="b"/>
              <a:pathLst>
                <a:path w="1037" h="1037" extrusionOk="0">
                  <a:moveTo>
                    <a:pt x="471" y="0"/>
                  </a:moveTo>
                  <a:lnTo>
                    <a:pt x="283" y="47"/>
                  </a:lnTo>
                  <a:lnTo>
                    <a:pt x="142" y="142"/>
                  </a:lnTo>
                  <a:lnTo>
                    <a:pt x="0" y="330"/>
                  </a:lnTo>
                  <a:lnTo>
                    <a:pt x="0" y="519"/>
                  </a:lnTo>
                  <a:lnTo>
                    <a:pt x="47" y="330"/>
                  </a:lnTo>
                  <a:lnTo>
                    <a:pt x="142" y="189"/>
                  </a:lnTo>
                  <a:lnTo>
                    <a:pt x="283" y="95"/>
                  </a:lnTo>
                  <a:lnTo>
                    <a:pt x="471" y="47"/>
                  </a:lnTo>
                  <a:lnTo>
                    <a:pt x="660" y="95"/>
                  </a:lnTo>
                  <a:lnTo>
                    <a:pt x="801" y="189"/>
                  </a:lnTo>
                  <a:lnTo>
                    <a:pt x="895" y="330"/>
                  </a:lnTo>
                  <a:lnTo>
                    <a:pt x="943" y="519"/>
                  </a:lnTo>
                  <a:lnTo>
                    <a:pt x="895" y="707"/>
                  </a:lnTo>
                  <a:lnTo>
                    <a:pt x="801" y="848"/>
                  </a:lnTo>
                  <a:lnTo>
                    <a:pt x="660" y="943"/>
                  </a:lnTo>
                  <a:lnTo>
                    <a:pt x="471" y="990"/>
                  </a:lnTo>
                  <a:lnTo>
                    <a:pt x="283" y="943"/>
                  </a:lnTo>
                  <a:lnTo>
                    <a:pt x="142" y="848"/>
                  </a:lnTo>
                  <a:lnTo>
                    <a:pt x="47" y="707"/>
                  </a:lnTo>
                  <a:lnTo>
                    <a:pt x="0" y="519"/>
                  </a:lnTo>
                  <a:lnTo>
                    <a:pt x="47" y="754"/>
                  </a:lnTo>
                  <a:lnTo>
                    <a:pt x="142" y="895"/>
                  </a:lnTo>
                  <a:lnTo>
                    <a:pt x="330" y="990"/>
                  </a:lnTo>
                  <a:lnTo>
                    <a:pt x="519" y="1037"/>
                  </a:lnTo>
                  <a:lnTo>
                    <a:pt x="707" y="990"/>
                  </a:lnTo>
                  <a:lnTo>
                    <a:pt x="895" y="848"/>
                  </a:lnTo>
                  <a:lnTo>
                    <a:pt x="990" y="707"/>
                  </a:lnTo>
                  <a:lnTo>
                    <a:pt x="1037" y="519"/>
                  </a:lnTo>
                  <a:lnTo>
                    <a:pt x="990" y="283"/>
                  </a:lnTo>
                  <a:lnTo>
                    <a:pt x="895" y="142"/>
                  </a:lnTo>
                  <a:lnTo>
                    <a:pt x="707"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2"/>
            <p:cNvSpPr/>
            <p:nvPr/>
          </p:nvSpPr>
          <p:spPr>
            <a:xfrm>
              <a:off x="1745950" y="2413475"/>
              <a:ext cx="25925" cy="25925"/>
            </a:xfrm>
            <a:custGeom>
              <a:avLst/>
              <a:gdLst/>
              <a:ahLst/>
              <a:cxnLst/>
              <a:rect l="l" t="t" r="r" b="b"/>
              <a:pathLst>
                <a:path w="1037" h="1037" extrusionOk="0">
                  <a:moveTo>
                    <a:pt x="518" y="0"/>
                  </a:moveTo>
                  <a:lnTo>
                    <a:pt x="283" y="47"/>
                  </a:lnTo>
                  <a:lnTo>
                    <a:pt x="141" y="189"/>
                  </a:lnTo>
                  <a:lnTo>
                    <a:pt x="47" y="377"/>
                  </a:lnTo>
                  <a:lnTo>
                    <a:pt x="189" y="189"/>
                  </a:lnTo>
                  <a:lnTo>
                    <a:pt x="330" y="94"/>
                  </a:lnTo>
                  <a:lnTo>
                    <a:pt x="660" y="94"/>
                  </a:lnTo>
                  <a:lnTo>
                    <a:pt x="848" y="189"/>
                  </a:lnTo>
                  <a:lnTo>
                    <a:pt x="942" y="377"/>
                  </a:lnTo>
                  <a:lnTo>
                    <a:pt x="942" y="518"/>
                  </a:lnTo>
                  <a:lnTo>
                    <a:pt x="942" y="707"/>
                  </a:lnTo>
                  <a:lnTo>
                    <a:pt x="848" y="848"/>
                  </a:lnTo>
                  <a:lnTo>
                    <a:pt x="660" y="989"/>
                  </a:lnTo>
                  <a:lnTo>
                    <a:pt x="330" y="989"/>
                  </a:lnTo>
                  <a:lnTo>
                    <a:pt x="189" y="848"/>
                  </a:lnTo>
                  <a:lnTo>
                    <a:pt x="47" y="707"/>
                  </a:lnTo>
                  <a:lnTo>
                    <a:pt x="47" y="518"/>
                  </a:lnTo>
                  <a:lnTo>
                    <a:pt x="47" y="377"/>
                  </a:lnTo>
                  <a:lnTo>
                    <a:pt x="0" y="565"/>
                  </a:lnTo>
                  <a:lnTo>
                    <a:pt x="47" y="754"/>
                  </a:lnTo>
                  <a:lnTo>
                    <a:pt x="189" y="942"/>
                  </a:lnTo>
                  <a:lnTo>
                    <a:pt x="330" y="1037"/>
                  </a:lnTo>
                  <a:lnTo>
                    <a:pt x="565" y="1037"/>
                  </a:lnTo>
                  <a:lnTo>
                    <a:pt x="754" y="989"/>
                  </a:lnTo>
                  <a:lnTo>
                    <a:pt x="895" y="895"/>
                  </a:lnTo>
                  <a:lnTo>
                    <a:pt x="989" y="754"/>
                  </a:lnTo>
                  <a:lnTo>
                    <a:pt x="1037" y="565"/>
                  </a:lnTo>
                  <a:lnTo>
                    <a:pt x="1037" y="377"/>
                  </a:lnTo>
                  <a:lnTo>
                    <a:pt x="895" y="189"/>
                  </a:lnTo>
                  <a:lnTo>
                    <a:pt x="754" y="47"/>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2"/>
            <p:cNvSpPr/>
            <p:nvPr/>
          </p:nvSpPr>
          <p:spPr>
            <a:xfrm>
              <a:off x="1676450" y="2371075"/>
              <a:ext cx="27125" cy="27100"/>
            </a:xfrm>
            <a:custGeom>
              <a:avLst/>
              <a:gdLst/>
              <a:ahLst/>
              <a:cxnLst/>
              <a:rect l="l" t="t" r="r" b="b"/>
              <a:pathLst>
                <a:path w="1085" h="1084" extrusionOk="0">
                  <a:moveTo>
                    <a:pt x="519" y="47"/>
                  </a:moveTo>
                  <a:lnTo>
                    <a:pt x="707" y="94"/>
                  </a:lnTo>
                  <a:lnTo>
                    <a:pt x="849" y="189"/>
                  </a:lnTo>
                  <a:lnTo>
                    <a:pt x="943" y="330"/>
                  </a:lnTo>
                  <a:lnTo>
                    <a:pt x="990" y="518"/>
                  </a:lnTo>
                  <a:lnTo>
                    <a:pt x="943" y="707"/>
                  </a:lnTo>
                  <a:lnTo>
                    <a:pt x="849" y="848"/>
                  </a:lnTo>
                  <a:lnTo>
                    <a:pt x="707" y="942"/>
                  </a:lnTo>
                  <a:lnTo>
                    <a:pt x="566" y="989"/>
                  </a:lnTo>
                  <a:lnTo>
                    <a:pt x="519" y="989"/>
                  </a:lnTo>
                  <a:lnTo>
                    <a:pt x="330" y="942"/>
                  </a:lnTo>
                  <a:lnTo>
                    <a:pt x="189" y="848"/>
                  </a:lnTo>
                  <a:lnTo>
                    <a:pt x="95" y="707"/>
                  </a:lnTo>
                  <a:lnTo>
                    <a:pt x="48" y="518"/>
                  </a:lnTo>
                  <a:lnTo>
                    <a:pt x="95" y="330"/>
                  </a:lnTo>
                  <a:lnTo>
                    <a:pt x="189" y="189"/>
                  </a:lnTo>
                  <a:lnTo>
                    <a:pt x="330" y="94"/>
                  </a:lnTo>
                  <a:lnTo>
                    <a:pt x="519" y="47"/>
                  </a:lnTo>
                  <a:close/>
                  <a:moveTo>
                    <a:pt x="519" y="0"/>
                  </a:moveTo>
                  <a:lnTo>
                    <a:pt x="330" y="47"/>
                  </a:lnTo>
                  <a:lnTo>
                    <a:pt x="142" y="141"/>
                  </a:lnTo>
                  <a:lnTo>
                    <a:pt x="48" y="330"/>
                  </a:lnTo>
                  <a:lnTo>
                    <a:pt x="1" y="518"/>
                  </a:lnTo>
                  <a:lnTo>
                    <a:pt x="48" y="754"/>
                  </a:lnTo>
                  <a:lnTo>
                    <a:pt x="142" y="942"/>
                  </a:lnTo>
                  <a:lnTo>
                    <a:pt x="330" y="1037"/>
                  </a:lnTo>
                  <a:lnTo>
                    <a:pt x="519" y="1084"/>
                  </a:lnTo>
                  <a:lnTo>
                    <a:pt x="754" y="1037"/>
                  </a:lnTo>
                  <a:lnTo>
                    <a:pt x="896" y="942"/>
                  </a:lnTo>
                  <a:lnTo>
                    <a:pt x="1037" y="754"/>
                  </a:lnTo>
                  <a:lnTo>
                    <a:pt x="1084" y="518"/>
                  </a:lnTo>
                  <a:lnTo>
                    <a:pt x="1037" y="330"/>
                  </a:lnTo>
                  <a:lnTo>
                    <a:pt x="943" y="141"/>
                  </a:lnTo>
                  <a:lnTo>
                    <a:pt x="754"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2"/>
            <p:cNvSpPr/>
            <p:nvPr/>
          </p:nvSpPr>
          <p:spPr>
            <a:xfrm>
              <a:off x="1539825" y="2487675"/>
              <a:ext cx="27125" cy="25925"/>
            </a:xfrm>
            <a:custGeom>
              <a:avLst/>
              <a:gdLst/>
              <a:ahLst/>
              <a:cxnLst/>
              <a:rect l="l" t="t" r="r" b="b"/>
              <a:pathLst>
                <a:path w="1085" h="1037" extrusionOk="0">
                  <a:moveTo>
                    <a:pt x="519" y="47"/>
                  </a:moveTo>
                  <a:lnTo>
                    <a:pt x="707" y="94"/>
                  </a:lnTo>
                  <a:lnTo>
                    <a:pt x="849" y="189"/>
                  </a:lnTo>
                  <a:lnTo>
                    <a:pt x="943" y="330"/>
                  </a:lnTo>
                  <a:lnTo>
                    <a:pt x="990" y="518"/>
                  </a:lnTo>
                  <a:lnTo>
                    <a:pt x="943" y="707"/>
                  </a:lnTo>
                  <a:lnTo>
                    <a:pt x="849" y="848"/>
                  </a:lnTo>
                  <a:lnTo>
                    <a:pt x="707" y="942"/>
                  </a:lnTo>
                  <a:lnTo>
                    <a:pt x="519" y="989"/>
                  </a:lnTo>
                  <a:lnTo>
                    <a:pt x="331" y="942"/>
                  </a:lnTo>
                  <a:lnTo>
                    <a:pt x="189" y="848"/>
                  </a:lnTo>
                  <a:lnTo>
                    <a:pt x="95" y="707"/>
                  </a:lnTo>
                  <a:lnTo>
                    <a:pt x="48" y="518"/>
                  </a:lnTo>
                  <a:lnTo>
                    <a:pt x="95" y="330"/>
                  </a:lnTo>
                  <a:lnTo>
                    <a:pt x="189" y="189"/>
                  </a:lnTo>
                  <a:lnTo>
                    <a:pt x="331" y="94"/>
                  </a:lnTo>
                  <a:lnTo>
                    <a:pt x="519" y="47"/>
                  </a:lnTo>
                  <a:close/>
                  <a:moveTo>
                    <a:pt x="519" y="0"/>
                  </a:moveTo>
                  <a:lnTo>
                    <a:pt x="331" y="47"/>
                  </a:lnTo>
                  <a:lnTo>
                    <a:pt x="142" y="189"/>
                  </a:lnTo>
                  <a:lnTo>
                    <a:pt x="48" y="377"/>
                  </a:lnTo>
                  <a:lnTo>
                    <a:pt x="1" y="565"/>
                  </a:lnTo>
                  <a:lnTo>
                    <a:pt x="95" y="754"/>
                  </a:lnTo>
                  <a:lnTo>
                    <a:pt x="189" y="942"/>
                  </a:lnTo>
                  <a:lnTo>
                    <a:pt x="378" y="1037"/>
                  </a:lnTo>
                  <a:lnTo>
                    <a:pt x="566" y="1037"/>
                  </a:lnTo>
                  <a:lnTo>
                    <a:pt x="755" y="989"/>
                  </a:lnTo>
                  <a:lnTo>
                    <a:pt x="943" y="895"/>
                  </a:lnTo>
                  <a:lnTo>
                    <a:pt x="1037" y="707"/>
                  </a:lnTo>
                  <a:lnTo>
                    <a:pt x="1084" y="518"/>
                  </a:lnTo>
                  <a:lnTo>
                    <a:pt x="1037" y="330"/>
                  </a:lnTo>
                  <a:lnTo>
                    <a:pt x="896" y="141"/>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2"/>
            <p:cNvSpPr/>
            <p:nvPr/>
          </p:nvSpPr>
          <p:spPr>
            <a:xfrm>
              <a:off x="1794225" y="2247400"/>
              <a:ext cx="27125" cy="25925"/>
            </a:xfrm>
            <a:custGeom>
              <a:avLst/>
              <a:gdLst/>
              <a:ahLst/>
              <a:cxnLst/>
              <a:rect l="l" t="t" r="r" b="b"/>
              <a:pathLst>
                <a:path w="1085" h="1037" extrusionOk="0">
                  <a:moveTo>
                    <a:pt x="519" y="48"/>
                  </a:moveTo>
                  <a:lnTo>
                    <a:pt x="707" y="95"/>
                  </a:lnTo>
                  <a:lnTo>
                    <a:pt x="849" y="189"/>
                  </a:lnTo>
                  <a:lnTo>
                    <a:pt x="943" y="330"/>
                  </a:lnTo>
                  <a:lnTo>
                    <a:pt x="990" y="519"/>
                  </a:lnTo>
                  <a:lnTo>
                    <a:pt x="943" y="707"/>
                  </a:lnTo>
                  <a:lnTo>
                    <a:pt x="849" y="848"/>
                  </a:lnTo>
                  <a:lnTo>
                    <a:pt x="707" y="943"/>
                  </a:lnTo>
                  <a:lnTo>
                    <a:pt x="519" y="990"/>
                  </a:lnTo>
                  <a:lnTo>
                    <a:pt x="330" y="943"/>
                  </a:lnTo>
                  <a:lnTo>
                    <a:pt x="189" y="848"/>
                  </a:lnTo>
                  <a:lnTo>
                    <a:pt x="95" y="707"/>
                  </a:lnTo>
                  <a:lnTo>
                    <a:pt x="48" y="519"/>
                  </a:lnTo>
                  <a:lnTo>
                    <a:pt x="95" y="330"/>
                  </a:lnTo>
                  <a:lnTo>
                    <a:pt x="189" y="189"/>
                  </a:lnTo>
                  <a:lnTo>
                    <a:pt x="330" y="95"/>
                  </a:lnTo>
                  <a:lnTo>
                    <a:pt x="519" y="48"/>
                  </a:lnTo>
                  <a:close/>
                  <a:moveTo>
                    <a:pt x="519" y="0"/>
                  </a:moveTo>
                  <a:lnTo>
                    <a:pt x="330" y="48"/>
                  </a:lnTo>
                  <a:lnTo>
                    <a:pt x="142" y="189"/>
                  </a:lnTo>
                  <a:lnTo>
                    <a:pt x="48" y="330"/>
                  </a:lnTo>
                  <a:lnTo>
                    <a:pt x="1" y="566"/>
                  </a:lnTo>
                  <a:lnTo>
                    <a:pt x="95" y="754"/>
                  </a:lnTo>
                  <a:lnTo>
                    <a:pt x="189" y="896"/>
                  </a:lnTo>
                  <a:lnTo>
                    <a:pt x="378" y="1037"/>
                  </a:lnTo>
                  <a:lnTo>
                    <a:pt x="566" y="1037"/>
                  </a:lnTo>
                  <a:lnTo>
                    <a:pt x="754" y="990"/>
                  </a:lnTo>
                  <a:lnTo>
                    <a:pt x="896" y="896"/>
                  </a:lnTo>
                  <a:lnTo>
                    <a:pt x="1037" y="707"/>
                  </a:lnTo>
                  <a:lnTo>
                    <a:pt x="1084" y="519"/>
                  </a:lnTo>
                  <a:lnTo>
                    <a:pt x="1037" y="330"/>
                  </a:lnTo>
                  <a:lnTo>
                    <a:pt x="896" y="142"/>
                  </a:lnTo>
                  <a:lnTo>
                    <a:pt x="754"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2"/>
            <p:cNvSpPr/>
            <p:nvPr/>
          </p:nvSpPr>
          <p:spPr>
            <a:xfrm>
              <a:off x="1809550" y="2351050"/>
              <a:ext cx="25925" cy="25925"/>
            </a:xfrm>
            <a:custGeom>
              <a:avLst/>
              <a:gdLst/>
              <a:ahLst/>
              <a:cxnLst/>
              <a:rect l="l" t="t" r="r" b="b"/>
              <a:pathLst>
                <a:path w="1037" h="1037" extrusionOk="0">
                  <a:moveTo>
                    <a:pt x="518" y="0"/>
                  </a:moveTo>
                  <a:lnTo>
                    <a:pt x="283" y="47"/>
                  </a:lnTo>
                  <a:lnTo>
                    <a:pt x="141" y="142"/>
                  </a:lnTo>
                  <a:lnTo>
                    <a:pt x="47" y="330"/>
                  </a:lnTo>
                  <a:lnTo>
                    <a:pt x="189" y="189"/>
                  </a:lnTo>
                  <a:lnTo>
                    <a:pt x="330" y="94"/>
                  </a:lnTo>
                  <a:lnTo>
                    <a:pt x="518" y="47"/>
                  </a:lnTo>
                  <a:lnTo>
                    <a:pt x="660" y="94"/>
                  </a:lnTo>
                  <a:lnTo>
                    <a:pt x="848" y="189"/>
                  </a:lnTo>
                  <a:lnTo>
                    <a:pt x="942" y="330"/>
                  </a:lnTo>
                  <a:lnTo>
                    <a:pt x="942" y="518"/>
                  </a:lnTo>
                  <a:lnTo>
                    <a:pt x="942" y="707"/>
                  </a:lnTo>
                  <a:lnTo>
                    <a:pt x="848" y="848"/>
                  </a:lnTo>
                  <a:lnTo>
                    <a:pt x="660" y="942"/>
                  </a:lnTo>
                  <a:lnTo>
                    <a:pt x="518" y="990"/>
                  </a:lnTo>
                  <a:lnTo>
                    <a:pt x="330" y="942"/>
                  </a:lnTo>
                  <a:lnTo>
                    <a:pt x="189" y="848"/>
                  </a:lnTo>
                  <a:lnTo>
                    <a:pt x="47" y="707"/>
                  </a:lnTo>
                  <a:lnTo>
                    <a:pt x="47" y="518"/>
                  </a:lnTo>
                  <a:lnTo>
                    <a:pt x="47" y="330"/>
                  </a:lnTo>
                  <a:lnTo>
                    <a:pt x="0" y="518"/>
                  </a:lnTo>
                  <a:lnTo>
                    <a:pt x="47" y="754"/>
                  </a:lnTo>
                  <a:lnTo>
                    <a:pt x="189" y="895"/>
                  </a:lnTo>
                  <a:lnTo>
                    <a:pt x="330" y="990"/>
                  </a:lnTo>
                  <a:lnTo>
                    <a:pt x="565" y="1037"/>
                  </a:lnTo>
                  <a:lnTo>
                    <a:pt x="754" y="990"/>
                  </a:lnTo>
                  <a:lnTo>
                    <a:pt x="895" y="848"/>
                  </a:lnTo>
                  <a:lnTo>
                    <a:pt x="989" y="707"/>
                  </a:lnTo>
                  <a:lnTo>
                    <a:pt x="1037" y="518"/>
                  </a:lnTo>
                  <a:lnTo>
                    <a:pt x="989" y="283"/>
                  </a:lnTo>
                  <a:lnTo>
                    <a:pt x="895" y="142"/>
                  </a:lnTo>
                  <a:lnTo>
                    <a:pt x="707" y="47"/>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2"/>
            <p:cNvSpPr/>
            <p:nvPr/>
          </p:nvSpPr>
          <p:spPr>
            <a:xfrm>
              <a:off x="1677625" y="2475900"/>
              <a:ext cx="25950" cy="25925"/>
            </a:xfrm>
            <a:custGeom>
              <a:avLst/>
              <a:gdLst/>
              <a:ahLst/>
              <a:cxnLst/>
              <a:rect l="l" t="t" r="r" b="b"/>
              <a:pathLst>
                <a:path w="1038" h="1037" extrusionOk="0">
                  <a:moveTo>
                    <a:pt x="472" y="0"/>
                  </a:moveTo>
                  <a:lnTo>
                    <a:pt x="283" y="47"/>
                  </a:lnTo>
                  <a:lnTo>
                    <a:pt x="142" y="141"/>
                  </a:lnTo>
                  <a:lnTo>
                    <a:pt x="1" y="330"/>
                  </a:lnTo>
                  <a:lnTo>
                    <a:pt x="1" y="518"/>
                  </a:lnTo>
                  <a:lnTo>
                    <a:pt x="48" y="330"/>
                  </a:lnTo>
                  <a:lnTo>
                    <a:pt x="142" y="188"/>
                  </a:lnTo>
                  <a:lnTo>
                    <a:pt x="283" y="94"/>
                  </a:lnTo>
                  <a:lnTo>
                    <a:pt x="472" y="47"/>
                  </a:lnTo>
                  <a:lnTo>
                    <a:pt x="660" y="94"/>
                  </a:lnTo>
                  <a:lnTo>
                    <a:pt x="802" y="188"/>
                  </a:lnTo>
                  <a:lnTo>
                    <a:pt x="896" y="330"/>
                  </a:lnTo>
                  <a:lnTo>
                    <a:pt x="943" y="518"/>
                  </a:lnTo>
                  <a:lnTo>
                    <a:pt x="896" y="707"/>
                  </a:lnTo>
                  <a:lnTo>
                    <a:pt x="802" y="848"/>
                  </a:lnTo>
                  <a:lnTo>
                    <a:pt x="660" y="942"/>
                  </a:lnTo>
                  <a:lnTo>
                    <a:pt x="472" y="989"/>
                  </a:lnTo>
                  <a:lnTo>
                    <a:pt x="283" y="942"/>
                  </a:lnTo>
                  <a:lnTo>
                    <a:pt x="142" y="848"/>
                  </a:lnTo>
                  <a:lnTo>
                    <a:pt x="48" y="707"/>
                  </a:lnTo>
                  <a:lnTo>
                    <a:pt x="1" y="518"/>
                  </a:lnTo>
                  <a:lnTo>
                    <a:pt x="48" y="754"/>
                  </a:lnTo>
                  <a:lnTo>
                    <a:pt x="142" y="895"/>
                  </a:lnTo>
                  <a:lnTo>
                    <a:pt x="331" y="989"/>
                  </a:lnTo>
                  <a:lnTo>
                    <a:pt x="519" y="1036"/>
                  </a:lnTo>
                  <a:lnTo>
                    <a:pt x="707" y="989"/>
                  </a:lnTo>
                  <a:lnTo>
                    <a:pt x="896" y="848"/>
                  </a:lnTo>
                  <a:lnTo>
                    <a:pt x="990" y="707"/>
                  </a:lnTo>
                  <a:lnTo>
                    <a:pt x="1037" y="518"/>
                  </a:lnTo>
                  <a:lnTo>
                    <a:pt x="990" y="330"/>
                  </a:lnTo>
                  <a:lnTo>
                    <a:pt x="896" y="141"/>
                  </a:lnTo>
                  <a:lnTo>
                    <a:pt x="707"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2"/>
            <p:cNvSpPr/>
            <p:nvPr/>
          </p:nvSpPr>
          <p:spPr>
            <a:xfrm>
              <a:off x="1761250" y="2514750"/>
              <a:ext cx="25950" cy="25950"/>
            </a:xfrm>
            <a:custGeom>
              <a:avLst/>
              <a:gdLst/>
              <a:ahLst/>
              <a:cxnLst/>
              <a:rect l="l" t="t" r="r" b="b"/>
              <a:pathLst>
                <a:path w="1038" h="1038" extrusionOk="0">
                  <a:moveTo>
                    <a:pt x="519" y="48"/>
                  </a:moveTo>
                  <a:lnTo>
                    <a:pt x="660" y="95"/>
                  </a:lnTo>
                  <a:lnTo>
                    <a:pt x="849" y="189"/>
                  </a:lnTo>
                  <a:lnTo>
                    <a:pt x="943" y="330"/>
                  </a:lnTo>
                  <a:lnTo>
                    <a:pt x="990" y="519"/>
                  </a:lnTo>
                  <a:lnTo>
                    <a:pt x="943" y="660"/>
                  </a:lnTo>
                  <a:lnTo>
                    <a:pt x="849" y="849"/>
                  </a:lnTo>
                  <a:lnTo>
                    <a:pt x="707" y="943"/>
                  </a:lnTo>
                  <a:lnTo>
                    <a:pt x="519" y="990"/>
                  </a:lnTo>
                  <a:lnTo>
                    <a:pt x="330" y="943"/>
                  </a:lnTo>
                  <a:lnTo>
                    <a:pt x="189" y="849"/>
                  </a:lnTo>
                  <a:lnTo>
                    <a:pt x="95" y="707"/>
                  </a:lnTo>
                  <a:lnTo>
                    <a:pt x="48" y="519"/>
                  </a:lnTo>
                  <a:lnTo>
                    <a:pt x="48" y="330"/>
                  </a:lnTo>
                  <a:lnTo>
                    <a:pt x="189" y="189"/>
                  </a:lnTo>
                  <a:lnTo>
                    <a:pt x="330" y="95"/>
                  </a:lnTo>
                  <a:lnTo>
                    <a:pt x="519" y="48"/>
                  </a:lnTo>
                  <a:close/>
                  <a:moveTo>
                    <a:pt x="519" y="1"/>
                  </a:moveTo>
                  <a:lnTo>
                    <a:pt x="283" y="48"/>
                  </a:lnTo>
                  <a:lnTo>
                    <a:pt x="142" y="142"/>
                  </a:lnTo>
                  <a:lnTo>
                    <a:pt x="1" y="283"/>
                  </a:lnTo>
                  <a:lnTo>
                    <a:pt x="1" y="519"/>
                  </a:lnTo>
                  <a:lnTo>
                    <a:pt x="1" y="707"/>
                  </a:lnTo>
                  <a:lnTo>
                    <a:pt x="142" y="896"/>
                  </a:lnTo>
                  <a:lnTo>
                    <a:pt x="283" y="990"/>
                  </a:lnTo>
                  <a:lnTo>
                    <a:pt x="519" y="1037"/>
                  </a:lnTo>
                  <a:lnTo>
                    <a:pt x="707" y="990"/>
                  </a:lnTo>
                  <a:lnTo>
                    <a:pt x="849" y="896"/>
                  </a:lnTo>
                  <a:lnTo>
                    <a:pt x="990" y="707"/>
                  </a:lnTo>
                  <a:lnTo>
                    <a:pt x="1037" y="519"/>
                  </a:lnTo>
                  <a:lnTo>
                    <a:pt x="990" y="283"/>
                  </a:lnTo>
                  <a:lnTo>
                    <a:pt x="849"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2"/>
            <p:cNvSpPr/>
            <p:nvPr/>
          </p:nvSpPr>
          <p:spPr>
            <a:xfrm>
              <a:off x="1115825" y="1589025"/>
              <a:ext cx="293300" cy="1031750"/>
            </a:xfrm>
            <a:custGeom>
              <a:avLst/>
              <a:gdLst/>
              <a:ahLst/>
              <a:cxnLst/>
              <a:rect l="l" t="t" r="r" b="b"/>
              <a:pathLst>
                <a:path w="11732" h="41270" extrusionOk="0">
                  <a:moveTo>
                    <a:pt x="11731" y="0"/>
                  </a:moveTo>
                  <a:lnTo>
                    <a:pt x="11260" y="566"/>
                  </a:lnTo>
                  <a:lnTo>
                    <a:pt x="10836" y="1131"/>
                  </a:lnTo>
                  <a:lnTo>
                    <a:pt x="10601" y="1461"/>
                  </a:lnTo>
                  <a:lnTo>
                    <a:pt x="10601" y="1461"/>
                  </a:lnTo>
                  <a:lnTo>
                    <a:pt x="10601" y="1508"/>
                  </a:lnTo>
                  <a:lnTo>
                    <a:pt x="11166" y="707"/>
                  </a:lnTo>
                  <a:lnTo>
                    <a:pt x="11731" y="48"/>
                  </a:lnTo>
                  <a:lnTo>
                    <a:pt x="11731" y="0"/>
                  </a:lnTo>
                  <a:close/>
                  <a:moveTo>
                    <a:pt x="10601" y="1414"/>
                  </a:moveTo>
                  <a:lnTo>
                    <a:pt x="10412" y="1696"/>
                  </a:lnTo>
                  <a:lnTo>
                    <a:pt x="10459" y="1649"/>
                  </a:lnTo>
                  <a:lnTo>
                    <a:pt x="10401" y="1740"/>
                  </a:lnTo>
                  <a:lnTo>
                    <a:pt x="10601" y="1461"/>
                  </a:lnTo>
                  <a:lnTo>
                    <a:pt x="10601" y="1461"/>
                  </a:lnTo>
                  <a:lnTo>
                    <a:pt x="10601" y="1414"/>
                  </a:lnTo>
                  <a:close/>
                  <a:moveTo>
                    <a:pt x="10401" y="1740"/>
                  </a:moveTo>
                  <a:lnTo>
                    <a:pt x="10365" y="1791"/>
                  </a:lnTo>
                  <a:lnTo>
                    <a:pt x="9894" y="2450"/>
                  </a:lnTo>
                  <a:lnTo>
                    <a:pt x="9470" y="3204"/>
                  </a:lnTo>
                  <a:lnTo>
                    <a:pt x="9046" y="3958"/>
                  </a:lnTo>
                  <a:lnTo>
                    <a:pt x="8245" y="5607"/>
                  </a:lnTo>
                  <a:lnTo>
                    <a:pt x="7654" y="6973"/>
                  </a:lnTo>
                  <a:lnTo>
                    <a:pt x="7680" y="6973"/>
                  </a:lnTo>
                  <a:lnTo>
                    <a:pt x="8339" y="5465"/>
                  </a:lnTo>
                  <a:lnTo>
                    <a:pt x="8999" y="4099"/>
                  </a:lnTo>
                  <a:lnTo>
                    <a:pt x="9706" y="2827"/>
                  </a:lnTo>
                  <a:lnTo>
                    <a:pt x="10401" y="1740"/>
                  </a:lnTo>
                  <a:close/>
                  <a:moveTo>
                    <a:pt x="7633" y="6973"/>
                  </a:moveTo>
                  <a:lnTo>
                    <a:pt x="7491" y="7350"/>
                  </a:lnTo>
                  <a:lnTo>
                    <a:pt x="7491" y="7350"/>
                  </a:lnTo>
                  <a:lnTo>
                    <a:pt x="7491" y="7350"/>
                  </a:lnTo>
                  <a:lnTo>
                    <a:pt x="7654" y="6973"/>
                  </a:lnTo>
                  <a:close/>
                  <a:moveTo>
                    <a:pt x="7491" y="7350"/>
                  </a:moveTo>
                  <a:lnTo>
                    <a:pt x="6738" y="9187"/>
                  </a:lnTo>
                  <a:lnTo>
                    <a:pt x="6078" y="11071"/>
                  </a:lnTo>
                  <a:lnTo>
                    <a:pt x="5466" y="13003"/>
                  </a:lnTo>
                  <a:lnTo>
                    <a:pt x="4983" y="14652"/>
                  </a:lnTo>
                  <a:lnTo>
                    <a:pt x="4995" y="14652"/>
                  </a:lnTo>
                  <a:lnTo>
                    <a:pt x="5560" y="12720"/>
                  </a:lnTo>
                  <a:lnTo>
                    <a:pt x="6219" y="10789"/>
                  </a:lnTo>
                  <a:lnTo>
                    <a:pt x="6926" y="8857"/>
                  </a:lnTo>
                  <a:lnTo>
                    <a:pt x="7491" y="7350"/>
                  </a:lnTo>
                  <a:close/>
                  <a:moveTo>
                    <a:pt x="4947" y="14652"/>
                  </a:moveTo>
                  <a:lnTo>
                    <a:pt x="4947" y="14699"/>
                  </a:lnTo>
                  <a:lnTo>
                    <a:pt x="4476" y="16395"/>
                  </a:lnTo>
                  <a:lnTo>
                    <a:pt x="4052" y="17997"/>
                  </a:lnTo>
                  <a:lnTo>
                    <a:pt x="3876" y="18751"/>
                  </a:lnTo>
                  <a:lnTo>
                    <a:pt x="3911" y="18609"/>
                  </a:lnTo>
                  <a:lnTo>
                    <a:pt x="4382" y="16772"/>
                  </a:lnTo>
                  <a:lnTo>
                    <a:pt x="4900" y="14935"/>
                  </a:lnTo>
                  <a:lnTo>
                    <a:pt x="4983" y="14652"/>
                  </a:lnTo>
                  <a:close/>
                  <a:moveTo>
                    <a:pt x="3876" y="18751"/>
                  </a:moveTo>
                  <a:lnTo>
                    <a:pt x="3487" y="20305"/>
                  </a:lnTo>
                  <a:lnTo>
                    <a:pt x="2827" y="23273"/>
                  </a:lnTo>
                  <a:lnTo>
                    <a:pt x="2451" y="25487"/>
                  </a:lnTo>
                  <a:lnTo>
                    <a:pt x="2733" y="23886"/>
                  </a:lnTo>
                  <a:lnTo>
                    <a:pt x="3157" y="21813"/>
                  </a:lnTo>
                  <a:lnTo>
                    <a:pt x="3346" y="21059"/>
                  </a:lnTo>
                  <a:lnTo>
                    <a:pt x="3346" y="21012"/>
                  </a:lnTo>
                  <a:lnTo>
                    <a:pt x="3876" y="18751"/>
                  </a:lnTo>
                  <a:close/>
                  <a:moveTo>
                    <a:pt x="2451" y="25487"/>
                  </a:moveTo>
                  <a:lnTo>
                    <a:pt x="2403" y="25676"/>
                  </a:lnTo>
                  <a:lnTo>
                    <a:pt x="2403" y="25723"/>
                  </a:lnTo>
                  <a:lnTo>
                    <a:pt x="2451" y="25487"/>
                  </a:lnTo>
                  <a:close/>
                  <a:moveTo>
                    <a:pt x="2403" y="25723"/>
                  </a:moveTo>
                  <a:lnTo>
                    <a:pt x="1461" y="31471"/>
                  </a:lnTo>
                  <a:lnTo>
                    <a:pt x="2309" y="26383"/>
                  </a:lnTo>
                  <a:lnTo>
                    <a:pt x="2309" y="26335"/>
                  </a:lnTo>
                  <a:lnTo>
                    <a:pt x="2403" y="25770"/>
                  </a:lnTo>
                  <a:lnTo>
                    <a:pt x="2403" y="25723"/>
                  </a:lnTo>
                  <a:close/>
                  <a:moveTo>
                    <a:pt x="1461" y="31471"/>
                  </a:moveTo>
                  <a:lnTo>
                    <a:pt x="1461" y="31471"/>
                  </a:lnTo>
                  <a:lnTo>
                    <a:pt x="1461" y="31471"/>
                  </a:lnTo>
                  <a:lnTo>
                    <a:pt x="1461" y="31471"/>
                  </a:lnTo>
                  <a:close/>
                  <a:moveTo>
                    <a:pt x="1461" y="31471"/>
                  </a:moveTo>
                  <a:lnTo>
                    <a:pt x="613" y="36511"/>
                  </a:lnTo>
                  <a:lnTo>
                    <a:pt x="401" y="38031"/>
                  </a:lnTo>
                  <a:lnTo>
                    <a:pt x="707" y="36040"/>
                  </a:lnTo>
                  <a:lnTo>
                    <a:pt x="707" y="35993"/>
                  </a:lnTo>
                  <a:lnTo>
                    <a:pt x="1461" y="31471"/>
                  </a:lnTo>
                  <a:close/>
                  <a:moveTo>
                    <a:pt x="401" y="38031"/>
                  </a:moveTo>
                  <a:lnTo>
                    <a:pt x="331" y="38490"/>
                  </a:lnTo>
                  <a:lnTo>
                    <a:pt x="283" y="38858"/>
                  </a:lnTo>
                  <a:lnTo>
                    <a:pt x="283" y="38858"/>
                  </a:lnTo>
                  <a:lnTo>
                    <a:pt x="331" y="38537"/>
                  </a:lnTo>
                  <a:lnTo>
                    <a:pt x="401" y="38031"/>
                  </a:lnTo>
                  <a:close/>
                  <a:moveTo>
                    <a:pt x="283" y="38858"/>
                  </a:moveTo>
                  <a:lnTo>
                    <a:pt x="95" y="40139"/>
                  </a:lnTo>
                  <a:lnTo>
                    <a:pt x="1" y="41175"/>
                  </a:lnTo>
                  <a:lnTo>
                    <a:pt x="1" y="41270"/>
                  </a:lnTo>
                  <a:lnTo>
                    <a:pt x="95" y="40375"/>
                  </a:lnTo>
                  <a:lnTo>
                    <a:pt x="95" y="40327"/>
                  </a:lnTo>
                  <a:lnTo>
                    <a:pt x="283" y="38858"/>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2"/>
            <p:cNvSpPr/>
            <p:nvPr/>
          </p:nvSpPr>
          <p:spPr>
            <a:xfrm>
              <a:off x="1117000" y="2630175"/>
              <a:ext cx="25" cy="25"/>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2"/>
            <p:cNvSpPr/>
            <p:nvPr/>
          </p:nvSpPr>
          <p:spPr>
            <a:xfrm>
              <a:off x="1118200" y="2627825"/>
              <a:ext cx="40050" cy="2375"/>
            </a:xfrm>
            <a:custGeom>
              <a:avLst/>
              <a:gdLst/>
              <a:ahLst/>
              <a:cxnLst/>
              <a:rect l="l" t="t" r="r" b="b"/>
              <a:pathLst>
                <a:path w="1602" h="95" fill="none" extrusionOk="0">
                  <a:moveTo>
                    <a:pt x="1602" y="0"/>
                  </a:moveTo>
                  <a:lnTo>
                    <a:pt x="1602" y="0"/>
                  </a:lnTo>
                  <a:lnTo>
                    <a:pt x="0" y="95"/>
                  </a:lnTo>
                  <a:lnTo>
                    <a:pt x="0" y="95"/>
                  </a:lnTo>
                  <a:lnTo>
                    <a:pt x="1602" y="0"/>
                  </a:lnTo>
                  <a:lnTo>
                    <a:pt x="16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2"/>
            <p:cNvSpPr/>
            <p:nvPr/>
          </p:nvSpPr>
          <p:spPr>
            <a:xfrm>
              <a:off x="1115825" y="2232100"/>
              <a:ext cx="60100" cy="398100"/>
            </a:xfrm>
            <a:custGeom>
              <a:avLst/>
              <a:gdLst/>
              <a:ahLst/>
              <a:cxnLst/>
              <a:rect l="l" t="t" r="r" b="b"/>
              <a:pathLst>
                <a:path w="2404" h="15924" fill="none" extrusionOk="0">
                  <a:moveTo>
                    <a:pt x="2403" y="0"/>
                  </a:moveTo>
                  <a:lnTo>
                    <a:pt x="2403" y="0"/>
                  </a:lnTo>
                  <a:lnTo>
                    <a:pt x="1461" y="5748"/>
                  </a:lnTo>
                  <a:lnTo>
                    <a:pt x="613" y="10788"/>
                  </a:lnTo>
                  <a:lnTo>
                    <a:pt x="331" y="12814"/>
                  </a:lnTo>
                  <a:lnTo>
                    <a:pt x="95" y="14416"/>
                  </a:lnTo>
                  <a:lnTo>
                    <a:pt x="1" y="15452"/>
                  </a:lnTo>
                  <a:lnTo>
                    <a:pt x="1" y="15782"/>
                  </a:lnTo>
                  <a:lnTo>
                    <a:pt x="48" y="15924"/>
                  </a:lnTo>
                  <a:lnTo>
                    <a:pt x="48" y="15924"/>
                  </a:lnTo>
                  <a:lnTo>
                    <a:pt x="1" y="15782"/>
                  </a:lnTo>
                  <a:lnTo>
                    <a:pt x="1" y="15547"/>
                  </a:lnTo>
                  <a:lnTo>
                    <a:pt x="95" y="14652"/>
                  </a:lnTo>
                  <a:lnTo>
                    <a:pt x="95" y="14652"/>
                  </a:lnTo>
                  <a:lnTo>
                    <a:pt x="95" y="14604"/>
                  </a:lnTo>
                  <a:lnTo>
                    <a:pt x="95" y="14604"/>
                  </a:lnTo>
                  <a:lnTo>
                    <a:pt x="95" y="14604"/>
                  </a:lnTo>
                  <a:lnTo>
                    <a:pt x="95" y="14604"/>
                  </a:lnTo>
                  <a:lnTo>
                    <a:pt x="331" y="12767"/>
                  </a:lnTo>
                  <a:lnTo>
                    <a:pt x="707" y="10317"/>
                  </a:lnTo>
                  <a:lnTo>
                    <a:pt x="707" y="10270"/>
                  </a:lnTo>
                  <a:lnTo>
                    <a:pt x="707" y="10270"/>
                  </a:lnTo>
                  <a:lnTo>
                    <a:pt x="707" y="10270"/>
                  </a:lnTo>
                  <a:lnTo>
                    <a:pt x="707" y="10270"/>
                  </a:lnTo>
                  <a:lnTo>
                    <a:pt x="2309" y="660"/>
                  </a:lnTo>
                  <a:lnTo>
                    <a:pt x="2309" y="660"/>
                  </a:lnTo>
                  <a:lnTo>
                    <a:pt x="2309" y="612"/>
                  </a:lnTo>
                  <a:lnTo>
                    <a:pt x="2309" y="612"/>
                  </a:lnTo>
                  <a:lnTo>
                    <a:pt x="2309" y="612"/>
                  </a:lnTo>
                  <a:lnTo>
                    <a:pt x="2309" y="612"/>
                  </a:lnTo>
                  <a:lnTo>
                    <a:pt x="2403" y="47"/>
                  </a:lnTo>
                  <a:lnTo>
                    <a:pt x="2403" y="47"/>
                  </a:lnTo>
                  <a:lnTo>
                    <a:pt x="2403" y="47"/>
                  </a:lnTo>
                  <a:lnTo>
                    <a:pt x="2403" y="47"/>
                  </a:lnTo>
                  <a:lnTo>
                    <a:pt x="240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2"/>
            <p:cNvSpPr/>
            <p:nvPr/>
          </p:nvSpPr>
          <p:spPr>
            <a:xfrm>
              <a:off x="1175900" y="1589025"/>
              <a:ext cx="233225" cy="643100"/>
            </a:xfrm>
            <a:custGeom>
              <a:avLst/>
              <a:gdLst/>
              <a:ahLst/>
              <a:cxnLst/>
              <a:rect l="l" t="t" r="r" b="b"/>
              <a:pathLst>
                <a:path w="9329" h="25724" fill="none" extrusionOk="0">
                  <a:moveTo>
                    <a:pt x="9328" y="0"/>
                  </a:moveTo>
                  <a:lnTo>
                    <a:pt x="9328" y="0"/>
                  </a:lnTo>
                  <a:lnTo>
                    <a:pt x="8857" y="566"/>
                  </a:lnTo>
                  <a:lnTo>
                    <a:pt x="8433" y="1131"/>
                  </a:lnTo>
                  <a:lnTo>
                    <a:pt x="7962" y="1791"/>
                  </a:lnTo>
                  <a:lnTo>
                    <a:pt x="7491" y="2450"/>
                  </a:lnTo>
                  <a:lnTo>
                    <a:pt x="7067" y="3204"/>
                  </a:lnTo>
                  <a:lnTo>
                    <a:pt x="6643" y="3958"/>
                  </a:lnTo>
                  <a:lnTo>
                    <a:pt x="5842" y="5607"/>
                  </a:lnTo>
                  <a:lnTo>
                    <a:pt x="5088" y="7350"/>
                  </a:lnTo>
                  <a:lnTo>
                    <a:pt x="4335" y="9187"/>
                  </a:lnTo>
                  <a:lnTo>
                    <a:pt x="3675" y="11071"/>
                  </a:lnTo>
                  <a:lnTo>
                    <a:pt x="3063" y="13003"/>
                  </a:lnTo>
                  <a:lnTo>
                    <a:pt x="2497" y="14935"/>
                  </a:lnTo>
                  <a:lnTo>
                    <a:pt x="1979" y="16772"/>
                  </a:lnTo>
                  <a:lnTo>
                    <a:pt x="1508" y="18609"/>
                  </a:lnTo>
                  <a:lnTo>
                    <a:pt x="1084" y="20305"/>
                  </a:lnTo>
                  <a:lnTo>
                    <a:pt x="424" y="23273"/>
                  </a:lnTo>
                  <a:lnTo>
                    <a:pt x="48" y="25487"/>
                  </a:lnTo>
                  <a:lnTo>
                    <a:pt x="48" y="25487"/>
                  </a:lnTo>
                  <a:lnTo>
                    <a:pt x="0" y="25723"/>
                  </a:lnTo>
                  <a:lnTo>
                    <a:pt x="0" y="25723"/>
                  </a:lnTo>
                  <a:lnTo>
                    <a:pt x="0" y="25676"/>
                  </a:lnTo>
                  <a:lnTo>
                    <a:pt x="0" y="25676"/>
                  </a:lnTo>
                  <a:lnTo>
                    <a:pt x="48" y="25487"/>
                  </a:lnTo>
                  <a:lnTo>
                    <a:pt x="48" y="25487"/>
                  </a:lnTo>
                  <a:lnTo>
                    <a:pt x="330" y="23886"/>
                  </a:lnTo>
                  <a:lnTo>
                    <a:pt x="754" y="21813"/>
                  </a:lnTo>
                  <a:lnTo>
                    <a:pt x="754" y="21813"/>
                  </a:lnTo>
                  <a:lnTo>
                    <a:pt x="754" y="21813"/>
                  </a:lnTo>
                  <a:lnTo>
                    <a:pt x="754" y="21813"/>
                  </a:lnTo>
                  <a:lnTo>
                    <a:pt x="754" y="21813"/>
                  </a:lnTo>
                  <a:lnTo>
                    <a:pt x="754" y="21813"/>
                  </a:lnTo>
                  <a:lnTo>
                    <a:pt x="943" y="21059"/>
                  </a:lnTo>
                  <a:lnTo>
                    <a:pt x="943" y="21059"/>
                  </a:lnTo>
                  <a:lnTo>
                    <a:pt x="943" y="21059"/>
                  </a:lnTo>
                  <a:lnTo>
                    <a:pt x="943" y="21059"/>
                  </a:lnTo>
                  <a:lnTo>
                    <a:pt x="943" y="20965"/>
                  </a:lnTo>
                  <a:lnTo>
                    <a:pt x="943" y="20965"/>
                  </a:lnTo>
                  <a:lnTo>
                    <a:pt x="943" y="21012"/>
                  </a:lnTo>
                  <a:lnTo>
                    <a:pt x="943" y="21012"/>
                  </a:lnTo>
                  <a:lnTo>
                    <a:pt x="1649" y="17997"/>
                  </a:lnTo>
                  <a:lnTo>
                    <a:pt x="2073" y="16395"/>
                  </a:lnTo>
                  <a:lnTo>
                    <a:pt x="2544" y="14699"/>
                  </a:lnTo>
                  <a:lnTo>
                    <a:pt x="2544" y="14699"/>
                  </a:lnTo>
                  <a:lnTo>
                    <a:pt x="2544" y="14652"/>
                  </a:lnTo>
                  <a:lnTo>
                    <a:pt x="2592" y="14652"/>
                  </a:lnTo>
                  <a:lnTo>
                    <a:pt x="2592" y="14652"/>
                  </a:lnTo>
                  <a:lnTo>
                    <a:pt x="3157" y="12720"/>
                  </a:lnTo>
                  <a:lnTo>
                    <a:pt x="3816" y="10789"/>
                  </a:lnTo>
                  <a:lnTo>
                    <a:pt x="4523" y="8857"/>
                  </a:lnTo>
                  <a:lnTo>
                    <a:pt x="5230" y="6973"/>
                  </a:lnTo>
                  <a:lnTo>
                    <a:pt x="5230" y="6973"/>
                  </a:lnTo>
                  <a:lnTo>
                    <a:pt x="5277" y="6973"/>
                  </a:lnTo>
                  <a:lnTo>
                    <a:pt x="5277" y="6973"/>
                  </a:lnTo>
                  <a:lnTo>
                    <a:pt x="5277" y="6973"/>
                  </a:lnTo>
                  <a:lnTo>
                    <a:pt x="5936" y="5465"/>
                  </a:lnTo>
                  <a:lnTo>
                    <a:pt x="6596" y="4099"/>
                  </a:lnTo>
                  <a:lnTo>
                    <a:pt x="7303" y="2827"/>
                  </a:lnTo>
                  <a:lnTo>
                    <a:pt x="8056" y="1649"/>
                  </a:lnTo>
                  <a:lnTo>
                    <a:pt x="8056" y="1649"/>
                  </a:lnTo>
                  <a:lnTo>
                    <a:pt x="8009" y="1696"/>
                  </a:lnTo>
                  <a:lnTo>
                    <a:pt x="8198" y="1414"/>
                  </a:lnTo>
                  <a:lnTo>
                    <a:pt x="8198" y="1414"/>
                  </a:lnTo>
                  <a:lnTo>
                    <a:pt x="8198" y="1414"/>
                  </a:lnTo>
                  <a:lnTo>
                    <a:pt x="8198" y="1508"/>
                  </a:lnTo>
                  <a:lnTo>
                    <a:pt x="8198" y="1508"/>
                  </a:lnTo>
                  <a:lnTo>
                    <a:pt x="8763" y="707"/>
                  </a:lnTo>
                  <a:lnTo>
                    <a:pt x="9328" y="48"/>
                  </a:lnTo>
                  <a:lnTo>
                    <a:pt x="932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2"/>
            <p:cNvSpPr/>
            <p:nvPr/>
          </p:nvSpPr>
          <p:spPr>
            <a:xfrm>
              <a:off x="1226550" y="2612500"/>
              <a:ext cx="163725" cy="10625"/>
            </a:xfrm>
            <a:custGeom>
              <a:avLst/>
              <a:gdLst/>
              <a:ahLst/>
              <a:cxnLst/>
              <a:rect l="l" t="t" r="r" b="b"/>
              <a:pathLst>
                <a:path w="6549" h="425" extrusionOk="0">
                  <a:moveTo>
                    <a:pt x="6502" y="1"/>
                  </a:moveTo>
                  <a:lnTo>
                    <a:pt x="0" y="425"/>
                  </a:lnTo>
                  <a:lnTo>
                    <a:pt x="0" y="425"/>
                  </a:lnTo>
                  <a:lnTo>
                    <a:pt x="6549" y="1"/>
                  </a:lnTo>
                  <a:close/>
                </a:path>
              </a:pathLst>
            </a:custGeom>
            <a:solidFill>
              <a:srgbClr val="314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2"/>
            <p:cNvSpPr/>
            <p:nvPr/>
          </p:nvSpPr>
          <p:spPr>
            <a:xfrm>
              <a:off x="1158225" y="2624300"/>
              <a:ext cx="62450" cy="3550"/>
            </a:xfrm>
            <a:custGeom>
              <a:avLst/>
              <a:gdLst/>
              <a:ahLst/>
              <a:cxnLst/>
              <a:rect l="l" t="t" r="r" b="b"/>
              <a:pathLst>
                <a:path w="2498" h="142" fill="none" extrusionOk="0">
                  <a:moveTo>
                    <a:pt x="2498" y="0"/>
                  </a:moveTo>
                  <a:lnTo>
                    <a:pt x="2498" y="0"/>
                  </a:lnTo>
                  <a:lnTo>
                    <a:pt x="1" y="141"/>
                  </a:lnTo>
                  <a:lnTo>
                    <a:pt x="1" y="141"/>
                  </a:lnTo>
                  <a:lnTo>
                    <a:pt x="1" y="141"/>
                  </a:lnTo>
                  <a:lnTo>
                    <a:pt x="2498" y="0"/>
                  </a:lnTo>
                  <a:lnTo>
                    <a:pt x="2498" y="0"/>
                  </a:lnTo>
                  <a:lnTo>
                    <a:pt x="24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2"/>
            <p:cNvSpPr/>
            <p:nvPr/>
          </p:nvSpPr>
          <p:spPr>
            <a:xfrm>
              <a:off x="1226550" y="2612500"/>
              <a:ext cx="163725" cy="10625"/>
            </a:xfrm>
            <a:custGeom>
              <a:avLst/>
              <a:gdLst/>
              <a:ahLst/>
              <a:cxnLst/>
              <a:rect l="l" t="t" r="r" b="b"/>
              <a:pathLst>
                <a:path w="6549" h="425" fill="none" extrusionOk="0">
                  <a:moveTo>
                    <a:pt x="6549" y="1"/>
                  </a:moveTo>
                  <a:lnTo>
                    <a:pt x="6502" y="1"/>
                  </a:lnTo>
                  <a:lnTo>
                    <a:pt x="6502" y="1"/>
                  </a:lnTo>
                  <a:lnTo>
                    <a:pt x="0" y="425"/>
                  </a:lnTo>
                  <a:lnTo>
                    <a:pt x="0" y="425"/>
                  </a:lnTo>
                  <a:lnTo>
                    <a:pt x="0" y="425"/>
                  </a:lnTo>
                  <a:lnTo>
                    <a:pt x="0" y="425"/>
                  </a:lnTo>
                  <a:lnTo>
                    <a:pt x="65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2"/>
            <p:cNvSpPr/>
            <p:nvPr/>
          </p:nvSpPr>
          <p:spPr>
            <a:xfrm>
              <a:off x="1220650" y="2623100"/>
              <a:ext cx="5925" cy="1225"/>
            </a:xfrm>
            <a:custGeom>
              <a:avLst/>
              <a:gdLst/>
              <a:ahLst/>
              <a:cxnLst/>
              <a:rect l="l" t="t" r="r" b="b"/>
              <a:pathLst>
                <a:path w="237" h="49" extrusionOk="0">
                  <a:moveTo>
                    <a:pt x="236" y="1"/>
                  </a:moveTo>
                  <a:lnTo>
                    <a:pt x="236" y="1"/>
                  </a:lnTo>
                  <a:lnTo>
                    <a:pt x="1" y="48"/>
                  </a:lnTo>
                  <a:lnTo>
                    <a:pt x="1" y="48"/>
                  </a:lnTo>
                  <a:lnTo>
                    <a:pt x="1" y="48"/>
                  </a:lnTo>
                  <a:lnTo>
                    <a:pt x="1" y="48"/>
                  </a:lnTo>
                  <a:lnTo>
                    <a:pt x="236" y="1"/>
                  </a:lnTo>
                  <a:lnTo>
                    <a:pt x="236" y="1"/>
                  </a:lnTo>
                  <a:lnTo>
                    <a:pt x="236" y="1"/>
                  </a:lnTo>
                  <a:close/>
                </a:path>
              </a:pathLst>
            </a:custGeom>
            <a:solidFill>
              <a:srgbClr val="22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2"/>
            <p:cNvSpPr/>
            <p:nvPr/>
          </p:nvSpPr>
          <p:spPr>
            <a:xfrm>
              <a:off x="1220650" y="2623100"/>
              <a:ext cx="5925" cy="1225"/>
            </a:xfrm>
            <a:custGeom>
              <a:avLst/>
              <a:gdLst/>
              <a:ahLst/>
              <a:cxnLst/>
              <a:rect l="l" t="t" r="r" b="b"/>
              <a:pathLst>
                <a:path w="237" h="49" fill="none" extrusionOk="0">
                  <a:moveTo>
                    <a:pt x="236" y="1"/>
                  </a:moveTo>
                  <a:lnTo>
                    <a:pt x="236" y="1"/>
                  </a:lnTo>
                  <a:lnTo>
                    <a:pt x="1" y="48"/>
                  </a:lnTo>
                  <a:lnTo>
                    <a:pt x="1" y="48"/>
                  </a:lnTo>
                  <a:lnTo>
                    <a:pt x="1" y="48"/>
                  </a:lnTo>
                  <a:lnTo>
                    <a:pt x="1" y="48"/>
                  </a:lnTo>
                  <a:lnTo>
                    <a:pt x="236" y="1"/>
                  </a:lnTo>
                  <a:lnTo>
                    <a:pt x="236" y="1"/>
                  </a:lnTo>
                  <a:lnTo>
                    <a:pt x="2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2"/>
            <p:cNvSpPr/>
            <p:nvPr/>
          </p:nvSpPr>
          <p:spPr>
            <a:xfrm>
              <a:off x="1115825" y="1590200"/>
              <a:ext cx="298000" cy="1040000"/>
            </a:xfrm>
            <a:custGeom>
              <a:avLst/>
              <a:gdLst/>
              <a:ahLst/>
              <a:cxnLst/>
              <a:rect l="l" t="t" r="r" b="b"/>
              <a:pathLst>
                <a:path w="11920" h="41600" extrusionOk="0">
                  <a:moveTo>
                    <a:pt x="10601" y="4806"/>
                  </a:moveTo>
                  <a:lnTo>
                    <a:pt x="10412" y="4853"/>
                  </a:lnTo>
                  <a:lnTo>
                    <a:pt x="10271" y="4947"/>
                  </a:lnTo>
                  <a:lnTo>
                    <a:pt x="10177" y="5088"/>
                  </a:lnTo>
                  <a:lnTo>
                    <a:pt x="10130" y="5277"/>
                  </a:lnTo>
                  <a:lnTo>
                    <a:pt x="10177" y="5465"/>
                  </a:lnTo>
                  <a:lnTo>
                    <a:pt x="10271" y="5607"/>
                  </a:lnTo>
                  <a:lnTo>
                    <a:pt x="10412" y="5701"/>
                  </a:lnTo>
                  <a:lnTo>
                    <a:pt x="10601" y="5748"/>
                  </a:lnTo>
                  <a:lnTo>
                    <a:pt x="10789" y="5701"/>
                  </a:lnTo>
                  <a:lnTo>
                    <a:pt x="10931" y="5607"/>
                  </a:lnTo>
                  <a:lnTo>
                    <a:pt x="11025" y="5465"/>
                  </a:lnTo>
                  <a:lnTo>
                    <a:pt x="11072" y="5277"/>
                  </a:lnTo>
                  <a:lnTo>
                    <a:pt x="11025" y="5088"/>
                  </a:lnTo>
                  <a:lnTo>
                    <a:pt x="10931" y="4947"/>
                  </a:lnTo>
                  <a:lnTo>
                    <a:pt x="10789" y="4853"/>
                  </a:lnTo>
                  <a:lnTo>
                    <a:pt x="10601" y="4806"/>
                  </a:lnTo>
                  <a:close/>
                  <a:moveTo>
                    <a:pt x="10601" y="4759"/>
                  </a:moveTo>
                  <a:lnTo>
                    <a:pt x="10836" y="4806"/>
                  </a:lnTo>
                  <a:lnTo>
                    <a:pt x="10978" y="4900"/>
                  </a:lnTo>
                  <a:lnTo>
                    <a:pt x="11119" y="5088"/>
                  </a:lnTo>
                  <a:lnTo>
                    <a:pt x="11119" y="5277"/>
                  </a:lnTo>
                  <a:lnTo>
                    <a:pt x="11119" y="5324"/>
                  </a:lnTo>
                  <a:lnTo>
                    <a:pt x="11119" y="5512"/>
                  </a:lnTo>
                  <a:lnTo>
                    <a:pt x="10978" y="5701"/>
                  </a:lnTo>
                  <a:lnTo>
                    <a:pt x="10789" y="5842"/>
                  </a:lnTo>
                  <a:lnTo>
                    <a:pt x="10365" y="5842"/>
                  </a:lnTo>
                  <a:lnTo>
                    <a:pt x="10224" y="5701"/>
                  </a:lnTo>
                  <a:lnTo>
                    <a:pt x="10083" y="5512"/>
                  </a:lnTo>
                  <a:lnTo>
                    <a:pt x="10035" y="5324"/>
                  </a:lnTo>
                  <a:lnTo>
                    <a:pt x="10083" y="5088"/>
                  </a:lnTo>
                  <a:lnTo>
                    <a:pt x="10224" y="4947"/>
                  </a:lnTo>
                  <a:lnTo>
                    <a:pt x="10365" y="4806"/>
                  </a:lnTo>
                  <a:lnTo>
                    <a:pt x="10601" y="4759"/>
                  </a:lnTo>
                  <a:close/>
                  <a:moveTo>
                    <a:pt x="9282" y="9376"/>
                  </a:moveTo>
                  <a:lnTo>
                    <a:pt x="9140" y="9517"/>
                  </a:lnTo>
                  <a:lnTo>
                    <a:pt x="8999" y="9658"/>
                  </a:lnTo>
                  <a:lnTo>
                    <a:pt x="8999" y="9847"/>
                  </a:lnTo>
                  <a:lnTo>
                    <a:pt x="8999" y="9988"/>
                  </a:lnTo>
                  <a:lnTo>
                    <a:pt x="9140" y="10176"/>
                  </a:lnTo>
                  <a:lnTo>
                    <a:pt x="9282" y="10271"/>
                  </a:lnTo>
                  <a:lnTo>
                    <a:pt x="9470" y="10271"/>
                  </a:lnTo>
                  <a:lnTo>
                    <a:pt x="9470" y="10318"/>
                  </a:lnTo>
                  <a:lnTo>
                    <a:pt x="9659" y="10271"/>
                  </a:lnTo>
                  <a:lnTo>
                    <a:pt x="9800" y="10176"/>
                  </a:lnTo>
                  <a:lnTo>
                    <a:pt x="9894" y="10035"/>
                  </a:lnTo>
                  <a:lnTo>
                    <a:pt x="9894" y="9847"/>
                  </a:lnTo>
                  <a:lnTo>
                    <a:pt x="9894" y="9658"/>
                  </a:lnTo>
                  <a:lnTo>
                    <a:pt x="9800" y="9517"/>
                  </a:lnTo>
                  <a:lnTo>
                    <a:pt x="9611" y="9376"/>
                  </a:lnTo>
                  <a:close/>
                  <a:moveTo>
                    <a:pt x="9517" y="9328"/>
                  </a:moveTo>
                  <a:lnTo>
                    <a:pt x="9706" y="9376"/>
                  </a:lnTo>
                  <a:lnTo>
                    <a:pt x="9847" y="9470"/>
                  </a:lnTo>
                  <a:lnTo>
                    <a:pt x="9988" y="9658"/>
                  </a:lnTo>
                  <a:lnTo>
                    <a:pt x="9988" y="9847"/>
                  </a:lnTo>
                  <a:lnTo>
                    <a:pt x="9941" y="10035"/>
                  </a:lnTo>
                  <a:lnTo>
                    <a:pt x="9847" y="10176"/>
                  </a:lnTo>
                  <a:lnTo>
                    <a:pt x="9706" y="10318"/>
                  </a:lnTo>
                  <a:lnTo>
                    <a:pt x="9517" y="10365"/>
                  </a:lnTo>
                  <a:lnTo>
                    <a:pt x="9470" y="10365"/>
                  </a:lnTo>
                  <a:lnTo>
                    <a:pt x="9282" y="10318"/>
                  </a:lnTo>
                  <a:lnTo>
                    <a:pt x="9140" y="10224"/>
                  </a:lnTo>
                  <a:lnTo>
                    <a:pt x="8999" y="10035"/>
                  </a:lnTo>
                  <a:lnTo>
                    <a:pt x="8952" y="9847"/>
                  </a:lnTo>
                  <a:lnTo>
                    <a:pt x="8999" y="9658"/>
                  </a:lnTo>
                  <a:lnTo>
                    <a:pt x="9093" y="9470"/>
                  </a:lnTo>
                  <a:lnTo>
                    <a:pt x="9235" y="9376"/>
                  </a:lnTo>
                  <a:lnTo>
                    <a:pt x="9470" y="9328"/>
                  </a:lnTo>
                  <a:close/>
                  <a:moveTo>
                    <a:pt x="6832" y="11448"/>
                  </a:moveTo>
                  <a:lnTo>
                    <a:pt x="7020" y="11496"/>
                  </a:lnTo>
                  <a:lnTo>
                    <a:pt x="7209" y="11590"/>
                  </a:lnTo>
                  <a:lnTo>
                    <a:pt x="7303" y="11731"/>
                  </a:lnTo>
                  <a:lnTo>
                    <a:pt x="7350" y="11967"/>
                  </a:lnTo>
                  <a:lnTo>
                    <a:pt x="7303" y="12155"/>
                  </a:lnTo>
                  <a:lnTo>
                    <a:pt x="7209" y="12344"/>
                  </a:lnTo>
                  <a:lnTo>
                    <a:pt x="7020" y="12438"/>
                  </a:lnTo>
                  <a:lnTo>
                    <a:pt x="6832" y="12485"/>
                  </a:lnTo>
                  <a:lnTo>
                    <a:pt x="6643" y="12438"/>
                  </a:lnTo>
                  <a:lnTo>
                    <a:pt x="6455" y="12344"/>
                  </a:lnTo>
                  <a:lnTo>
                    <a:pt x="6361" y="12155"/>
                  </a:lnTo>
                  <a:lnTo>
                    <a:pt x="6314" y="11967"/>
                  </a:lnTo>
                  <a:lnTo>
                    <a:pt x="6361" y="11731"/>
                  </a:lnTo>
                  <a:lnTo>
                    <a:pt x="6455" y="11590"/>
                  </a:lnTo>
                  <a:lnTo>
                    <a:pt x="6643" y="11496"/>
                  </a:lnTo>
                  <a:lnTo>
                    <a:pt x="6832" y="11448"/>
                  </a:lnTo>
                  <a:close/>
                  <a:moveTo>
                    <a:pt x="9941" y="13757"/>
                  </a:moveTo>
                  <a:lnTo>
                    <a:pt x="9753" y="13804"/>
                  </a:lnTo>
                  <a:lnTo>
                    <a:pt x="9611" y="13898"/>
                  </a:lnTo>
                  <a:lnTo>
                    <a:pt x="9517" y="14040"/>
                  </a:lnTo>
                  <a:lnTo>
                    <a:pt x="9470" y="14228"/>
                  </a:lnTo>
                  <a:lnTo>
                    <a:pt x="9517" y="14416"/>
                  </a:lnTo>
                  <a:lnTo>
                    <a:pt x="9611" y="14558"/>
                  </a:lnTo>
                  <a:lnTo>
                    <a:pt x="9753" y="14652"/>
                  </a:lnTo>
                  <a:lnTo>
                    <a:pt x="9941" y="14699"/>
                  </a:lnTo>
                  <a:lnTo>
                    <a:pt x="10130" y="14652"/>
                  </a:lnTo>
                  <a:lnTo>
                    <a:pt x="10271" y="14558"/>
                  </a:lnTo>
                  <a:lnTo>
                    <a:pt x="10365" y="14416"/>
                  </a:lnTo>
                  <a:lnTo>
                    <a:pt x="10412" y="14228"/>
                  </a:lnTo>
                  <a:lnTo>
                    <a:pt x="10365" y="14040"/>
                  </a:lnTo>
                  <a:lnTo>
                    <a:pt x="10271" y="13898"/>
                  </a:lnTo>
                  <a:lnTo>
                    <a:pt x="10130" y="13804"/>
                  </a:lnTo>
                  <a:lnTo>
                    <a:pt x="9941" y="13757"/>
                  </a:lnTo>
                  <a:close/>
                  <a:moveTo>
                    <a:pt x="9941" y="13710"/>
                  </a:moveTo>
                  <a:lnTo>
                    <a:pt x="10130" y="13757"/>
                  </a:lnTo>
                  <a:lnTo>
                    <a:pt x="10318" y="13851"/>
                  </a:lnTo>
                  <a:lnTo>
                    <a:pt x="10412" y="14040"/>
                  </a:lnTo>
                  <a:lnTo>
                    <a:pt x="10459" y="14228"/>
                  </a:lnTo>
                  <a:lnTo>
                    <a:pt x="10412" y="14464"/>
                  </a:lnTo>
                  <a:lnTo>
                    <a:pt x="10318" y="14605"/>
                  </a:lnTo>
                  <a:lnTo>
                    <a:pt x="10130" y="14699"/>
                  </a:lnTo>
                  <a:lnTo>
                    <a:pt x="9941" y="14746"/>
                  </a:lnTo>
                  <a:lnTo>
                    <a:pt x="9706" y="14699"/>
                  </a:lnTo>
                  <a:lnTo>
                    <a:pt x="9564" y="14605"/>
                  </a:lnTo>
                  <a:lnTo>
                    <a:pt x="9470" y="14416"/>
                  </a:lnTo>
                  <a:lnTo>
                    <a:pt x="9423" y="14228"/>
                  </a:lnTo>
                  <a:lnTo>
                    <a:pt x="9470" y="14040"/>
                  </a:lnTo>
                  <a:lnTo>
                    <a:pt x="9564" y="13851"/>
                  </a:lnTo>
                  <a:lnTo>
                    <a:pt x="9753" y="13757"/>
                  </a:lnTo>
                  <a:lnTo>
                    <a:pt x="9941" y="13710"/>
                  </a:lnTo>
                  <a:close/>
                  <a:moveTo>
                    <a:pt x="8010" y="16536"/>
                  </a:moveTo>
                  <a:lnTo>
                    <a:pt x="8198" y="16584"/>
                  </a:lnTo>
                  <a:lnTo>
                    <a:pt x="8387" y="16725"/>
                  </a:lnTo>
                  <a:lnTo>
                    <a:pt x="8481" y="16866"/>
                  </a:lnTo>
                  <a:lnTo>
                    <a:pt x="8528" y="17055"/>
                  </a:lnTo>
                  <a:lnTo>
                    <a:pt x="8481" y="17290"/>
                  </a:lnTo>
                  <a:lnTo>
                    <a:pt x="8387" y="17432"/>
                  </a:lnTo>
                  <a:lnTo>
                    <a:pt x="8245" y="17526"/>
                  </a:lnTo>
                  <a:lnTo>
                    <a:pt x="8010" y="17573"/>
                  </a:lnTo>
                  <a:lnTo>
                    <a:pt x="7821" y="17573"/>
                  </a:lnTo>
                  <a:lnTo>
                    <a:pt x="7633" y="17432"/>
                  </a:lnTo>
                  <a:lnTo>
                    <a:pt x="7539" y="17290"/>
                  </a:lnTo>
                  <a:lnTo>
                    <a:pt x="7491" y="17102"/>
                  </a:lnTo>
                  <a:lnTo>
                    <a:pt x="7491" y="16913"/>
                  </a:lnTo>
                  <a:lnTo>
                    <a:pt x="7633" y="16725"/>
                  </a:lnTo>
                  <a:lnTo>
                    <a:pt x="7774" y="16584"/>
                  </a:lnTo>
                  <a:lnTo>
                    <a:pt x="7963" y="16536"/>
                  </a:lnTo>
                  <a:close/>
                  <a:moveTo>
                    <a:pt x="5466" y="18704"/>
                  </a:moveTo>
                  <a:lnTo>
                    <a:pt x="5324" y="18798"/>
                  </a:lnTo>
                  <a:lnTo>
                    <a:pt x="5230" y="18986"/>
                  </a:lnTo>
                  <a:lnTo>
                    <a:pt x="5183" y="19128"/>
                  </a:lnTo>
                  <a:lnTo>
                    <a:pt x="5230" y="19316"/>
                  </a:lnTo>
                  <a:lnTo>
                    <a:pt x="5324" y="19457"/>
                  </a:lnTo>
                  <a:lnTo>
                    <a:pt x="5466" y="19599"/>
                  </a:lnTo>
                  <a:lnTo>
                    <a:pt x="5654" y="19599"/>
                  </a:lnTo>
                  <a:lnTo>
                    <a:pt x="5795" y="19552"/>
                  </a:lnTo>
                  <a:lnTo>
                    <a:pt x="5984" y="19457"/>
                  </a:lnTo>
                  <a:lnTo>
                    <a:pt x="6078" y="19316"/>
                  </a:lnTo>
                  <a:lnTo>
                    <a:pt x="6125" y="19128"/>
                  </a:lnTo>
                  <a:lnTo>
                    <a:pt x="6078" y="18986"/>
                  </a:lnTo>
                  <a:lnTo>
                    <a:pt x="5984" y="18798"/>
                  </a:lnTo>
                  <a:lnTo>
                    <a:pt x="5843" y="18704"/>
                  </a:lnTo>
                  <a:close/>
                  <a:moveTo>
                    <a:pt x="5654" y="18609"/>
                  </a:moveTo>
                  <a:lnTo>
                    <a:pt x="5843" y="18656"/>
                  </a:lnTo>
                  <a:lnTo>
                    <a:pt x="6031" y="18798"/>
                  </a:lnTo>
                  <a:lnTo>
                    <a:pt x="6125" y="18986"/>
                  </a:lnTo>
                  <a:lnTo>
                    <a:pt x="6172" y="19175"/>
                  </a:lnTo>
                  <a:lnTo>
                    <a:pt x="6125" y="19363"/>
                  </a:lnTo>
                  <a:lnTo>
                    <a:pt x="5984" y="19504"/>
                  </a:lnTo>
                  <a:lnTo>
                    <a:pt x="5843" y="19646"/>
                  </a:lnTo>
                  <a:lnTo>
                    <a:pt x="5419" y="19646"/>
                  </a:lnTo>
                  <a:lnTo>
                    <a:pt x="5277" y="19504"/>
                  </a:lnTo>
                  <a:lnTo>
                    <a:pt x="5183" y="19363"/>
                  </a:lnTo>
                  <a:lnTo>
                    <a:pt x="5136" y="19128"/>
                  </a:lnTo>
                  <a:lnTo>
                    <a:pt x="5183" y="18939"/>
                  </a:lnTo>
                  <a:lnTo>
                    <a:pt x="5277" y="18798"/>
                  </a:lnTo>
                  <a:lnTo>
                    <a:pt x="5419" y="18656"/>
                  </a:lnTo>
                  <a:lnTo>
                    <a:pt x="5654" y="18609"/>
                  </a:lnTo>
                  <a:close/>
                  <a:moveTo>
                    <a:pt x="10836" y="18751"/>
                  </a:moveTo>
                  <a:lnTo>
                    <a:pt x="10648" y="18798"/>
                  </a:lnTo>
                  <a:lnTo>
                    <a:pt x="10507" y="18892"/>
                  </a:lnTo>
                  <a:lnTo>
                    <a:pt x="10412" y="19033"/>
                  </a:lnTo>
                  <a:lnTo>
                    <a:pt x="10365" y="19222"/>
                  </a:lnTo>
                  <a:lnTo>
                    <a:pt x="10412" y="19410"/>
                  </a:lnTo>
                  <a:lnTo>
                    <a:pt x="10507" y="19552"/>
                  </a:lnTo>
                  <a:lnTo>
                    <a:pt x="10648" y="19646"/>
                  </a:lnTo>
                  <a:lnTo>
                    <a:pt x="10836" y="19693"/>
                  </a:lnTo>
                  <a:lnTo>
                    <a:pt x="11025" y="19646"/>
                  </a:lnTo>
                  <a:lnTo>
                    <a:pt x="11166" y="19552"/>
                  </a:lnTo>
                  <a:lnTo>
                    <a:pt x="11260" y="19410"/>
                  </a:lnTo>
                  <a:lnTo>
                    <a:pt x="11307" y="19222"/>
                  </a:lnTo>
                  <a:lnTo>
                    <a:pt x="11260" y="19033"/>
                  </a:lnTo>
                  <a:lnTo>
                    <a:pt x="11166" y="18892"/>
                  </a:lnTo>
                  <a:lnTo>
                    <a:pt x="11025" y="18798"/>
                  </a:lnTo>
                  <a:lnTo>
                    <a:pt x="10836" y="18751"/>
                  </a:lnTo>
                  <a:close/>
                  <a:moveTo>
                    <a:pt x="10836" y="18704"/>
                  </a:moveTo>
                  <a:lnTo>
                    <a:pt x="11025" y="18751"/>
                  </a:lnTo>
                  <a:lnTo>
                    <a:pt x="11213" y="18845"/>
                  </a:lnTo>
                  <a:lnTo>
                    <a:pt x="11355" y="19033"/>
                  </a:lnTo>
                  <a:lnTo>
                    <a:pt x="11355" y="19222"/>
                  </a:lnTo>
                  <a:lnTo>
                    <a:pt x="11355" y="19410"/>
                  </a:lnTo>
                  <a:lnTo>
                    <a:pt x="11213" y="19599"/>
                  </a:lnTo>
                  <a:lnTo>
                    <a:pt x="11072" y="19693"/>
                  </a:lnTo>
                  <a:lnTo>
                    <a:pt x="10883" y="19740"/>
                  </a:lnTo>
                  <a:lnTo>
                    <a:pt x="10836" y="19740"/>
                  </a:lnTo>
                  <a:lnTo>
                    <a:pt x="10648" y="19693"/>
                  </a:lnTo>
                  <a:lnTo>
                    <a:pt x="10507" y="19599"/>
                  </a:lnTo>
                  <a:lnTo>
                    <a:pt x="10365" y="19457"/>
                  </a:lnTo>
                  <a:lnTo>
                    <a:pt x="10318" y="19222"/>
                  </a:lnTo>
                  <a:lnTo>
                    <a:pt x="10365" y="19033"/>
                  </a:lnTo>
                  <a:lnTo>
                    <a:pt x="10459" y="18892"/>
                  </a:lnTo>
                  <a:lnTo>
                    <a:pt x="10648" y="18751"/>
                  </a:lnTo>
                  <a:lnTo>
                    <a:pt x="10836" y="18704"/>
                  </a:lnTo>
                  <a:close/>
                  <a:moveTo>
                    <a:pt x="3346" y="21012"/>
                  </a:moveTo>
                  <a:lnTo>
                    <a:pt x="3157" y="21766"/>
                  </a:lnTo>
                  <a:lnTo>
                    <a:pt x="3299" y="21719"/>
                  </a:lnTo>
                  <a:lnTo>
                    <a:pt x="3393" y="21577"/>
                  </a:lnTo>
                  <a:lnTo>
                    <a:pt x="3440" y="21483"/>
                  </a:lnTo>
                  <a:lnTo>
                    <a:pt x="3487" y="21342"/>
                  </a:lnTo>
                  <a:lnTo>
                    <a:pt x="3440" y="21153"/>
                  </a:lnTo>
                  <a:lnTo>
                    <a:pt x="3346" y="21012"/>
                  </a:lnTo>
                  <a:close/>
                  <a:moveTo>
                    <a:pt x="7915" y="21106"/>
                  </a:moveTo>
                  <a:lnTo>
                    <a:pt x="7774" y="21200"/>
                  </a:lnTo>
                  <a:lnTo>
                    <a:pt x="7680" y="21389"/>
                  </a:lnTo>
                  <a:lnTo>
                    <a:pt x="7633" y="21530"/>
                  </a:lnTo>
                  <a:lnTo>
                    <a:pt x="7680" y="21719"/>
                  </a:lnTo>
                  <a:lnTo>
                    <a:pt x="7774" y="21860"/>
                  </a:lnTo>
                  <a:lnTo>
                    <a:pt x="7915" y="22001"/>
                  </a:lnTo>
                  <a:lnTo>
                    <a:pt x="8292" y="22001"/>
                  </a:lnTo>
                  <a:lnTo>
                    <a:pt x="8434" y="21860"/>
                  </a:lnTo>
                  <a:lnTo>
                    <a:pt x="8528" y="21719"/>
                  </a:lnTo>
                  <a:lnTo>
                    <a:pt x="8575" y="21530"/>
                  </a:lnTo>
                  <a:lnTo>
                    <a:pt x="8528" y="21389"/>
                  </a:lnTo>
                  <a:lnTo>
                    <a:pt x="8434" y="21200"/>
                  </a:lnTo>
                  <a:lnTo>
                    <a:pt x="8292" y="21106"/>
                  </a:lnTo>
                  <a:close/>
                  <a:moveTo>
                    <a:pt x="8104" y="21012"/>
                  </a:moveTo>
                  <a:lnTo>
                    <a:pt x="8339" y="21059"/>
                  </a:lnTo>
                  <a:lnTo>
                    <a:pt x="8481" y="21200"/>
                  </a:lnTo>
                  <a:lnTo>
                    <a:pt x="8622" y="21389"/>
                  </a:lnTo>
                  <a:lnTo>
                    <a:pt x="8669" y="21577"/>
                  </a:lnTo>
                  <a:lnTo>
                    <a:pt x="8622" y="21766"/>
                  </a:lnTo>
                  <a:lnTo>
                    <a:pt x="8481" y="21907"/>
                  </a:lnTo>
                  <a:lnTo>
                    <a:pt x="8339" y="22048"/>
                  </a:lnTo>
                  <a:lnTo>
                    <a:pt x="7915" y="22048"/>
                  </a:lnTo>
                  <a:lnTo>
                    <a:pt x="7774" y="21907"/>
                  </a:lnTo>
                  <a:lnTo>
                    <a:pt x="7680" y="21766"/>
                  </a:lnTo>
                  <a:lnTo>
                    <a:pt x="7633" y="21577"/>
                  </a:lnTo>
                  <a:lnTo>
                    <a:pt x="7633" y="21389"/>
                  </a:lnTo>
                  <a:lnTo>
                    <a:pt x="7727" y="21200"/>
                  </a:lnTo>
                  <a:lnTo>
                    <a:pt x="7915" y="21106"/>
                  </a:lnTo>
                  <a:lnTo>
                    <a:pt x="8104" y="21012"/>
                  </a:lnTo>
                  <a:close/>
                  <a:moveTo>
                    <a:pt x="11072" y="22472"/>
                  </a:moveTo>
                  <a:lnTo>
                    <a:pt x="11307" y="22520"/>
                  </a:lnTo>
                  <a:lnTo>
                    <a:pt x="11449" y="22614"/>
                  </a:lnTo>
                  <a:lnTo>
                    <a:pt x="11543" y="22802"/>
                  </a:lnTo>
                  <a:lnTo>
                    <a:pt x="11590" y="22991"/>
                  </a:lnTo>
                  <a:lnTo>
                    <a:pt x="11590" y="23038"/>
                  </a:lnTo>
                  <a:lnTo>
                    <a:pt x="11543" y="23226"/>
                  </a:lnTo>
                  <a:lnTo>
                    <a:pt x="11449" y="23415"/>
                  </a:lnTo>
                  <a:lnTo>
                    <a:pt x="11260" y="23509"/>
                  </a:lnTo>
                  <a:lnTo>
                    <a:pt x="11072" y="23556"/>
                  </a:lnTo>
                  <a:lnTo>
                    <a:pt x="11025" y="23556"/>
                  </a:lnTo>
                  <a:lnTo>
                    <a:pt x="10836" y="23509"/>
                  </a:lnTo>
                  <a:lnTo>
                    <a:pt x="10648" y="23368"/>
                  </a:lnTo>
                  <a:lnTo>
                    <a:pt x="10554" y="23179"/>
                  </a:lnTo>
                  <a:lnTo>
                    <a:pt x="10507" y="22991"/>
                  </a:lnTo>
                  <a:lnTo>
                    <a:pt x="10554" y="22755"/>
                  </a:lnTo>
                  <a:lnTo>
                    <a:pt x="10695" y="22614"/>
                  </a:lnTo>
                  <a:lnTo>
                    <a:pt x="10836" y="22520"/>
                  </a:lnTo>
                  <a:lnTo>
                    <a:pt x="11072" y="22472"/>
                  </a:lnTo>
                  <a:close/>
                  <a:moveTo>
                    <a:pt x="5419" y="23085"/>
                  </a:moveTo>
                  <a:lnTo>
                    <a:pt x="5607" y="23132"/>
                  </a:lnTo>
                  <a:lnTo>
                    <a:pt x="5795" y="23226"/>
                  </a:lnTo>
                  <a:lnTo>
                    <a:pt x="5890" y="23415"/>
                  </a:lnTo>
                  <a:lnTo>
                    <a:pt x="5937" y="23603"/>
                  </a:lnTo>
                  <a:lnTo>
                    <a:pt x="5890" y="23792"/>
                  </a:lnTo>
                  <a:lnTo>
                    <a:pt x="5795" y="23980"/>
                  </a:lnTo>
                  <a:lnTo>
                    <a:pt x="5654" y="24074"/>
                  </a:lnTo>
                  <a:lnTo>
                    <a:pt x="5466" y="24121"/>
                  </a:lnTo>
                  <a:lnTo>
                    <a:pt x="5419" y="24121"/>
                  </a:lnTo>
                  <a:lnTo>
                    <a:pt x="5230" y="24074"/>
                  </a:lnTo>
                  <a:lnTo>
                    <a:pt x="5042" y="23980"/>
                  </a:lnTo>
                  <a:lnTo>
                    <a:pt x="4947" y="23839"/>
                  </a:lnTo>
                  <a:lnTo>
                    <a:pt x="4900" y="23650"/>
                  </a:lnTo>
                  <a:lnTo>
                    <a:pt x="4947" y="23415"/>
                  </a:lnTo>
                  <a:lnTo>
                    <a:pt x="4947" y="23603"/>
                  </a:lnTo>
                  <a:lnTo>
                    <a:pt x="4947" y="23792"/>
                  </a:lnTo>
                  <a:lnTo>
                    <a:pt x="5042" y="23933"/>
                  </a:lnTo>
                  <a:lnTo>
                    <a:pt x="5230" y="24027"/>
                  </a:lnTo>
                  <a:lnTo>
                    <a:pt x="5371" y="24074"/>
                  </a:lnTo>
                  <a:lnTo>
                    <a:pt x="5560" y="24027"/>
                  </a:lnTo>
                  <a:lnTo>
                    <a:pt x="5701" y="23933"/>
                  </a:lnTo>
                  <a:lnTo>
                    <a:pt x="5843" y="23792"/>
                  </a:lnTo>
                  <a:lnTo>
                    <a:pt x="5843" y="23603"/>
                  </a:lnTo>
                  <a:lnTo>
                    <a:pt x="5843" y="23415"/>
                  </a:lnTo>
                  <a:lnTo>
                    <a:pt x="5701" y="23273"/>
                  </a:lnTo>
                  <a:lnTo>
                    <a:pt x="5560" y="23179"/>
                  </a:lnTo>
                  <a:lnTo>
                    <a:pt x="5371" y="23132"/>
                  </a:lnTo>
                  <a:lnTo>
                    <a:pt x="5230" y="23179"/>
                  </a:lnTo>
                  <a:lnTo>
                    <a:pt x="5042" y="23273"/>
                  </a:lnTo>
                  <a:lnTo>
                    <a:pt x="5183" y="23132"/>
                  </a:lnTo>
                  <a:lnTo>
                    <a:pt x="5371" y="23085"/>
                  </a:lnTo>
                  <a:close/>
                  <a:moveTo>
                    <a:pt x="8245" y="24922"/>
                  </a:moveTo>
                  <a:lnTo>
                    <a:pt x="8057" y="24969"/>
                  </a:lnTo>
                  <a:lnTo>
                    <a:pt x="7915" y="25064"/>
                  </a:lnTo>
                  <a:lnTo>
                    <a:pt x="7821" y="25205"/>
                  </a:lnTo>
                  <a:lnTo>
                    <a:pt x="7774" y="25393"/>
                  </a:lnTo>
                  <a:lnTo>
                    <a:pt x="7821" y="25582"/>
                  </a:lnTo>
                  <a:lnTo>
                    <a:pt x="7915" y="25723"/>
                  </a:lnTo>
                  <a:lnTo>
                    <a:pt x="8057" y="25817"/>
                  </a:lnTo>
                  <a:lnTo>
                    <a:pt x="8245" y="25864"/>
                  </a:lnTo>
                  <a:lnTo>
                    <a:pt x="8434" y="25817"/>
                  </a:lnTo>
                  <a:lnTo>
                    <a:pt x="8575" y="25723"/>
                  </a:lnTo>
                  <a:lnTo>
                    <a:pt x="8669" y="25582"/>
                  </a:lnTo>
                  <a:lnTo>
                    <a:pt x="8716" y="25393"/>
                  </a:lnTo>
                  <a:lnTo>
                    <a:pt x="8669" y="25205"/>
                  </a:lnTo>
                  <a:lnTo>
                    <a:pt x="8575" y="25064"/>
                  </a:lnTo>
                  <a:lnTo>
                    <a:pt x="8434" y="24969"/>
                  </a:lnTo>
                  <a:lnTo>
                    <a:pt x="8245" y="24922"/>
                  </a:lnTo>
                  <a:close/>
                  <a:moveTo>
                    <a:pt x="8292" y="24875"/>
                  </a:moveTo>
                  <a:lnTo>
                    <a:pt x="8481" y="24922"/>
                  </a:lnTo>
                  <a:lnTo>
                    <a:pt x="8622" y="25064"/>
                  </a:lnTo>
                  <a:lnTo>
                    <a:pt x="8716" y="25205"/>
                  </a:lnTo>
                  <a:lnTo>
                    <a:pt x="8763" y="25440"/>
                  </a:lnTo>
                  <a:lnTo>
                    <a:pt x="8716" y="25629"/>
                  </a:lnTo>
                  <a:lnTo>
                    <a:pt x="8622" y="25770"/>
                  </a:lnTo>
                  <a:lnTo>
                    <a:pt x="8434" y="25864"/>
                  </a:lnTo>
                  <a:lnTo>
                    <a:pt x="8245" y="25912"/>
                  </a:lnTo>
                  <a:lnTo>
                    <a:pt x="8057" y="25864"/>
                  </a:lnTo>
                  <a:lnTo>
                    <a:pt x="7868" y="25770"/>
                  </a:lnTo>
                  <a:lnTo>
                    <a:pt x="7774" y="25582"/>
                  </a:lnTo>
                  <a:lnTo>
                    <a:pt x="7727" y="25393"/>
                  </a:lnTo>
                  <a:lnTo>
                    <a:pt x="7774" y="25205"/>
                  </a:lnTo>
                  <a:lnTo>
                    <a:pt x="7868" y="25016"/>
                  </a:lnTo>
                  <a:lnTo>
                    <a:pt x="8057" y="24922"/>
                  </a:lnTo>
                  <a:lnTo>
                    <a:pt x="8245" y="24875"/>
                  </a:lnTo>
                  <a:close/>
                  <a:moveTo>
                    <a:pt x="2545" y="25629"/>
                  </a:moveTo>
                  <a:lnTo>
                    <a:pt x="2403" y="25723"/>
                  </a:lnTo>
                  <a:lnTo>
                    <a:pt x="2309" y="26288"/>
                  </a:lnTo>
                  <a:lnTo>
                    <a:pt x="2403" y="26430"/>
                  </a:lnTo>
                  <a:lnTo>
                    <a:pt x="2498" y="26477"/>
                  </a:lnTo>
                  <a:lnTo>
                    <a:pt x="2592" y="26524"/>
                  </a:lnTo>
                  <a:lnTo>
                    <a:pt x="2875" y="26524"/>
                  </a:lnTo>
                  <a:lnTo>
                    <a:pt x="3016" y="26430"/>
                  </a:lnTo>
                  <a:lnTo>
                    <a:pt x="3157" y="26288"/>
                  </a:lnTo>
                  <a:lnTo>
                    <a:pt x="3157" y="26100"/>
                  </a:lnTo>
                  <a:lnTo>
                    <a:pt x="3157" y="25912"/>
                  </a:lnTo>
                  <a:lnTo>
                    <a:pt x="3063" y="25770"/>
                  </a:lnTo>
                  <a:lnTo>
                    <a:pt x="2922" y="25629"/>
                  </a:lnTo>
                  <a:close/>
                  <a:moveTo>
                    <a:pt x="11307" y="26854"/>
                  </a:moveTo>
                  <a:lnTo>
                    <a:pt x="11543" y="26901"/>
                  </a:lnTo>
                  <a:lnTo>
                    <a:pt x="11684" y="26995"/>
                  </a:lnTo>
                  <a:lnTo>
                    <a:pt x="11779" y="27136"/>
                  </a:lnTo>
                  <a:lnTo>
                    <a:pt x="11826" y="27372"/>
                  </a:lnTo>
                  <a:lnTo>
                    <a:pt x="11779" y="27184"/>
                  </a:lnTo>
                  <a:lnTo>
                    <a:pt x="11684" y="27042"/>
                  </a:lnTo>
                  <a:lnTo>
                    <a:pt x="11543" y="26948"/>
                  </a:lnTo>
                  <a:lnTo>
                    <a:pt x="11355" y="26901"/>
                  </a:lnTo>
                  <a:lnTo>
                    <a:pt x="11166" y="26948"/>
                  </a:lnTo>
                  <a:lnTo>
                    <a:pt x="11025" y="27042"/>
                  </a:lnTo>
                  <a:lnTo>
                    <a:pt x="10931" y="27184"/>
                  </a:lnTo>
                  <a:lnTo>
                    <a:pt x="10883" y="27325"/>
                  </a:lnTo>
                  <a:lnTo>
                    <a:pt x="10931" y="27513"/>
                  </a:lnTo>
                  <a:lnTo>
                    <a:pt x="10978" y="27655"/>
                  </a:lnTo>
                  <a:lnTo>
                    <a:pt x="11166" y="27796"/>
                  </a:lnTo>
                  <a:lnTo>
                    <a:pt x="11307" y="27843"/>
                  </a:lnTo>
                  <a:lnTo>
                    <a:pt x="11355" y="27843"/>
                  </a:lnTo>
                  <a:lnTo>
                    <a:pt x="11543" y="27796"/>
                  </a:lnTo>
                  <a:lnTo>
                    <a:pt x="11684" y="27702"/>
                  </a:lnTo>
                  <a:lnTo>
                    <a:pt x="11779" y="27560"/>
                  </a:lnTo>
                  <a:lnTo>
                    <a:pt x="11684" y="27749"/>
                  </a:lnTo>
                  <a:lnTo>
                    <a:pt x="11496" y="27843"/>
                  </a:lnTo>
                  <a:lnTo>
                    <a:pt x="11307" y="27890"/>
                  </a:lnTo>
                  <a:lnTo>
                    <a:pt x="11119" y="27843"/>
                  </a:lnTo>
                  <a:lnTo>
                    <a:pt x="10931" y="27749"/>
                  </a:lnTo>
                  <a:lnTo>
                    <a:pt x="10836" y="27560"/>
                  </a:lnTo>
                  <a:lnTo>
                    <a:pt x="10789" y="27372"/>
                  </a:lnTo>
                  <a:lnTo>
                    <a:pt x="10836" y="27136"/>
                  </a:lnTo>
                  <a:lnTo>
                    <a:pt x="10931" y="26995"/>
                  </a:lnTo>
                  <a:lnTo>
                    <a:pt x="11119" y="26901"/>
                  </a:lnTo>
                  <a:lnTo>
                    <a:pt x="11307" y="26854"/>
                  </a:lnTo>
                  <a:close/>
                  <a:moveTo>
                    <a:pt x="6078" y="27372"/>
                  </a:moveTo>
                  <a:lnTo>
                    <a:pt x="6267" y="27513"/>
                  </a:lnTo>
                  <a:lnTo>
                    <a:pt x="6361" y="27655"/>
                  </a:lnTo>
                  <a:lnTo>
                    <a:pt x="6455" y="27890"/>
                  </a:lnTo>
                  <a:lnTo>
                    <a:pt x="6408" y="28079"/>
                  </a:lnTo>
                  <a:lnTo>
                    <a:pt x="6314" y="28220"/>
                  </a:lnTo>
                  <a:lnTo>
                    <a:pt x="6125" y="28361"/>
                  </a:lnTo>
                  <a:lnTo>
                    <a:pt x="5937" y="28408"/>
                  </a:lnTo>
                  <a:lnTo>
                    <a:pt x="5701" y="28361"/>
                  </a:lnTo>
                  <a:lnTo>
                    <a:pt x="5560" y="28267"/>
                  </a:lnTo>
                  <a:lnTo>
                    <a:pt x="5466" y="28079"/>
                  </a:lnTo>
                  <a:lnTo>
                    <a:pt x="5560" y="28220"/>
                  </a:lnTo>
                  <a:lnTo>
                    <a:pt x="5701" y="28314"/>
                  </a:lnTo>
                  <a:lnTo>
                    <a:pt x="5890" y="28361"/>
                  </a:lnTo>
                  <a:lnTo>
                    <a:pt x="6078" y="28314"/>
                  </a:lnTo>
                  <a:lnTo>
                    <a:pt x="6219" y="28220"/>
                  </a:lnTo>
                  <a:lnTo>
                    <a:pt x="6314" y="28079"/>
                  </a:lnTo>
                  <a:lnTo>
                    <a:pt x="6361" y="27890"/>
                  </a:lnTo>
                  <a:lnTo>
                    <a:pt x="6314" y="27702"/>
                  </a:lnTo>
                  <a:lnTo>
                    <a:pt x="6219" y="27560"/>
                  </a:lnTo>
                  <a:lnTo>
                    <a:pt x="6078" y="27466"/>
                  </a:lnTo>
                  <a:lnTo>
                    <a:pt x="5890" y="27419"/>
                  </a:lnTo>
                  <a:lnTo>
                    <a:pt x="5701" y="27466"/>
                  </a:lnTo>
                  <a:lnTo>
                    <a:pt x="5560" y="27560"/>
                  </a:lnTo>
                  <a:lnTo>
                    <a:pt x="5466" y="27702"/>
                  </a:lnTo>
                  <a:lnTo>
                    <a:pt x="5419" y="27890"/>
                  </a:lnTo>
                  <a:lnTo>
                    <a:pt x="5466" y="28079"/>
                  </a:lnTo>
                  <a:lnTo>
                    <a:pt x="5466" y="28079"/>
                  </a:lnTo>
                  <a:lnTo>
                    <a:pt x="5371" y="27890"/>
                  </a:lnTo>
                  <a:lnTo>
                    <a:pt x="5419" y="27702"/>
                  </a:lnTo>
                  <a:lnTo>
                    <a:pt x="5513" y="27513"/>
                  </a:lnTo>
                  <a:lnTo>
                    <a:pt x="5701" y="27419"/>
                  </a:lnTo>
                  <a:lnTo>
                    <a:pt x="5890" y="27372"/>
                  </a:lnTo>
                  <a:close/>
                  <a:moveTo>
                    <a:pt x="3063" y="29256"/>
                  </a:moveTo>
                  <a:lnTo>
                    <a:pt x="2922" y="29304"/>
                  </a:lnTo>
                  <a:lnTo>
                    <a:pt x="2733" y="29398"/>
                  </a:lnTo>
                  <a:lnTo>
                    <a:pt x="2639" y="29539"/>
                  </a:lnTo>
                  <a:lnTo>
                    <a:pt x="2639" y="29728"/>
                  </a:lnTo>
                  <a:lnTo>
                    <a:pt x="2639" y="29916"/>
                  </a:lnTo>
                  <a:lnTo>
                    <a:pt x="2780" y="30057"/>
                  </a:lnTo>
                  <a:lnTo>
                    <a:pt x="2922" y="30152"/>
                  </a:lnTo>
                  <a:lnTo>
                    <a:pt x="3110" y="30199"/>
                  </a:lnTo>
                  <a:lnTo>
                    <a:pt x="3251" y="30152"/>
                  </a:lnTo>
                  <a:lnTo>
                    <a:pt x="3440" y="30057"/>
                  </a:lnTo>
                  <a:lnTo>
                    <a:pt x="3534" y="29916"/>
                  </a:lnTo>
                  <a:lnTo>
                    <a:pt x="3534" y="29728"/>
                  </a:lnTo>
                  <a:lnTo>
                    <a:pt x="3534" y="29539"/>
                  </a:lnTo>
                  <a:lnTo>
                    <a:pt x="3393" y="29398"/>
                  </a:lnTo>
                  <a:lnTo>
                    <a:pt x="3251" y="29304"/>
                  </a:lnTo>
                  <a:lnTo>
                    <a:pt x="3110" y="29256"/>
                  </a:lnTo>
                  <a:close/>
                  <a:moveTo>
                    <a:pt x="3110" y="29209"/>
                  </a:moveTo>
                  <a:lnTo>
                    <a:pt x="3299" y="29256"/>
                  </a:lnTo>
                  <a:lnTo>
                    <a:pt x="3440" y="29351"/>
                  </a:lnTo>
                  <a:lnTo>
                    <a:pt x="3581" y="29539"/>
                  </a:lnTo>
                  <a:lnTo>
                    <a:pt x="3628" y="29728"/>
                  </a:lnTo>
                  <a:lnTo>
                    <a:pt x="3581" y="29916"/>
                  </a:lnTo>
                  <a:lnTo>
                    <a:pt x="3440" y="30104"/>
                  </a:lnTo>
                  <a:lnTo>
                    <a:pt x="3299" y="30199"/>
                  </a:lnTo>
                  <a:lnTo>
                    <a:pt x="3110" y="30246"/>
                  </a:lnTo>
                  <a:lnTo>
                    <a:pt x="3063" y="30246"/>
                  </a:lnTo>
                  <a:lnTo>
                    <a:pt x="2875" y="30199"/>
                  </a:lnTo>
                  <a:lnTo>
                    <a:pt x="2733" y="30104"/>
                  </a:lnTo>
                  <a:lnTo>
                    <a:pt x="2592" y="29916"/>
                  </a:lnTo>
                  <a:lnTo>
                    <a:pt x="2545" y="29728"/>
                  </a:lnTo>
                  <a:lnTo>
                    <a:pt x="2592" y="29539"/>
                  </a:lnTo>
                  <a:lnTo>
                    <a:pt x="2733" y="29351"/>
                  </a:lnTo>
                  <a:lnTo>
                    <a:pt x="2875" y="29256"/>
                  </a:lnTo>
                  <a:lnTo>
                    <a:pt x="3110" y="29209"/>
                  </a:lnTo>
                  <a:close/>
                  <a:moveTo>
                    <a:pt x="8622" y="29398"/>
                  </a:moveTo>
                  <a:lnTo>
                    <a:pt x="8811" y="29445"/>
                  </a:lnTo>
                  <a:lnTo>
                    <a:pt x="8952" y="29539"/>
                  </a:lnTo>
                  <a:lnTo>
                    <a:pt x="9093" y="29728"/>
                  </a:lnTo>
                  <a:lnTo>
                    <a:pt x="9093" y="29916"/>
                  </a:lnTo>
                  <a:lnTo>
                    <a:pt x="9093" y="30152"/>
                  </a:lnTo>
                  <a:lnTo>
                    <a:pt x="8952" y="30293"/>
                  </a:lnTo>
                  <a:lnTo>
                    <a:pt x="8811" y="30387"/>
                  </a:lnTo>
                  <a:lnTo>
                    <a:pt x="8575" y="30434"/>
                  </a:lnTo>
                  <a:lnTo>
                    <a:pt x="8387" y="30387"/>
                  </a:lnTo>
                  <a:lnTo>
                    <a:pt x="8198" y="30293"/>
                  </a:lnTo>
                  <a:lnTo>
                    <a:pt x="8104" y="30104"/>
                  </a:lnTo>
                  <a:lnTo>
                    <a:pt x="8057" y="29916"/>
                  </a:lnTo>
                  <a:lnTo>
                    <a:pt x="8104" y="29728"/>
                  </a:lnTo>
                  <a:lnTo>
                    <a:pt x="8245" y="29539"/>
                  </a:lnTo>
                  <a:lnTo>
                    <a:pt x="8387" y="29445"/>
                  </a:lnTo>
                  <a:lnTo>
                    <a:pt x="8575" y="29398"/>
                  </a:lnTo>
                  <a:close/>
                  <a:moveTo>
                    <a:pt x="11307" y="31471"/>
                  </a:moveTo>
                  <a:lnTo>
                    <a:pt x="11119" y="31518"/>
                  </a:lnTo>
                  <a:lnTo>
                    <a:pt x="10978" y="31612"/>
                  </a:lnTo>
                  <a:lnTo>
                    <a:pt x="10883" y="31753"/>
                  </a:lnTo>
                  <a:lnTo>
                    <a:pt x="10836" y="31942"/>
                  </a:lnTo>
                  <a:lnTo>
                    <a:pt x="10883" y="32130"/>
                  </a:lnTo>
                  <a:lnTo>
                    <a:pt x="10978" y="32272"/>
                  </a:lnTo>
                  <a:lnTo>
                    <a:pt x="11119" y="32366"/>
                  </a:lnTo>
                  <a:lnTo>
                    <a:pt x="11496" y="32366"/>
                  </a:lnTo>
                  <a:lnTo>
                    <a:pt x="11637" y="32272"/>
                  </a:lnTo>
                  <a:lnTo>
                    <a:pt x="11731" y="32083"/>
                  </a:lnTo>
                  <a:lnTo>
                    <a:pt x="11779" y="31942"/>
                  </a:lnTo>
                  <a:lnTo>
                    <a:pt x="11779" y="31895"/>
                  </a:lnTo>
                  <a:lnTo>
                    <a:pt x="11731" y="31753"/>
                  </a:lnTo>
                  <a:lnTo>
                    <a:pt x="11637" y="31612"/>
                  </a:lnTo>
                  <a:lnTo>
                    <a:pt x="11496" y="31471"/>
                  </a:lnTo>
                  <a:close/>
                  <a:moveTo>
                    <a:pt x="11355" y="31424"/>
                  </a:moveTo>
                  <a:lnTo>
                    <a:pt x="11543" y="31471"/>
                  </a:lnTo>
                  <a:lnTo>
                    <a:pt x="11684" y="31565"/>
                  </a:lnTo>
                  <a:lnTo>
                    <a:pt x="11826" y="31753"/>
                  </a:lnTo>
                  <a:lnTo>
                    <a:pt x="11826" y="31942"/>
                  </a:lnTo>
                  <a:lnTo>
                    <a:pt x="11826" y="31989"/>
                  </a:lnTo>
                  <a:lnTo>
                    <a:pt x="11779" y="32177"/>
                  </a:lnTo>
                  <a:lnTo>
                    <a:pt x="11684" y="32366"/>
                  </a:lnTo>
                  <a:lnTo>
                    <a:pt x="11496" y="32460"/>
                  </a:lnTo>
                  <a:lnTo>
                    <a:pt x="11307" y="32507"/>
                  </a:lnTo>
                  <a:lnTo>
                    <a:pt x="11260" y="32507"/>
                  </a:lnTo>
                  <a:lnTo>
                    <a:pt x="11025" y="32460"/>
                  </a:lnTo>
                  <a:lnTo>
                    <a:pt x="10883" y="32319"/>
                  </a:lnTo>
                  <a:lnTo>
                    <a:pt x="10789" y="32130"/>
                  </a:lnTo>
                  <a:lnTo>
                    <a:pt x="10742" y="31895"/>
                  </a:lnTo>
                  <a:lnTo>
                    <a:pt x="10789" y="31706"/>
                  </a:lnTo>
                  <a:lnTo>
                    <a:pt x="10931" y="31565"/>
                  </a:lnTo>
                  <a:lnTo>
                    <a:pt x="11072" y="31424"/>
                  </a:lnTo>
                  <a:close/>
                  <a:moveTo>
                    <a:pt x="5654" y="31565"/>
                  </a:moveTo>
                  <a:lnTo>
                    <a:pt x="5843" y="31612"/>
                  </a:lnTo>
                  <a:lnTo>
                    <a:pt x="5984" y="31706"/>
                  </a:lnTo>
                  <a:lnTo>
                    <a:pt x="6125" y="31848"/>
                  </a:lnTo>
                  <a:lnTo>
                    <a:pt x="6172" y="32083"/>
                  </a:lnTo>
                  <a:lnTo>
                    <a:pt x="6125" y="32272"/>
                  </a:lnTo>
                  <a:lnTo>
                    <a:pt x="6031" y="32460"/>
                  </a:lnTo>
                  <a:lnTo>
                    <a:pt x="5843" y="32554"/>
                  </a:lnTo>
                  <a:lnTo>
                    <a:pt x="5654" y="32601"/>
                  </a:lnTo>
                  <a:lnTo>
                    <a:pt x="5419" y="32554"/>
                  </a:lnTo>
                  <a:lnTo>
                    <a:pt x="5277" y="32460"/>
                  </a:lnTo>
                  <a:lnTo>
                    <a:pt x="5183" y="32272"/>
                  </a:lnTo>
                  <a:lnTo>
                    <a:pt x="5136" y="32083"/>
                  </a:lnTo>
                  <a:lnTo>
                    <a:pt x="5183" y="31895"/>
                  </a:lnTo>
                  <a:lnTo>
                    <a:pt x="5277" y="31706"/>
                  </a:lnTo>
                  <a:lnTo>
                    <a:pt x="5419" y="31612"/>
                  </a:lnTo>
                  <a:lnTo>
                    <a:pt x="5654" y="31565"/>
                  </a:lnTo>
                  <a:close/>
                  <a:moveTo>
                    <a:pt x="3204" y="33920"/>
                  </a:moveTo>
                  <a:lnTo>
                    <a:pt x="3393" y="33968"/>
                  </a:lnTo>
                  <a:lnTo>
                    <a:pt x="3534" y="34062"/>
                  </a:lnTo>
                  <a:lnTo>
                    <a:pt x="3675" y="34250"/>
                  </a:lnTo>
                  <a:lnTo>
                    <a:pt x="3723" y="34439"/>
                  </a:lnTo>
                  <a:lnTo>
                    <a:pt x="3675" y="34674"/>
                  </a:lnTo>
                  <a:lnTo>
                    <a:pt x="3581" y="34816"/>
                  </a:lnTo>
                  <a:lnTo>
                    <a:pt x="3393" y="34957"/>
                  </a:lnTo>
                  <a:lnTo>
                    <a:pt x="2969" y="34957"/>
                  </a:lnTo>
                  <a:lnTo>
                    <a:pt x="2827" y="34816"/>
                  </a:lnTo>
                  <a:lnTo>
                    <a:pt x="2733" y="34674"/>
                  </a:lnTo>
                  <a:lnTo>
                    <a:pt x="2686" y="34439"/>
                  </a:lnTo>
                  <a:lnTo>
                    <a:pt x="2733" y="34250"/>
                  </a:lnTo>
                  <a:lnTo>
                    <a:pt x="2827" y="34109"/>
                  </a:lnTo>
                  <a:lnTo>
                    <a:pt x="2969" y="33968"/>
                  </a:lnTo>
                  <a:lnTo>
                    <a:pt x="3204" y="33920"/>
                  </a:lnTo>
                  <a:close/>
                  <a:moveTo>
                    <a:pt x="8434" y="33920"/>
                  </a:moveTo>
                  <a:lnTo>
                    <a:pt x="8669" y="33968"/>
                  </a:lnTo>
                  <a:lnTo>
                    <a:pt x="8811" y="34062"/>
                  </a:lnTo>
                  <a:lnTo>
                    <a:pt x="8952" y="34250"/>
                  </a:lnTo>
                  <a:lnTo>
                    <a:pt x="8952" y="34439"/>
                  </a:lnTo>
                  <a:lnTo>
                    <a:pt x="8952" y="34674"/>
                  </a:lnTo>
                  <a:lnTo>
                    <a:pt x="8811" y="34816"/>
                  </a:lnTo>
                  <a:lnTo>
                    <a:pt x="8669" y="34957"/>
                  </a:lnTo>
                  <a:lnTo>
                    <a:pt x="8434" y="34957"/>
                  </a:lnTo>
                  <a:lnTo>
                    <a:pt x="8245" y="34910"/>
                  </a:lnTo>
                  <a:lnTo>
                    <a:pt x="8057" y="34816"/>
                  </a:lnTo>
                  <a:lnTo>
                    <a:pt x="7963" y="34674"/>
                  </a:lnTo>
                  <a:lnTo>
                    <a:pt x="7915" y="34439"/>
                  </a:lnTo>
                  <a:lnTo>
                    <a:pt x="7963" y="34250"/>
                  </a:lnTo>
                  <a:lnTo>
                    <a:pt x="8104" y="34062"/>
                  </a:lnTo>
                  <a:lnTo>
                    <a:pt x="8245" y="33968"/>
                  </a:lnTo>
                  <a:lnTo>
                    <a:pt x="8434" y="33920"/>
                  </a:lnTo>
                  <a:close/>
                  <a:moveTo>
                    <a:pt x="707" y="35993"/>
                  </a:moveTo>
                  <a:lnTo>
                    <a:pt x="570" y="36887"/>
                  </a:lnTo>
                  <a:lnTo>
                    <a:pt x="570" y="36887"/>
                  </a:lnTo>
                  <a:lnTo>
                    <a:pt x="707" y="36841"/>
                  </a:lnTo>
                  <a:lnTo>
                    <a:pt x="802" y="36794"/>
                  </a:lnTo>
                  <a:lnTo>
                    <a:pt x="896" y="36700"/>
                  </a:lnTo>
                  <a:lnTo>
                    <a:pt x="990" y="36606"/>
                  </a:lnTo>
                  <a:lnTo>
                    <a:pt x="990" y="36417"/>
                  </a:lnTo>
                  <a:lnTo>
                    <a:pt x="990" y="36229"/>
                  </a:lnTo>
                  <a:lnTo>
                    <a:pt x="849" y="36088"/>
                  </a:lnTo>
                  <a:lnTo>
                    <a:pt x="707" y="35993"/>
                  </a:lnTo>
                  <a:close/>
                  <a:moveTo>
                    <a:pt x="570" y="36887"/>
                  </a:moveTo>
                  <a:lnTo>
                    <a:pt x="566" y="36888"/>
                  </a:lnTo>
                  <a:lnTo>
                    <a:pt x="566" y="36912"/>
                  </a:lnTo>
                  <a:lnTo>
                    <a:pt x="570" y="36887"/>
                  </a:lnTo>
                  <a:close/>
                  <a:moveTo>
                    <a:pt x="5654" y="35899"/>
                  </a:moveTo>
                  <a:lnTo>
                    <a:pt x="5843" y="35946"/>
                  </a:lnTo>
                  <a:lnTo>
                    <a:pt x="5984" y="36040"/>
                  </a:lnTo>
                  <a:lnTo>
                    <a:pt x="6125" y="36229"/>
                  </a:lnTo>
                  <a:lnTo>
                    <a:pt x="6172" y="36417"/>
                  </a:lnTo>
                  <a:lnTo>
                    <a:pt x="6125" y="36653"/>
                  </a:lnTo>
                  <a:lnTo>
                    <a:pt x="6031" y="36794"/>
                  </a:lnTo>
                  <a:lnTo>
                    <a:pt x="5843" y="36936"/>
                  </a:lnTo>
                  <a:lnTo>
                    <a:pt x="5419" y="36936"/>
                  </a:lnTo>
                  <a:lnTo>
                    <a:pt x="5277" y="36794"/>
                  </a:lnTo>
                  <a:lnTo>
                    <a:pt x="5183" y="36653"/>
                  </a:lnTo>
                  <a:lnTo>
                    <a:pt x="5136" y="36417"/>
                  </a:lnTo>
                  <a:lnTo>
                    <a:pt x="5183" y="36229"/>
                  </a:lnTo>
                  <a:lnTo>
                    <a:pt x="5277" y="36088"/>
                  </a:lnTo>
                  <a:lnTo>
                    <a:pt x="5419" y="35946"/>
                  </a:lnTo>
                  <a:lnTo>
                    <a:pt x="5654" y="35899"/>
                  </a:lnTo>
                  <a:close/>
                  <a:moveTo>
                    <a:pt x="2922" y="37972"/>
                  </a:moveTo>
                  <a:lnTo>
                    <a:pt x="3110" y="38019"/>
                  </a:lnTo>
                  <a:lnTo>
                    <a:pt x="3251" y="38113"/>
                  </a:lnTo>
                  <a:lnTo>
                    <a:pt x="3346" y="38302"/>
                  </a:lnTo>
                  <a:lnTo>
                    <a:pt x="3393" y="38490"/>
                  </a:lnTo>
                  <a:lnTo>
                    <a:pt x="3346" y="38726"/>
                  </a:lnTo>
                  <a:lnTo>
                    <a:pt x="3251" y="38867"/>
                  </a:lnTo>
                  <a:lnTo>
                    <a:pt x="3063" y="38961"/>
                  </a:lnTo>
                  <a:lnTo>
                    <a:pt x="2875" y="39008"/>
                  </a:lnTo>
                  <a:lnTo>
                    <a:pt x="2686" y="38961"/>
                  </a:lnTo>
                  <a:lnTo>
                    <a:pt x="2498" y="38867"/>
                  </a:lnTo>
                  <a:lnTo>
                    <a:pt x="2403" y="38679"/>
                  </a:lnTo>
                  <a:lnTo>
                    <a:pt x="2356" y="38490"/>
                  </a:lnTo>
                  <a:lnTo>
                    <a:pt x="2403" y="38302"/>
                  </a:lnTo>
                  <a:lnTo>
                    <a:pt x="2498" y="38113"/>
                  </a:lnTo>
                  <a:lnTo>
                    <a:pt x="2686" y="38019"/>
                  </a:lnTo>
                  <a:lnTo>
                    <a:pt x="2875" y="37972"/>
                  </a:lnTo>
                  <a:close/>
                  <a:moveTo>
                    <a:pt x="8434" y="38208"/>
                  </a:moveTo>
                  <a:lnTo>
                    <a:pt x="8669" y="38255"/>
                  </a:lnTo>
                  <a:lnTo>
                    <a:pt x="8811" y="38349"/>
                  </a:lnTo>
                  <a:lnTo>
                    <a:pt x="8952" y="38537"/>
                  </a:lnTo>
                  <a:lnTo>
                    <a:pt x="8952" y="38726"/>
                  </a:lnTo>
                  <a:lnTo>
                    <a:pt x="8952" y="38914"/>
                  </a:lnTo>
                  <a:lnTo>
                    <a:pt x="8811" y="39103"/>
                  </a:lnTo>
                  <a:lnTo>
                    <a:pt x="8669" y="39197"/>
                  </a:lnTo>
                  <a:lnTo>
                    <a:pt x="8434" y="39244"/>
                  </a:lnTo>
                  <a:lnTo>
                    <a:pt x="8245" y="39197"/>
                  </a:lnTo>
                  <a:lnTo>
                    <a:pt x="8057" y="39103"/>
                  </a:lnTo>
                  <a:lnTo>
                    <a:pt x="7963" y="38914"/>
                  </a:lnTo>
                  <a:lnTo>
                    <a:pt x="7915" y="38726"/>
                  </a:lnTo>
                  <a:lnTo>
                    <a:pt x="7963" y="38537"/>
                  </a:lnTo>
                  <a:lnTo>
                    <a:pt x="8104" y="38349"/>
                  </a:lnTo>
                  <a:lnTo>
                    <a:pt x="8245" y="38255"/>
                  </a:lnTo>
                  <a:lnTo>
                    <a:pt x="8434" y="38208"/>
                  </a:lnTo>
                  <a:close/>
                  <a:moveTo>
                    <a:pt x="5419" y="40139"/>
                  </a:moveTo>
                  <a:lnTo>
                    <a:pt x="5607" y="40186"/>
                  </a:lnTo>
                  <a:lnTo>
                    <a:pt x="5795" y="40280"/>
                  </a:lnTo>
                  <a:lnTo>
                    <a:pt x="5890" y="40422"/>
                  </a:lnTo>
                  <a:lnTo>
                    <a:pt x="5937" y="40657"/>
                  </a:lnTo>
                  <a:lnTo>
                    <a:pt x="5890" y="40846"/>
                  </a:lnTo>
                  <a:lnTo>
                    <a:pt x="5795" y="40987"/>
                  </a:lnTo>
                  <a:lnTo>
                    <a:pt x="5654" y="41128"/>
                  </a:lnTo>
                  <a:lnTo>
                    <a:pt x="5466" y="41176"/>
                  </a:lnTo>
                  <a:lnTo>
                    <a:pt x="5419" y="41176"/>
                  </a:lnTo>
                  <a:lnTo>
                    <a:pt x="5230" y="41128"/>
                  </a:lnTo>
                  <a:lnTo>
                    <a:pt x="5042" y="41034"/>
                  </a:lnTo>
                  <a:lnTo>
                    <a:pt x="4947" y="40846"/>
                  </a:lnTo>
                  <a:lnTo>
                    <a:pt x="4900" y="40657"/>
                  </a:lnTo>
                  <a:lnTo>
                    <a:pt x="4947" y="40469"/>
                  </a:lnTo>
                  <a:lnTo>
                    <a:pt x="5042" y="40280"/>
                  </a:lnTo>
                  <a:lnTo>
                    <a:pt x="5183" y="40186"/>
                  </a:lnTo>
                  <a:lnTo>
                    <a:pt x="5371" y="40139"/>
                  </a:lnTo>
                  <a:close/>
                  <a:moveTo>
                    <a:pt x="1" y="41176"/>
                  </a:moveTo>
                  <a:lnTo>
                    <a:pt x="1" y="41223"/>
                  </a:lnTo>
                  <a:lnTo>
                    <a:pt x="6" y="41177"/>
                  </a:lnTo>
                  <a:lnTo>
                    <a:pt x="6" y="41177"/>
                  </a:lnTo>
                  <a:lnTo>
                    <a:pt x="1" y="41176"/>
                  </a:lnTo>
                  <a:close/>
                  <a:moveTo>
                    <a:pt x="95" y="40328"/>
                  </a:moveTo>
                  <a:lnTo>
                    <a:pt x="6" y="41177"/>
                  </a:lnTo>
                  <a:lnTo>
                    <a:pt x="6" y="41177"/>
                  </a:lnTo>
                  <a:lnTo>
                    <a:pt x="142" y="41223"/>
                  </a:lnTo>
                  <a:lnTo>
                    <a:pt x="236" y="41270"/>
                  </a:lnTo>
                  <a:lnTo>
                    <a:pt x="425" y="41223"/>
                  </a:lnTo>
                  <a:lnTo>
                    <a:pt x="566" y="41128"/>
                  </a:lnTo>
                  <a:lnTo>
                    <a:pt x="660" y="40987"/>
                  </a:lnTo>
                  <a:lnTo>
                    <a:pt x="707" y="40799"/>
                  </a:lnTo>
                  <a:lnTo>
                    <a:pt x="660" y="40610"/>
                  </a:lnTo>
                  <a:lnTo>
                    <a:pt x="566" y="40469"/>
                  </a:lnTo>
                  <a:lnTo>
                    <a:pt x="425" y="40375"/>
                  </a:lnTo>
                  <a:lnTo>
                    <a:pt x="236" y="40328"/>
                  </a:lnTo>
                  <a:lnTo>
                    <a:pt x="95" y="40375"/>
                  </a:lnTo>
                  <a:lnTo>
                    <a:pt x="95" y="40328"/>
                  </a:lnTo>
                  <a:close/>
                  <a:moveTo>
                    <a:pt x="11731" y="1"/>
                  </a:moveTo>
                  <a:lnTo>
                    <a:pt x="11166" y="660"/>
                  </a:lnTo>
                  <a:lnTo>
                    <a:pt x="10601" y="1461"/>
                  </a:lnTo>
                  <a:lnTo>
                    <a:pt x="10459" y="1602"/>
                  </a:lnTo>
                  <a:lnTo>
                    <a:pt x="9706" y="2780"/>
                  </a:lnTo>
                  <a:lnTo>
                    <a:pt x="8999" y="4052"/>
                  </a:lnTo>
                  <a:lnTo>
                    <a:pt x="8339" y="5418"/>
                  </a:lnTo>
                  <a:lnTo>
                    <a:pt x="7680" y="6926"/>
                  </a:lnTo>
                  <a:lnTo>
                    <a:pt x="7821" y="6973"/>
                  </a:lnTo>
                  <a:lnTo>
                    <a:pt x="7915" y="7114"/>
                  </a:lnTo>
                  <a:lnTo>
                    <a:pt x="8010" y="7208"/>
                  </a:lnTo>
                  <a:lnTo>
                    <a:pt x="8010" y="7397"/>
                  </a:lnTo>
                  <a:lnTo>
                    <a:pt x="8010" y="7585"/>
                  </a:lnTo>
                  <a:lnTo>
                    <a:pt x="7868" y="7727"/>
                  </a:lnTo>
                  <a:lnTo>
                    <a:pt x="7727" y="7868"/>
                  </a:lnTo>
                  <a:lnTo>
                    <a:pt x="7491" y="7915"/>
                  </a:lnTo>
                  <a:lnTo>
                    <a:pt x="7303" y="7868"/>
                  </a:lnTo>
                  <a:lnTo>
                    <a:pt x="7303" y="7821"/>
                  </a:lnTo>
                  <a:lnTo>
                    <a:pt x="7491" y="7868"/>
                  </a:lnTo>
                  <a:lnTo>
                    <a:pt x="7680" y="7821"/>
                  </a:lnTo>
                  <a:lnTo>
                    <a:pt x="7821" y="7727"/>
                  </a:lnTo>
                  <a:lnTo>
                    <a:pt x="7915" y="7585"/>
                  </a:lnTo>
                  <a:lnTo>
                    <a:pt x="7963" y="7397"/>
                  </a:lnTo>
                  <a:lnTo>
                    <a:pt x="7915" y="7256"/>
                  </a:lnTo>
                  <a:lnTo>
                    <a:pt x="7868" y="7114"/>
                  </a:lnTo>
                  <a:lnTo>
                    <a:pt x="7774" y="7020"/>
                  </a:lnTo>
                  <a:lnTo>
                    <a:pt x="7680" y="6973"/>
                  </a:lnTo>
                  <a:lnTo>
                    <a:pt x="7633" y="6926"/>
                  </a:lnTo>
                  <a:lnTo>
                    <a:pt x="6926" y="8810"/>
                  </a:lnTo>
                  <a:lnTo>
                    <a:pt x="6219" y="10742"/>
                  </a:lnTo>
                  <a:lnTo>
                    <a:pt x="5560" y="12673"/>
                  </a:lnTo>
                  <a:lnTo>
                    <a:pt x="4995" y="14605"/>
                  </a:lnTo>
                  <a:lnTo>
                    <a:pt x="5183" y="14652"/>
                  </a:lnTo>
                  <a:lnTo>
                    <a:pt x="5371" y="14793"/>
                  </a:lnTo>
                  <a:lnTo>
                    <a:pt x="5466" y="14982"/>
                  </a:lnTo>
                  <a:lnTo>
                    <a:pt x="5466" y="15170"/>
                  </a:lnTo>
                  <a:lnTo>
                    <a:pt x="5419" y="15359"/>
                  </a:lnTo>
                  <a:lnTo>
                    <a:pt x="5324" y="15500"/>
                  </a:lnTo>
                  <a:lnTo>
                    <a:pt x="5183" y="15594"/>
                  </a:lnTo>
                  <a:lnTo>
                    <a:pt x="4947" y="15641"/>
                  </a:lnTo>
                  <a:lnTo>
                    <a:pt x="4712" y="15594"/>
                  </a:lnTo>
                  <a:lnTo>
                    <a:pt x="4712" y="15547"/>
                  </a:lnTo>
                  <a:lnTo>
                    <a:pt x="4900" y="15594"/>
                  </a:lnTo>
                  <a:lnTo>
                    <a:pt x="5089" y="15547"/>
                  </a:lnTo>
                  <a:lnTo>
                    <a:pt x="5230" y="15453"/>
                  </a:lnTo>
                  <a:lnTo>
                    <a:pt x="5324" y="15312"/>
                  </a:lnTo>
                  <a:lnTo>
                    <a:pt x="5371" y="15123"/>
                  </a:lnTo>
                  <a:lnTo>
                    <a:pt x="5371" y="14982"/>
                  </a:lnTo>
                  <a:lnTo>
                    <a:pt x="5277" y="14840"/>
                  </a:lnTo>
                  <a:lnTo>
                    <a:pt x="5136" y="14699"/>
                  </a:lnTo>
                  <a:lnTo>
                    <a:pt x="4947" y="14652"/>
                  </a:lnTo>
                  <a:lnTo>
                    <a:pt x="4476" y="16348"/>
                  </a:lnTo>
                  <a:lnTo>
                    <a:pt x="4052" y="17950"/>
                  </a:lnTo>
                  <a:lnTo>
                    <a:pt x="3346" y="20965"/>
                  </a:lnTo>
                  <a:lnTo>
                    <a:pt x="3487" y="21106"/>
                  </a:lnTo>
                  <a:lnTo>
                    <a:pt x="3534" y="21342"/>
                  </a:lnTo>
                  <a:lnTo>
                    <a:pt x="3534" y="21483"/>
                  </a:lnTo>
                  <a:lnTo>
                    <a:pt x="3440" y="21624"/>
                  </a:lnTo>
                  <a:lnTo>
                    <a:pt x="3299" y="21766"/>
                  </a:lnTo>
                  <a:lnTo>
                    <a:pt x="3157" y="21813"/>
                  </a:lnTo>
                  <a:lnTo>
                    <a:pt x="3157" y="21766"/>
                  </a:lnTo>
                  <a:lnTo>
                    <a:pt x="2733" y="23839"/>
                  </a:lnTo>
                  <a:lnTo>
                    <a:pt x="2451" y="25440"/>
                  </a:lnTo>
                  <a:lnTo>
                    <a:pt x="2403" y="25629"/>
                  </a:lnTo>
                  <a:lnTo>
                    <a:pt x="2545" y="25582"/>
                  </a:lnTo>
                  <a:lnTo>
                    <a:pt x="2827" y="25582"/>
                  </a:lnTo>
                  <a:lnTo>
                    <a:pt x="3016" y="25629"/>
                  </a:lnTo>
                  <a:lnTo>
                    <a:pt x="3157" y="25770"/>
                  </a:lnTo>
                  <a:lnTo>
                    <a:pt x="3251" y="25912"/>
                  </a:lnTo>
                  <a:lnTo>
                    <a:pt x="3299" y="26147"/>
                  </a:lnTo>
                  <a:lnTo>
                    <a:pt x="3251" y="26336"/>
                  </a:lnTo>
                  <a:lnTo>
                    <a:pt x="3110" y="26477"/>
                  </a:lnTo>
                  <a:lnTo>
                    <a:pt x="2969" y="26571"/>
                  </a:lnTo>
                  <a:lnTo>
                    <a:pt x="2780" y="26618"/>
                  </a:lnTo>
                  <a:lnTo>
                    <a:pt x="2733" y="26618"/>
                  </a:lnTo>
                  <a:lnTo>
                    <a:pt x="2592" y="26571"/>
                  </a:lnTo>
                  <a:lnTo>
                    <a:pt x="2498" y="26524"/>
                  </a:lnTo>
                  <a:lnTo>
                    <a:pt x="2403" y="26477"/>
                  </a:lnTo>
                  <a:lnTo>
                    <a:pt x="2309" y="26383"/>
                  </a:lnTo>
                  <a:lnTo>
                    <a:pt x="2309" y="26336"/>
                  </a:lnTo>
                  <a:lnTo>
                    <a:pt x="707" y="35946"/>
                  </a:lnTo>
                  <a:lnTo>
                    <a:pt x="849" y="36040"/>
                  </a:lnTo>
                  <a:lnTo>
                    <a:pt x="990" y="36135"/>
                  </a:lnTo>
                  <a:lnTo>
                    <a:pt x="1037" y="36276"/>
                  </a:lnTo>
                  <a:lnTo>
                    <a:pt x="1084" y="36417"/>
                  </a:lnTo>
                  <a:lnTo>
                    <a:pt x="1037" y="36606"/>
                  </a:lnTo>
                  <a:lnTo>
                    <a:pt x="943" y="36794"/>
                  </a:lnTo>
                  <a:lnTo>
                    <a:pt x="755" y="36888"/>
                  </a:lnTo>
                  <a:lnTo>
                    <a:pt x="566" y="36936"/>
                  </a:lnTo>
                  <a:lnTo>
                    <a:pt x="566" y="36912"/>
                  </a:lnTo>
                  <a:lnTo>
                    <a:pt x="331" y="38443"/>
                  </a:lnTo>
                  <a:lnTo>
                    <a:pt x="95" y="40280"/>
                  </a:lnTo>
                  <a:lnTo>
                    <a:pt x="378" y="40280"/>
                  </a:lnTo>
                  <a:lnTo>
                    <a:pt x="566" y="40328"/>
                  </a:lnTo>
                  <a:lnTo>
                    <a:pt x="707" y="40469"/>
                  </a:lnTo>
                  <a:lnTo>
                    <a:pt x="802" y="40610"/>
                  </a:lnTo>
                  <a:lnTo>
                    <a:pt x="849" y="40846"/>
                  </a:lnTo>
                  <a:lnTo>
                    <a:pt x="755" y="41034"/>
                  </a:lnTo>
                  <a:lnTo>
                    <a:pt x="660" y="41176"/>
                  </a:lnTo>
                  <a:lnTo>
                    <a:pt x="519" y="41270"/>
                  </a:lnTo>
                  <a:lnTo>
                    <a:pt x="331" y="41317"/>
                  </a:lnTo>
                  <a:lnTo>
                    <a:pt x="236" y="41317"/>
                  </a:lnTo>
                  <a:lnTo>
                    <a:pt x="142" y="41270"/>
                  </a:lnTo>
                  <a:lnTo>
                    <a:pt x="1" y="41223"/>
                  </a:lnTo>
                  <a:lnTo>
                    <a:pt x="1" y="41458"/>
                  </a:lnTo>
                  <a:lnTo>
                    <a:pt x="48" y="41600"/>
                  </a:lnTo>
                  <a:lnTo>
                    <a:pt x="95" y="41600"/>
                  </a:lnTo>
                  <a:lnTo>
                    <a:pt x="1697" y="41505"/>
                  </a:lnTo>
                  <a:lnTo>
                    <a:pt x="4194" y="41364"/>
                  </a:lnTo>
                  <a:lnTo>
                    <a:pt x="4429" y="41317"/>
                  </a:lnTo>
                  <a:lnTo>
                    <a:pt x="10931" y="40893"/>
                  </a:lnTo>
                  <a:lnTo>
                    <a:pt x="10931" y="40799"/>
                  </a:lnTo>
                  <a:lnTo>
                    <a:pt x="10931" y="40752"/>
                  </a:lnTo>
                  <a:lnTo>
                    <a:pt x="10978" y="40563"/>
                  </a:lnTo>
                  <a:lnTo>
                    <a:pt x="11119" y="40422"/>
                  </a:lnTo>
                  <a:lnTo>
                    <a:pt x="11260" y="40280"/>
                  </a:lnTo>
                  <a:lnTo>
                    <a:pt x="11637" y="40280"/>
                  </a:lnTo>
                  <a:lnTo>
                    <a:pt x="11731" y="40328"/>
                  </a:lnTo>
                  <a:lnTo>
                    <a:pt x="11826" y="40422"/>
                  </a:lnTo>
                  <a:lnTo>
                    <a:pt x="11920" y="40516"/>
                  </a:lnTo>
                  <a:lnTo>
                    <a:pt x="11873" y="36841"/>
                  </a:lnTo>
                  <a:lnTo>
                    <a:pt x="11731" y="36936"/>
                  </a:lnTo>
                  <a:lnTo>
                    <a:pt x="11590" y="36936"/>
                  </a:lnTo>
                  <a:lnTo>
                    <a:pt x="11355" y="36888"/>
                  </a:lnTo>
                  <a:lnTo>
                    <a:pt x="11213" y="36794"/>
                  </a:lnTo>
                  <a:lnTo>
                    <a:pt x="11072" y="36653"/>
                  </a:lnTo>
                  <a:lnTo>
                    <a:pt x="11072" y="36417"/>
                  </a:lnTo>
                  <a:lnTo>
                    <a:pt x="11119" y="36229"/>
                  </a:lnTo>
                  <a:lnTo>
                    <a:pt x="11213" y="36040"/>
                  </a:lnTo>
                  <a:lnTo>
                    <a:pt x="11355" y="35946"/>
                  </a:lnTo>
                  <a:lnTo>
                    <a:pt x="11590" y="35899"/>
                  </a:lnTo>
                  <a:lnTo>
                    <a:pt x="11731" y="35946"/>
                  </a:lnTo>
                  <a:lnTo>
                    <a:pt x="11873" y="36040"/>
                  </a:lnTo>
                  <a:lnTo>
                    <a:pt x="11731" y="1"/>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2"/>
            <p:cNvSpPr/>
            <p:nvPr/>
          </p:nvSpPr>
          <p:spPr>
            <a:xfrm>
              <a:off x="1386725" y="2376950"/>
              <a:ext cx="23575" cy="22400"/>
            </a:xfrm>
            <a:custGeom>
              <a:avLst/>
              <a:gdLst/>
              <a:ahLst/>
              <a:cxnLst/>
              <a:rect l="l" t="t" r="r" b="b"/>
              <a:pathLst>
                <a:path w="943" h="896" fill="none" extrusionOk="0">
                  <a:moveTo>
                    <a:pt x="471" y="1"/>
                  </a:moveTo>
                  <a:lnTo>
                    <a:pt x="471" y="1"/>
                  </a:lnTo>
                  <a:lnTo>
                    <a:pt x="471" y="1"/>
                  </a:lnTo>
                  <a:lnTo>
                    <a:pt x="471" y="1"/>
                  </a:lnTo>
                  <a:lnTo>
                    <a:pt x="283" y="48"/>
                  </a:lnTo>
                  <a:lnTo>
                    <a:pt x="142" y="142"/>
                  </a:lnTo>
                  <a:lnTo>
                    <a:pt x="47" y="283"/>
                  </a:lnTo>
                  <a:lnTo>
                    <a:pt x="0" y="472"/>
                  </a:lnTo>
                  <a:lnTo>
                    <a:pt x="0" y="472"/>
                  </a:lnTo>
                  <a:lnTo>
                    <a:pt x="47" y="660"/>
                  </a:lnTo>
                  <a:lnTo>
                    <a:pt x="142" y="802"/>
                  </a:lnTo>
                  <a:lnTo>
                    <a:pt x="283" y="896"/>
                  </a:lnTo>
                  <a:lnTo>
                    <a:pt x="471" y="896"/>
                  </a:lnTo>
                  <a:lnTo>
                    <a:pt x="471" y="896"/>
                  </a:lnTo>
                  <a:lnTo>
                    <a:pt x="471" y="896"/>
                  </a:lnTo>
                  <a:lnTo>
                    <a:pt x="471" y="896"/>
                  </a:lnTo>
                  <a:lnTo>
                    <a:pt x="660" y="896"/>
                  </a:lnTo>
                  <a:lnTo>
                    <a:pt x="801" y="802"/>
                  </a:lnTo>
                  <a:lnTo>
                    <a:pt x="895" y="613"/>
                  </a:lnTo>
                  <a:lnTo>
                    <a:pt x="943" y="472"/>
                  </a:lnTo>
                  <a:lnTo>
                    <a:pt x="943" y="425"/>
                  </a:lnTo>
                  <a:lnTo>
                    <a:pt x="943" y="425"/>
                  </a:lnTo>
                  <a:lnTo>
                    <a:pt x="895" y="283"/>
                  </a:lnTo>
                  <a:lnTo>
                    <a:pt x="801" y="142"/>
                  </a:lnTo>
                  <a:lnTo>
                    <a:pt x="660" y="1"/>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2"/>
            <p:cNvSpPr/>
            <p:nvPr/>
          </p:nvSpPr>
          <p:spPr>
            <a:xfrm>
              <a:off x="1181800" y="2321600"/>
              <a:ext cx="22400" cy="23575"/>
            </a:xfrm>
            <a:custGeom>
              <a:avLst/>
              <a:gdLst/>
              <a:ahLst/>
              <a:cxnLst/>
              <a:rect l="l" t="t" r="r" b="b"/>
              <a:pathLst>
                <a:path w="896" h="943" fill="none" extrusionOk="0">
                  <a:moveTo>
                    <a:pt x="471" y="0"/>
                  </a:moveTo>
                  <a:lnTo>
                    <a:pt x="471" y="0"/>
                  </a:lnTo>
                  <a:lnTo>
                    <a:pt x="424" y="0"/>
                  </a:lnTo>
                  <a:lnTo>
                    <a:pt x="424" y="0"/>
                  </a:lnTo>
                  <a:lnTo>
                    <a:pt x="283" y="48"/>
                  </a:lnTo>
                  <a:lnTo>
                    <a:pt x="94" y="142"/>
                  </a:lnTo>
                  <a:lnTo>
                    <a:pt x="0" y="283"/>
                  </a:lnTo>
                  <a:lnTo>
                    <a:pt x="0" y="472"/>
                  </a:lnTo>
                  <a:lnTo>
                    <a:pt x="0" y="472"/>
                  </a:lnTo>
                  <a:lnTo>
                    <a:pt x="0" y="660"/>
                  </a:lnTo>
                  <a:lnTo>
                    <a:pt x="141" y="801"/>
                  </a:lnTo>
                  <a:lnTo>
                    <a:pt x="283" y="896"/>
                  </a:lnTo>
                  <a:lnTo>
                    <a:pt x="471" y="943"/>
                  </a:lnTo>
                  <a:lnTo>
                    <a:pt x="471" y="943"/>
                  </a:lnTo>
                  <a:lnTo>
                    <a:pt x="471" y="943"/>
                  </a:lnTo>
                  <a:lnTo>
                    <a:pt x="471" y="943"/>
                  </a:lnTo>
                  <a:lnTo>
                    <a:pt x="612" y="896"/>
                  </a:lnTo>
                  <a:lnTo>
                    <a:pt x="801" y="801"/>
                  </a:lnTo>
                  <a:lnTo>
                    <a:pt x="895" y="660"/>
                  </a:lnTo>
                  <a:lnTo>
                    <a:pt x="895" y="472"/>
                  </a:lnTo>
                  <a:lnTo>
                    <a:pt x="895" y="472"/>
                  </a:lnTo>
                  <a:lnTo>
                    <a:pt x="895" y="472"/>
                  </a:lnTo>
                  <a:lnTo>
                    <a:pt x="895" y="283"/>
                  </a:lnTo>
                  <a:lnTo>
                    <a:pt x="754" y="142"/>
                  </a:lnTo>
                  <a:lnTo>
                    <a:pt x="612" y="48"/>
                  </a:lnTo>
                  <a:lnTo>
                    <a:pt x="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2"/>
            <p:cNvSpPr/>
            <p:nvPr/>
          </p:nvSpPr>
          <p:spPr>
            <a:xfrm>
              <a:off x="1251275" y="2275675"/>
              <a:ext cx="23575" cy="23575"/>
            </a:xfrm>
            <a:custGeom>
              <a:avLst/>
              <a:gdLst/>
              <a:ahLst/>
              <a:cxnLst/>
              <a:rect l="l" t="t" r="r" b="b"/>
              <a:pathLst>
                <a:path w="943" h="943" fill="none" extrusionOk="0">
                  <a:moveTo>
                    <a:pt x="472" y="0"/>
                  </a:moveTo>
                  <a:lnTo>
                    <a:pt x="472" y="0"/>
                  </a:lnTo>
                  <a:lnTo>
                    <a:pt x="283" y="47"/>
                  </a:lnTo>
                  <a:lnTo>
                    <a:pt x="142" y="141"/>
                  </a:lnTo>
                  <a:lnTo>
                    <a:pt x="48" y="283"/>
                  </a:lnTo>
                  <a:lnTo>
                    <a:pt x="1" y="471"/>
                  </a:lnTo>
                  <a:lnTo>
                    <a:pt x="1" y="471"/>
                  </a:lnTo>
                  <a:lnTo>
                    <a:pt x="48" y="660"/>
                  </a:lnTo>
                  <a:lnTo>
                    <a:pt x="142" y="801"/>
                  </a:lnTo>
                  <a:lnTo>
                    <a:pt x="283" y="895"/>
                  </a:lnTo>
                  <a:lnTo>
                    <a:pt x="472" y="942"/>
                  </a:lnTo>
                  <a:lnTo>
                    <a:pt x="472" y="942"/>
                  </a:lnTo>
                  <a:lnTo>
                    <a:pt x="660" y="895"/>
                  </a:lnTo>
                  <a:lnTo>
                    <a:pt x="801" y="801"/>
                  </a:lnTo>
                  <a:lnTo>
                    <a:pt x="896" y="660"/>
                  </a:lnTo>
                  <a:lnTo>
                    <a:pt x="943" y="471"/>
                  </a:lnTo>
                  <a:lnTo>
                    <a:pt x="943" y="471"/>
                  </a:lnTo>
                  <a:lnTo>
                    <a:pt x="896" y="283"/>
                  </a:lnTo>
                  <a:lnTo>
                    <a:pt x="801" y="141"/>
                  </a:lnTo>
                  <a:lnTo>
                    <a:pt x="660" y="47"/>
                  </a:lnTo>
                  <a:lnTo>
                    <a:pt x="4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2"/>
            <p:cNvSpPr/>
            <p:nvPr/>
          </p:nvSpPr>
          <p:spPr>
            <a:xfrm>
              <a:off x="1387900" y="2262700"/>
              <a:ext cx="23575" cy="23600"/>
            </a:xfrm>
            <a:custGeom>
              <a:avLst/>
              <a:gdLst/>
              <a:ahLst/>
              <a:cxnLst/>
              <a:rect l="l" t="t" r="r" b="b"/>
              <a:pathLst>
                <a:path w="943" h="944" fill="none" extrusionOk="0">
                  <a:moveTo>
                    <a:pt x="472" y="1"/>
                  </a:moveTo>
                  <a:lnTo>
                    <a:pt x="472" y="1"/>
                  </a:lnTo>
                  <a:lnTo>
                    <a:pt x="283" y="48"/>
                  </a:lnTo>
                  <a:lnTo>
                    <a:pt x="142" y="142"/>
                  </a:lnTo>
                  <a:lnTo>
                    <a:pt x="48" y="284"/>
                  </a:lnTo>
                  <a:lnTo>
                    <a:pt x="0" y="425"/>
                  </a:lnTo>
                  <a:lnTo>
                    <a:pt x="0" y="425"/>
                  </a:lnTo>
                  <a:lnTo>
                    <a:pt x="48" y="613"/>
                  </a:lnTo>
                  <a:lnTo>
                    <a:pt x="95" y="755"/>
                  </a:lnTo>
                  <a:lnTo>
                    <a:pt x="283" y="896"/>
                  </a:lnTo>
                  <a:lnTo>
                    <a:pt x="424" y="943"/>
                  </a:lnTo>
                  <a:lnTo>
                    <a:pt x="424" y="943"/>
                  </a:lnTo>
                  <a:lnTo>
                    <a:pt x="472" y="943"/>
                  </a:lnTo>
                  <a:lnTo>
                    <a:pt x="472" y="943"/>
                  </a:lnTo>
                  <a:lnTo>
                    <a:pt x="472" y="943"/>
                  </a:lnTo>
                  <a:lnTo>
                    <a:pt x="472" y="943"/>
                  </a:lnTo>
                  <a:lnTo>
                    <a:pt x="660" y="896"/>
                  </a:lnTo>
                  <a:lnTo>
                    <a:pt x="801" y="802"/>
                  </a:lnTo>
                  <a:lnTo>
                    <a:pt x="896" y="660"/>
                  </a:lnTo>
                  <a:lnTo>
                    <a:pt x="943" y="472"/>
                  </a:lnTo>
                  <a:lnTo>
                    <a:pt x="943" y="472"/>
                  </a:lnTo>
                  <a:lnTo>
                    <a:pt x="943" y="472"/>
                  </a:lnTo>
                  <a:lnTo>
                    <a:pt x="896" y="284"/>
                  </a:lnTo>
                  <a:lnTo>
                    <a:pt x="801" y="142"/>
                  </a:lnTo>
                  <a:lnTo>
                    <a:pt x="660" y="48"/>
                  </a:lnTo>
                  <a:lnTo>
                    <a:pt x="472" y="1"/>
                  </a:lnTo>
                  <a:lnTo>
                    <a:pt x="472" y="1"/>
                  </a:lnTo>
                  <a:lnTo>
                    <a:pt x="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2"/>
            <p:cNvSpPr/>
            <p:nvPr/>
          </p:nvSpPr>
          <p:spPr>
            <a:xfrm>
              <a:off x="1173550" y="2230900"/>
              <a:ext cx="21225" cy="22425"/>
            </a:xfrm>
            <a:custGeom>
              <a:avLst/>
              <a:gdLst/>
              <a:ahLst/>
              <a:cxnLst/>
              <a:rect l="l" t="t" r="r" b="b"/>
              <a:pathLst>
                <a:path w="849" h="897" fill="none" extrusionOk="0">
                  <a:moveTo>
                    <a:pt x="424" y="1"/>
                  </a:moveTo>
                  <a:lnTo>
                    <a:pt x="424" y="1"/>
                  </a:lnTo>
                  <a:lnTo>
                    <a:pt x="236" y="1"/>
                  </a:lnTo>
                  <a:lnTo>
                    <a:pt x="94" y="95"/>
                  </a:lnTo>
                  <a:lnTo>
                    <a:pt x="94" y="95"/>
                  </a:lnTo>
                  <a:lnTo>
                    <a:pt x="0" y="660"/>
                  </a:lnTo>
                  <a:lnTo>
                    <a:pt x="0" y="660"/>
                  </a:lnTo>
                  <a:lnTo>
                    <a:pt x="94" y="802"/>
                  </a:lnTo>
                  <a:lnTo>
                    <a:pt x="189" y="849"/>
                  </a:lnTo>
                  <a:lnTo>
                    <a:pt x="283" y="896"/>
                  </a:lnTo>
                  <a:lnTo>
                    <a:pt x="377" y="896"/>
                  </a:lnTo>
                  <a:lnTo>
                    <a:pt x="377" y="896"/>
                  </a:lnTo>
                  <a:lnTo>
                    <a:pt x="377" y="896"/>
                  </a:lnTo>
                  <a:lnTo>
                    <a:pt x="377" y="896"/>
                  </a:lnTo>
                  <a:lnTo>
                    <a:pt x="424" y="896"/>
                  </a:lnTo>
                  <a:lnTo>
                    <a:pt x="424" y="896"/>
                  </a:lnTo>
                  <a:lnTo>
                    <a:pt x="566" y="896"/>
                  </a:lnTo>
                  <a:lnTo>
                    <a:pt x="707" y="802"/>
                  </a:lnTo>
                  <a:lnTo>
                    <a:pt x="707" y="802"/>
                  </a:lnTo>
                  <a:lnTo>
                    <a:pt x="848" y="660"/>
                  </a:lnTo>
                  <a:lnTo>
                    <a:pt x="848" y="472"/>
                  </a:lnTo>
                  <a:lnTo>
                    <a:pt x="848" y="284"/>
                  </a:lnTo>
                  <a:lnTo>
                    <a:pt x="754" y="142"/>
                  </a:lnTo>
                  <a:lnTo>
                    <a:pt x="754" y="142"/>
                  </a:lnTo>
                  <a:lnTo>
                    <a:pt x="613" y="1"/>
                  </a:lnTo>
                  <a:lnTo>
                    <a:pt x="4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2"/>
            <p:cNvSpPr/>
            <p:nvPr/>
          </p:nvSpPr>
          <p:spPr>
            <a:xfrm>
              <a:off x="1310175" y="2213250"/>
              <a:ext cx="23575" cy="23575"/>
            </a:xfrm>
            <a:custGeom>
              <a:avLst/>
              <a:gdLst/>
              <a:ahLst/>
              <a:cxnLst/>
              <a:rect l="l" t="t" r="r" b="b"/>
              <a:pathLst>
                <a:path w="943" h="943" fill="none" extrusionOk="0">
                  <a:moveTo>
                    <a:pt x="471" y="0"/>
                  </a:moveTo>
                  <a:lnTo>
                    <a:pt x="471" y="0"/>
                  </a:lnTo>
                  <a:lnTo>
                    <a:pt x="471" y="0"/>
                  </a:lnTo>
                  <a:lnTo>
                    <a:pt x="471" y="0"/>
                  </a:lnTo>
                  <a:lnTo>
                    <a:pt x="283" y="47"/>
                  </a:lnTo>
                  <a:lnTo>
                    <a:pt x="141" y="142"/>
                  </a:lnTo>
                  <a:lnTo>
                    <a:pt x="47" y="283"/>
                  </a:lnTo>
                  <a:lnTo>
                    <a:pt x="0" y="471"/>
                  </a:lnTo>
                  <a:lnTo>
                    <a:pt x="0" y="471"/>
                  </a:lnTo>
                  <a:lnTo>
                    <a:pt x="47" y="660"/>
                  </a:lnTo>
                  <a:lnTo>
                    <a:pt x="141" y="801"/>
                  </a:lnTo>
                  <a:lnTo>
                    <a:pt x="283" y="895"/>
                  </a:lnTo>
                  <a:lnTo>
                    <a:pt x="471" y="942"/>
                  </a:lnTo>
                  <a:lnTo>
                    <a:pt x="471" y="942"/>
                  </a:lnTo>
                  <a:lnTo>
                    <a:pt x="471" y="942"/>
                  </a:lnTo>
                  <a:lnTo>
                    <a:pt x="471" y="942"/>
                  </a:lnTo>
                  <a:lnTo>
                    <a:pt x="660" y="895"/>
                  </a:lnTo>
                  <a:lnTo>
                    <a:pt x="801" y="801"/>
                  </a:lnTo>
                  <a:lnTo>
                    <a:pt x="895" y="660"/>
                  </a:lnTo>
                  <a:lnTo>
                    <a:pt x="942" y="471"/>
                  </a:lnTo>
                  <a:lnTo>
                    <a:pt x="942" y="471"/>
                  </a:lnTo>
                  <a:lnTo>
                    <a:pt x="942" y="471"/>
                  </a:lnTo>
                  <a:lnTo>
                    <a:pt x="895" y="283"/>
                  </a:lnTo>
                  <a:lnTo>
                    <a:pt x="801" y="142"/>
                  </a:lnTo>
                  <a:lnTo>
                    <a:pt x="660" y="47"/>
                  </a:lnTo>
                  <a:lnTo>
                    <a:pt x="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2"/>
            <p:cNvSpPr/>
            <p:nvPr/>
          </p:nvSpPr>
          <p:spPr>
            <a:xfrm>
              <a:off x="1239500" y="2168500"/>
              <a:ext cx="22400" cy="23575"/>
            </a:xfrm>
            <a:custGeom>
              <a:avLst/>
              <a:gdLst/>
              <a:ahLst/>
              <a:cxnLst/>
              <a:rect l="l" t="t" r="r" b="b"/>
              <a:pathLst>
                <a:path w="896" h="943" fill="none" extrusionOk="0">
                  <a:moveTo>
                    <a:pt x="424" y="0"/>
                  </a:moveTo>
                  <a:lnTo>
                    <a:pt x="424" y="0"/>
                  </a:lnTo>
                  <a:lnTo>
                    <a:pt x="283" y="47"/>
                  </a:lnTo>
                  <a:lnTo>
                    <a:pt x="95" y="141"/>
                  </a:lnTo>
                  <a:lnTo>
                    <a:pt x="0" y="283"/>
                  </a:lnTo>
                  <a:lnTo>
                    <a:pt x="0" y="471"/>
                  </a:lnTo>
                  <a:lnTo>
                    <a:pt x="0" y="471"/>
                  </a:lnTo>
                  <a:lnTo>
                    <a:pt x="0" y="660"/>
                  </a:lnTo>
                  <a:lnTo>
                    <a:pt x="95" y="801"/>
                  </a:lnTo>
                  <a:lnTo>
                    <a:pt x="283" y="895"/>
                  </a:lnTo>
                  <a:lnTo>
                    <a:pt x="424" y="942"/>
                  </a:lnTo>
                  <a:lnTo>
                    <a:pt x="424" y="942"/>
                  </a:lnTo>
                  <a:lnTo>
                    <a:pt x="613" y="895"/>
                  </a:lnTo>
                  <a:lnTo>
                    <a:pt x="754" y="801"/>
                  </a:lnTo>
                  <a:lnTo>
                    <a:pt x="896" y="660"/>
                  </a:lnTo>
                  <a:lnTo>
                    <a:pt x="896" y="471"/>
                  </a:lnTo>
                  <a:lnTo>
                    <a:pt x="896" y="471"/>
                  </a:lnTo>
                  <a:lnTo>
                    <a:pt x="896" y="283"/>
                  </a:lnTo>
                  <a:lnTo>
                    <a:pt x="754" y="141"/>
                  </a:lnTo>
                  <a:lnTo>
                    <a:pt x="613" y="47"/>
                  </a:lnTo>
                  <a:lnTo>
                    <a:pt x="4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2"/>
            <p:cNvSpPr/>
            <p:nvPr/>
          </p:nvSpPr>
          <p:spPr>
            <a:xfrm>
              <a:off x="1306625" y="2117850"/>
              <a:ext cx="23600" cy="22400"/>
            </a:xfrm>
            <a:custGeom>
              <a:avLst/>
              <a:gdLst/>
              <a:ahLst/>
              <a:cxnLst/>
              <a:rect l="l" t="t" r="r" b="b"/>
              <a:pathLst>
                <a:path w="944" h="896" fill="none" extrusionOk="0">
                  <a:moveTo>
                    <a:pt x="472" y="0"/>
                  </a:moveTo>
                  <a:lnTo>
                    <a:pt x="472" y="0"/>
                  </a:lnTo>
                  <a:lnTo>
                    <a:pt x="283" y="0"/>
                  </a:lnTo>
                  <a:lnTo>
                    <a:pt x="142" y="94"/>
                  </a:lnTo>
                  <a:lnTo>
                    <a:pt x="48" y="283"/>
                  </a:lnTo>
                  <a:lnTo>
                    <a:pt x="1" y="424"/>
                  </a:lnTo>
                  <a:lnTo>
                    <a:pt x="1" y="424"/>
                  </a:lnTo>
                  <a:lnTo>
                    <a:pt x="48" y="613"/>
                  </a:lnTo>
                  <a:lnTo>
                    <a:pt x="142" y="754"/>
                  </a:lnTo>
                  <a:lnTo>
                    <a:pt x="283" y="895"/>
                  </a:lnTo>
                  <a:lnTo>
                    <a:pt x="472" y="895"/>
                  </a:lnTo>
                  <a:lnTo>
                    <a:pt x="472" y="895"/>
                  </a:lnTo>
                  <a:lnTo>
                    <a:pt x="660" y="895"/>
                  </a:lnTo>
                  <a:lnTo>
                    <a:pt x="802" y="754"/>
                  </a:lnTo>
                  <a:lnTo>
                    <a:pt x="896" y="613"/>
                  </a:lnTo>
                  <a:lnTo>
                    <a:pt x="943" y="424"/>
                  </a:lnTo>
                  <a:lnTo>
                    <a:pt x="943" y="424"/>
                  </a:lnTo>
                  <a:lnTo>
                    <a:pt x="896" y="283"/>
                  </a:lnTo>
                  <a:lnTo>
                    <a:pt x="802" y="94"/>
                  </a:lnTo>
                  <a:lnTo>
                    <a:pt x="660" y="0"/>
                  </a:lnTo>
                  <a:lnTo>
                    <a:pt x="4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2"/>
            <p:cNvSpPr/>
            <p:nvPr/>
          </p:nvSpPr>
          <p:spPr>
            <a:xfrm>
              <a:off x="1194750" y="2115500"/>
              <a:ext cx="8275" cy="18850"/>
            </a:xfrm>
            <a:custGeom>
              <a:avLst/>
              <a:gdLst/>
              <a:ahLst/>
              <a:cxnLst/>
              <a:rect l="l" t="t" r="r" b="b"/>
              <a:pathLst>
                <a:path w="331" h="754" fill="none" extrusionOk="0">
                  <a:moveTo>
                    <a:pt x="189" y="0"/>
                  </a:moveTo>
                  <a:lnTo>
                    <a:pt x="189" y="0"/>
                  </a:lnTo>
                  <a:lnTo>
                    <a:pt x="0" y="754"/>
                  </a:lnTo>
                  <a:lnTo>
                    <a:pt x="0" y="754"/>
                  </a:lnTo>
                  <a:lnTo>
                    <a:pt x="142" y="707"/>
                  </a:lnTo>
                  <a:lnTo>
                    <a:pt x="236" y="565"/>
                  </a:lnTo>
                  <a:lnTo>
                    <a:pt x="283" y="471"/>
                  </a:lnTo>
                  <a:lnTo>
                    <a:pt x="330" y="330"/>
                  </a:lnTo>
                  <a:lnTo>
                    <a:pt x="330" y="330"/>
                  </a:lnTo>
                  <a:lnTo>
                    <a:pt x="283" y="141"/>
                  </a:lnTo>
                  <a:lnTo>
                    <a:pt x="18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2"/>
            <p:cNvSpPr/>
            <p:nvPr/>
          </p:nvSpPr>
          <p:spPr>
            <a:xfrm>
              <a:off x="1374950" y="2058950"/>
              <a:ext cx="23575" cy="23575"/>
            </a:xfrm>
            <a:custGeom>
              <a:avLst/>
              <a:gdLst/>
              <a:ahLst/>
              <a:cxnLst/>
              <a:rect l="l" t="t" r="r" b="b"/>
              <a:pathLst>
                <a:path w="943" h="943" fill="none" extrusionOk="0">
                  <a:moveTo>
                    <a:pt x="471" y="1"/>
                  </a:moveTo>
                  <a:lnTo>
                    <a:pt x="471" y="1"/>
                  </a:lnTo>
                  <a:lnTo>
                    <a:pt x="283" y="48"/>
                  </a:lnTo>
                  <a:lnTo>
                    <a:pt x="142" y="142"/>
                  </a:lnTo>
                  <a:lnTo>
                    <a:pt x="47" y="283"/>
                  </a:lnTo>
                  <a:lnTo>
                    <a:pt x="0" y="472"/>
                  </a:lnTo>
                  <a:lnTo>
                    <a:pt x="0" y="472"/>
                  </a:lnTo>
                  <a:lnTo>
                    <a:pt x="47" y="660"/>
                  </a:lnTo>
                  <a:lnTo>
                    <a:pt x="142" y="802"/>
                  </a:lnTo>
                  <a:lnTo>
                    <a:pt x="283" y="896"/>
                  </a:lnTo>
                  <a:lnTo>
                    <a:pt x="471" y="943"/>
                  </a:lnTo>
                  <a:lnTo>
                    <a:pt x="471" y="943"/>
                  </a:lnTo>
                  <a:lnTo>
                    <a:pt x="660" y="896"/>
                  </a:lnTo>
                  <a:lnTo>
                    <a:pt x="801" y="802"/>
                  </a:lnTo>
                  <a:lnTo>
                    <a:pt x="895" y="660"/>
                  </a:lnTo>
                  <a:lnTo>
                    <a:pt x="942" y="472"/>
                  </a:lnTo>
                  <a:lnTo>
                    <a:pt x="942" y="472"/>
                  </a:lnTo>
                  <a:lnTo>
                    <a:pt x="895" y="283"/>
                  </a:lnTo>
                  <a:lnTo>
                    <a:pt x="801" y="142"/>
                  </a:lnTo>
                  <a:lnTo>
                    <a:pt x="660" y="48"/>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2"/>
            <p:cNvSpPr/>
            <p:nvPr/>
          </p:nvSpPr>
          <p:spPr>
            <a:xfrm>
              <a:off x="1245400" y="2057775"/>
              <a:ext cx="23575" cy="22400"/>
            </a:xfrm>
            <a:custGeom>
              <a:avLst/>
              <a:gdLst/>
              <a:ahLst/>
              <a:cxnLst/>
              <a:rect l="l" t="t" r="r" b="b"/>
              <a:pathLst>
                <a:path w="943" h="896" fill="none" extrusionOk="0">
                  <a:moveTo>
                    <a:pt x="471" y="1"/>
                  </a:moveTo>
                  <a:lnTo>
                    <a:pt x="471" y="1"/>
                  </a:lnTo>
                  <a:lnTo>
                    <a:pt x="283" y="1"/>
                  </a:lnTo>
                  <a:lnTo>
                    <a:pt x="141" y="95"/>
                  </a:lnTo>
                  <a:lnTo>
                    <a:pt x="47" y="283"/>
                  </a:lnTo>
                  <a:lnTo>
                    <a:pt x="0" y="425"/>
                  </a:lnTo>
                  <a:lnTo>
                    <a:pt x="0" y="425"/>
                  </a:lnTo>
                  <a:lnTo>
                    <a:pt x="47" y="613"/>
                  </a:lnTo>
                  <a:lnTo>
                    <a:pt x="141" y="754"/>
                  </a:lnTo>
                  <a:lnTo>
                    <a:pt x="283" y="896"/>
                  </a:lnTo>
                  <a:lnTo>
                    <a:pt x="471" y="896"/>
                  </a:lnTo>
                  <a:lnTo>
                    <a:pt x="471" y="896"/>
                  </a:lnTo>
                  <a:lnTo>
                    <a:pt x="471" y="896"/>
                  </a:lnTo>
                  <a:lnTo>
                    <a:pt x="471" y="896"/>
                  </a:lnTo>
                  <a:lnTo>
                    <a:pt x="471" y="896"/>
                  </a:lnTo>
                  <a:lnTo>
                    <a:pt x="612" y="849"/>
                  </a:lnTo>
                  <a:lnTo>
                    <a:pt x="801" y="754"/>
                  </a:lnTo>
                  <a:lnTo>
                    <a:pt x="895" y="613"/>
                  </a:lnTo>
                  <a:lnTo>
                    <a:pt x="942" y="425"/>
                  </a:lnTo>
                  <a:lnTo>
                    <a:pt x="942" y="425"/>
                  </a:lnTo>
                  <a:lnTo>
                    <a:pt x="895" y="283"/>
                  </a:lnTo>
                  <a:lnTo>
                    <a:pt x="801" y="95"/>
                  </a:lnTo>
                  <a:lnTo>
                    <a:pt x="660" y="1"/>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2"/>
            <p:cNvSpPr/>
            <p:nvPr/>
          </p:nvSpPr>
          <p:spPr>
            <a:xfrm>
              <a:off x="1352575" y="1934100"/>
              <a:ext cx="23575" cy="23600"/>
            </a:xfrm>
            <a:custGeom>
              <a:avLst/>
              <a:gdLst/>
              <a:ahLst/>
              <a:cxnLst/>
              <a:rect l="l" t="t" r="r" b="b"/>
              <a:pathLst>
                <a:path w="943" h="944" fill="none" extrusionOk="0">
                  <a:moveTo>
                    <a:pt x="471" y="1"/>
                  </a:moveTo>
                  <a:lnTo>
                    <a:pt x="471" y="1"/>
                  </a:lnTo>
                  <a:lnTo>
                    <a:pt x="471" y="1"/>
                  </a:lnTo>
                  <a:lnTo>
                    <a:pt x="471" y="1"/>
                  </a:lnTo>
                  <a:lnTo>
                    <a:pt x="283" y="48"/>
                  </a:lnTo>
                  <a:lnTo>
                    <a:pt x="141" y="142"/>
                  </a:lnTo>
                  <a:lnTo>
                    <a:pt x="47" y="284"/>
                  </a:lnTo>
                  <a:lnTo>
                    <a:pt x="0" y="472"/>
                  </a:lnTo>
                  <a:lnTo>
                    <a:pt x="0" y="472"/>
                  </a:lnTo>
                  <a:lnTo>
                    <a:pt x="47" y="660"/>
                  </a:lnTo>
                  <a:lnTo>
                    <a:pt x="141" y="802"/>
                  </a:lnTo>
                  <a:lnTo>
                    <a:pt x="283" y="896"/>
                  </a:lnTo>
                  <a:lnTo>
                    <a:pt x="471" y="943"/>
                  </a:lnTo>
                  <a:lnTo>
                    <a:pt x="471" y="943"/>
                  </a:lnTo>
                  <a:lnTo>
                    <a:pt x="471" y="943"/>
                  </a:lnTo>
                  <a:lnTo>
                    <a:pt x="471" y="943"/>
                  </a:lnTo>
                  <a:lnTo>
                    <a:pt x="660" y="896"/>
                  </a:lnTo>
                  <a:lnTo>
                    <a:pt x="801" y="802"/>
                  </a:lnTo>
                  <a:lnTo>
                    <a:pt x="895" y="660"/>
                  </a:lnTo>
                  <a:lnTo>
                    <a:pt x="942" y="472"/>
                  </a:lnTo>
                  <a:lnTo>
                    <a:pt x="942" y="472"/>
                  </a:lnTo>
                  <a:lnTo>
                    <a:pt x="942" y="472"/>
                  </a:lnTo>
                  <a:lnTo>
                    <a:pt x="895" y="284"/>
                  </a:lnTo>
                  <a:lnTo>
                    <a:pt x="801" y="142"/>
                  </a:lnTo>
                  <a:lnTo>
                    <a:pt x="660" y="48"/>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2"/>
            <p:cNvSpPr/>
            <p:nvPr/>
          </p:nvSpPr>
          <p:spPr>
            <a:xfrm>
              <a:off x="1340800" y="1824575"/>
              <a:ext cx="22400" cy="23575"/>
            </a:xfrm>
            <a:custGeom>
              <a:avLst/>
              <a:gdLst/>
              <a:ahLst/>
              <a:cxnLst/>
              <a:rect l="l" t="t" r="r" b="b"/>
              <a:pathLst>
                <a:path w="896" h="943" fill="none" extrusionOk="0">
                  <a:moveTo>
                    <a:pt x="471" y="1"/>
                  </a:moveTo>
                  <a:lnTo>
                    <a:pt x="471" y="1"/>
                  </a:lnTo>
                  <a:lnTo>
                    <a:pt x="283" y="1"/>
                  </a:lnTo>
                  <a:lnTo>
                    <a:pt x="141" y="142"/>
                  </a:lnTo>
                  <a:lnTo>
                    <a:pt x="0" y="283"/>
                  </a:lnTo>
                  <a:lnTo>
                    <a:pt x="0" y="472"/>
                  </a:lnTo>
                  <a:lnTo>
                    <a:pt x="0" y="472"/>
                  </a:lnTo>
                  <a:lnTo>
                    <a:pt x="0" y="613"/>
                  </a:lnTo>
                  <a:lnTo>
                    <a:pt x="141" y="801"/>
                  </a:lnTo>
                  <a:lnTo>
                    <a:pt x="283" y="896"/>
                  </a:lnTo>
                  <a:lnTo>
                    <a:pt x="471" y="896"/>
                  </a:lnTo>
                  <a:lnTo>
                    <a:pt x="471" y="943"/>
                  </a:lnTo>
                  <a:lnTo>
                    <a:pt x="471" y="943"/>
                  </a:lnTo>
                  <a:lnTo>
                    <a:pt x="471" y="943"/>
                  </a:lnTo>
                  <a:lnTo>
                    <a:pt x="660" y="896"/>
                  </a:lnTo>
                  <a:lnTo>
                    <a:pt x="801" y="801"/>
                  </a:lnTo>
                  <a:lnTo>
                    <a:pt x="895" y="660"/>
                  </a:lnTo>
                  <a:lnTo>
                    <a:pt x="895" y="472"/>
                  </a:lnTo>
                  <a:lnTo>
                    <a:pt x="895" y="472"/>
                  </a:lnTo>
                  <a:lnTo>
                    <a:pt x="895" y="472"/>
                  </a:lnTo>
                  <a:lnTo>
                    <a:pt x="895" y="283"/>
                  </a:lnTo>
                  <a:lnTo>
                    <a:pt x="801" y="142"/>
                  </a:lnTo>
                  <a:lnTo>
                    <a:pt x="612" y="1"/>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2"/>
            <p:cNvSpPr/>
            <p:nvPr/>
          </p:nvSpPr>
          <p:spPr>
            <a:xfrm>
              <a:off x="1369050" y="1710325"/>
              <a:ext cx="23575" cy="23600"/>
            </a:xfrm>
            <a:custGeom>
              <a:avLst/>
              <a:gdLst/>
              <a:ahLst/>
              <a:cxnLst/>
              <a:rect l="l" t="t" r="r" b="b"/>
              <a:pathLst>
                <a:path w="943" h="944" fill="none" extrusionOk="0">
                  <a:moveTo>
                    <a:pt x="472" y="1"/>
                  </a:moveTo>
                  <a:lnTo>
                    <a:pt x="472" y="1"/>
                  </a:lnTo>
                  <a:lnTo>
                    <a:pt x="283" y="48"/>
                  </a:lnTo>
                  <a:lnTo>
                    <a:pt x="142" y="142"/>
                  </a:lnTo>
                  <a:lnTo>
                    <a:pt x="48" y="283"/>
                  </a:lnTo>
                  <a:lnTo>
                    <a:pt x="1" y="472"/>
                  </a:lnTo>
                  <a:lnTo>
                    <a:pt x="1" y="472"/>
                  </a:lnTo>
                  <a:lnTo>
                    <a:pt x="48" y="660"/>
                  </a:lnTo>
                  <a:lnTo>
                    <a:pt x="142" y="802"/>
                  </a:lnTo>
                  <a:lnTo>
                    <a:pt x="283" y="896"/>
                  </a:lnTo>
                  <a:lnTo>
                    <a:pt x="472" y="943"/>
                  </a:lnTo>
                  <a:lnTo>
                    <a:pt x="472" y="943"/>
                  </a:lnTo>
                  <a:lnTo>
                    <a:pt x="660" y="896"/>
                  </a:lnTo>
                  <a:lnTo>
                    <a:pt x="802" y="802"/>
                  </a:lnTo>
                  <a:lnTo>
                    <a:pt x="896" y="660"/>
                  </a:lnTo>
                  <a:lnTo>
                    <a:pt x="943" y="472"/>
                  </a:lnTo>
                  <a:lnTo>
                    <a:pt x="943" y="472"/>
                  </a:lnTo>
                  <a:lnTo>
                    <a:pt x="896" y="283"/>
                  </a:lnTo>
                  <a:lnTo>
                    <a:pt x="802" y="142"/>
                  </a:lnTo>
                  <a:lnTo>
                    <a:pt x="660" y="48"/>
                  </a:lnTo>
                  <a:lnTo>
                    <a:pt x="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2"/>
            <p:cNvSpPr/>
            <p:nvPr/>
          </p:nvSpPr>
          <p:spPr>
            <a:xfrm>
              <a:off x="1238325" y="2593675"/>
              <a:ext cx="25925" cy="25925"/>
            </a:xfrm>
            <a:custGeom>
              <a:avLst/>
              <a:gdLst/>
              <a:ahLst/>
              <a:cxnLst/>
              <a:rect l="l" t="t" r="r" b="b"/>
              <a:pathLst>
                <a:path w="1037" h="1037" fill="none" extrusionOk="0">
                  <a:moveTo>
                    <a:pt x="519" y="1037"/>
                  </a:moveTo>
                  <a:lnTo>
                    <a:pt x="519" y="1037"/>
                  </a:lnTo>
                  <a:lnTo>
                    <a:pt x="330" y="989"/>
                  </a:lnTo>
                  <a:lnTo>
                    <a:pt x="142" y="895"/>
                  </a:lnTo>
                  <a:lnTo>
                    <a:pt x="47" y="707"/>
                  </a:lnTo>
                  <a:lnTo>
                    <a:pt x="0" y="518"/>
                  </a:lnTo>
                  <a:lnTo>
                    <a:pt x="0" y="518"/>
                  </a:lnTo>
                  <a:lnTo>
                    <a:pt x="47" y="330"/>
                  </a:lnTo>
                  <a:lnTo>
                    <a:pt x="142" y="141"/>
                  </a:lnTo>
                  <a:lnTo>
                    <a:pt x="283" y="47"/>
                  </a:lnTo>
                  <a:lnTo>
                    <a:pt x="471" y="0"/>
                  </a:lnTo>
                  <a:lnTo>
                    <a:pt x="519" y="0"/>
                  </a:lnTo>
                  <a:lnTo>
                    <a:pt x="519" y="0"/>
                  </a:lnTo>
                  <a:lnTo>
                    <a:pt x="707" y="47"/>
                  </a:lnTo>
                  <a:lnTo>
                    <a:pt x="895" y="141"/>
                  </a:lnTo>
                  <a:lnTo>
                    <a:pt x="990" y="283"/>
                  </a:lnTo>
                  <a:lnTo>
                    <a:pt x="1037" y="518"/>
                  </a:lnTo>
                  <a:lnTo>
                    <a:pt x="1037" y="518"/>
                  </a:lnTo>
                  <a:lnTo>
                    <a:pt x="990" y="707"/>
                  </a:lnTo>
                  <a:lnTo>
                    <a:pt x="895" y="848"/>
                  </a:lnTo>
                  <a:lnTo>
                    <a:pt x="754" y="989"/>
                  </a:lnTo>
                  <a:lnTo>
                    <a:pt x="566" y="1037"/>
                  </a:lnTo>
                  <a:lnTo>
                    <a:pt x="566" y="1037"/>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2"/>
            <p:cNvSpPr/>
            <p:nvPr/>
          </p:nvSpPr>
          <p:spPr>
            <a:xfrm>
              <a:off x="1313700" y="2545375"/>
              <a:ext cx="25925" cy="25950"/>
            </a:xfrm>
            <a:custGeom>
              <a:avLst/>
              <a:gdLst/>
              <a:ahLst/>
              <a:cxnLst/>
              <a:rect l="l" t="t" r="r" b="b"/>
              <a:pathLst>
                <a:path w="1037" h="1038" fill="none" extrusionOk="0">
                  <a:moveTo>
                    <a:pt x="519" y="1037"/>
                  </a:moveTo>
                  <a:lnTo>
                    <a:pt x="519" y="1037"/>
                  </a:lnTo>
                  <a:lnTo>
                    <a:pt x="519" y="1037"/>
                  </a:lnTo>
                  <a:lnTo>
                    <a:pt x="519" y="1037"/>
                  </a:lnTo>
                  <a:lnTo>
                    <a:pt x="330" y="990"/>
                  </a:lnTo>
                  <a:lnTo>
                    <a:pt x="142" y="896"/>
                  </a:lnTo>
                  <a:lnTo>
                    <a:pt x="48" y="707"/>
                  </a:lnTo>
                  <a:lnTo>
                    <a:pt x="0" y="519"/>
                  </a:lnTo>
                  <a:lnTo>
                    <a:pt x="0" y="519"/>
                  </a:lnTo>
                  <a:lnTo>
                    <a:pt x="48" y="330"/>
                  </a:lnTo>
                  <a:lnTo>
                    <a:pt x="189" y="142"/>
                  </a:lnTo>
                  <a:lnTo>
                    <a:pt x="330" y="48"/>
                  </a:lnTo>
                  <a:lnTo>
                    <a:pt x="519" y="1"/>
                  </a:lnTo>
                  <a:lnTo>
                    <a:pt x="519" y="1"/>
                  </a:lnTo>
                  <a:lnTo>
                    <a:pt x="519" y="1"/>
                  </a:lnTo>
                  <a:lnTo>
                    <a:pt x="519" y="1"/>
                  </a:lnTo>
                  <a:lnTo>
                    <a:pt x="754" y="48"/>
                  </a:lnTo>
                  <a:lnTo>
                    <a:pt x="896" y="142"/>
                  </a:lnTo>
                  <a:lnTo>
                    <a:pt x="1037" y="330"/>
                  </a:lnTo>
                  <a:lnTo>
                    <a:pt x="1037" y="519"/>
                  </a:lnTo>
                  <a:lnTo>
                    <a:pt x="1037" y="519"/>
                  </a:lnTo>
                  <a:lnTo>
                    <a:pt x="1037" y="519"/>
                  </a:lnTo>
                  <a:lnTo>
                    <a:pt x="1037" y="707"/>
                  </a:lnTo>
                  <a:lnTo>
                    <a:pt x="896" y="896"/>
                  </a:lnTo>
                  <a:lnTo>
                    <a:pt x="754" y="990"/>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2"/>
            <p:cNvSpPr/>
            <p:nvPr/>
          </p:nvSpPr>
          <p:spPr>
            <a:xfrm>
              <a:off x="1174725" y="2539500"/>
              <a:ext cx="25925" cy="25925"/>
            </a:xfrm>
            <a:custGeom>
              <a:avLst/>
              <a:gdLst/>
              <a:ahLst/>
              <a:cxnLst/>
              <a:rect l="l" t="t" r="r" b="b"/>
              <a:pathLst>
                <a:path w="1037" h="1037" fill="none" extrusionOk="0">
                  <a:moveTo>
                    <a:pt x="519" y="1036"/>
                  </a:moveTo>
                  <a:lnTo>
                    <a:pt x="519" y="1036"/>
                  </a:lnTo>
                  <a:lnTo>
                    <a:pt x="330" y="989"/>
                  </a:lnTo>
                  <a:lnTo>
                    <a:pt x="142" y="895"/>
                  </a:lnTo>
                  <a:lnTo>
                    <a:pt x="47" y="707"/>
                  </a:lnTo>
                  <a:lnTo>
                    <a:pt x="0" y="518"/>
                  </a:lnTo>
                  <a:lnTo>
                    <a:pt x="0" y="518"/>
                  </a:lnTo>
                  <a:lnTo>
                    <a:pt x="47" y="330"/>
                  </a:lnTo>
                  <a:lnTo>
                    <a:pt x="142" y="141"/>
                  </a:lnTo>
                  <a:lnTo>
                    <a:pt x="330" y="47"/>
                  </a:lnTo>
                  <a:lnTo>
                    <a:pt x="519" y="0"/>
                  </a:lnTo>
                  <a:lnTo>
                    <a:pt x="566" y="0"/>
                  </a:lnTo>
                  <a:lnTo>
                    <a:pt x="566" y="0"/>
                  </a:lnTo>
                  <a:lnTo>
                    <a:pt x="754" y="47"/>
                  </a:lnTo>
                  <a:lnTo>
                    <a:pt x="895" y="141"/>
                  </a:lnTo>
                  <a:lnTo>
                    <a:pt x="990" y="330"/>
                  </a:lnTo>
                  <a:lnTo>
                    <a:pt x="1037" y="518"/>
                  </a:lnTo>
                  <a:lnTo>
                    <a:pt x="1037" y="518"/>
                  </a:lnTo>
                  <a:lnTo>
                    <a:pt x="990" y="754"/>
                  </a:lnTo>
                  <a:lnTo>
                    <a:pt x="895" y="895"/>
                  </a:lnTo>
                  <a:lnTo>
                    <a:pt x="707" y="989"/>
                  </a:lnTo>
                  <a:lnTo>
                    <a:pt x="519" y="1036"/>
                  </a:lnTo>
                  <a:lnTo>
                    <a:pt x="519" y="1036"/>
                  </a:lnTo>
                  <a:lnTo>
                    <a:pt x="519" y="1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2"/>
            <p:cNvSpPr/>
            <p:nvPr/>
          </p:nvSpPr>
          <p:spPr>
            <a:xfrm>
              <a:off x="1244200" y="2487675"/>
              <a:ext cx="25950" cy="25925"/>
            </a:xfrm>
            <a:custGeom>
              <a:avLst/>
              <a:gdLst/>
              <a:ahLst/>
              <a:cxnLst/>
              <a:rect l="l" t="t" r="r" b="b"/>
              <a:pathLst>
                <a:path w="1038" h="1037" fill="none" extrusionOk="0">
                  <a:moveTo>
                    <a:pt x="519" y="1037"/>
                  </a:moveTo>
                  <a:lnTo>
                    <a:pt x="519" y="1037"/>
                  </a:lnTo>
                  <a:lnTo>
                    <a:pt x="284" y="1037"/>
                  </a:lnTo>
                  <a:lnTo>
                    <a:pt x="142" y="895"/>
                  </a:lnTo>
                  <a:lnTo>
                    <a:pt x="48" y="754"/>
                  </a:lnTo>
                  <a:lnTo>
                    <a:pt x="1" y="518"/>
                  </a:lnTo>
                  <a:lnTo>
                    <a:pt x="1" y="518"/>
                  </a:lnTo>
                  <a:lnTo>
                    <a:pt x="48" y="330"/>
                  </a:lnTo>
                  <a:lnTo>
                    <a:pt x="142" y="189"/>
                  </a:lnTo>
                  <a:lnTo>
                    <a:pt x="284" y="47"/>
                  </a:lnTo>
                  <a:lnTo>
                    <a:pt x="519" y="0"/>
                  </a:lnTo>
                  <a:lnTo>
                    <a:pt x="519" y="0"/>
                  </a:lnTo>
                  <a:lnTo>
                    <a:pt x="708" y="47"/>
                  </a:lnTo>
                  <a:lnTo>
                    <a:pt x="849" y="141"/>
                  </a:lnTo>
                  <a:lnTo>
                    <a:pt x="990" y="330"/>
                  </a:lnTo>
                  <a:lnTo>
                    <a:pt x="1037" y="518"/>
                  </a:lnTo>
                  <a:lnTo>
                    <a:pt x="1037" y="518"/>
                  </a:lnTo>
                  <a:lnTo>
                    <a:pt x="1037" y="518"/>
                  </a:lnTo>
                  <a:lnTo>
                    <a:pt x="990" y="754"/>
                  </a:lnTo>
                  <a:lnTo>
                    <a:pt x="896" y="895"/>
                  </a:lnTo>
                  <a:lnTo>
                    <a:pt x="708" y="1037"/>
                  </a:lnTo>
                  <a:lnTo>
                    <a:pt x="519" y="1037"/>
                  </a:lnTo>
                  <a:lnTo>
                    <a:pt x="519" y="1037"/>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2"/>
            <p:cNvSpPr/>
            <p:nvPr/>
          </p:nvSpPr>
          <p:spPr>
            <a:xfrm>
              <a:off x="1182975" y="2438200"/>
              <a:ext cx="25925" cy="25925"/>
            </a:xfrm>
            <a:custGeom>
              <a:avLst/>
              <a:gdLst/>
              <a:ahLst/>
              <a:cxnLst/>
              <a:rect l="l" t="t" r="r" b="b"/>
              <a:pathLst>
                <a:path w="1037" h="1037" fill="none" extrusionOk="0">
                  <a:moveTo>
                    <a:pt x="518" y="1037"/>
                  </a:moveTo>
                  <a:lnTo>
                    <a:pt x="518" y="1037"/>
                  </a:lnTo>
                  <a:lnTo>
                    <a:pt x="283" y="1037"/>
                  </a:lnTo>
                  <a:lnTo>
                    <a:pt x="141" y="896"/>
                  </a:lnTo>
                  <a:lnTo>
                    <a:pt x="47" y="754"/>
                  </a:lnTo>
                  <a:lnTo>
                    <a:pt x="0" y="519"/>
                  </a:lnTo>
                  <a:lnTo>
                    <a:pt x="0" y="519"/>
                  </a:lnTo>
                  <a:lnTo>
                    <a:pt x="47" y="330"/>
                  </a:lnTo>
                  <a:lnTo>
                    <a:pt x="141" y="189"/>
                  </a:lnTo>
                  <a:lnTo>
                    <a:pt x="283" y="48"/>
                  </a:lnTo>
                  <a:lnTo>
                    <a:pt x="518" y="0"/>
                  </a:lnTo>
                  <a:lnTo>
                    <a:pt x="518" y="0"/>
                  </a:lnTo>
                  <a:lnTo>
                    <a:pt x="518" y="0"/>
                  </a:lnTo>
                  <a:lnTo>
                    <a:pt x="518" y="0"/>
                  </a:lnTo>
                  <a:lnTo>
                    <a:pt x="707" y="48"/>
                  </a:lnTo>
                  <a:lnTo>
                    <a:pt x="848" y="142"/>
                  </a:lnTo>
                  <a:lnTo>
                    <a:pt x="989" y="330"/>
                  </a:lnTo>
                  <a:lnTo>
                    <a:pt x="1037" y="519"/>
                  </a:lnTo>
                  <a:lnTo>
                    <a:pt x="1037" y="519"/>
                  </a:lnTo>
                  <a:lnTo>
                    <a:pt x="1037" y="519"/>
                  </a:lnTo>
                  <a:lnTo>
                    <a:pt x="989" y="754"/>
                  </a:lnTo>
                  <a:lnTo>
                    <a:pt x="895" y="896"/>
                  </a:lnTo>
                  <a:lnTo>
                    <a:pt x="707" y="1037"/>
                  </a:lnTo>
                  <a:lnTo>
                    <a:pt x="518" y="1037"/>
                  </a:lnTo>
                  <a:lnTo>
                    <a:pt x="518" y="1037"/>
                  </a:lnTo>
                  <a:lnTo>
                    <a:pt x="518"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2"/>
            <p:cNvSpPr/>
            <p:nvPr/>
          </p:nvSpPr>
          <p:spPr>
            <a:xfrm>
              <a:off x="1313700" y="2438200"/>
              <a:ext cx="25925" cy="25925"/>
            </a:xfrm>
            <a:custGeom>
              <a:avLst/>
              <a:gdLst/>
              <a:ahLst/>
              <a:cxnLst/>
              <a:rect l="l" t="t" r="r" b="b"/>
              <a:pathLst>
                <a:path w="1037" h="1037" fill="none" extrusionOk="0">
                  <a:moveTo>
                    <a:pt x="519" y="1037"/>
                  </a:moveTo>
                  <a:lnTo>
                    <a:pt x="519" y="1037"/>
                  </a:lnTo>
                  <a:lnTo>
                    <a:pt x="519" y="1037"/>
                  </a:lnTo>
                  <a:lnTo>
                    <a:pt x="519" y="1037"/>
                  </a:lnTo>
                  <a:lnTo>
                    <a:pt x="330" y="990"/>
                  </a:lnTo>
                  <a:lnTo>
                    <a:pt x="142" y="896"/>
                  </a:lnTo>
                  <a:lnTo>
                    <a:pt x="48" y="754"/>
                  </a:lnTo>
                  <a:lnTo>
                    <a:pt x="0" y="519"/>
                  </a:lnTo>
                  <a:lnTo>
                    <a:pt x="0" y="519"/>
                  </a:lnTo>
                  <a:lnTo>
                    <a:pt x="48" y="330"/>
                  </a:lnTo>
                  <a:lnTo>
                    <a:pt x="189" y="142"/>
                  </a:lnTo>
                  <a:lnTo>
                    <a:pt x="330" y="48"/>
                  </a:lnTo>
                  <a:lnTo>
                    <a:pt x="519" y="0"/>
                  </a:lnTo>
                  <a:lnTo>
                    <a:pt x="519" y="0"/>
                  </a:lnTo>
                  <a:lnTo>
                    <a:pt x="519" y="0"/>
                  </a:lnTo>
                  <a:lnTo>
                    <a:pt x="519" y="0"/>
                  </a:lnTo>
                  <a:lnTo>
                    <a:pt x="754" y="48"/>
                  </a:lnTo>
                  <a:lnTo>
                    <a:pt x="896" y="142"/>
                  </a:lnTo>
                  <a:lnTo>
                    <a:pt x="1037" y="330"/>
                  </a:lnTo>
                  <a:lnTo>
                    <a:pt x="1037" y="519"/>
                  </a:lnTo>
                  <a:lnTo>
                    <a:pt x="1037" y="519"/>
                  </a:lnTo>
                  <a:lnTo>
                    <a:pt x="1037" y="519"/>
                  </a:lnTo>
                  <a:lnTo>
                    <a:pt x="1037" y="754"/>
                  </a:lnTo>
                  <a:lnTo>
                    <a:pt x="896" y="896"/>
                  </a:lnTo>
                  <a:lnTo>
                    <a:pt x="754" y="1037"/>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2"/>
            <p:cNvSpPr/>
            <p:nvPr/>
          </p:nvSpPr>
          <p:spPr>
            <a:xfrm>
              <a:off x="1244200" y="2379300"/>
              <a:ext cx="25950" cy="25950"/>
            </a:xfrm>
            <a:custGeom>
              <a:avLst/>
              <a:gdLst/>
              <a:ahLst/>
              <a:cxnLst/>
              <a:rect l="l" t="t" r="r" b="b"/>
              <a:pathLst>
                <a:path w="1038" h="1038" fill="none" extrusionOk="0">
                  <a:moveTo>
                    <a:pt x="519" y="1037"/>
                  </a:moveTo>
                  <a:lnTo>
                    <a:pt x="519" y="1037"/>
                  </a:lnTo>
                  <a:lnTo>
                    <a:pt x="284" y="990"/>
                  </a:lnTo>
                  <a:lnTo>
                    <a:pt x="142" y="896"/>
                  </a:lnTo>
                  <a:lnTo>
                    <a:pt x="48" y="708"/>
                  </a:lnTo>
                  <a:lnTo>
                    <a:pt x="1" y="519"/>
                  </a:lnTo>
                  <a:lnTo>
                    <a:pt x="1" y="519"/>
                  </a:lnTo>
                  <a:lnTo>
                    <a:pt x="48" y="331"/>
                  </a:lnTo>
                  <a:lnTo>
                    <a:pt x="142" y="142"/>
                  </a:lnTo>
                  <a:lnTo>
                    <a:pt x="284" y="48"/>
                  </a:lnTo>
                  <a:lnTo>
                    <a:pt x="519" y="1"/>
                  </a:lnTo>
                  <a:lnTo>
                    <a:pt x="519" y="1"/>
                  </a:lnTo>
                  <a:lnTo>
                    <a:pt x="708" y="48"/>
                  </a:lnTo>
                  <a:lnTo>
                    <a:pt x="849" y="142"/>
                  </a:lnTo>
                  <a:lnTo>
                    <a:pt x="990" y="284"/>
                  </a:lnTo>
                  <a:lnTo>
                    <a:pt x="1037" y="519"/>
                  </a:lnTo>
                  <a:lnTo>
                    <a:pt x="1037" y="519"/>
                  </a:lnTo>
                  <a:lnTo>
                    <a:pt x="1037" y="519"/>
                  </a:lnTo>
                  <a:lnTo>
                    <a:pt x="990" y="708"/>
                  </a:lnTo>
                  <a:lnTo>
                    <a:pt x="896" y="896"/>
                  </a:lnTo>
                  <a:lnTo>
                    <a:pt x="708" y="990"/>
                  </a:lnTo>
                  <a:lnTo>
                    <a:pt x="519" y="1037"/>
                  </a:lnTo>
                  <a:lnTo>
                    <a:pt x="519" y="1037"/>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2"/>
            <p:cNvSpPr/>
            <p:nvPr/>
          </p:nvSpPr>
          <p:spPr>
            <a:xfrm>
              <a:off x="1384375" y="2375775"/>
              <a:ext cx="27100" cy="27125"/>
            </a:xfrm>
            <a:custGeom>
              <a:avLst/>
              <a:gdLst/>
              <a:ahLst/>
              <a:cxnLst/>
              <a:rect l="l" t="t" r="r" b="b"/>
              <a:pathLst>
                <a:path w="1084" h="1085" fill="none" extrusionOk="0">
                  <a:moveTo>
                    <a:pt x="565" y="1084"/>
                  </a:moveTo>
                  <a:lnTo>
                    <a:pt x="565" y="1084"/>
                  </a:lnTo>
                  <a:lnTo>
                    <a:pt x="518" y="1084"/>
                  </a:lnTo>
                  <a:lnTo>
                    <a:pt x="518" y="1084"/>
                  </a:lnTo>
                  <a:lnTo>
                    <a:pt x="283" y="1037"/>
                  </a:lnTo>
                  <a:lnTo>
                    <a:pt x="141" y="896"/>
                  </a:lnTo>
                  <a:lnTo>
                    <a:pt x="47" y="707"/>
                  </a:lnTo>
                  <a:lnTo>
                    <a:pt x="0" y="472"/>
                  </a:lnTo>
                  <a:lnTo>
                    <a:pt x="0" y="472"/>
                  </a:lnTo>
                  <a:lnTo>
                    <a:pt x="47" y="283"/>
                  </a:lnTo>
                  <a:lnTo>
                    <a:pt x="189" y="142"/>
                  </a:lnTo>
                  <a:lnTo>
                    <a:pt x="330" y="1"/>
                  </a:lnTo>
                  <a:lnTo>
                    <a:pt x="565" y="1"/>
                  </a:lnTo>
                  <a:lnTo>
                    <a:pt x="565" y="1"/>
                  </a:lnTo>
                  <a:lnTo>
                    <a:pt x="565" y="1"/>
                  </a:lnTo>
                  <a:lnTo>
                    <a:pt x="613" y="1"/>
                  </a:lnTo>
                  <a:lnTo>
                    <a:pt x="613" y="1"/>
                  </a:lnTo>
                  <a:lnTo>
                    <a:pt x="801" y="48"/>
                  </a:lnTo>
                  <a:lnTo>
                    <a:pt x="942" y="142"/>
                  </a:lnTo>
                  <a:lnTo>
                    <a:pt x="1084" y="330"/>
                  </a:lnTo>
                  <a:lnTo>
                    <a:pt x="1084" y="519"/>
                  </a:lnTo>
                  <a:lnTo>
                    <a:pt x="1084" y="566"/>
                  </a:lnTo>
                  <a:lnTo>
                    <a:pt x="1084" y="566"/>
                  </a:lnTo>
                  <a:lnTo>
                    <a:pt x="1037" y="754"/>
                  </a:lnTo>
                  <a:lnTo>
                    <a:pt x="942" y="943"/>
                  </a:lnTo>
                  <a:lnTo>
                    <a:pt x="754" y="1037"/>
                  </a:lnTo>
                  <a:lnTo>
                    <a:pt x="565"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2"/>
            <p:cNvSpPr/>
            <p:nvPr/>
          </p:nvSpPr>
          <p:spPr>
            <a:xfrm>
              <a:off x="1317225" y="2325125"/>
              <a:ext cx="25950" cy="25950"/>
            </a:xfrm>
            <a:custGeom>
              <a:avLst/>
              <a:gdLst/>
              <a:ahLst/>
              <a:cxnLst/>
              <a:rect l="l" t="t" r="r" b="b"/>
              <a:pathLst>
                <a:path w="1038" h="1038" fill="none" extrusionOk="0">
                  <a:moveTo>
                    <a:pt x="519" y="1037"/>
                  </a:moveTo>
                  <a:lnTo>
                    <a:pt x="519" y="1037"/>
                  </a:lnTo>
                  <a:lnTo>
                    <a:pt x="519" y="1037"/>
                  </a:lnTo>
                  <a:lnTo>
                    <a:pt x="519" y="1037"/>
                  </a:lnTo>
                  <a:lnTo>
                    <a:pt x="331" y="990"/>
                  </a:lnTo>
                  <a:lnTo>
                    <a:pt x="142" y="896"/>
                  </a:lnTo>
                  <a:lnTo>
                    <a:pt x="48" y="707"/>
                  </a:lnTo>
                  <a:lnTo>
                    <a:pt x="1" y="519"/>
                  </a:lnTo>
                  <a:lnTo>
                    <a:pt x="1" y="519"/>
                  </a:lnTo>
                  <a:lnTo>
                    <a:pt x="48" y="331"/>
                  </a:lnTo>
                  <a:lnTo>
                    <a:pt x="189" y="142"/>
                  </a:lnTo>
                  <a:lnTo>
                    <a:pt x="331" y="48"/>
                  </a:lnTo>
                  <a:lnTo>
                    <a:pt x="519" y="1"/>
                  </a:lnTo>
                  <a:lnTo>
                    <a:pt x="519" y="1"/>
                  </a:lnTo>
                  <a:lnTo>
                    <a:pt x="566" y="1"/>
                  </a:lnTo>
                  <a:lnTo>
                    <a:pt x="566" y="1"/>
                  </a:lnTo>
                  <a:lnTo>
                    <a:pt x="755" y="48"/>
                  </a:lnTo>
                  <a:lnTo>
                    <a:pt x="896" y="142"/>
                  </a:lnTo>
                  <a:lnTo>
                    <a:pt x="1037" y="331"/>
                  </a:lnTo>
                  <a:lnTo>
                    <a:pt x="1037" y="519"/>
                  </a:lnTo>
                  <a:lnTo>
                    <a:pt x="1037" y="519"/>
                  </a:lnTo>
                  <a:lnTo>
                    <a:pt x="1037" y="519"/>
                  </a:lnTo>
                  <a:lnTo>
                    <a:pt x="1037" y="755"/>
                  </a:lnTo>
                  <a:lnTo>
                    <a:pt x="896" y="896"/>
                  </a:lnTo>
                  <a:lnTo>
                    <a:pt x="755" y="990"/>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2"/>
            <p:cNvSpPr/>
            <p:nvPr/>
          </p:nvSpPr>
          <p:spPr>
            <a:xfrm>
              <a:off x="1179425" y="2320425"/>
              <a:ext cx="27125" cy="25925"/>
            </a:xfrm>
            <a:custGeom>
              <a:avLst/>
              <a:gdLst/>
              <a:ahLst/>
              <a:cxnLst/>
              <a:rect l="l" t="t" r="r" b="b"/>
              <a:pathLst>
                <a:path w="1085" h="1037" fill="none" extrusionOk="0">
                  <a:moveTo>
                    <a:pt x="566" y="1037"/>
                  </a:moveTo>
                  <a:lnTo>
                    <a:pt x="566" y="1037"/>
                  </a:lnTo>
                  <a:lnTo>
                    <a:pt x="519" y="1037"/>
                  </a:lnTo>
                  <a:lnTo>
                    <a:pt x="519" y="1037"/>
                  </a:lnTo>
                  <a:lnTo>
                    <a:pt x="331" y="990"/>
                  </a:lnTo>
                  <a:lnTo>
                    <a:pt x="189" y="895"/>
                  </a:lnTo>
                  <a:lnTo>
                    <a:pt x="48" y="707"/>
                  </a:lnTo>
                  <a:lnTo>
                    <a:pt x="1" y="519"/>
                  </a:lnTo>
                  <a:lnTo>
                    <a:pt x="1" y="519"/>
                  </a:lnTo>
                  <a:lnTo>
                    <a:pt x="48" y="330"/>
                  </a:lnTo>
                  <a:lnTo>
                    <a:pt x="189" y="142"/>
                  </a:lnTo>
                  <a:lnTo>
                    <a:pt x="331" y="47"/>
                  </a:lnTo>
                  <a:lnTo>
                    <a:pt x="566" y="0"/>
                  </a:lnTo>
                  <a:lnTo>
                    <a:pt x="566" y="0"/>
                  </a:lnTo>
                  <a:lnTo>
                    <a:pt x="566" y="0"/>
                  </a:lnTo>
                  <a:lnTo>
                    <a:pt x="566" y="0"/>
                  </a:lnTo>
                  <a:lnTo>
                    <a:pt x="755" y="47"/>
                  </a:lnTo>
                  <a:lnTo>
                    <a:pt x="896" y="142"/>
                  </a:lnTo>
                  <a:lnTo>
                    <a:pt x="1037" y="330"/>
                  </a:lnTo>
                  <a:lnTo>
                    <a:pt x="1084" y="519"/>
                  </a:lnTo>
                  <a:lnTo>
                    <a:pt x="1084" y="519"/>
                  </a:lnTo>
                  <a:lnTo>
                    <a:pt x="1084" y="519"/>
                  </a:lnTo>
                  <a:lnTo>
                    <a:pt x="1037" y="707"/>
                  </a:lnTo>
                  <a:lnTo>
                    <a:pt x="896" y="895"/>
                  </a:lnTo>
                  <a:lnTo>
                    <a:pt x="755" y="990"/>
                  </a:lnTo>
                  <a:lnTo>
                    <a:pt x="566"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2"/>
            <p:cNvSpPr/>
            <p:nvPr/>
          </p:nvSpPr>
          <p:spPr>
            <a:xfrm>
              <a:off x="1250100" y="2274500"/>
              <a:ext cx="27125" cy="25925"/>
            </a:xfrm>
            <a:custGeom>
              <a:avLst/>
              <a:gdLst/>
              <a:ahLst/>
              <a:cxnLst/>
              <a:rect l="l" t="t" r="r" b="b"/>
              <a:pathLst>
                <a:path w="1085" h="1037" fill="none" extrusionOk="0">
                  <a:moveTo>
                    <a:pt x="566" y="1036"/>
                  </a:moveTo>
                  <a:lnTo>
                    <a:pt x="566" y="1036"/>
                  </a:lnTo>
                  <a:lnTo>
                    <a:pt x="330" y="989"/>
                  </a:lnTo>
                  <a:lnTo>
                    <a:pt x="189" y="895"/>
                  </a:lnTo>
                  <a:lnTo>
                    <a:pt x="95" y="707"/>
                  </a:lnTo>
                  <a:lnTo>
                    <a:pt x="0" y="518"/>
                  </a:lnTo>
                  <a:lnTo>
                    <a:pt x="0" y="518"/>
                  </a:lnTo>
                  <a:lnTo>
                    <a:pt x="48" y="330"/>
                  </a:lnTo>
                  <a:lnTo>
                    <a:pt x="142" y="141"/>
                  </a:lnTo>
                  <a:lnTo>
                    <a:pt x="330" y="47"/>
                  </a:lnTo>
                  <a:lnTo>
                    <a:pt x="519" y="0"/>
                  </a:lnTo>
                  <a:lnTo>
                    <a:pt x="519" y="0"/>
                  </a:lnTo>
                  <a:lnTo>
                    <a:pt x="519" y="0"/>
                  </a:lnTo>
                  <a:lnTo>
                    <a:pt x="519" y="0"/>
                  </a:lnTo>
                  <a:lnTo>
                    <a:pt x="707" y="0"/>
                  </a:lnTo>
                  <a:lnTo>
                    <a:pt x="896" y="141"/>
                  </a:lnTo>
                  <a:lnTo>
                    <a:pt x="990" y="283"/>
                  </a:lnTo>
                  <a:lnTo>
                    <a:pt x="1084" y="518"/>
                  </a:lnTo>
                  <a:lnTo>
                    <a:pt x="1084" y="518"/>
                  </a:lnTo>
                  <a:lnTo>
                    <a:pt x="1037" y="707"/>
                  </a:lnTo>
                  <a:lnTo>
                    <a:pt x="943" y="848"/>
                  </a:lnTo>
                  <a:lnTo>
                    <a:pt x="754" y="989"/>
                  </a:lnTo>
                  <a:lnTo>
                    <a:pt x="566" y="1036"/>
                  </a:lnTo>
                  <a:lnTo>
                    <a:pt x="566" y="1036"/>
                  </a:lnTo>
                  <a:lnTo>
                    <a:pt x="566" y="1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2"/>
            <p:cNvSpPr/>
            <p:nvPr/>
          </p:nvSpPr>
          <p:spPr>
            <a:xfrm>
              <a:off x="1385550" y="2261525"/>
              <a:ext cx="25925" cy="25950"/>
            </a:xfrm>
            <a:custGeom>
              <a:avLst/>
              <a:gdLst/>
              <a:ahLst/>
              <a:cxnLst/>
              <a:rect l="l" t="t" r="r" b="b"/>
              <a:pathLst>
                <a:path w="1037" h="1038" fill="none" extrusionOk="0">
                  <a:moveTo>
                    <a:pt x="518" y="1037"/>
                  </a:moveTo>
                  <a:lnTo>
                    <a:pt x="518" y="1037"/>
                  </a:lnTo>
                  <a:lnTo>
                    <a:pt x="518" y="1037"/>
                  </a:lnTo>
                  <a:lnTo>
                    <a:pt x="518" y="1037"/>
                  </a:lnTo>
                  <a:lnTo>
                    <a:pt x="330" y="990"/>
                  </a:lnTo>
                  <a:lnTo>
                    <a:pt x="142" y="896"/>
                  </a:lnTo>
                  <a:lnTo>
                    <a:pt x="47" y="707"/>
                  </a:lnTo>
                  <a:lnTo>
                    <a:pt x="0" y="519"/>
                  </a:lnTo>
                  <a:lnTo>
                    <a:pt x="0" y="519"/>
                  </a:lnTo>
                  <a:lnTo>
                    <a:pt x="47" y="283"/>
                  </a:lnTo>
                  <a:lnTo>
                    <a:pt x="142" y="142"/>
                  </a:lnTo>
                  <a:lnTo>
                    <a:pt x="330" y="48"/>
                  </a:lnTo>
                  <a:lnTo>
                    <a:pt x="518" y="1"/>
                  </a:lnTo>
                  <a:lnTo>
                    <a:pt x="518" y="1"/>
                  </a:lnTo>
                  <a:lnTo>
                    <a:pt x="518" y="1"/>
                  </a:lnTo>
                  <a:lnTo>
                    <a:pt x="518" y="1"/>
                  </a:lnTo>
                  <a:lnTo>
                    <a:pt x="754" y="48"/>
                  </a:lnTo>
                  <a:lnTo>
                    <a:pt x="895" y="142"/>
                  </a:lnTo>
                  <a:lnTo>
                    <a:pt x="990" y="283"/>
                  </a:lnTo>
                  <a:lnTo>
                    <a:pt x="1037" y="519"/>
                  </a:lnTo>
                  <a:lnTo>
                    <a:pt x="1037" y="519"/>
                  </a:lnTo>
                  <a:lnTo>
                    <a:pt x="1037" y="519"/>
                  </a:lnTo>
                  <a:lnTo>
                    <a:pt x="990" y="707"/>
                  </a:lnTo>
                  <a:lnTo>
                    <a:pt x="895" y="896"/>
                  </a:lnTo>
                  <a:lnTo>
                    <a:pt x="707" y="990"/>
                  </a:lnTo>
                  <a:lnTo>
                    <a:pt x="518"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2"/>
            <p:cNvSpPr/>
            <p:nvPr/>
          </p:nvSpPr>
          <p:spPr>
            <a:xfrm>
              <a:off x="1309000" y="2212075"/>
              <a:ext cx="25925" cy="25925"/>
            </a:xfrm>
            <a:custGeom>
              <a:avLst/>
              <a:gdLst/>
              <a:ahLst/>
              <a:cxnLst/>
              <a:rect l="l" t="t" r="r" b="b"/>
              <a:pathLst>
                <a:path w="1037" h="1037" fill="none" extrusionOk="0">
                  <a:moveTo>
                    <a:pt x="518" y="1037"/>
                  </a:moveTo>
                  <a:lnTo>
                    <a:pt x="518" y="1037"/>
                  </a:lnTo>
                  <a:lnTo>
                    <a:pt x="518" y="1037"/>
                  </a:lnTo>
                  <a:lnTo>
                    <a:pt x="518" y="1037"/>
                  </a:lnTo>
                  <a:lnTo>
                    <a:pt x="330" y="989"/>
                  </a:lnTo>
                  <a:lnTo>
                    <a:pt x="141" y="895"/>
                  </a:lnTo>
                  <a:lnTo>
                    <a:pt x="47" y="707"/>
                  </a:lnTo>
                  <a:lnTo>
                    <a:pt x="0" y="518"/>
                  </a:lnTo>
                  <a:lnTo>
                    <a:pt x="0" y="518"/>
                  </a:lnTo>
                  <a:lnTo>
                    <a:pt x="47" y="330"/>
                  </a:lnTo>
                  <a:lnTo>
                    <a:pt x="141" y="141"/>
                  </a:lnTo>
                  <a:lnTo>
                    <a:pt x="330" y="47"/>
                  </a:lnTo>
                  <a:lnTo>
                    <a:pt x="518" y="0"/>
                  </a:lnTo>
                  <a:lnTo>
                    <a:pt x="518" y="0"/>
                  </a:lnTo>
                  <a:lnTo>
                    <a:pt x="518" y="0"/>
                  </a:lnTo>
                  <a:lnTo>
                    <a:pt x="565" y="0"/>
                  </a:lnTo>
                  <a:lnTo>
                    <a:pt x="565" y="0"/>
                  </a:lnTo>
                  <a:lnTo>
                    <a:pt x="754" y="47"/>
                  </a:lnTo>
                  <a:lnTo>
                    <a:pt x="895" y="189"/>
                  </a:lnTo>
                  <a:lnTo>
                    <a:pt x="989" y="330"/>
                  </a:lnTo>
                  <a:lnTo>
                    <a:pt x="1036" y="565"/>
                  </a:lnTo>
                  <a:lnTo>
                    <a:pt x="1036" y="565"/>
                  </a:lnTo>
                  <a:lnTo>
                    <a:pt x="989" y="754"/>
                  </a:lnTo>
                  <a:lnTo>
                    <a:pt x="895" y="895"/>
                  </a:lnTo>
                  <a:lnTo>
                    <a:pt x="707" y="989"/>
                  </a:lnTo>
                  <a:lnTo>
                    <a:pt x="518"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2"/>
            <p:cNvSpPr/>
            <p:nvPr/>
          </p:nvSpPr>
          <p:spPr>
            <a:xfrm>
              <a:off x="1238325" y="2167300"/>
              <a:ext cx="25925" cy="25950"/>
            </a:xfrm>
            <a:custGeom>
              <a:avLst/>
              <a:gdLst/>
              <a:ahLst/>
              <a:cxnLst/>
              <a:rect l="l" t="t" r="r" b="b"/>
              <a:pathLst>
                <a:path w="1037" h="1038" fill="none" extrusionOk="0">
                  <a:moveTo>
                    <a:pt x="519" y="1037"/>
                  </a:moveTo>
                  <a:lnTo>
                    <a:pt x="519" y="1037"/>
                  </a:lnTo>
                  <a:lnTo>
                    <a:pt x="330" y="990"/>
                  </a:lnTo>
                  <a:lnTo>
                    <a:pt x="142" y="896"/>
                  </a:lnTo>
                  <a:lnTo>
                    <a:pt x="47" y="755"/>
                  </a:lnTo>
                  <a:lnTo>
                    <a:pt x="0" y="566"/>
                  </a:lnTo>
                  <a:lnTo>
                    <a:pt x="0" y="566"/>
                  </a:lnTo>
                  <a:lnTo>
                    <a:pt x="47" y="331"/>
                  </a:lnTo>
                  <a:lnTo>
                    <a:pt x="142" y="189"/>
                  </a:lnTo>
                  <a:lnTo>
                    <a:pt x="283" y="48"/>
                  </a:lnTo>
                  <a:lnTo>
                    <a:pt x="471" y="1"/>
                  </a:lnTo>
                  <a:lnTo>
                    <a:pt x="519" y="1"/>
                  </a:lnTo>
                  <a:lnTo>
                    <a:pt x="519" y="1"/>
                  </a:lnTo>
                  <a:lnTo>
                    <a:pt x="707" y="48"/>
                  </a:lnTo>
                  <a:lnTo>
                    <a:pt x="895" y="142"/>
                  </a:lnTo>
                  <a:lnTo>
                    <a:pt x="990" y="331"/>
                  </a:lnTo>
                  <a:lnTo>
                    <a:pt x="1037" y="519"/>
                  </a:lnTo>
                  <a:lnTo>
                    <a:pt x="1037" y="519"/>
                  </a:lnTo>
                  <a:lnTo>
                    <a:pt x="990" y="708"/>
                  </a:lnTo>
                  <a:lnTo>
                    <a:pt x="895" y="896"/>
                  </a:lnTo>
                  <a:lnTo>
                    <a:pt x="754" y="990"/>
                  </a:lnTo>
                  <a:lnTo>
                    <a:pt x="566" y="1037"/>
                  </a:lnTo>
                  <a:lnTo>
                    <a:pt x="566" y="1037"/>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2"/>
            <p:cNvSpPr/>
            <p:nvPr/>
          </p:nvSpPr>
          <p:spPr>
            <a:xfrm>
              <a:off x="1378475" y="2152000"/>
              <a:ext cx="27125" cy="27125"/>
            </a:xfrm>
            <a:custGeom>
              <a:avLst/>
              <a:gdLst/>
              <a:ahLst/>
              <a:cxnLst/>
              <a:rect l="l" t="t" r="r" b="b"/>
              <a:pathLst>
                <a:path w="1085" h="1085" fill="none" extrusionOk="0">
                  <a:moveTo>
                    <a:pt x="566" y="1084"/>
                  </a:moveTo>
                  <a:lnTo>
                    <a:pt x="566" y="1084"/>
                  </a:lnTo>
                  <a:lnTo>
                    <a:pt x="519" y="1084"/>
                  </a:lnTo>
                  <a:lnTo>
                    <a:pt x="519" y="1084"/>
                  </a:lnTo>
                  <a:lnTo>
                    <a:pt x="330" y="1037"/>
                  </a:lnTo>
                  <a:lnTo>
                    <a:pt x="142" y="896"/>
                  </a:lnTo>
                  <a:lnTo>
                    <a:pt x="48" y="707"/>
                  </a:lnTo>
                  <a:lnTo>
                    <a:pt x="1" y="519"/>
                  </a:lnTo>
                  <a:lnTo>
                    <a:pt x="1" y="519"/>
                  </a:lnTo>
                  <a:lnTo>
                    <a:pt x="48" y="283"/>
                  </a:lnTo>
                  <a:lnTo>
                    <a:pt x="189" y="142"/>
                  </a:lnTo>
                  <a:lnTo>
                    <a:pt x="330" y="48"/>
                  </a:lnTo>
                  <a:lnTo>
                    <a:pt x="566" y="0"/>
                  </a:lnTo>
                  <a:lnTo>
                    <a:pt x="566" y="0"/>
                  </a:lnTo>
                  <a:lnTo>
                    <a:pt x="566" y="0"/>
                  </a:lnTo>
                  <a:lnTo>
                    <a:pt x="566" y="0"/>
                  </a:lnTo>
                  <a:lnTo>
                    <a:pt x="801" y="48"/>
                  </a:lnTo>
                  <a:lnTo>
                    <a:pt x="943" y="142"/>
                  </a:lnTo>
                  <a:lnTo>
                    <a:pt x="1037" y="330"/>
                  </a:lnTo>
                  <a:lnTo>
                    <a:pt x="1084" y="519"/>
                  </a:lnTo>
                  <a:lnTo>
                    <a:pt x="1084" y="519"/>
                  </a:lnTo>
                  <a:lnTo>
                    <a:pt x="1084" y="566"/>
                  </a:lnTo>
                  <a:lnTo>
                    <a:pt x="1084" y="566"/>
                  </a:lnTo>
                  <a:lnTo>
                    <a:pt x="1037" y="754"/>
                  </a:lnTo>
                  <a:lnTo>
                    <a:pt x="943" y="943"/>
                  </a:lnTo>
                  <a:lnTo>
                    <a:pt x="754" y="1037"/>
                  </a:lnTo>
                  <a:lnTo>
                    <a:pt x="566"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2"/>
            <p:cNvSpPr/>
            <p:nvPr/>
          </p:nvSpPr>
          <p:spPr>
            <a:xfrm>
              <a:off x="1306625" y="2115500"/>
              <a:ext cx="25950" cy="25925"/>
            </a:xfrm>
            <a:custGeom>
              <a:avLst/>
              <a:gdLst/>
              <a:ahLst/>
              <a:cxnLst/>
              <a:rect l="l" t="t" r="r" b="b"/>
              <a:pathLst>
                <a:path w="1038" h="1037" fill="none" extrusionOk="0">
                  <a:moveTo>
                    <a:pt x="519" y="1036"/>
                  </a:moveTo>
                  <a:lnTo>
                    <a:pt x="519" y="1036"/>
                  </a:lnTo>
                  <a:lnTo>
                    <a:pt x="283" y="1036"/>
                  </a:lnTo>
                  <a:lnTo>
                    <a:pt x="142" y="895"/>
                  </a:lnTo>
                  <a:lnTo>
                    <a:pt x="48" y="754"/>
                  </a:lnTo>
                  <a:lnTo>
                    <a:pt x="1" y="565"/>
                  </a:lnTo>
                  <a:lnTo>
                    <a:pt x="1" y="565"/>
                  </a:lnTo>
                  <a:lnTo>
                    <a:pt x="1" y="377"/>
                  </a:lnTo>
                  <a:lnTo>
                    <a:pt x="95" y="188"/>
                  </a:lnTo>
                  <a:lnTo>
                    <a:pt x="283" y="94"/>
                  </a:lnTo>
                  <a:lnTo>
                    <a:pt x="472" y="0"/>
                  </a:lnTo>
                  <a:lnTo>
                    <a:pt x="472" y="0"/>
                  </a:lnTo>
                  <a:lnTo>
                    <a:pt x="707" y="47"/>
                  </a:lnTo>
                  <a:lnTo>
                    <a:pt x="849" y="188"/>
                  </a:lnTo>
                  <a:lnTo>
                    <a:pt x="990" y="377"/>
                  </a:lnTo>
                  <a:lnTo>
                    <a:pt x="1037" y="565"/>
                  </a:lnTo>
                  <a:lnTo>
                    <a:pt x="1037" y="565"/>
                  </a:lnTo>
                  <a:lnTo>
                    <a:pt x="990" y="754"/>
                  </a:lnTo>
                  <a:lnTo>
                    <a:pt x="849" y="895"/>
                  </a:lnTo>
                  <a:lnTo>
                    <a:pt x="707" y="1036"/>
                  </a:lnTo>
                  <a:lnTo>
                    <a:pt x="519" y="1036"/>
                  </a:lnTo>
                  <a:lnTo>
                    <a:pt x="519" y="1036"/>
                  </a:lnTo>
                  <a:lnTo>
                    <a:pt x="519" y="1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2"/>
            <p:cNvSpPr/>
            <p:nvPr/>
          </p:nvSpPr>
          <p:spPr>
            <a:xfrm>
              <a:off x="1373775" y="2057775"/>
              <a:ext cx="25925" cy="25950"/>
            </a:xfrm>
            <a:custGeom>
              <a:avLst/>
              <a:gdLst/>
              <a:ahLst/>
              <a:cxnLst/>
              <a:rect l="l" t="t" r="r" b="b"/>
              <a:pathLst>
                <a:path w="1037" h="1038" fill="none" extrusionOk="0">
                  <a:moveTo>
                    <a:pt x="518" y="1037"/>
                  </a:moveTo>
                  <a:lnTo>
                    <a:pt x="518" y="1037"/>
                  </a:lnTo>
                  <a:lnTo>
                    <a:pt x="330" y="990"/>
                  </a:lnTo>
                  <a:lnTo>
                    <a:pt x="189" y="896"/>
                  </a:lnTo>
                  <a:lnTo>
                    <a:pt x="47" y="754"/>
                  </a:lnTo>
                  <a:lnTo>
                    <a:pt x="0" y="519"/>
                  </a:lnTo>
                  <a:lnTo>
                    <a:pt x="0" y="519"/>
                  </a:lnTo>
                  <a:lnTo>
                    <a:pt x="47" y="330"/>
                  </a:lnTo>
                  <a:lnTo>
                    <a:pt x="141" y="189"/>
                  </a:lnTo>
                  <a:lnTo>
                    <a:pt x="330" y="48"/>
                  </a:lnTo>
                  <a:lnTo>
                    <a:pt x="518" y="1"/>
                  </a:lnTo>
                  <a:lnTo>
                    <a:pt x="518" y="1"/>
                  </a:lnTo>
                  <a:lnTo>
                    <a:pt x="707" y="48"/>
                  </a:lnTo>
                  <a:lnTo>
                    <a:pt x="895" y="142"/>
                  </a:lnTo>
                  <a:lnTo>
                    <a:pt x="1037" y="330"/>
                  </a:lnTo>
                  <a:lnTo>
                    <a:pt x="1037" y="519"/>
                  </a:lnTo>
                  <a:lnTo>
                    <a:pt x="1037" y="519"/>
                  </a:lnTo>
                  <a:lnTo>
                    <a:pt x="1037" y="707"/>
                  </a:lnTo>
                  <a:lnTo>
                    <a:pt x="895" y="896"/>
                  </a:lnTo>
                  <a:lnTo>
                    <a:pt x="754" y="990"/>
                  </a:lnTo>
                  <a:lnTo>
                    <a:pt x="565" y="1037"/>
                  </a:lnTo>
                  <a:lnTo>
                    <a:pt x="565" y="1037"/>
                  </a:lnTo>
                  <a:lnTo>
                    <a:pt x="518"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2"/>
            <p:cNvSpPr/>
            <p:nvPr/>
          </p:nvSpPr>
          <p:spPr>
            <a:xfrm>
              <a:off x="1244200" y="2055425"/>
              <a:ext cx="25950" cy="25925"/>
            </a:xfrm>
            <a:custGeom>
              <a:avLst/>
              <a:gdLst/>
              <a:ahLst/>
              <a:cxnLst/>
              <a:rect l="l" t="t" r="r" b="b"/>
              <a:pathLst>
                <a:path w="1038" h="1037" fill="none" extrusionOk="0">
                  <a:moveTo>
                    <a:pt x="519" y="1037"/>
                  </a:moveTo>
                  <a:lnTo>
                    <a:pt x="519" y="1037"/>
                  </a:lnTo>
                  <a:lnTo>
                    <a:pt x="284" y="1037"/>
                  </a:lnTo>
                  <a:lnTo>
                    <a:pt x="142" y="895"/>
                  </a:lnTo>
                  <a:lnTo>
                    <a:pt x="48" y="754"/>
                  </a:lnTo>
                  <a:lnTo>
                    <a:pt x="1" y="519"/>
                  </a:lnTo>
                  <a:lnTo>
                    <a:pt x="1" y="519"/>
                  </a:lnTo>
                  <a:lnTo>
                    <a:pt x="48" y="330"/>
                  </a:lnTo>
                  <a:lnTo>
                    <a:pt x="142" y="189"/>
                  </a:lnTo>
                  <a:lnTo>
                    <a:pt x="284" y="47"/>
                  </a:lnTo>
                  <a:lnTo>
                    <a:pt x="519" y="0"/>
                  </a:lnTo>
                  <a:lnTo>
                    <a:pt x="519" y="0"/>
                  </a:lnTo>
                  <a:lnTo>
                    <a:pt x="708" y="47"/>
                  </a:lnTo>
                  <a:lnTo>
                    <a:pt x="896" y="189"/>
                  </a:lnTo>
                  <a:lnTo>
                    <a:pt x="990" y="377"/>
                  </a:lnTo>
                  <a:lnTo>
                    <a:pt x="1037" y="566"/>
                  </a:lnTo>
                  <a:lnTo>
                    <a:pt x="1037" y="566"/>
                  </a:lnTo>
                  <a:lnTo>
                    <a:pt x="990" y="754"/>
                  </a:lnTo>
                  <a:lnTo>
                    <a:pt x="849" y="895"/>
                  </a:lnTo>
                  <a:lnTo>
                    <a:pt x="708" y="1037"/>
                  </a:lnTo>
                  <a:lnTo>
                    <a:pt x="519" y="1037"/>
                  </a:lnTo>
                  <a:lnTo>
                    <a:pt x="519" y="1037"/>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2"/>
            <p:cNvSpPr/>
            <p:nvPr/>
          </p:nvSpPr>
          <p:spPr>
            <a:xfrm>
              <a:off x="1303100" y="2003600"/>
              <a:ext cx="25925" cy="25925"/>
            </a:xfrm>
            <a:custGeom>
              <a:avLst/>
              <a:gdLst/>
              <a:ahLst/>
              <a:cxnLst/>
              <a:rect l="l" t="t" r="r" b="b"/>
              <a:pathLst>
                <a:path w="1037" h="1037" fill="none" extrusionOk="0">
                  <a:moveTo>
                    <a:pt x="519" y="1037"/>
                  </a:moveTo>
                  <a:lnTo>
                    <a:pt x="519" y="1037"/>
                  </a:lnTo>
                  <a:lnTo>
                    <a:pt x="330" y="1037"/>
                  </a:lnTo>
                  <a:lnTo>
                    <a:pt x="142" y="896"/>
                  </a:lnTo>
                  <a:lnTo>
                    <a:pt x="48" y="754"/>
                  </a:lnTo>
                  <a:lnTo>
                    <a:pt x="0" y="566"/>
                  </a:lnTo>
                  <a:lnTo>
                    <a:pt x="0" y="566"/>
                  </a:lnTo>
                  <a:lnTo>
                    <a:pt x="0" y="377"/>
                  </a:lnTo>
                  <a:lnTo>
                    <a:pt x="142" y="189"/>
                  </a:lnTo>
                  <a:lnTo>
                    <a:pt x="283" y="48"/>
                  </a:lnTo>
                  <a:lnTo>
                    <a:pt x="472" y="0"/>
                  </a:lnTo>
                  <a:lnTo>
                    <a:pt x="519" y="0"/>
                  </a:lnTo>
                  <a:lnTo>
                    <a:pt x="519" y="0"/>
                  </a:lnTo>
                  <a:lnTo>
                    <a:pt x="519" y="0"/>
                  </a:lnTo>
                  <a:lnTo>
                    <a:pt x="519" y="0"/>
                  </a:lnTo>
                  <a:lnTo>
                    <a:pt x="707" y="48"/>
                  </a:lnTo>
                  <a:lnTo>
                    <a:pt x="896" y="189"/>
                  </a:lnTo>
                  <a:lnTo>
                    <a:pt x="990" y="330"/>
                  </a:lnTo>
                  <a:lnTo>
                    <a:pt x="1037" y="519"/>
                  </a:lnTo>
                  <a:lnTo>
                    <a:pt x="1037" y="519"/>
                  </a:lnTo>
                  <a:lnTo>
                    <a:pt x="990" y="754"/>
                  </a:lnTo>
                  <a:lnTo>
                    <a:pt x="896" y="896"/>
                  </a:lnTo>
                  <a:lnTo>
                    <a:pt x="754" y="990"/>
                  </a:lnTo>
                  <a:lnTo>
                    <a:pt x="519" y="1037"/>
                  </a:lnTo>
                  <a:lnTo>
                    <a:pt x="519" y="1037"/>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2"/>
            <p:cNvSpPr/>
            <p:nvPr/>
          </p:nvSpPr>
          <p:spPr>
            <a:xfrm>
              <a:off x="1351400" y="1932925"/>
              <a:ext cx="25925" cy="25950"/>
            </a:xfrm>
            <a:custGeom>
              <a:avLst/>
              <a:gdLst/>
              <a:ahLst/>
              <a:cxnLst/>
              <a:rect l="l" t="t" r="r" b="b"/>
              <a:pathLst>
                <a:path w="1037" h="1038" fill="none" extrusionOk="0">
                  <a:moveTo>
                    <a:pt x="518" y="1037"/>
                  </a:moveTo>
                  <a:lnTo>
                    <a:pt x="518" y="1037"/>
                  </a:lnTo>
                  <a:lnTo>
                    <a:pt x="518" y="1037"/>
                  </a:lnTo>
                  <a:lnTo>
                    <a:pt x="518" y="1037"/>
                  </a:lnTo>
                  <a:lnTo>
                    <a:pt x="283" y="990"/>
                  </a:lnTo>
                  <a:lnTo>
                    <a:pt x="141" y="896"/>
                  </a:lnTo>
                  <a:lnTo>
                    <a:pt x="47" y="707"/>
                  </a:lnTo>
                  <a:lnTo>
                    <a:pt x="0" y="519"/>
                  </a:lnTo>
                  <a:lnTo>
                    <a:pt x="0" y="519"/>
                  </a:lnTo>
                  <a:lnTo>
                    <a:pt x="47" y="331"/>
                  </a:lnTo>
                  <a:lnTo>
                    <a:pt x="141" y="142"/>
                  </a:lnTo>
                  <a:lnTo>
                    <a:pt x="330" y="48"/>
                  </a:lnTo>
                  <a:lnTo>
                    <a:pt x="518" y="1"/>
                  </a:lnTo>
                  <a:lnTo>
                    <a:pt x="518" y="1"/>
                  </a:lnTo>
                  <a:lnTo>
                    <a:pt x="518" y="1"/>
                  </a:lnTo>
                  <a:lnTo>
                    <a:pt x="518" y="1"/>
                  </a:lnTo>
                  <a:lnTo>
                    <a:pt x="707" y="48"/>
                  </a:lnTo>
                  <a:lnTo>
                    <a:pt x="895" y="142"/>
                  </a:lnTo>
                  <a:lnTo>
                    <a:pt x="989" y="331"/>
                  </a:lnTo>
                  <a:lnTo>
                    <a:pt x="1036" y="519"/>
                  </a:lnTo>
                  <a:lnTo>
                    <a:pt x="1036" y="519"/>
                  </a:lnTo>
                  <a:lnTo>
                    <a:pt x="1036" y="519"/>
                  </a:lnTo>
                  <a:lnTo>
                    <a:pt x="989" y="755"/>
                  </a:lnTo>
                  <a:lnTo>
                    <a:pt x="895" y="896"/>
                  </a:lnTo>
                  <a:lnTo>
                    <a:pt x="707" y="990"/>
                  </a:lnTo>
                  <a:lnTo>
                    <a:pt x="518"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2"/>
            <p:cNvSpPr/>
            <p:nvPr/>
          </p:nvSpPr>
          <p:spPr>
            <a:xfrm>
              <a:off x="1273650" y="1876400"/>
              <a:ext cx="25950" cy="25925"/>
            </a:xfrm>
            <a:custGeom>
              <a:avLst/>
              <a:gdLst/>
              <a:ahLst/>
              <a:cxnLst/>
              <a:rect l="l" t="t" r="r" b="b"/>
              <a:pathLst>
                <a:path w="1038" h="1037" fill="none" extrusionOk="0">
                  <a:moveTo>
                    <a:pt x="519" y="1037"/>
                  </a:moveTo>
                  <a:lnTo>
                    <a:pt x="519" y="1037"/>
                  </a:lnTo>
                  <a:lnTo>
                    <a:pt x="330" y="990"/>
                  </a:lnTo>
                  <a:lnTo>
                    <a:pt x="142" y="896"/>
                  </a:lnTo>
                  <a:lnTo>
                    <a:pt x="48" y="707"/>
                  </a:lnTo>
                  <a:lnTo>
                    <a:pt x="1" y="519"/>
                  </a:lnTo>
                  <a:lnTo>
                    <a:pt x="1" y="519"/>
                  </a:lnTo>
                  <a:lnTo>
                    <a:pt x="48" y="283"/>
                  </a:lnTo>
                  <a:lnTo>
                    <a:pt x="142" y="142"/>
                  </a:lnTo>
                  <a:lnTo>
                    <a:pt x="330" y="48"/>
                  </a:lnTo>
                  <a:lnTo>
                    <a:pt x="519" y="0"/>
                  </a:lnTo>
                  <a:lnTo>
                    <a:pt x="519" y="0"/>
                  </a:lnTo>
                  <a:lnTo>
                    <a:pt x="707" y="48"/>
                  </a:lnTo>
                  <a:lnTo>
                    <a:pt x="896" y="142"/>
                  </a:lnTo>
                  <a:lnTo>
                    <a:pt x="990" y="283"/>
                  </a:lnTo>
                  <a:lnTo>
                    <a:pt x="1037" y="519"/>
                  </a:lnTo>
                  <a:lnTo>
                    <a:pt x="1037" y="519"/>
                  </a:lnTo>
                  <a:lnTo>
                    <a:pt x="990" y="707"/>
                  </a:lnTo>
                  <a:lnTo>
                    <a:pt x="896" y="896"/>
                  </a:lnTo>
                  <a:lnTo>
                    <a:pt x="707" y="990"/>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2"/>
            <p:cNvSpPr/>
            <p:nvPr/>
          </p:nvSpPr>
          <p:spPr>
            <a:xfrm>
              <a:off x="1339600" y="1823400"/>
              <a:ext cx="25950" cy="25925"/>
            </a:xfrm>
            <a:custGeom>
              <a:avLst/>
              <a:gdLst/>
              <a:ahLst/>
              <a:cxnLst/>
              <a:rect l="l" t="t" r="r" b="b"/>
              <a:pathLst>
                <a:path w="1038" h="1037" fill="none" extrusionOk="0">
                  <a:moveTo>
                    <a:pt x="519" y="1037"/>
                  </a:moveTo>
                  <a:lnTo>
                    <a:pt x="519" y="1037"/>
                  </a:lnTo>
                  <a:lnTo>
                    <a:pt x="331" y="990"/>
                  </a:lnTo>
                  <a:lnTo>
                    <a:pt x="189" y="896"/>
                  </a:lnTo>
                  <a:lnTo>
                    <a:pt x="48" y="707"/>
                  </a:lnTo>
                  <a:lnTo>
                    <a:pt x="1" y="519"/>
                  </a:lnTo>
                  <a:lnTo>
                    <a:pt x="1" y="519"/>
                  </a:lnTo>
                  <a:lnTo>
                    <a:pt x="48" y="330"/>
                  </a:lnTo>
                  <a:lnTo>
                    <a:pt x="142" y="142"/>
                  </a:lnTo>
                  <a:lnTo>
                    <a:pt x="284" y="48"/>
                  </a:lnTo>
                  <a:lnTo>
                    <a:pt x="519" y="0"/>
                  </a:lnTo>
                  <a:lnTo>
                    <a:pt x="519" y="0"/>
                  </a:lnTo>
                  <a:lnTo>
                    <a:pt x="519" y="0"/>
                  </a:lnTo>
                  <a:lnTo>
                    <a:pt x="519" y="0"/>
                  </a:lnTo>
                  <a:lnTo>
                    <a:pt x="566" y="0"/>
                  </a:lnTo>
                  <a:lnTo>
                    <a:pt x="566" y="0"/>
                  </a:lnTo>
                  <a:lnTo>
                    <a:pt x="755" y="48"/>
                  </a:lnTo>
                  <a:lnTo>
                    <a:pt x="896" y="142"/>
                  </a:lnTo>
                  <a:lnTo>
                    <a:pt x="1037" y="330"/>
                  </a:lnTo>
                  <a:lnTo>
                    <a:pt x="1037" y="519"/>
                  </a:lnTo>
                  <a:lnTo>
                    <a:pt x="1037" y="519"/>
                  </a:lnTo>
                  <a:lnTo>
                    <a:pt x="990" y="707"/>
                  </a:lnTo>
                  <a:lnTo>
                    <a:pt x="896" y="848"/>
                  </a:lnTo>
                  <a:lnTo>
                    <a:pt x="755" y="990"/>
                  </a:lnTo>
                  <a:lnTo>
                    <a:pt x="566" y="1037"/>
                  </a:lnTo>
                  <a:lnTo>
                    <a:pt x="566" y="1037"/>
                  </a:lnTo>
                  <a:lnTo>
                    <a:pt x="519" y="10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2"/>
            <p:cNvSpPr/>
            <p:nvPr/>
          </p:nvSpPr>
          <p:spPr>
            <a:xfrm>
              <a:off x="1366700" y="1709150"/>
              <a:ext cx="27100" cy="27125"/>
            </a:xfrm>
            <a:custGeom>
              <a:avLst/>
              <a:gdLst/>
              <a:ahLst/>
              <a:cxnLst/>
              <a:rect l="l" t="t" r="r" b="b"/>
              <a:pathLst>
                <a:path w="1084" h="1085" fill="none" extrusionOk="0">
                  <a:moveTo>
                    <a:pt x="566" y="1084"/>
                  </a:moveTo>
                  <a:lnTo>
                    <a:pt x="566" y="1084"/>
                  </a:lnTo>
                  <a:lnTo>
                    <a:pt x="330" y="1084"/>
                  </a:lnTo>
                  <a:lnTo>
                    <a:pt x="189" y="943"/>
                  </a:lnTo>
                  <a:lnTo>
                    <a:pt x="48" y="754"/>
                  </a:lnTo>
                  <a:lnTo>
                    <a:pt x="0" y="566"/>
                  </a:lnTo>
                  <a:lnTo>
                    <a:pt x="0" y="566"/>
                  </a:lnTo>
                  <a:lnTo>
                    <a:pt x="48" y="330"/>
                  </a:lnTo>
                  <a:lnTo>
                    <a:pt x="189" y="189"/>
                  </a:lnTo>
                  <a:lnTo>
                    <a:pt x="330" y="48"/>
                  </a:lnTo>
                  <a:lnTo>
                    <a:pt x="566" y="1"/>
                  </a:lnTo>
                  <a:lnTo>
                    <a:pt x="566" y="1"/>
                  </a:lnTo>
                  <a:lnTo>
                    <a:pt x="566" y="1"/>
                  </a:lnTo>
                  <a:lnTo>
                    <a:pt x="801" y="48"/>
                  </a:lnTo>
                  <a:lnTo>
                    <a:pt x="943" y="142"/>
                  </a:lnTo>
                  <a:lnTo>
                    <a:pt x="1084" y="330"/>
                  </a:lnTo>
                  <a:lnTo>
                    <a:pt x="1084" y="519"/>
                  </a:lnTo>
                  <a:lnTo>
                    <a:pt x="1084" y="566"/>
                  </a:lnTo>
                  <a:lnTo>
                    <a:pt x="1084" y="566"/>
                  </a:lnTo>
                  <a:lnTo>
                    <a:pt x="1084" y="754"/>
                  </a:lnTo>
                  <a:lnTo>
                    <a:pt x="943" y="943"/>
                  </a:lnTo>
                  <a:lnTo>
                    <a:pt x="754" y="1084"/>
                  </a:lnTo>
                  <a:lnTo>
                    <a:pt x="566" y="1084"/>
                  </a:lnTo>
                  <a:lnTo>
                    <a:pt x="566" y="1084"/>
                  </a:lnTo>
                  <a:lnTo>
                    <a:pt x="566" y="1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2"/>
            <p:cNvSpPr/>
            <p:nvPr/>
          </p:nvSpPr>
          <p:spPr>
            <a:xfrm>
              <a:off x="1115825" y="1590200"/>
              <a:ext cx="298000" cy="1040000"/>
            </a:xfrm>
            <a:custGeom>
              <a:avLst/>
              <a:gdLst/>
              <a:ahLst/>
              <a:cxnLst/>
              <a:rect l="l" t="t" r="r" b="b"/>
              <a:pathLst>
                <a:path w="11920" h="41600" fill="none" extrusionOk="0">
                  <a:moveTo>
                    <a:pt x="11731" y="1"/>
                  </a:moveTo>
                  <a:lnTo>
                    <a:pt x="11731" y="1"/>
                  </a:lnTo>
                  <a:lnTo>
                    <a:pt x="11166" y="660"/>
                  </a:lnTo>
                  <a:lnTo>
                    <a:pt x="10601" y="1461"/>
                  </a:lnTo>
                  <a:lnTo>
                    <a:pt x="10601" y="1461"/>
                  </a:lnTo>
                  <a:lnTo>
                    <a:pt x="10459" y="1602"/>
                  </a:lnTo>
                  <a:lnTo>
                    <a:pt x="10459" y="1602"/>
                  </a:lnTo>
                  <a:lnTo>
                    <a:pt x="9706" y="2780"/>
                  </a:lnTo>
                  <a:lnTo>
                    <a:pt x="8999" y="4052"/>
                  </a:lnTo>
                  <a:lnTo>
                    <a:pt x="8339" y="5418"/>
                  </a:lnTo>
                  <a:lnTo>
                    <a:pt x="7680" y="6926"/>
                  </a:lnTo>
                  <a:lnTo>
                    <a:pt x="7680" y="6926"/>
                  </a:lnTo>
                  <a:lnTo>
                    <a:pt x="7680" y="6926"/>
                  </a:lnTo>
                  <a:lnTo>
                    <a:pt x="7821" y="6973"/>
                  </a:lnTo>
                  <a:lnTo>
                    <a:pt x="7915" y="7114"/>
                  </a:lnTo>
                  <a:lnTo>
                    <a:pt x="8010" y="7208"/>
                  </a:lnTo>
                  <a:lnTo>
                    <a:pt x="8010" y="7397"/>
                  </a:lnTo>
                  <a:lnTo>
                    <a:pt x="8010" y="7397"/>
                  </a:lnTo>
                  <a:lnTo>
                    <a:pt x="8010" y="7585"/>
                  </a:lnTo>
                  <a:lnTo>
                    <a:pt x="7868" y="7727"/>
                  </a:lnTo>
                  <a:lnTo>
                    <a:pt x="7727" y="7868"/>
                  </a:lnTo>
                  <a:lnTo>
                    <a:pt x="7491" y="7915"/>
                  </a:lnTo>
                  <a:lnTo>
                    <a:pt x="7491" y="7915"/>
                  </a:lnTo>
                  <a:lnTo>
                    <a:pt x="7303" y="7868"/>
                  </a:lnTo>
                  <a:lnTo>
                    <a:pt x="7303" y="7868"/>
                  </a:lnTo>
                  <a:lnTo>
                    <a:pt x="7303" y="7821"/>
                  </a:lnTo>
                  <a:lnTo>
                    <a:pt x="7303" y="7821"/>
                  </a:lnTo>
                  <a:lnTo>
                    <a:pt x="7491" y="7868"/>
                  </a:lnTo>
                  <a:lnTo>
                    <a:pt x="7491" y="7868"/>
                  </a:lnTo>
                  <a:lnTo>
                    <a:pt x="7680" y="7821"/>
                  </a:lnTo>
                  <a:lnTo>
                    <a:pt x="7821" y="7727"/>
                  </a:lnTo>
                  <a:lnTo>
                    <a:pt x="7915" y="7585"/>
                  </a:lnTo>
                  <a:lnTo>
                    <a:pt x="7963" y="7397"/>
                  </a:lnTo>
                  <a:lnTo>
                    <a:pt x="7963" y="7397"/>
                  </a:lnTo>
                  <a:lnTo>
                    <a:pt x="7915" y="7256"/>
                  </a:lnTo>
                  <a:lnTo>
                    <a:pt x="7868" y="7114"/>
                  </a:lnTo>
                  <a:lnTo>
                    <a:pt x="7774" y="7020"/>
                  </a:lnTo>
                  <a:lnTo>
                    <a:pt x="7680" y="6973"/>
                  </a:lnTo>
                  <a:lnTo>
                    <a:pt x="7680" y="6973"/>
                  </a:lnTo>
                  <a:lnTo>
                    <a:pt x="7633" y="6926"/>
                  </a:lnTo>
                  <a:lnTo>
                    <a:pt x="7633" y="6926"/>
                  </a:lnTo>
                  <a:lnTo>
                    <a:pt x="6926" y="8810"/>
                  </a:lnTo>
                  <a:lnTo>
                    <a:pt x="6219" y="10742"/>
                  </a:lnTo>
                  <a:lnTo>
                    <a:pt x="5560" y="12673"/>
                  </a:lnTo>
                  <a:lnTo>
                    <a:pt x="4995" y="14605"/>
                  </a:lnTo>
                  <a:lnTo>
                    <a:pt x="4995" y="14605"/>
                  </a:lnTo>
                  <a:lnTo>
                    <a:pt x="4995" y="14605"/>
                  </a:lnTo>
                  <a:lnTo>
                    <a:pt x="5183" y="14652"/>
                  </a:lnTo>
                  <a:lnTo>
                    <a:pt x="5371" y="14793"/>
                  </a:lnTo>
                  <a:lnTo>
                    <a:pt x="5466" y="14982"/>
                  </a:lnTo>
                  <a:lnTo>
                    <a:pt x="5466" y="15170"/>
                  </a:lnTo>
                  <a:lnTo>
                    <a:pt x="5466" y="15170"/>
                  </a:lnTo>
                  <a:lnTo>
                    <a:pt x="5419" y="15359"/>
                  </a:lnTo>
                  <a:lnTo>
                    <a:pt x="5324" y="15500"/>
                  </a:lnTo>
                  <a:lnTo>
                    <a:pt x="5183" y="15594"/>
                  </a:lnTo>
                  <a:lnTo>
                    <a:pt x="4947" y="15641"/>
                  </a:lnTo>
                  <a:lnTo>
                    <a:pt x="4947" y="15641"/>
                  </a:lnTo>
                  <a:lnTo>
                    <a:pt x="4947" y="15641"/>
                  </a:lnTo>
                  <a:lnTo>
                    <a:pt x="4947" y="15641"/>
                  </a:lnTo>
                  <a:lnTo>
                    <a:pt x="4947" y="15641"/>
                  </a:lnTo>
                  <a:lnTo>
                    <a:pt x="4947" y="15641"/>
                  </a:lnTo>
                  <a:lnTo>
                    <a:pt x="4712" y="15594"/>
                  </a:lnTo>
                  <a:lnTo>
                    <a:pt x="4712" y="15547"/>
                  </a:lnTo>
                  <a:lnTo>
                    <a:pt x="4712" y="15547"/>
                  </a:lnTo>
                  <a:lnTo>
                    <a:pt x="4900" y="15594"/>
                  </a:lnTo>
                  <a:lnTo>
                    <a:pt x="4900" y="15594"/>
                  </a:lnTo>
                  <a:lnTo>
                    <a:pt x="4900" y="15594"/>
                  </a:lnTo>
                  <a:lnTo>
                    <a:pt x="4900" y="15594"/>
                  </a:lnTo>
                  <a:lnTo>
                    <a:pt x="5089" y="15547"/>
                  </a:lnTo>
                  <a:lnTo>
                    <a:pt x="5230" y="15453"/>
                  </a:lnTo>
                  <a:lnTo>
                    <a:pt x="5324" y="15312"/>
                  </a:lnTo>
                  <a:lnTo>
                    <a:pt x="5371" y="15123"/>
                  </a:lnTo>
                  <a:lnTo>
                    <a:pt x="5371" y="15123"/>
                  </a:lnTo>
                  <a:lnTo>
                    <a:pt x="5371" y="14982"/>
                  </a:lnTo>
                  <a:lnTo>
                    <a:pt x="5277" y="14840"/>
                  </a:lnTo>
                  <a:lnTo>
                    <a:pt x="5136" y="14699"/>
                  </a:lnTo>
                  <a:lnTo>
                    <a:pt x="4947" y="14652"/>
                  </a:lnTo>
                  <a:lnTo>
                    <a:pt x="4947" y="14652"/>
                  </a:lnTo>
                  <a:lnTo>
                    <a:pt x="4947" y="14652"/>
                  </a:lnTo>
                  <a:lnTo>
                    <a:pt x="4947" y="14652"/>
                  </a:lnTo>
                  <a:lnTo>
                    <a:pt x="4476" y="16348"/>
                  </a:lnTo>
                  <a:lnTo>
                    <a:pt x="4052" y="17950"/>
                  </a:lnTo>
                  <a:lnTo>
                    <a:pt x="3346" y="20965"/>
                  </a:lnTo>
                  <a:lnTo>
                    <a:pt x="3346" y="20965"/>
                  </a:lnTo>
                  <a:lnTo>
                    <a:pt x="3487" y="21106"/>
                  </a:lnTo>
                  <a:lnTo>
                    <a:pt x="3534" y="21342"/>
                  </a:lnTo>
                  <a:lnTo>
                    <a:pt x="3534" y="21342"/>
                  </a:lnTo>
                  <a:lnTo>
                    <a:pt x="3534" y="21483"/>
                  </a:lnTo>
                  <a:lnTo>
                    <a:pt x="3440" y="21624"/>
                  </a:lnTo>
                  <a:lnTo>
                    <a:pt x="3299" y="21766"/>
                  </a:lnTo>
                  <a:lnTo>
                    <a:pt x="3157" y="21813"/>
                  </a:lnTo>
                  <a:lnTo>
                    <a:pt x="3157" y="21813"/>
                  </a:lnTo>
                  <a:lnTo>
                    <a:pt x="3157" y="21766"/>
                  </a:lnTo>
                  <a:lnTo>
                    <a:pt x="3157" y="21766"/>
                  </a:lnTo>
                  <a:lnTo>
                    <a:pt x="2733" y="23839"/>
                  </a:lnTo>
                  <a:lnTo>
                    <a:pt x="2451" y="25440"/>
                  </a:lnTo>
                  <a:lnTo>
                    <a:pt x="2451" y="25440"/>
                  </a:lnTo>
                  <a:lnTo>
                    <a:pt x="2403" y="25629"/>
                  </a:lnTo>
                  <a:lnTo>
                    <a:pt x="2403" y="25629"/>
                  </a:lnTo>
                  <a:lnTo>
                    <a:pt x="2545" y="25582"/>
                  </a:lnTo>
                  <a:lnTo>
                    <a:pt x="2686" y="25582"/>
                  </a:lnTo>
                  <a:lnTo>
                    <a:pt x="2686" y="25582"/>
                  </a:lnTo>
                  <a:lnTo>
                    <a:pt x="2686" y="25582"/>
                  </a:lnTo>
                  <a:lnTo>
                    <a:pt x="2733" y="25582"/>
                  </a:lnTo>
                  <a:lnTo>
                    <a:pt x="2733" y="25582"/>
                  </a:lnTo>
                  <a:lnTo>
                    <a:pt x="2780" y="25582"/>
                  </a:lnTo>
                  <a:lnTo>
                    <a:pt x="2780" y="25582"/>
                  </a:lnTo>
                  <a:lnTo>
                    <a:pt x="2827" y="25582"/>
                  </a:lnTo>
                  <a:lnTo>
                    <a:pt x="2827" y="25582"/>
                  </a:lnTo>
                  <a:lnTo>
                    <a:pt x="3016" y="25629"/>
                  </a:lnTo>
                  <a:lnTo>
                    <a:pt x="3157" y="25770"/>
                  </a:lnTo>
                  <a:lnTo>
                    <a:pt x="3251" y="25912"/>
                  </a:lnTo>
                  <a:lnTo>
                    <a:pt x="3299" y="26147"/>
                  </a:lnTo>
                  <a:lnTo>
                    <a:pt x="3299" y="26147"/>
                  </a:lnTo>
                  <a:lnTo>
                    <a:pt x="3251" y="26336"/>
                  </a:lnTo>
                  <a:lnTo>
                    <a:pt x="3110" y="26477"/>
                  </a:lnTo>
                  <a:lnTo>
                    <a:pt x="2969" y="26571"/>
                  </a:lnTo>
                  <a:lnTo>
                    <a:pt x="2780" y="26618"/>
                  </a:lnTo>
                  <a:lnTo>
                    <a:pt x="2780" y="26618"/>
                  </a:lnTo>
                  <a:lnTo>
                    <a:pt x="2733" y="26618"/>
                  </a:lnTo>
                  <a:lnTo>
                    <a:pt x="2733" y="26618"/>
                  </a:lnTo>
                  <a:lnTo>
                    <a:pt x="2733" y="26618"/>
                  </a:lnTo>
                  <a:lnTo>
                    <a:pt x="2733" y="26618"/>
                  </a:lnTo>
                  <a:lnTo>
                    <a:pt x="2592" y="26571"/>
                  </a:lnTo>
                  <a:lnTo>
                    <a:pt x="2498" y="26524"/>
                  </a:lnTo>
                  <a:lnTo>
                    <a:pt x="2403" y="26477"/>
                  </a:lnTo>
                  <a:lnTo>
                    <a:pt x="2309" y="26383"/>
                  </a:lnTo>
                  <a:lnTo>
                    <a:pt x="2309" y="26383"/>
                  </a:lnTo>
                  <a:lnTo>
                    <a:pt x="2309" y="26336"/>
                  </a:lnTo>
                  <a:lnTo>
                    <a:pt x="2309" y="26336"/>
                  </a:lnTo>
                  <a:lnTo>
                    <a:pt x="707" y="35946"/>
                  </a:lnTo>
                  <a:lnTo>
                    <a:pt x="707" y="35946"/>
                  </a:lnTo>
                  <a:lnTo>
                    <a:pt x="849" y="36040"/>
                  </a:lnTo>
                  <a:lnTo>
                    <a:pt x="990" y="36135"/>
                  </a:lnTo>
                  <a:lnTo>
                    <a:pt x="1037" y="36276"/>
                  </a:lnTo>
                  <a:lnTo>
                    <a:pt x="1084" y="36417"/>
                  </a:lnTo>
                  <a:lnTo>
                    <a:pt x="1084" y="36417"/>
                  </a:lnTo>
                  <a:lnTo>
                    <a:pt x="1037" y="36606"/>
                  </a:lnTo>
                  <a:lnTo>
                    <a:pt x="943" y="36794"/>
                  </a:lnTo>
                  <a:lnTo>
                    <a:pt x="755" y="36888"/>
                  </a:lnTo>
                  <a:lnTo>
                    <a:pt x="566" y="36936"/>
                  </a:lnTo>
                  <a:lnTo>
                    <a:pt x="566" y="36936"/>
                  </a:lnTo>
                  <a:lnTo>
                    <a:pt x="566" y="36888"/>
                  </a:lnTo>
                  <a:lnTo>
                    <a:pt x="566" y="36888"/>
                  </a:lnTo>
                  <a:lnTo>
                    <a:pt x="707" y="36841"/>
                  </a:lnTo>
                  <a:lnTo>
                    <a:pt x="802" y="36794"/>
                  </a:lnTo>
                  <a:lnTo>
                    <a:pt x="896" y="36700"/>
                  </a:lnTo>
                  <a:lnTo>
                    <a:pt x="990" y="36606"/>
                  </a:lnTo>
                  <a:lnTo>
                    <a:pt x="990" y="36606"/>
                  </a:lnTo>
                  <a:lnTo>
                    <a:pt x="990" y="36417"/>
                  </a:lnTo>
                  <a:lnTo>
                    <a:pt x="990" y="36229"/>
                  </a:lnTo>
                  <a:lnTo>
                    <a:pt x="849" y="36088"/>
                  </a:lnTo>
                  <a:lnTo>
                    <a:pt x="707" y="35993"/>
                  </a:lnTo>
                  <a:lnTo>
                    <a:pt x="707" y="35993"/>
                  </a:lnTo>
                  <a:lnTo>
                    <a:pt x="707" y="35993"/>
                  </a:lnTo>
                  <a:lnTo>
                    <a:pt x="331" y="38443"/>
                  </a:lnTo>
                  <a:lnTo>
                    <a:pt x="95" y="40280"/>
                  </a:lnTo>
                  <a:lnTo>
                    <a:pt x="95" y="40280"/>
                  </a:lnTo>
                  <a:lnTo>
                    <a:pt x="236" y="40280"/>
                  </a:lnTo>
                  <a:lnTo>
                    <a:pt x="236" y="40280"/>
                  </a:lnTo>
                  <a:lnTo>
                    <a:pt x="236" y="40280"/>
                  </a:lnTo>
                  <a:lnTo>
                    <a:pt x="331" y="40280"/>
                  </a:lnTo>
                  <a:lnTo>
                    <a:pt x="331" y="40280"/>
                  </a:lnTo>
                  <a:lnTo>
                    <a:pt x="378" y="40280"/>
                  </a:lnTo>
                  <a:lnTo>
                    <a:pt x="378" y="40280"/>
                  </a:lnTo>
                  <a:lnTo>
                    <a:pt x="566" y="40328"/>
                  </a:lnTo>
                  <a:lnTo>
                    <a:pt x="707" y="40469"/>
                  </a:lnTo>
                  <a:lnTo>
                    <a:pt x="802" y="40610"/>
                  </a:lnTo>
                  <a:lnTo>
                    <a:pt x="849" y="40846"/>
                  </a:lnTo>
                  <a:lnTo>
                    <a:pt x="849" y="40846"/>
                  </a:lnTo>
                  <a:lnTo>
                    <a:pt x="755" y="41034"/>
                  </a:lnTo>
                  <a:lnTo>
                    <a:pt x="660" y="41176"/>
                  </a:lnTo>
                  <a:lnTo>
                    <a:pt x="519" y="41270"/>
                  </a:lnTo>
                  <a:lnTo>
                    <a:pt x="331" y="41317"/>
                  </a:lnTo>
                  <a:lnTo>
                    <a:pt x="331" y="41317"/>
                  </a:lnTo>
                  <a:lnTo>
                    <a:pt x="236" y="41317"/>
                  </a:lnTo>
                  <a:lnTo>
                    <a:pt x="236" y="41317"/>
                  </a:lnTo>
                  <a:lnTo>
                    <a:pt x="236" y="41317"/>
                  </a:lnTo>
                  <a:lnTo>
                    <a:pt x="236" y="41317"/>
                  </a:lnTo>
                  <a:lnTo>
                    <a:pt x="142" y="41270"/>
                  </a:lnTo>
                  <a:lnTo>
                    <a:pt x="1" y="41223"/>
                  </a:lnTo>
                  <a:lnTo>
                    <a:pt x="1" y="41223"/>
                  </a:lnTo>
                  <a:lnTo>
                    <a:pt x="1" y="41176"/>
                  </a:lnTo>
                  <a:lnTo>
                    <a:pt x="1" y="41176"/>
                  </a:lnTo>
                  <a:lnTo>
                    <a:pt x="142" y="41223"/>
                  </a:lnTo>
                  <a:lnTo>
                    <a:pt x="236" y="41270"/>
                  </a:lnTo>
                  <a:lnTo>
                    <a:pt x="236" y="41270"/>
                  </a:lnTo>
                  <a:lnTo>
                    <a:pt x="425" y="41223"/>
                  </a:lnTo>
                  <a:lnTo>
                    <a:pt x="566" y="41128"/>
                  </a:lnTo>
                  <a:lnTo>
                    <a:pt x="660" y="40987"/>
                  </a:lnTo>
                  <a:lnTo>
                    <a:pt x="707" y="40799"/>
                  </a:lnTo>
                  <a:lnTo>
                    <a:pt x="707" y="40799"/>
                  </a:lnTo>
                  <a:lnTo>
                    <a:pt x="660" y="40610"/>
                  </a:lnTo>
                  <a:lnTo>
                    <a:pt x="566" y="40469"/>
                  </a:lnTo>
                  <a:lnTo>
                    <a:pt x="425" y="40375"/>
                  </a:lnTo>
                  <a:lnTo>
                    <a:pt x="236" y="40328"/>
                  </a:lnTo>
                  <a:lnTo>
                    <a:pt x="236" y="40328"/>
                  </a:lnTo>
                  <a:lnTo>
                    <a:pt x="236" y="40328"/>
                  </a:lnTo>
                  <a:lnTo>
                    <a:pt x="236" y="40328"/>
                  </a:lnTo>
                  <a:lnTo>
                    <a:pt x="95" y="40375"/>
                  </a:lnTo>
                  <a:lnTo>
                    <a:pt x="95" y="40375"/>
                  </a:lnTo>
                  <a:lnTo>
                    <a:pt x="95" y="40328"/>
                  </a:lnTo>
                  <a:lnTo>
                    <a:pt x="95" y="40328"/>
                  </a:lnTo>
                  <a:lnTo>
                    <a:pt x="1" y="41223"/>
                  </a:lnTo>
                  <a:lnTo>
                    <a:pt x="1" y="41458"/>
                  </a:lnTo>
                  <a:lnTo>
                    <a:pt x="48" y="41600"/>
                  </a:lnTo>
                  <a:lnTo>
                    <a:pt x="48" y="41600"/>
                  </a:lnTo>
                  <a:lnTo>
                    <a:pt x="48" y="41600"/>
                  </a:lnTo>
                  <a:lnTo>
                    <a:pt x="48" y="41600"/>
                  </a:lnTo>
                  <a:lnTo>
                    <a:pt x="48" y="41600"/>
                  </a:lnTo>
                  <a:lnTo>
                    <a:pt x="48" y="41600"/>
                  </a:lnTo>
                  <a:lnTo>
                    <a:pt x="48" y="41600"/>
                  </a:lnTo>
                  <a:lnTo>
                    <a:pt x="48" y="41600"/>
                  </a:lnTo>
                  <a:lnTo>
                    <a:pt x="95" y="41600"/>
                  </a:lnTo>
                  <a:lnTo>
                    <a:pt x="95" y="41600"/>
                  </a:lnTo>
                  <a:lnTo>
                    <a:pt x="1697" y="41505"/>
                  </a:lnTo>
                  <a:lnTo>
                    <a:pt x="1697" y="41505"/>
                  </a:lnTo>
                  <a:lnTo>
                    <a:pt x="4194" y="41364"/>
                  </a:lnTo>
                  <a:lnTo>
                    <a:pt x="4194" y="41364"/>
                  </a:lnTo>
                  <a:lnTo>
                    <a:pt x="4429" y="41317"/>
                  </a:lnTo>
                  <a:lnTo>
                    <a:pt x="4429" y="41317"/>
                  </a:lnTo>
                  <a:lnTo>
                    <a:pt x="10931" y="40893"/>
                  </a:lnTo>
                  <a:lnTo>
                    <a:pt x="10931" y="40893"/>
                  </a:lnTo>
                  <a:lnTo>
                    <a:pt x="10931" y="40893"/>
                  </a:lnTo>
                  <a:lnTo>
                    <a:pt x="10931" y="40799"/>
                  </a:lnTo>
                  <a:lnTo>
                    <a:pt x="10931" y="40752"/>
                  </a:lnTo>
                  <a:lnTo>
                    <a:pt x="10931" y="40752"/>
                  </a:lnTo>
                  <a:lnTo>
                    <a:pt x="10978" y="40563"/>
                  </a:lnTo>
                  <a:lnTo>
                    <a:pt x="11119" y="40422"/>
                  </a:lnTo>
                  <a:lnTo>
                    <a:pt x="11260" y="40280"/>
                  </a:lnTo>
                  <a:lnTo>
                    <a:pt x="11449" y="40280"/>
                  </a:lnTo>
                  <a:lnTo>
                    <a:pt x="11449" y="40280"/>
                  </a:lnTo>
                  <a:lnTo>
                    <a:pt x="11496" y="40280"/>
                  </a:lnTo>
                  <a:lnTo>
                    <a:pt x="11496" y="40280"/>
                  </a:lnTo>
                  <a:lnTo>
                    <a:pt x="11637" y="40280"/>
                  </a:lnTo>
                  <a:lnTo>
                    <a:pt x="11731" y="40328"/>
                  </a:lnTo>
                  <a:lnTo>
                    <a:pt x="11826" y="40422"/>
                  </a:lnTo>
                  <a:lnTo>
                    <a:pt x="11920" y="40516"/>
                  </a:lnTo>
                  <a:lnTo>
                    <a:pt x="11873" y="36841"/>
                  </a:lnTo>
                  <a:lnTo>
                    <a:pt x="11873" y="36841"/>
                  </a:lnTo>
                  <a:lnTo>
                    <a:pt x="11731" y="36936"/>
                  </a:lnTo>
                  <a:lnTo>
                    <a:pt x="11590" y="36936"/>
                  </a:lnTo>
                  <a:lnTo>
                    <a:pt x="11590" y="36936"/>
                  </a:lnTo>
                  <a:lnTo>
                    <a:pt x="11590" y="36936"/>
                  </a:lnTo>
                  <a:lnTo>
                    <a:pt x="11590" y="36936"/>
                  </a:lnTo>
                  <a:lnTo>
                    <a:pt x="11355" y="36888"/>
                  </a:lnTo>
                  <a:lnTo>
                    <a:pt x="11213" y="36794"/>
                  </a:lnTo>
                  <a:lnTo>
                    <a:pt x="11072" y="36653"/>
                  </a:lnTo>
                  <a:lnTo>
                    <a:pt x="11072" y="36417"/>
                  </a:lnTo>
                  <a:lnTo>
                    <a:pt x="11072" y="36417"/>
                  </a:lnTo>
                  <a:lnTo>
                    <a:pt x="11119" y="36229"/>
                  </a:lnTo>
                  <a:lnTo>
                    <a:pt x="11213" y="36040"/>
                  </a:lnTo>
                  <a:lnTo>
                    <a:pt x="11355" y="35946"/>
                  </a:lnTo>
                  <a:lnTo>
                    <a:pt x="11590" y="35899"/>
                  </a:lnTo>
                  <a:lnTo>
                    <a:pt x="11590" y="35899"/>
                  </a:lnTo>
                  <a:lnTo>
                    <a:pt x="11590" y="35899"/>
                  </a:lnTo>
                  <a:lnTo>
                    <a:pt x="11590" y="35899"/>
                  </a:lnTo>
                  <a:lnTo>
                    <a:pt x="11731" y="35946"/>
                  </a:lnTo>
                  <a:lnTo>
                    <a:pt x="11873" y="36040"/>
                  </a:lnTo>
                  <a:lnTo>
                    <a:pt x="1173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2"/>
            <p:cNvSpPr/>
            <p:nvPr/>
          </p:nvSpPr>
          <p:spPr>
            <a:xfrm>
              <a:off x="1376125" y="1624350"/>
              <a:ext cx="4725" cy="7100"/>
            </a:xfrm>
            <a:custGeom>
              <a:avLst/>
              <a:gdLst/>
              <a:ahLst/>
              <a:cxnLst/>
              <a:rect l="l" t="t" r="r" b="b"/>
              <a:pathLst>
                <a:path w="189" h="284" extrusionOk="0">
                  <a:moveTo>
                    <a:pt x="189" y="1"/>
                  </a:moveTo>
                  <a:lnTo>
                    <a:pt x="0" y="283"/>
                  </a:lnTo>
                  <a:lnTo>
                    <a:pt x="47" y="236"/>
                  </a:lnTo>
                  <a:lnTo>
                    <a:pt x="189" y="95"/>
                  </a:lnTo>
                  <a:lnTo>
                    <a:pt x="18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2"/>
            <p:cNvSpPr/>
            <p:nvPr/>
          </p:nvSpPr>
          <p:spPr>
            <a:xfrm>
              <a:off x="1376125" y="1624350"/>
              <a:ext cx="4725" cy="7100"/>
            </a:xfrm>
            <a:custGeom>
              <a:avLst/>
              <a:gdLst/>
              <a:ahLst/>
              <a:cxnLst/>
              <a:rect l="l" t="t" r="r" b="b"/>
              <a:pathLst>
                <a:path w="189" h="284" fill="none" extrusionOk="0">
                  <a:moveTo>
                    <a:pt x="189" y="1"/>
                  </a:moveTo>
                  <a:lnTo>
                    <a:pt x="0" y="283"/>
                  </a:lnTo>
                  <a:lnTo>
                    <a:pt x="0" y="283"/>
                  </a:lnTo>
                  <a:lnTo>
                    <a:pt x="47" y="236"/>
                  </a:lnTo>
                  <a:lnTo>
                    <a:pt x="47" y="236"/>
                  </a:lnTo>
                  <a:lnTo>
                    <a:pt x="189" y="95"/>
                  </a:lnTo>
                  <a:lnTo>
                    <a:pt x="189" y="95"/>
                  </a:lnTo>
                  <a:lnTo>
                    <a:pt x="1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2"/>
            <p:cNvSpPr/>
            <p:nvPr/>
          </p:nvSpPr>
          <p:spPr>
            <a:xfrm>
              <a:off x="1339600" y="1823400"/>
              <a:ext cx="25950" cy="25925"/>
            </a:xfrm>
            <a:custGeom>
              <a:avLst/>
              <a:gdLst/>
              <a:ahLst/>
              <a:cxnLst/>
              <a:rect l="l" t="t" r="r" b="b"/>
              <a:pathLst>
                <a:path w="1038" h="1037" extrusionOk="0">
                  <a:moveTo>
                    <a:pt x="519" y="0"/>
                  </a:moveTo>
                  <a:lnTo>
                    <a:pt x="284" y="48"/>
                  </a:lnTo>
                  <a:lnTo>
                    <a:pt x="142" y="142"/>
                  </a:lnTo>
                  <a:lnTo>
                    <a:pt x="48" y="330"/>
                  </a:lnTo>
                  <a:lnTo>
                    <a:pt x="189" y="189"/>
                  </a:lnTo>
                  <a:lnTo>
                    <a:pt x="331" y="48"/>
                  </a:lnTo>
                  <a:lnTo>
                    <a:pt x="660" y="48"/>
                  </a:lnTo>
                  <a:lnTo>
                    <a:pt x="849" y="189"/>
                  </a:lnTo>
                  <a:lnTo>
                    <a:pt x="943" y="330"/>
                  </a:lnTo>
                  <a:lnTo>
                    <a:pt x="943" y="519"/>
                  </a:lnTo>
                  <a:lnTo>
                    <a:pt x="943" y="707"/>
                  </a:lnTo>
                  <a:lnTo>
                    <a:pt x="849" y="848"/>
                  </a:lnTo>
                  <a:lnTo>
                    <a:pt x="708" y="943"/>
                  </a:lnTo>
                  <a:lnTo>
                    <a:pt x="519" y="990"/>
                  </a:lnTo>
                  <a:lnTo>
                    <a:pt x="519" y="943"/>
                  </a:lnTo>
                  <a:lnTo>
                    <a:pt x="331" y="943"/>
                  </a:lnTo>
                  <a:lnTo>
                    <a:pt x="189" y="848"/>
                  </a:lnTo>
                  <a:lnTo>
                    <a:pt x="48" y="660"/>
                  </a:lnTo>
                  <a:lnTo>
                    <a:pt x="48" y="519"/>
                  </a:lnTo>
                  <a:lnTo>
                    <a:pt x="48" y="330"/>
                  </a:lnTo>
                  <a:lnTo>
                    <a:pt x="1" y="519"/>
                  </a:lnTo>
                  <a:lnTo>
                    <a:pt x="48" y="707"/>
                  </a:lnTo>
                  <a:lnTo>
                    <a:pt x="189" y="896"/>
                  </a:lnTo>
                  <a:lnTo>
                    <a:pt x="331" y="990"/>
                  </a:lnTo>
                  <a:lnTo>
                    <a:pt x="519" y="1037"/>
                  </a:lnTo>
                  <a:lnTo>
                    <a:pt x="566" y="1037"/>
                  </a:lnTo>
                  <a:lnTo>
                    <a:pt x="755" y="990"/>
                  </a:lnTo>
                  <a:lnTo>
                    <a:pt x="896" y="848"/>
                  </a:lnTo>
                  <a:lnTo>
                    <a:pt x="990" y="707"/>
                  </a:lnTo>
                  <a:lnTo>
                    <a:pt x="1037" y="519"/>
                  </a:lnTo>
                  <a:lnTo>
                    <a:pt x="1037" y="330"/>
                  </a:lnTo>
                  <a:lnTo>
                    <a:pt x="896" y="142"/>
                  </a:lnTo>
                  <a:lnTo>
                    <a:pt x="755" y="48"/>
                  </a:lnTo>
                  <a:lnTo>
                    <a:pt x="566"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2"/>
            <p:cNvSpPr/>
            <p:nvPr/>
          </p:nvSpPr>
          <p:spPr>
            <a:xfrm>
              <a:off x="1340800" y="1824575"/>
              <a:ext cx="22400" cy="23575"/>
            </a:xfrm>
            <a:custGeom>
              <a:avLst/>
              <a:gdLst/>
              <a:ahLst/>
              <a:cxnLst/>
              <a:rect l="l" t="t" r="r" b="b"/>
              <a:pathLst>
                <a:path w="896" h="943" fill="none" extrusionOk="0">
                  <a:moveTo>
                    <a:pt x="471" y="943"/>
                  </a:moveTo>
                  <a:lnTo>
                    <a:pt x="471" y="896"/>
                  </a:lnTo>
                  <a:lnTo>
                    <a:pt x="471" y="896"/>
                  </a:lnTo>
                  <a:lnTo>
                    <a:pt x="283" y="896"/>
                  </a:lnTo>
                  <a:lnTo>
                    <a:pt x="141" y="801"/>
                  </a:lnTo>
                  <a:lnTo>
                    <a:pt x="0" y="613"/>
                  </a:lnTo>
                  <a:lnTo>
                    <a:pt x="0" y="472"/>
                  </a:lnTo>
                  <a:lnTo>
                    <a:pt x="0" y="472"/>
                  </a:lnTo>
                  <a:lnTo>
                    <a:pt x="0" y="283"/>
                  </a:lnTo>
                  <a:lnTo>
                    <a:pt x="141" y="142"/>
                  </a:lnTo>
                  <a:lnTo>
                    <a:pt x="283" y="1"/>
                  </a:lnTo>
                  <a:lnTo>
                    <a:pt x="471" y="1"/>
                  </a:lnTo>
                  <a:lnTo>
                    <a:pt x="471" y="1"/>
                  </a:lnTo>
                  <a:lnTo>
                    <a:pt x="612" y="1"/>
                  </a:lnTo>
                  <a:lnTo>
                    <a:pt x="801" y="142"/>
                  </a:lnTo>
                  <a:lnTo>
                    <a:pt x="895" y="283"/>
                  </a:lnTo>
                  <a:lnTo>
                    <a:pt x="895" y="472"/>
                  </a:lnTo>
                  <a:lnTo>
                    <a:pt x="895" y="472"/>
                  </a:lnTo>
                  <a:lnTo>
                    <a:pt x="895" y="472"/>
                  </a:lnTo>
                  <a:lnTo>
                    <a:pt x="895" y="660"/>
                  </a:lnTo>
                  <a:lnTo>
                    <a:pt x="801" y="801"/>
                  </a:lnTo>
                  <a:lnTo>
                    <a:pt x="660" y="896"/>
                  </a:lnTo>
                  <a:lnTo>
                    <a:pt x="471" y="943"/>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2"/>
            <p:cNvSpPr/>
            <p:nvPr/>
          </p:nvSpPr>
          <p:spPr>
            <a:xfrm>
              <a:off x="1339600" y="1823400"/>
              <a:ext cx="25950" cy="25925"/>
            </a:xfrm>
            <a:custGeom>
              <a:avLst/>
              <a:gdLst/>
              <a:ahLst/>
              <a:cxnLst/>
              <a:rect l="l" t="t" r="r" b="b"/>
              <a:pathLst>
                <a:path w="1038" h="1037" fill="none" extrusionOk="0">
                  <a:moveTo>
                    <a:pt x="519" y="0"/>
                  </a:moveTo>
                  <a:lnTo>
                    <a:pt x="519" y="0"/>
                  </a:lnTo>
                  <a:lnTo>
                    <a:pt x="519" y="0"/>
                  </a:lnTo>
                  <a:lnTo>
                    <a:pt x="519" y="0"/>
                  </a:lnTo>
                  <a:lnTo>
                    <a:pt x="284" y="48"/>
                  </a:lnTo>
                  <a:lnTo>
                    <a:pt x="142" y="142"/>
                  </a:lnTo>
                  <a:lnTo>
                    <a:pt x="48" y="330"/>
                  </a:lnTo>
                  <a:lnTo>
                    <a:pt x="1" y="519"/>
                  </a:lnTo>
                  <a:lnTo>
                    <a:pt x="1" y="519"/>
                  </a:lnTo>
                  <a:lnTo>
                    <a:pt x="48" y="707"/>
                  </a:lnTo>
                  <a:lnTo>
                    <a:pt x="189" y="896"/>
                  </a:lnTo>
                  <a:lnTo>
                    <a:pt x="331" y="990"/>
                  </a:lnTo>
                  <a:lnTo>
                    <a:pt x="519" y="1037"/>
                  </a:lnTo>
                  <a:lnTo>
                    <a:pt x="519" y="1037"/>
                  </a:lnTo>
                  <a:lnTo>
                    <a:pt x="566" y="1037"/>
                  </a:lnTo>
                  <a:lnTo>
                    <a:pt x="566" y="1037"/>
                  </a:lnTo>
                  <a:lnTo>
                    <a:pt x="755" y="990"/>
                  </a:lnTo>
                  <a:lnTo>
                    <a:pt x="896" y="848"/>
                  </a:lnTo>
                  <a:lnTo>
                    <a:pt x="990" y="707"/>
                  </a:lnTo>
                  <a:lnTo>
                    <a:pt x="1037" y="519"/>
                  </a:lnTo>
                  <a:lnTo>
                    <a:pt x="1037" y="519"/>
                  </a:lnTo>
                  <a:lnTo>
                    <a:pt x="1037" y="330"/>
                  </a:lnTo>
                  <a:lnTo>
                    <a:pt x="896" y="142"/>
                  </a:lnTo>
                  <a:lnTo>
                    <a:pt x="755" y="48"/>
                  </a:lnTo>
                  <a:lnTo>
                    <a:pt x="566" y="0"/>
                  </a:lnTo>
                  <a:lnTo>
                    <a:pt x="566"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2"/>
            <p:cNvSpPr/>
            <p:nvPr/>
          </p:nvSpPr>
          <p:spPr>
            <a:xfrm>
              <a:off x="1351400" y="1932925"/>
              <a:ext cx="25925" cy="25950"/>
            </a:xfrm>
            <a:custGeom>
              <a:avLst/>
              <a:gdLst/>
              <a:ahLst/>
              <a:cxnLst/>
              <a:rect l="l" t="t" r="r" b="b"/>
              <a:pathLst>
                <a:path w="1037" h="1038" extrusionOk="0">
                  <a:moveTo>
                    <a:pt x="518" y="48"/>
                  </a:moveTo>
                  <a:lnTo>
                    <a:pt x="707" y="95"/>
                  </a:lnTo>
                  <a:lnTo>
                    <a:pt x="848" y="189"/>
                  </a:lnTo>
                  <a:lnTo>
                    <a:pt x="942" y="331"/>
                  </a:lnTo>
                  <a:lnTo>
                    <a:pt x="989" y="519"/>
                  </a:lnTo>
                  <a:lnTo>
                    <a:pt x="942" y="707"/>
                  </a:lnTo>
                  <a:lnTo>
                    <a:pt x="848" y="849"/>
                  </a:lnTo>
                  <a:lnTo>
                    <a:pt x="707" y="943"/>
                  </a:lnTo>
                  <a:lnTo>
                    <a:pt x="518" y="990"/>
                  </a:lnTo>
                  <a:lnTo>
                    <a:pt x="330" y="943"/>
                  </a:lnTo>
                  <a:lnTo>
                    <a:pt x="188" y="849"/>
                  </a:lnTo>
                  <a:lnTo>
                    <a:pt x="94" y="707"/>
                  </a:lnTo>
                  <a:lnTo>
                    <a:pt x="47" y="519"/>
                  </a:lnTo>
                  <a:lnTo>
                    <a:pt x="94" y="331"/>
                  </a:lnTo>
                  <a:lnTo>
                    <a:pt x="188" y="189"/>
                  </a:lnTo>
                  <a:lnTo>
                    <a:pt x="330" y="95"/>
                  </a:lnTo>
                  <a:lnTo>
                    <a:pt x="518" y="48"/>
                  </a:lnTo>
                  <a:close/>
                  <a:moveTo>
                    <a:pt x="518" y="1"/>
                  </a:moveTo>
                  <a:lnTo>
                    <a:pt x="330" y="48"/>
                  </a:lnTo>
                  <a:lnTo>
                    <a:pt x="141" y="142"/>
                  </a:lnTo>
                  <a:lnTo>
                    <a:pt x="47" y="331"/>
                  </a:lnTo>
                  <a:lnTo>
                    <a:pt x="0" y="519"/>
                  </a:lnTo>
                  <a:lnTo>
                    <a:pt x="47" y="707"/>
                  </a:lnTo>
                  <a:lnTo>
                    <a:pt x="141" y="896"/>
                  </a:lnTo>
                  <a:lnTo>
                    <a:pt x="283" y="990"/>
                  </a:lnTo>
                  <a:lnTo>
                    <a:pt x="518" y="1037"/>
                  </a:lnTo>
                  <a:lnTo>
                    <a:pt x="707" y="990"/>
                  </a:lnTo>
                  <a:lnTo>
                    <a:pt x="895" y="896"/>
                  </a:lnTo>
                  <a:lnTo>
                    <a:pt x="989" y="755"/>
                  </a:lnTo>
                  <a:lnTo>
                    <a:pt x="1036" y="519"/>
                  </a:lnTo>
                  <a:lnTo>
                    <a:pt x="989" y="331"/>
                  </a:lnTo>
                  <a:lnTo>
                    <a:pt x="895" y="142"/>
                  </a:lnTo>
                  <a:lnTo>
                    <a:pt x="707" y="48"/>
                  </a:lnTo>
                  <a:lnTo>
                    <a:pt x="51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2"/>
            <p:cNvSpPr/>
            <p:nvPr/>
          </p:nvSpPr>
          <p:spPr>
            <a:xfrm>
              <a:off x="1352575" y="1934100"/>
              <a:ext cx="23575" cy="23600"/>
            </a:xfrm>
            <a:custGeom>
              <a:avLst/>
              <a:gdLst/>
              <a:ahLst/>
              <a:cxnLst/>
              <a:rect l="l" t="t" r="r" b="b"/>
              <a:pathLst>
                <a:path w="943" h="944" fill="none" extrusionOk="0">
                  <a:moveTo>
                    <a:pt x="471" y="943"/>
                  </a:moveTo>
                  <a:lnTo>
                    <a:pt x="471" y="943"/>
                  </a:lnTo>
                  <a:lnTo>
                    <a:pt x="283" y="896"/>
                  </a:lnTo>
                  <a:lnTo>
                    <a:pt x="141" y="802"/>
                  </a:lnTo>
                  <a:lnTo>
                    <a:pt x="47" y="660"/>
                  </a:lnTo>
                  <a:lnTo>
                    <a:pt x="0" y="472"/>
                  </a:lnTo>
                  <a:lnTo>
                    <a:pt x="0" y="472"/>
                  </a:lnTo>
                  <a:lnTo>
                    <a:pt x="47" y="284"/>
                  </a:lnTo>
                  <a:lnTo>
                    <a:pt x="141" y="142"/>
                  </a:lnTo>
                  <a:lnTo>
                    <a:pt x="283" y="48"/>
                  </a:lnTo>
                  <a:lnTo>
                    <a:pt x="471" y="1"/>
                  </a:lnTo>
                  <a:lnTo>
                    <a:pt x="471" y="1"/>
                  </a:lnTo>
                  <a:lnTo>
                    <a:pt x="471" y="1"/>
                  </a:lnTo>
                  <a:lnTo>
                    <a:pt x="471" y="1"/>
                  </a:lnTo>
                  <a:lnTo>
                    <a:pt x="660" y="48"/>
                  </a:lnTo>
                  <a:lnTo>
                    <a:pt x="801" y="142"/>
                  </a:lnTo>
                  <a:lnTo>
                    <a:pt x="895" y="284"/>
                  </a:lnTo>
                  <a:lnTo>
                    <a:pt x="942" y="472"/>
                  </a:lnTo>
                  <a:lnTo>
                    <a:pt x="942" y="472"/>
                  </a:lnTo>
                  <a:lnTo>
                    <a:pt x="942" y="472"/>
                  </a:lnTo>
                  <a:lnTo>
                    <a:pt x="895" y="660"/>
                  </a:lnTo>
                  <a:lnTo>
                    <a:pt x="801" y="802"/>
                  </a:lnTo>
                  <a:lnTo>
                    <a:pt x="660" y="896"/>
                  </a:lnTo>
                  <a:lnTo>
                    <a:pt x="471" y="943"/>
                  </a:lnTo>
                  <a:lnTo>
                    <a:pt x="471" y="943"/>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2"/>
            <p:cNvSpPr/>
            <p:nvPr/>
          </p:nvSpPr>
          <p:spPr>
            <a:xfrm>
              <a:off x="1351400" y="1932925"/>
              <a:ext cx="25925" cy="25950"/>
            </a:xfrm>
            <a:custGeom>
              <a:avLst/>
              <a:gdLst/>
              <a:ahLst/>
              <a:cxnLst/>
              <a:rect l="l" t="t" r="r" b="b"/>
              <a:pathLst>
                <a:path w="1037" h="1038" fill="none" extrusionOk="0">
                  <a:moveTo>
                    <a:pt x="518" y="1"/>
                  </a:moveTo>
                  <a:lnTo>
                    <a:pt x="518" y="1"/>
                  </a:lnTo>
                  <a:lnTo>
                    <a:pt x="330" y="48"/>
                  </a:lnTo>
                  <a:lnTo>
                    <a:pt x="141" y="142"/>
                  </a:lnTo>
                  <a:lnTo>
                    <a:pt x="47" y="331"/>
                  </a:lnTo>
                  <a:lnTo>
                    <a:pt x="0" y="519"/>
                  </a:lnTo>
                  <a:lnTo>
                    <a:pt x="0" y="519"/>
                  </a:lnTo>
                  <a:lnTo>
                    <a:pt x="47" y="707"/>
                  </a:lnTo>
                  <a:lnTo>
                    <a:pt x="141" y="896"/>
                  </a:lnTo>
                  <a:lnTo>
                    <a:pt x="283" y="990"/>
                  </a:lnTo>
                  <a:lnTo>
                    <a:pt x="518" y="1037"/>
                  </a:lnTo>
                  <a:lnTo>
                    <a:pt x="518" y="1037"/>
                  </a:lnTo>
                  <a:lnTo>
                    <a:pt x="518" y="1037"/>
                  </a:lnTo>
                  <a:lnTo>
                    <a:pt x="518" y="1037"/>
                  </a:lnTo>
                  <a:lnTo>
                    <a:pt x="707" y="990"/>
                  </a:lnTo>
                  <a:lnTo>
                    <a:pt x="895" y="896"/>
                  </a:lnTo>
                  <a:lnTo>
                    <a:pt x="989" y="755"/>
                  </a:lnTo>
                  <a:lnTo>
                    <a:pt x="1036" y="519"/>
                  </a:lnTo>
                  <a:lnTo>
                    <a:pt x="1036" y="519"/>
                  </a:lnTo>
                  <a:lnTo>
                    <a:pt x="1036" y="519"/>
                  </a:lnTo>
                  <a:lnTo>
                    <a:pt x="989" y="331"/>
                  </a:lnTo>
                  <a:lnTo>
                    <a:pt x="895" y="142"/>
                  </a:lnTo>
                  <a:lnTo>
                    <a:pt x="707" y="48"/>
                  </a:lnTo>
                  <a:lnTo>
                    <a:pt x="518" y="1"/>
                  </a:lnTo>
                  <a:lnTo>
                    <a:pt x="518" y="1"/>
                  </a:lnTo>
                  <a:lnTo>
                    <a:pt x="5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2"/>
            <p:cNvSpPr/>
            <p:nvPr/>
          </p:nvSpPr>
          <p:spPr>
            <a:xfrm>
              <a:off x="1233600" y="1955300"/>
              <a:ext cx="18875" cy="25950"/>
            </a:xfrm>
            <a:custGeom>
              <a:avLst/>
              <a:gdLst/>
              <a:ahLst/>
              <a:cxnLst/>
              <a:rect l="l" t="t" r="r" b="b"/>
              <a:pathLst>
                <a:path w="755" h="1038" extrusionOk="0">
                  <a:moveTo>
                    <a:pt x="236" y="1"/>
                  </a:moveTo>
                  <a:lnTo>
                    <a:pt x="236" y="48"/>
                  </a:lnTo>
                  <a:lnTo>
                    <a:pt x="425" y="95"/>
                  </a:lnTo>
                  <a:lnTo>
                    <a:pt x="566" y="236"/>
                  </a:lnTo>
                  <a:lnTo>
                    <a:pt x="660" y="378"/>
                  </a:lnTo>
                  <a:lnTo>
                    <a:pt x="660" y="519"/>
                  </a:lnTo>
                  <a:lnTo>
                    <a:pt x="613" y="708"/>
                  </a:lnTo>
                  <a:lnTo>
                    <a:pt x="519" y="849"/>
                  </a:lnTo>
                  <a:lnTo>
                    <a:pt x="378" y="943"/>
                  </a:lnTo>
                  <a:lnTo>
                    <a:pt x="189" y="990"/>
                  </a:lnTo>
                  <a:lnTo>
                    <a:pt x="1" y="943"/>
                  </a:lnTo>
                  <a:lnTo>
                    <a:pt x="1" y="990"/>
                  </a:lnTo>
                  <a:lnTo>
                    <a:pt x="236" y="1037"/>
                  </a:lnTo>
                  <a:lnTo>
                    <a:pt x="472" y="990"/>
                  </a:lnTo>
                  <a:lnTo>
                    <a:pt x="613" y="896"/>
                  </a:lnTo>
                  <a:lnTo>
                    <a:pt x="708" y="755"/>
                  </a:lnTo>
                  <a:lnTo>
                    <a:pt x="755" y="566"/>
                  </a:lnTo>
                  <a:lnTo>
                    <a:pt x="755" y="378"/>
                  </a:lnTo>
                  <a:lnTo>
                    <a:pt x="660" y="189"/>
                  </a:lnTo>
                  <a:lnTo>
                    <a:pt x="472" y="48"/>
                  </a:lnTo>
                  <a:lnTo>
                    <a:pt x="284"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2"/>
            <p:cNvSpPr/>
            <p:nvPr/>
          </p:nvSpPr>
          <p:spPr>
            <a:xfrm>
              <a:off x="1233600" y="1955300"/>
              <a:ext cx="18875" cy="25950"/>
            </a:xfrm>
            <a:custGeom>
              <a:avLst/>
              <a:gdLst/>
              <a:ahLst/>
              <a:cxnLst/>
              <a:rect l="l" t="t" r="r" b="b"/>
              <a:pathLst>
                <a:path w="755" h="1038" fill="none" extrusionOk="0">
                  <a:moveTo>
                    <a:pt x="284" y="1"/>
                  </a:moveTo>
                  <a:lnTo>
                    <a:pt x="284" y="1"/>
                  </a:lnTo>
                  <a:lnTo>
                    <a:pt x="236" y="1"/>
                  </a:lnTo>
                  <a:lnTo>
                    <a:pt x="236" y="1"/>
                  </a:lnTo>
                  <a:lnTo>
                    <a:pt x="236" y="48"/>
                  </a:lnTo>
                  <a:lnTo>
                    <a:pt x="236" y="48"/>
                  </a:lnTo>
                  <a:lnTo>
                    <a:pt x="236" y="48"/>
                  </a:lnTo>
                  <a:lnTo>
                    <a:pt x="236" y="48"/>
                  </a:lnTo>
                  <a:lnTo>
                    <a:pt x="425" y="95"/>
                  </a:lnTo>
                  <a:lnTo>
                    <a:pt x="566" y="236"/>
                  </a:lnTo>
                  <a:lnTo>
                    <a:pt x="660" y="378"/>
                  </a:lnTo>
                  <a:lnTo>
                    <a:pt x="660" y="519"/>
                  </a:lnTo>
                  <a:lnTo>
                    <a:pt x="660" y="519"/>
                  </a:lnTo>
                  <a:lnTo>
                    <a:pt x="613" y="708"/>
                  </a:lnTo>
                  <a:lnTo>
                    <a:pt x="519" y="849"/>
                  </a:lnTo>
                  <a:lnTo>
                    <a:pt x="378" y="943"/>
                  </a:lnTo>
                  <a:lnTo>
                    <a:pt x="189" y="990"/>
                  </a:lnTo>
                  <a:lnTo>
                    <a:pt x="189" y="990"/>
                  </a:lnTo>
                  <a:lnTo>
                    <a:pt x="189" y="990"/>
                  </a:lnTo>
                  <a:lnTo>
                    <a:pt x="189" y="990"/>
                  </a:lnTo>
                  <a:lnTo>
                    <a:pt x="1" y="943"/>
                  </a:lnTo>
                  <a:lnTo>
                    <a:pt x="1" y="990"/>
                  </a:lnTo>
                  <a:lnTo>
                    <a:pt x="1" y="990"/>
                  </a:lnTo>
                  <a:lnTo>
                    <a:pt x="236" y="1037"/>
                  </a:lnTo>
                  <a:lnTo>
                    <a:pt x="236" y="1037"/>
                  </a:lnTo>
                  <a:lnTo>
                    <a:pt x="236" y="1037"/>
                  </a:lnTo>
                  <a:lnTo>
                    <a:pt x="236" y="1037"/>
                  </a:lnTo>
                  <a:lnTo>
                    <a:pt x="236" y="1037"/>
                  </a:lnTo>
                  <a:lnTo>
                    <a:pt x="236" y="1037"/>
                  </a:lnTo>
                  <a:lnTo>
                    <a:pt x="472" y="990"/>
                  </a:lnTo>
                  <a:lnTo>
                    <a:pt x="613" y="896"/>
                  </a:lnTo>
                  <a:lnTo>
                    <a:pt x="708" y="755"/>
                  </a:lnTo>
                  <a:lnTo>
                    <a:pt x="755" y="566"/>
                  </a:lnTo>
                  <a:lnTo>
                    <a:pt x="755" y="566"/>
                  </a:lnTo>
                  <a:lnTo>
                    <a:pt x="755" y="378"/>
                  </a:lnTo>
                  <a:lnTo>
                    <a:pt x="660" y="189"/>
                  </a:lnTo>
                  <a:lnTo>
                    <a:pt x="472" y="48"/>
                  </a:lnTo>
                  <a:lnTo>
                    <a:pt x="2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2"/>
            <p:cNvSpPr/>
            <p:nvPr/>
          </p:nvSpPr>
          <p:spPr>
            <a:xfrm>
              <a:off x="1366700" y="1709150"/>
              <a:ext cx="27100" cy="27125"/>
            </a:xfrm>
            <a:custGeom>
              <a:avLst/>
              <a:gdLst/>
              <a:ahLst/>
              <a:cxnLst/>
              <a:rect l="l" t="t" r="r" b="b"/>
              <a:pathLst>
                <a:path w="1084" h="1085" extrusionOk="0">
                  <a:moveTo>
                    <a:pt x="566" y="48"/>
                  </a:moveTo>
                  <a:lnTo>
                    <a:pt x="754" y="95"/>
                  </a:lnTo>
                  <a:lnTo>
                    <a:pt x="896" y="189"/>
                  </a:lnTo>
                  <a:lnTo>
                    <a:pt x="990" y="330"/>
                  </a:lnTo>
                  <a:lnTo>
                    <a:pt x="1037" y="519"/>
                  </a:lnTo>
                  <a:lnTo>
                    <a:pt x="990" y="707"/>
                  </a:lnTo>
                  <a:lnTo>
                    <a:pt x="896" y="849"/>
                  </a:lnTo>
                  <a:lnTo>
                    <a:pt x="754" y="943"/>
                  </a:lnTo>
                  <a:lnTo>
                    <a:pt x="566" y="990"/>
                  </a:lnTo>
                  <a:lnTo>
                    <a:pt x="377" y="943"/>
                  </a:lnTo>
                  <a:lnTo>
                    <a:pt x="236" y="849"/>
                  </a:lnTo>
                  <a:lnTo>
                    <a:pt x="142" y="707"/>
                  </a:lnTo>
                  <a:lnTo>
                    <a:pt x="95" y="519"/>
                  </a:lnTo>
                  <a:lnTo>
                    <a:pt x="142" y="330"/>
                  </a:lnTo>
                  <a:lnTo>
                    <a:pt x="236" y="189"/>
                  </a:lnTo>
                  <a:lnTo>
                    <a:pt x="377" y="95"/>
                  </a:lnTo>
                  <a:lnTo>
                    <a:pt x="566" y="48"/>
                  </a:lnTo>
                  <a:close/>
                  <a:moveTo>
                    <a:pt x="566" y="1"/>
                  </a:moveTo>
                  <a:lnTo>
                    <a:pt x="330" y="48"/>
                  </a:lnTo>
                  <a:lnTo>
                    <a:pt x="189" y="189"/>
                  </a:lnTo>
                  <a:lnTo>
                    <a:pt x="48" y="330"/>
                  </a:lnTo>
                  <a:lnTo>
                    <a:pt x="0" y="566"/>
                  </a:lnTo>
                  <a:lnTo>
                    <a:pt x="48" y="754"/>
                  </a:lnTo>
                  <a:lnTo>
                    <a:pt x="189" y="943"/>
                  </a:lnTo>
                  <a:lnTo>
                    <a:pt x="330" y="1084"/>
                  </a:lnTo>
                  <a:lnTo>
                    <a:pt x="754" y="1084"/>
                  </a:lnTo>
                  <a:lnTo>
                    <a:pt x="943" y="943"/>
                  </a:lnTo>
                  <a:lnTo>
                    <a:pt x="1084" y="754"/>
                  </a:lnTo>
                  <a:lnTo>
                    <a:pt x="1084" y="566"/>
                  </a:lnTo>
                  <a:lnTo>
                    <a:pt x="1084" y="519"/>
                  </a:lnTo>
                  <a:lnTo>
                    <a:pt x="1084" y="330"/>
                  </a:lnTo>
                  <a:lnTo>
                    <a:pt x="943" y="142"/>
                  </a:lnTo>
                  <a:lnTo>
                    <a:pt x="801" y="48"/>
                  </a:lnTo>
                  <a:lnTo>
                    <a:pt x="566"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2"/>
            <p:cNvSpPr/>
            <p:nvPr/>
          </p:nvSpPr>
          <p:spPr>
            <a:xfrm>
              <a:off x="1369050" y="1710325"/>
              <a:ext cx="23575" cy="23600"/>
            </a:xfrm>
            <a:custGeom>
              <a:avLst/>
              <a:gdLst/>
              <a:ahLst/>
              <a:cxnLst/>
              <a:rect l="l" t="t" r="r" b="b"/>
              <a:pathLst>
                <a:path w="943" h="944" fill="none" extrusionOk="0">
                  <a:moveTo>
                    <a:pt x="472" y="943"/>
                  </a:moveTo>
                  <a:lnTo>
                    <a:pt x="472" y="943"/>
                  </a:lnTo>
                  <a:lnTo>
                    <a:pt x="283" y="896"/>
                  </a:lnTo>
                  <a:lnTo>
                    <a:pt x="142" y="802"/>
                  </a:lnTo>
                  <a:lnTo>
                    <a:pt x="48" y="660"/>
                  </a:lnTo>
                  <a:lnTo>
                    <a:pt x="1" y="472"/>
                  </a:lnTo>
                  <a:lnTo>
                    <a:pt x="1" y="472"/>
                  </a:lnTo>
                  <a:lnTo>
                    <a:pt x="48" y="283"/>
                  </a:lnTo>
                  <a:lnTo>
                    <a:pt x="142" y="142"/>
                  </a:lnTo>
                  <a:lnTo>
                    <a:pt x="283" y="48"/>
                  </a:lnTo>
                  <a:lnTo>
                    <a:pt x="472" y="1"/>
                  </a:lnTo>
                  <a:lnTo>
                    <a:pt x="472" y="1"/>
                  </a:lnTo>
                  <a:lnTo>
                    <a:pt x="660" y="48"/>
                  </a:lnTo>
                  <a:lnTo>
                    <a:pt x="802" y="142"/>
                  </a:lnTo>
                  <a:lnTo>
                    <a:pt x="896" y="283"/>
                  </a:lnTo>
                  <a:lnTo>
                    <a:pt x="943" y="472"/>
                  </a:lnTo>
                  <a:lnTo>
                    <a:pt x="943" y="472"/>
                  </a:lnTo>
                  <a:lnTo>
                    <a:pt x="896" y="660"/>
                  </a:lnTo>
                  <a:lnTo>
                    <a:pt x="802" y="802"/>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2"/>
            <p:cNvSpPr/>
            <p:nvPr/>
          </p:nvSpPr>
          <p:spPr>
            <a:xfrm>
              <a:off x="1366700" y="1709150"/>
              <a:ext cx="27100" cy="27125"/>
            </a:xfrm>
            <a:custGeom>
              <a:avLst/>
              <a:gdLst/>
              <a:ahLst/>
              <a:cxnLst/>
              <a:rect l="l" t="t" r="r" b="b"/>
              <a:pathLst>
                <a:path w="1084" h="1085" fill="none" extrusionOk="0">
                  <a:moveTo>
                    <a:pt x="566" y="1"/>
                  </a:moveTo>
                  <a:lnTo>
                    <a:pt x="566" y="1"/>
                  </a:lnTo>
                  <a:lnTo>
                    <a:pt x="566" y="1"/>
                  </a:lnTo>
                  <a:lnTo>
                    <a:pt x="330" y="48"/>
                  </a:lnTo>
                  <a:lnTo>
                    <a:pt x="189" y="189"/>
                  </a:lnTo>
                  <a:lnTo>
                    <a:pt x="48" y="330"/>
                  </a:lnTo>
                  <a:lnTo>
                    <a:pt x="0" y="566"/>
                  </a:lnTo>
                  <a:lnTo>
                    <a:pt x="0" y="566"/>
                  </a:lnTo>
                  <a:lnTo>
                    <a:pt x="48" y="754"/>
                  </a:lnTo>
                  <a:lnTo>
                    <a:pt x="189" y="943"/>
                  </a:lnTo>
                  <a:lnTo>
                    <a:pt x="330" y="1084"/>
                  </a:lnTo>
                  <a:lnTo>
                    <a:pt x="566" y="1084"/>
                  </a:lnTo>
                  <a:lnTo>
                    <a:pt x="566" y="1084"/>
                  </a:lnTo>
                  <a:lnTo>
                    <a:pt x="566" y="1084"/>
                  </a:lnTo>
                  <a:lnTo>
                    <a:pt x="566" y="1084"/>
                  </a:lnTo>
                  <a:lnTo>
                    <a:pt x="754" y="1084"/>
                  </a:lnTo>
                  <a:lnTo>
                    <a:pt x="943" y="943"/>
                  </a:lnTo>
                  <a:lnTo>
                    <a:pt x="1084" y="754"/>
                  </a:lnTo>
                  <a:lnTo>
                    <a:pt x="1084" y="566"/>
                  </a:lnTo>
                  <a:lnTo>
                    <a:pt x="1084" y="519"/>
                  </a:lnTo>
                  <a:lnTo>
                    <a:pt x="1084" y="519"/>
                  </a:lnTo>
                  <a:lnTo>
                    <a:pt x="1084" y="330"/>
                  </a:lnTo>
                  <a:lnTo>
                    <a:pt x="943" y="142"/>
                  </a:lnTo>
                  <a:lnTo>
                    <a:pt x="801" y="48"/>
                  </a:lnTo>
                  <a:lnTo>
                    <a:pt x="5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42"/>
            <p:cNvSpPr/>
            <p:nvPr/>
          </p:nvSpPr>
          <p:spPr>
            <a:xfrm>
              <a:off x="1309000" y="2212075"/>
              <a:ext cx="25925" cy="25925"/>
            </a:xfrm>
            <a:custGeom>
              <a:avLst/>
              <a:gdLst/>
              <a:ahLst/>
              <a:cxnLst/>
              <a:rect l="l" t="t" r="r" b="b"/>
              <a:pathLst>
                <a:path w="1037" h="1037" extrusionOk="0">
                  <a:moveTo>
                    <a:pt x="518" y="47"/>
                  </a:moveTo>
                  <a:lnTo>
                    <a:pt x="707" y="94"/>
                  </a:lnTo>
                  <a:lnTo>
                    <a:pt x="848" y="189"/>
                  </a:lnTo>
                  <a:lnTo>
                    <a:pt x="942" y="330"/>
                  </a:lnTo>
                  <a:lnTo>
                    <a:pt x="989" y="518"/>
                  </a:lnTo>
                  <a:lnTo>
                    <a:pt x="942" y="707"/>
                  </a:lnTo>
                  <a:lnTo>
                    <a:pt x="848" y="848"/>
                  </a:lnTo>
                  <a:lnTo>
                    <a:pt x="707" y="942"/>
                  </a:lnTo>
                  <a:lnTo>
                    <a:pt x="518" y="989"/>
                  </a:lnTo>
                  <a:lnTo>
                    <a:pt x="330" y="942"/>
                  </a:lnTo>
                  <a:lnTo>
                    <a:pt x="188" y="848"/>
                  </a:lnTo>
                  <a:lnTo>
                    <a:pt x="94" y="707"/>
                  </a:lnTo>
                  <a:lnTo>
                    <a:pt x="47" y="518"/>
                  </a:lnTo>
                  <a:lnTo>
                    <a:pt x="94" y="330"/>
                  </a:lnTo>
                  <a:lnTo>
                    <a:pt x="188" y="189"/>
                  </a:lnTo>
                  <a:lnTo>
                    <a:pt x="330" y="94"/>
                  </a:lnTo>
                  <a:lnTo>
                    <a:pt x="518" y="47"/>
                  </a:lnTo>
                  <a:close/>
                  <a:moveTo>
                    <a:pt x="518" y="0"/>
                  </a:moveTo>
                  <a:lnTo>
                    <a:pt x="330" y="47"/>
                  </a:lnTo>
                  <a:lnTo>
                    <a:pt x="141" y="141"/>
                  </a:lnTo>
                  <a:lnTo>
                    <a:pt x="47" y="330"/>
                  </a:lnTo>
                  <a:lnTo>
                    <a:pt x="0" y="518"/>
                  </a:lnTo>
                  <a:lnTo>
                    <a:pt x="47" y="707"/>
                  </a:lnTo>
                  <a:lnTo>
                    <a:pt x="141" y="895"/>
                  </a:lnTo>
                  <a:lnTo>
                    <a:pt x="330" y="989"/>
                  </a:lnTo>
                  <a:lnTo>
                    <a:pt x="518" y="1037"/>
                  </a:lnTo>
                  <a:lnTo>
                    <a:pt x="707" y="989"/>
                  </a:lnTo>
                  <a:lnTo>
                    <a:pt x="895" y="895"/>
                  </a:lnTo>
                  <a:lnTo>
                    <a:pt x="989" y="754"/>
                  </a:lnTo>
                  <a:lnTo>
                    <a:pt x="1036" y="565"/>
                  </a:lnTo>
                  <a:lnTo>
                    <a:pt x="989" y="330"/>
                  </a:lnTo>
                  <a:lnTo>
                    <a:pt x="895" y="189"/>
                  </a:lnTo>
                  <a:lnTo>
                    <a:pt x="754" y="47"/>
                  </a:lnTo>
                  <a:lnTo>
                    <a:pt x="565"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42"/>
            <p:cNvSpPr/>
            <p:nvPr/>
          </p:nvSpPr>
          <p:spPr>
            <a:xfrm>
              <a:off x="1310175" y="2213250"/>
              <a:ext cx="23575" cy="23575"/>
            </a:xfrm>
            <a:custGeom>
              <a:avLst/>
              <a:gdLst/>
              <a:ahLst/>
              <a:cxnLst/>
              <a:rect l="l" t="t" r="r" b="b"/>
              <a:pathLst>
                <a:path w="943" h="943" fill="none" extrusionOk="0">
                  <a:moveTo>
                    <a:pt x="471" y="942"/>
                  </a:moveTo>
                  <a:lnTo>
                    <a:pt x="471" y="942"/>
                  </a:lnTo>
                  <a:lnTo>
                    <a:pt x="283" y="895"/>
                  </a:lnTo>
                  <a:lnTo>
                    <a:pt x="141" y="801"/>
                  </a:lnTo>
                  <a:lnTo>
                    <a:pt x="47" y="660"/>
                  </a:lnTo>
                  <a:lnTo>
                    <a:pt x="0" y="471"/>
                  </a:lnTo>
                  <a:lnTo>
                    <a:pt x="0" y="471"/>
                  </a:lnTo>
                  <a:lnTo>
                    <a:pt x="47" y="283"/>
                  </a:lnTo>
                  <a:lnTo>
                    <a:pt x="141" y="142"/>
                  </a:lnTo>
                  <a:lnTo>
                    <a:pt x="283" y="47"/>
                  </a:lnTo>
                  <a:lnTo>
                    <a:pt x="471" y="0"/>
                  </a:lnTo>
                  <a:lnTo>
                    <a:pt x="471" y="0"/>
                  </a:lnTo>
                  <a:lnTo>
                    <a:pt x="471" y="0"/>
                  </a:lnTo>
                  <a:lnTo>
                    <a:pt x="471" y="0"/>
                  </a:lnTo>
                  <a:lnTo>
                    <a:pt x="660" y="47"/>
                  </a:lnTo>
                  <a:lnTo>
                    <a:pt x="801" y="142"/>
                  </a:lnTo>
                  <a:lnTo>
                    <a:pt x="895" y="283"/>
                  </a:lnTo>
                  <a:lnTo>
                    <a:pt x="942" y="471"/>
                  </a:lnTo>
                  <a:lnTo>
                    <a:pt x="942" y="471"/>
                  </a:lnTo>
                  <a:lnTo>
                    <a:pt x="942" y="471"/>
                  </a:lnTo>
                  <a:lnTo>
                    <a:pt x="895" y="660"/>
                  </a:lnTo>
                  <a:lnTo>
                    <a:pt x="801" y="801"/>
                  </a:lnTo>
                  <a:lnTo>
                    <a:pt x="660" y="895"/>
                  </a:lnTo>
                  <a:lnTo>
                    <a:pt x="471" y="942"/>
                  </a:lnTo>
                  <a:lnTo>
                    <a:pt x="471" y="942"/>
                  </a:lnTo>
                  <a:lnTo>
                    <a:pt x="471"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2"/>
            <p:cNvSpPr/>
            <p:nvPr/>
          </p:nvSpPr>
          <p:spPr>
            <a:xfrm>
              <a:off x="1309000" y="2212075"/>
              <a:ext cx="25925" cy="25925"/>
            </a:xfrm>
            <a:custGeom>
              <a:avLst/>
              <a:gdLst/>
              <a:ahLst/>
              <a:cxnLst/>
              <a:rect l="l" t="t" r="r" b="b"/>
              <a:pathLst>
                <a:path w="1037" h="1037" fill="none" extrusionOk="0">
                  <a:moveTo>
                    <a:pt x="518" y="0"/>
                  </a:moveTo>
                  <a:lnTo>
                    <a:pt x="518" y="0"/>
                  </a:lnTo>
                  <a:lnTo>
                    <a:pt x="330" y="47"/>
                  </a:lnTo>
                  <a:lnTo>
                    <a:pt x="141" y="141"/>
                  </a:lnTo>
                  <a:lnTo>
                    <a:pt x="47" y="330"/>
                  </a:lnTo>
                  <a:lnTo>
                    <a:pt x="0" y="518"/>
                  </a:lnTo>
                  <a:lnTo>
                    <a:pt x="0" y="518"/>
                  </a:lnTo>
                  <a:lnTo>
                    <a:pt x="47" y="707"/>
                  </a:lnTo>
                  <a:lnTo>
                    <a:pt x="141" y="895"/>
                  </a:lnTo>
                  <a:lnTo>
                    <a:pt x="330" y="989"/>
                  </a:lnTo>
                  <a:lnTo>
                    <a:pt x="518" y="1037"/>
                  </a:lnTo>
                  <a:lnTo>
                    <a:pt x="518" y="1037"/>
                  </a:lnTo>
                  <a:lnTo>
                    <a:pt x="518" y="1037"/>
                  </a:lnTo>
                  <a:lnTo>
                    <a:pt x="518" y="1037"/>
                  </a:lnTo>
                  <a:lnTo>
                    <a:pt x="707" y="989"/>
                  </a:lnTo>
                  <a:lnTo>
                    <a:pt x="895" y="895"/>
                  </a:lnTo>
                  <a:lnTo>
                    <a:pt x="989" y="754"/>
                  </a:lnTo>
                  <a:lnTo>
                    <a:pt x="1036" y="565"/>
                  </a:lnTo>
                  <a:lnTo>
                    <a:pt x="1036" y="565"/>
                  </a:lnTo>
                  <a:lnTo>
                    <a:pt x="989" y="330"/>
                  </a:lnTo>
                  <a:lnTo>
                    <a:pt x="895" y="189"/>
                  </a:lnTo>
                  <a:lnTo>
                    <a:pt x="754" y="47"/>
                  </a:lnTo>
                  <a:lnTo>
                    <a:pt x="565" y="0"/>
                  </a:lnTo>
                  <a:lnTo>
                    <a:pt x="518" y="0"/>
                  </a:lnTo>
                  <a:lnTo>
                    <a:pt x="518" y="0"/>
                  </a:lnTo>
                  <a:lnTo>
                    <a:pt x="5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2"/>
            <p:cNvSpPr/>
            <p:nvPr/>
          </p:nvSpPr>
          <p:spPr>
            <a:xfrm>
              <a:off x="1179425" y="2320425"/>
              <a:ext cx="27125" cy="25925"/>
            </a:xfrm>
            <a:custGeom>
              <a:avLst/>
              <a:gdLst/>
              <a:ahLst/>
              <a:cxnLst/>
              <a:rect l="l" t="t" r="r" b="b"/>
              <a:pathLst>
                <a:path w="1085" h="1037" extrusionOk="0">
                  <a:moveTo>
                    <a:pt x="566" y="47"/>
                  </a:moveTo>
                  <a:lnTo>
                    <a:pt x="707" y="95"/>
                  </a:lnTo>
                  <a:lnTo>
                    <a:pt x="849" y="189"/>
                  </a:lnTo>
                  <a:lnTo>
                    <a:pt x="990" y="330"/>
                  </a:lnTo>
                  <a:lnTo>
                    <a:pt x="990" y="519"/>
                  </a:lnTo>
                  <a:lnTo>
                    <a:pt x="990" y="707"/>
                  </a:lnTo>
                  <a:lnTo>
                    <a:pt x="896" y="848"/>
                  </a:lnTo>
                  <a:lnTo>
                    <a:pt x="707" y="943"/>
                  </a:lnTo>
                  <a:lnTo>
                    <a:pt x="566" y="990"/>
                  </a:lnTo>
                  <a:lnTo>
                    <a:pt x="378" y="943"/>
                  </a:lnTo>
                  <a:lnTo>
                    <a:pt x="236" y="848"/>
                  </a:lnTo>
                  <a:lnTo>
                    <a:pt x="95" y="707"/>
                  </a:lnTo>
                  <a:lnTo>
                    <a:pt x="95" y="519"/>
                  </a:lnTo>
                  <a:lnTo>
                    <a:pt x="95" y="330"/>
                  </a:lnTo>
                  <a:lnTo>
                    <a:pt x="189" y="189"/>
                  </a:lnTo>
                  <a:lnTo>
                    <a:pt x="378" y="95"/>
                  </a:lnTo>
                  <a:lnTo>
                    <a:pt x="519" y="47"/>
                  </a:lnTo>
                  <a:close/>
                  <a:moveTo>
                    <a:pt x="566" y="0"/>
                  </a:moveTo>
                  <a:lnTo>
                    <a:pt x="331" y="47"/>
                  </a:lnTo>
                  <a:lnTo>
                    <a:pt x="189" y="142"/>
                  </a:lnTo>
                  <a:lnTo>
                    <a:pt x="48" y="330"/>
                  </a:lnTo>
                  <a:lnTo>
                    <a:pt x="1" y="519"/>
                  </a:lnTo>
                  <a:lnTo>
                    <a:pt x="48" y="707"/>
                  </a:lnTo>
                  <a:lnTo>
                    <a:pt x="189" y="895"/>
                  </a:lnTo>
                  <a:lnTo>
                    <a:pt x="331" y="990"/>
                  </a:lnTo>
                  <a:lnTo>
                    <a:pt x="519" y="1037"/>
                  </a:lnTo>
                  <a:lnTo>
                    <a:pt x="566" y="1037"/>
                  </a:lnTo>
                  <a:lnTo>
                    <a:pt x="755" y="990"/>
                  </a:lnTo>
                  <a:lnTo>
                    <a:pt x="896" y="895"/>
                  </a:lnTo>
                  <a:lnTo>
                    <a:pt x="1037" y="707"/>
                  </a:lnTo>
                  <a:lnTo>
                    <a:pt x="1084" y="519"/>
                  </a:lnTo>
                  <a:lnTo>
                    <a:pt x="1037" y="330"/>
                  </a:lnTo>
                  <a:lnTo>
                    <a:pt x="896" y="142"/>
                  </a:lnTo>
                  <a:lnTo>
                    <a:pt x="755" y="47"/>
                  </a:lnTo>
                  <a:lnTo>
                    <a:pt x="566"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2"/>
            <p:cNvSpPr/>
            <p:nvPr/>
          </p:nvSpPr>
          <p:spPr>
            <a:xfrm>
              <a:off x="1181800" y="2321600"/>
              <a:ext cx="22400" cy="23575"/>
            </a:xfrm>
            <a:custGeom>
              <a:avLst/>
              <a:gdLst/>
              <a:ahLst/>
              <a:cxnLst/>
              <a:rect l="l" t="t" r="r" b="b"/>
              <a:pathLst>
                <a:path w="896" h="943" fill="none" extrusionOk="0">
                  <a:moveTo>
                    <a:pt x="471" y="943"/>
                  </a:moveTo>
                  <a:lnTo>
                    <a:pt x="471" y="943"/>
                  </a:lnTo>
                  <a:lnTo>
                    <a:pt x="283" y="896"/>
                  </a:lnTo>
                  <a:lnTo>
                    <a:pt x="141" y="801"/>
                  </a:lnTo>
                  <a:lnTo>
                    <a:pt x="0" y="660"/>
                  </a:lnTo>
                  <a:lnTo>
                    <a:pt x="0" y="472"/>
                  </a:lnTo>
                  <a:lnTo>
                    <a:pt x="0" y="472"/>
                  </a:lnTo>
                  <a:lnTo>
                    <a:pt x="0" y="283"/>
                  </a:lnTo>
                  <a:lnTo>
                    <a:pt x="94" y="142"/>
                  </a:lnTo>
                  <a:lnTo>
                    <a:pt x="283" y="48"/>
                  </a:lnTo>
                  <a:lnTo>
                    <a:pt x="424" y="0"/>
                  </a:lnTo>
                  <a:lnTo>
                    <a:pt x="424" y="0"/>
                  </a:lnTo>
                  <a:lnTo>
                    <a:pt x="471" y="0"/>
                  </a:lnTo>
                  <a:lnTo>
                    <a:pt x="471" y="0"/>
                  </a:lnTo>
                  <a:lnTo>
                    <a:pt x="612" y="48"/>
                  </a:lnTo>
                  <a:lnTo>
                    <a:pt x="754" y="142"/>
                  </a:lnTo>
                  <a:lnTo>
                    <a:pt x="895" y="283"/>
                  </a:lnTo>
                  <a:lnTo>
                    <a:pt x="895" y="472"/>
                  </a:lnTo>
                  <a:lnTo>
                    <a:pt x="895" y="472"/>
                  </a:lnTo>
                  <a:lnTo>
                    <a:pt x="895" y="472"/>
                  </a:lnTo>
                  <a:lnTo>
                    <a:pt x="895" y="660"/>
                  </a:lnTo>
                  <a:lnTo>
                    <a:pt x="801" y="801"/>
                  </a:lnTo>
                  <a:lnTo>
                    <a:pt x="612" y="896"/>
                  </a:lnTo>
                  <a:lnTo>
                    <a:pt x="471" y="943"/>
                  </a:lnTo>
                  <a:lnTo>
                    <a:pt x="471" y="943"/>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2"/>
            <p:cNvSpPr/>
            <p:nvPr/>
          </p:nvSpPr>
          <p:spPr>
            <a:xfrm>
              <a:off x="1179425" y="2320425"/>
              <a:ext cx="27125" cy="25925"/>
            </a:xfrm>
            <a:custGeom>
              <a:avLst/>
              <a:gdLst/>
              <a:ahLst/>
              <a:cxnLst/>
              <a:rect l="l" t="t" r="r" b="b"/>
              <a:pathLst>
                <a:path w="1085" h="1037" fill="none" extrusionOk="0">
                  <a:moveTo>
                    <a:pt x="566" y="0"/>
                  </a:moveTo>
                  <a:lnTo>
                    <a:pt x="566" y="0"/>
                  </a:lnTo>
                  <a:lnTo>
                    <a:pt x="331" y="47"/>
                  </a:lnTo>
                  <a:lnTo>
                    <a:pt x="189" y="142"/>
                  </a:lnTo>
                  <a:lnTo>
                    <a:pt x="48" y="330"/>
                  </a:lnTo>
                  <a:lnTo>
                    <a:pt x="1" y="519"/>
                  </a:lnTo>
                  <a:lnTo>
                    <a:pt x="1" y="519"/>
                  </a:lnTo>
                  <a:lnTo>
                    <a:pt x="48" y="707"/>
                  </a:lnTo>
                  <a:lnTo>
                    <a:pt x="189" y="895"/>
                  </a:lnTo>
                  <a:lnTo>
                    <a:pt x="331" y="990"/>
                  </a:lnTo>
                  <a:lnTo>
                    <a:pt x="519" y="1037"/>
                  </a:lnTo>
                  <a:lnTo>
                    <a:pt x="519" y="1037"/>
                  </a:lnTo>
                  <a:lnTo>
                    <a:pt x="566" y="1037"/>
                  </a:lnTo>
                  <a:lnTo>
                    <a:pt x="566" y="1037"/>
                  </a:lnTo>
                  <a:lnTo>
                    <a:pt x="755" y="990"/>
                  </a:lnTo>
                  <a:lnTo>
                    <a:pt x="896" y="895"/>
                  </a:lnTo>
                  <a:lnTo>
                    <a:pt x="1037" y="707"/>
                  </a:lnTo>
                  <a:lnTo>
                    <a:pt x="1084" y="519"/>
                  </a:lnTo>
                  <a:lnTo>
                    <a:pt x="1084" y="519"/>
                  </a:lnTo>
                  <a:lnTo>
                    <a:pt x="1084" y="519"/>
                  </a:lnTo>
                  <a:lnTo>
                    <a:pt x="1037" y="330"/>
                  </a:lnTo>
                  <a:lnTo>
                    <a:pt x="896" y="142"/>
                  </a:lnTo>
                  <a:lnTo>
                    <a:pt x="755" y="47"/>
                  </a:lnTo>
                  <a:lnTo>
                    <a:pt x="566" y="0"/>
                  </a:lnTo>
                  <a:lnTo>
                    <a:pt x="566" y="0"/>
                  </a:lnTo>
                  <a:lnTo>
                    <a:pt x="5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2"/>
            <p:cNvSpPr/>
            <p:nvPr/>
          </p:nvSpPr>
          <p:spPr>
            <a:xfrm>
              <a:off x="1384375" y="2375775"/>
              <a:ext cx="27100" cy="27125"/>
            </a:xfrm>
            <a:custGeom>
              <a:avLst/>
              <a:gdLst/>
              <a:ahLst/>
              <a:cxnLst/>
              <a:rect l="l" t="t" r="r" b="b"/>
              <a:pathLst>
                <a:path w="1084" h="1085" extrusionOk="0">
                  <a:moveTo>
                    <a:pt x="754" y="48"/>
                  </a:moveTo>
                  <a:lnTo>
                    <a:pt x="895" y="189"/>
                  </a:lnTo>
                  <a:lnTo>
                    <a:pt x="989" y="330"/>
                  </a:lnTo>
                  <a:lnTo>
                    <a:pt x="1037" y="472"/>
                  </a:lnTo>
                  <a:lnTo>
                    <a:pt x="1037" y="519"/>
                  </a:lnTo>
                  <a:lnTo>
                    <a:pt x="989" y="660"/>
                  </a:lnTo>
                  <a:lnTo>
                    <a:pt x="895" y="849"/>
                  </a:lnTo>
                  <a:lnTo>
                    <a:pt x="754" y="943"/>
                  </a:lnTo>
                  <a:lnTo>
                    <a:pt x="377" y="943"/>
                  </a:lnTo>
                  <a:lnTo>
                    <a:pt x="236" y="849"/>
                  </a:lnTo>
                  <a:lnTo>
                    <a:pt x="141" y="707"/>
                  </a:lnTo>
                  <a:lnTo>
                    <a:pt x="94" y="519"/>
                  </a:lnTo>
                  <a:lnTo>
                    <a:pt x="141" y="330"/>
                  </a:lnTo>
                  <a:lnTo>
                    <a:pt x="236" y="189"/>
                  </a:lnTo>
                  <a:lnTo>
                    <a:pt x="377" y="95"/>
                  </a:lnTo>
                  <a:lnTo>
                    <a:pt x="565" y="48"/>
                  </a:lnTo>
                  <a:close/>
                  <a:moveTo>
                    <a:pt x="330" y="1"/>
                  </a:moveTo>
                  <a:lnTo>
                    <a:pt x="189" y="142"/>
                  </a:lnTo>
                  <a:lnTo>
                    <a:pt x="47" y="283"/>
                  </a:lnTo>
                  <a:lnTo>
                    <a:pt x="0" y="472"/>
                  </a:lnTo>
                  <a:lnTo>
                    <a:pt x="47" y="707"/>
                  </a:lnTo>
                  <a:lnTo>
                    <a:pt x="141" y="896"/>
                  </a:lnTo>
                  <a:lnTo>
                    <a:pt x="283" y="1037"/>
                  </a:lnTo>
                  <a:lnTo>
                    <a:pt x="518" y="1084"/>
                  </a:lnTo>
                  <a:lnTo>
                    <a:pt x="565" y="1084"/>
                  </a:lnTo>
                  <a:lnTo>
                    <a:pt x="754" y="1037"/>
                  </a:lnTo>
                  <a:lnTo>
                    <a:pt x="942" y="943"/>
                  </a:lnTo>
                  <a:lnTo>
                    <a:pt x="1037" y="754"/>
                  </a:lnTo>
                  <a:lnTo>
                    <a:pt x="1084" y="566"/>
                  </a:lnTo>
                  <a:lnTo>
                    <a:pt x="1084" y="519"/>
                  </a:lnTo>
                  <a:lnTo>
                    <a:pt x="1084" y="330"/>
                  </a:lnTo>
                  <a:lnTo>
                    <a:pt x="942" y="142"/>
                  </a:lnTo>
                  <a:lnTo>
                    <a:pt x="801" y="48"/>
                  </a:lnTo>
                  <a:lnTo>
                    <a:pt x="613"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2"/>
            <p:cNvSpPr/>
            <p:nvPr/>
          </p:nvSpPr>
          <p:spPr>
            <a:xfrm>
              <a:off x="1386725" y="2376950"/>
              <a:ext cx="23575" cy="22400"/>
            </a:xfrm>
            <a:custGeom>
              <a:avLst/>
              <a:gdLst/>
              <a:ahLst/>
              <a:cxnLst/>
              <a:rect l="l" t="t" r="r" b="b"/>
              <a:pathLst>
                <a:path w="943" h="896" fill="none" extrusionOk="0">
                  <a:moveTo>
                    <a:pt x="471" y="896"/>
                  </a:moveTo>
                  <a:lnTo>
                    <a:pt x="471" y="896"/>
                  </a:lnTo>
                  <a:lnTo>
                    <a:pt x="283" y="896"/>
                  </a:lnTo>
                  <a:lnTo>
                    <a:pt x="142" y="802"/>
                  </a:lnTo>
                  <a:lnTo>
                    <a:pt x="47" y="660"/>
                  </a:lnTo>
                  <a:lnTo>
                    <a:pt x="0" y="472"/>
                  </a:lnTo>
                  <a:lnTo>
                    <a:pt x="0" y="472"/>
                  </a:lnTo>
                  <a:lnTo>
                    <a:pt x="47" y="283"/>
                  </a:lnTo>
                  <a:lnTo>
                    <a:pt x="142" y="142"/>
                  </a:lnTo>
                  <a:lnTo>
                    <a:pt x="283" y="48"/>
                  </a:lnTo>
                  <a:lnTo>
                    <a:pt x="471" y="1"/>
                  </a:lnTo>
                  <a:lnTo>
                    <a:pt x="471" y="1"/>
                  </a:lnTo>
                  <a:lnTo>
                    <a:pt x="471" y="1"/>
                  </a:lnTo>
                  <a:lnTo>
                    <a:pt x="471" y="1"/>
                  </a:lnTo>
                  <a:lnTo>
                    <a:pt x="660" y="1"/>
                  </a:lnTo>
                  <a:lnTo>
                    <a:pt x="801" y="142"/>
                  </a:lnTo>
                  <a:lnTo>
                    <a:pt x="895" y="283"/>
                  </a:lnTo>
                  <a:lnTo>
                    <a:pt x="943" y="425"/>
                  </a:lnTo>
                  <a:lnTo>
                    <a:pt x="943" y="472"/>
                  </a:lnTo>
                  <a:lnTo>
                    <a:pt x="943" y="472"/>
                  </a:lnTo>
                  <a:lnTo>
                    <a:pt x="895" y="613"/>
                  </a:lnTo>
                  <a:lnTo>
                    <a:pt x="801" y="802"/>
                  </a:lnTo>
                  <a:lnTo>
                    <a:pt x="660" y="896"/>
                  </a:lnTo>
                  <a:lnTo>
                    <a:pt x="471" y="896"/>
                  </a:lnTo>
                  <a:lnTo>
                    <a:pt x="471" y="896"/>
                  </a:lnTo>
                  <a:lnTo>
                    <a:pt x="471" y="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2"/>
            <p:cNvSpPr/>
            <p:nvPr/>
          </p:nvSpPr>
          <p:spPr>
            <a:xfrm>
              <a:off x="1384375" y="2375775"/>
              <a:ext cx="27100" cy="27125"/>
            </a:xfrm>
            <a:custGeom>
              <a:avLst/>
              <a:gdLst/>
              <a:ahLst/>
              <a:cxnLst/>
              <a:rect l="l" t="t" r="r" b="b"/>
              <a:pathLst>
                <a:path w="1084" h="1085" fill="none" extrusionOk="0">
                  <a:moveTo>
                    <a:pt x="565" y="1"/>
                  </a:moveTo>
                  <a:lnTo>
                    <a:pt x="565" y="1"/>
                  </a:lnTo>
                  <a:lnTo>
                    <a:pt x="330" y="1"/>
                  </a:lnTo>
                  <a:lnTo>
                    <a:pt x="189" y="142"/>
                  </a:lnTo>
                  <a:lnTo>
                    <a:pt x="47" y="283"/>
                  </a:lnTo>
                  <a:lnTo>
                    <a:pt x="0" y="472"/>
                  </a:lnTo>
                  <a:lnTo>
                    <a:pt x="0" y="472"/>
                  </a:lnTo>
                  <a:lnTo>
                    <a:pt x="47" y="707"/>
                  </a:lnTo>
                  <a:lnTo>
                    <a:pt x="141" y="896"/>
                  </a:lnTo>
                  <a:lnTo>
                    <a:pt x="283" y="1037"/>
                  </a:lnTo>
                  <a:lnTo>
                    <a:pt x="518" y="1084"/>
                  </a:lnTo>
                  <a:lnTo>
                    <a:pt x="518" y="1084"/>
                  </a:lnTo>
                  <a:lnTo>
                    <a:pt x="565" y="1084"/>
                  </a:lnTo>
                  <a:lnTo>
                    <a:pt x="565" y="1084"/>
                  </a:lnTo>
                  <a:lnTo>
                    <a:pt x="754" y="1037"/>
                  </a:lnTo>
                  <a:lnTo>
                    <a:pt x="942" y="943"/>
                  </a:lnTo>
                  <a:lnTo>
                    <a:pt x="1037" y="754"/>
                  </a:lnTo>
                  <a:lnTo>
                    <a:pt x="1084" y="566"/>
                  </a:lnTo>
                  <a:lnTo>
                    <a:pt x="1084" y="519"/>
                  </a:lnTo>
                  <a:lnTo>
                    <a:pt x="1084" y="519"/>
                  </a:lnTo>
                  <a:lnTo>
                    <a:pt x="1084" y="330"/>
                  </a:lnTo>
                  <a:lnTo>
                    <a:pt x="942" y="142"/>
                  </a:lnTo>
                  <a:lnTo>
                    <a:pt x="801" y="48"/>
                  </a:lnTo>
                  <a:lnTo>
                    <a:pt x="613" y="1"/>
                  </a:lnTo>
                  <a:lnTo>
                    <a:pt x="565" y="1"/>
                  </a:lnTo>
                  <a:lnTo>
                    <a:pt x="565" y="1"/>
                  </a:lnTo>
                  <a:lnTo>
                    <a:pt x="5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2"/>
            <p:cNvSpPr/>
            <p:nvPr/>
          </p:nvSpPr>
          <p:spPr>
            <a:xfrm>
              <a:off x="1373775" y="2057775"/>
              <a:ext cx="25925" cy="25950"/>
            </a:xfrm>
            <a:custGeom>
              <a:avLst/>
              <a:gdLst/>
              <a:ahLst/>
              <a:cxnLst/>
              <a:rect l="l" t="t" r="r" b="b"/>
              <a:pathLst>
                <a:path w="1037" h="1038" extrusionOk="0">
                  <a:moveTo>
                    <a:pt x="518" y="48"/>
                  </a:moveTo>
                  <a:lnTo>
                    <a:pt x="707" y="95"/>
                  </a:lnTo>
                  <a:lnTo>
                    <a:pt x="848" y="189"/>
                  </a:lnTo>
                  <a:lnTo>
                    <a:pt x="942" y="330"/>
                  </a:lnTo>
                  <a:lnTo>
                    <a:pt x="989" y="519"/>
                  </a:lnTo>
                  <a:lnTo>
                    <a:pt x="942" y="707"/>
                  </a:lnTo>
                  <a:lnTo>
                    <a:pt x="848" y="849"/>
                  </a:lnTo>
                  <a:lnTo>
                    <a:pt x="707" y="943"/>
                  </a:lnTo>
                  <a:lnTo>
                    <a:pt x="518" y="990"/>
                  </a:lnTo>
                  <a:lnTo>
                    <a:pt x="330" y="943"/>
                  </a:lnTo>
                  <a:lnTo>
                    <a:pt x="189" y="849"/>
                  </a:lnTo>
                  <a:lnTo>
                    <a:pt x="94" y="707"/>
                  </a:lnTo>
                  <a:lnTo>
                    <a:pt x="47" y="519"/>
                  </a:lnTo>
                  <a:lnTo>
                    <a:pt x="94" y="330"/>
                  </a:lnTo>
                  <a:lnTo>
                    <a:pt x="189" y="189"/>
                  </a:lnTo>
                  <a:lnTo>
                    <a:pt x="330" y="95"/>
                  </a:lnTo>
                  <a:lnTo>
                    <a:pt x="518" y="48"/>
                  </a:lnTo>
                  <a:close/>
                  <a:moveTo>
                    <a:pt x="518" y="1"/>
                  </a:moveTo>
                  <a:lnTo>
                    <a:pt x="330" y="48"/>
                  </a:lnTo>
                  <a:lnTo>
                    <a:pt x="141" y="189"/>
                  </a:lnTo>
                  <a:lnTo>
                    <a:pt x="47" y="330"/>
                  </a:lnTo>
                  <a:lnTo>
                    <a:pt x="0" y="519"/>
                  </a:lnTo>
                  <a:lnTo>
                    <a:pt x="47" y="754"/>
                  </a:lnTo>
                  <a:lnTo>
                    <a:pt x="189" y="896"/>
                  </a:lnTo>
                  <a:lnTo>
                    <a:pt x="330" y="990"/>
                  </a:lnTo>
                  <a:lnTo>
                    <a:pt x="518" y="1037"/>
                  </a:lnTo>
                  <a:lnTo>
                    <a:pt x="565" y="1037"/>
                  </a:lnTo>
                  <a:lnTo>
                    <a:pt x="754" y="990"/>
                  </a:lnTo>
                  <a:lnTo>
                    <a:pt x="895" y="896"/>
                  </a:lnTo>
                  <a:lnTo>
                    <a:pt x="1037" y="707"/>
                  </a:lnTo>
                  <a:lnTo>
                    <a:pt x="1037" y="519"/>
                  </a:lnTo>
                  <a:lnTo>
                    <a:pt x="1037" y="330"/>
                  </a:lnTo>
                  <a:lnTo>
                    <a:pt x="895" y="142"/>
                  </a:lnTo>
                  <a:lnTo>
                    <a:pt x="707" y="48"/>
                  </a:lnTo>
                  <a:lnTo>
                    <a:pt x="51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2"/>
            <p:cNvSpPr/>
            <p:nvPr/>
          </p:nvSpPr>
          <p:spPr>
            <a:xfrm>
              <a:off x="1374950" y="2058950"/>
              <a:ext cx="23575" cy="23575"/>
            </a:xfrm>
            <a:custGeom>
              <a:avLst/>
              <a:gdLst/>
              <a:ahLst/>
              <a:cxnLst/>
              <a:rect l="l" t="t" r="r" b="b"/>
              <a:pathLst>
                <a:path w="943" h="943" fill="none" extrusionOk="0">
                  <a:moveTo>
                    <a:pt x="471" y="943"/>
                  </a:moveTo>
                  <a:lnTo>
                    <a:pt x="471" y="943"/>
                  </a:lnTo>
                  <a:lnTo>
                    <a:pt x="283" y="896"/>
                  </a:lnTo>
                  <a:lnTo>
                    <a:pt x="142" y="802"/>
                  </a:lnTo>
                  <a:lnTo>
                    <a:pt x="47" y="660"/>
                  </a:lnTo>
                  <a:lnTo>
                    <a:pt x="0" y="472"/>
                  </a:lnTo>
                  <a:lnTo>
                    <a:pt x="0" y="472"/>
                  </a:lnTo>
                  <a:lnTo>
                    <a:pt x="47" y="283"/>
                  </a:lnTo>
                  <a:lnTo>
                    <a:pt x="142" y="142"/>
                  </a:lnTo>
                  <a:lnTo>
                    <a:pt x="283" y="48"/>
                  </a:lnTo>
                  <a:lnTo>
                    <a:pt x="471" y="1"/>
                  </a:lnTo>
                  <a:lnTo>
                    <a:pt x="471" y="1"/>
                  </a:lnTo>
                  <a:lnTo>
                    <a:pt x="660" y="48"/>
                  </a:lnTo>
                  <a:lnTo>
                    <a:pt x="801" y="142"/>
                  </a:lnTo>
                  <a:lnTo>
                    <a:pt x="895" y="283"/>
                  </a:lnTo>
                  <a:lnTo>
                    <a:pt x="942" y="472"/>
                  </a:lnTo>
                  <a:lnTo>
                    <a:pt x="942" y="472"/>
                  </a:lnTo>
                  <a:lnTo>
                    <a:pt x="895" y="660"/>
                  </a:lnTo>
                  <a:lnTo>
                    <a:pt x="801" y="802"/>
                  </a:lnTo>
                  <a:lnTo>
                    <a:pt x="660" y="896"/>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2"/>
            <p:cNvSpPr/>
            <p:nvPr/>
          </p:nvSpPr>
          <p:spPr>
            <a:xfrm>
              <a:off x="1373775" y="2057775"/>
              <a:ext cx="25925" cy="25950"/>
            </a:xfrm>
            <a:custGeom>
              <a:avLst/>
              <a:gdLst/>
              <a:ahLst/>
              <a:cxnLst/>
              <a:rect l="l" t="t" r="r" b="b"/>
              <a:pathLst>
                <a:path w="1037" h="1038" fill="none" extrusionOk="0">
                  <a:moveTo>
                    <a:pt x="518" y="1"/>
                  </a:moveTo>
                  <a:lnTo>
                    <a:pt x="518" y="1"/>
                  </a:lnTo>
                  <a:lnTo>
                    <a:pt x="330" y="48"/>
                  </a:lnTo>
                  <a:lnTo>
                    <a:pt x="141" y="189"/>
                  </a:lnTo>
                  <a:lnTo>
                    <a:pt x="47" y="330"/>
                  </a:lnTo>
                  <a:lnTo>
                    <a:pt x="0" y="519"/>
                  </a:lnTo>
                  <a:lnTo>
                    <a:pt x="0" y="519"/>
                  </a:lnTo>
                  <a:lnTo>
                    <a:pt x="47" y="754"/>
                  </a:lnTo>
                  <a:lnTo>
                    <a:pt x="189" y="896"/>
                  </a:lnTo>
                  <a:lnTo>
                    <a:pt x="330" y="990"/>
                  </a:lnTo>
                  <a:lnTo>
                    <a:pt x="518" y="1037"/>
                  </a:lnTo>
                  <a:lnTo>
                    <a:pt x="518" y="1037"/>
                  </a:lnTo>
                  <a:lnTo>
                    <a:pt x="565" y="1037"/>
                  </a:lnTo>
                  <a:lnTo>
                    <a:pt x="565" y="1037"/>
                  </a:lnTo>
                  <a:lnTo>
                    <a:pt x="754" y="990"/>
                  </a:lnTo>
                  <a:lnTo>
                    <a:pt x="895" y="896"/>
                  </a:lnTo>
                  <a:lnTo>
                    <a:pt x="1037" y="707"/>
                  </a:lnTo>
                  <a:lnTo>
                    <a:pt x="1037" y="519"/>
                  </a:lnTo>
                  <a:lnTo>
                    <a:pt x="1037" y="519"/>
                  </a:lnTo>
                  <a:lnTo>
                    <a:pt x="1037" y="330"/>
                  </a:lnTo>
                  <a:lnTo>
                    <a:pt x="895" y="142"/>
                  </a:lnTo>
                  <a:lnTo>
                    <a:pt x="707" y="48"/>
                  </a:lnTo>
                  <a:lnTo>
                    <a:pt x="5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2"/>
            <p:cNvSpPr/>
            <p:nvPr/>
          </p:nvSpPr>
          <p:spPr>
            <a:xfrm>
              <a:off x="1306625" y="2115500"/>
              <a:ext cx="25950" cy="25925"/>
            </a:xfrm>
            <a:custGeom>
              <a:avLst/>
              <a:gdLst/>
              <a:ahLst/>
              <a:cxnLst/>
              <a:rect l="l" t="t" r="r" b="b"/>
              <a:pathLst>
                <a:path w="1038" h="1037" extrusionOk="0">
                  <a:moveTo>
                    <a:pt x="283" y="94"/>
                  </a:moveTo>
                  <a:lnTo>
                    <a:pt x="95" y="188"/>
                  </a:lnTo>
                  <a:lnTo>
                    <a:pt x="1" y="377"/>
                  </a:lnTo>
                  <a:lnTo>
                    <a:pt x="1" y="518"/>
                  </a:lnTo>
                  <a:lnTo>
                    <a:pt x="48" y="377"/>
                  </a:lnTo>
                  <a:lnTo>
                    <a:pt x="142" y="188"/>
                  </a:lnTo>
                  <a:lnTo>
                    <a:pt x="283" y="94"/>
                  </a:lnTo>
                  <a:close/>
                  <a:moveTo>
                    <a:pt x="472" y="0"/>
                  </a:moveTo>
                  <a:lnTo>
                    <a:pt x="283" y="94"/>
                  </a:lnTo>
                  <a:lnTo>
                    <a:pt x="660" y="94"/>
                  </a:lnTo>
                  <a:lnTo>
                    <a:pt x="802" y="188"/>
                  </a:lnTo>
                  <a:lnTo>
                    <a:pt x="896" y="377"/>
                  </a:lnTo>
                  <a:lnTo>
                    <a:pt x="943" y="518"/>
                  </a:lnTo>
                  <a:lnTo>
                    <a:pt x="896" y="707"/>
                  </a:lnTo>
                  <a:lnTo>
                    <a:pt x="802" y="848"/>
                  </a:lnTo>
                  <a:lnTo>
                    <a:pt x="660" y="989"/>
                  </a:lnTo>
                  <a:lnTo>
                    <a:pt x="283" y="989"/>
                  </a:lnTo>
                  <a:lnTo>
                    <a:pt x="142" y="848"/>
                  </a:lnTo>
                  <a:lnTo>
                    <a:pt x="48" y="707"/>
                  </a:lnTo>
                  <a:lnTo>
                    <a:pt x="1" y="518"/>
                  </a:lnTo>
                  <a:lnTo>
                    <a:pt x="1" y="565"/>
                  </a:lnTo>
                  <a:lnTo>
                    <a:pt x="48" y="754"/>
                  </a:lnTo>
                  <a:lnTo>
                    <a:pt x="142" y="895"/>
                  </a:lnTo>
                  <a:lnTo>
                    <a:pt x="283" y="1036"/>
                  </a:lnTo>
                  <a:lnTo>
                    <a:pt x="707" y="1036"/>
                  </a:lnTo>
                  <a:lnTo>
                    <a:pt x="849" y="895"/>
                  </a:lnTo>
                  <a:lnTo>
                    <a:pt x="990" y="754"/>
                  </a:lnTo>
                  <a:lnTo>
                    <a:pt x="1037" y="565"/>
                  </a:lnTo>
                  <a:lnTo>
                    <a:pt x="990" y="377"/>
                  </a:lnTo>
                  <a:lnTo>
                    <a:pt x="849" y="188"/>
                  </a:lnTo>
                  <a:lnTo>
                    <a:pt x="707" y="47"/>
                  </a:lnTo>
                  <a:lnTo>
                    <a:pt x="472"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2"/>
            <p:cNvSpPr/>
            <p:nvPr/>
          </p:nvSpPr>
          <p:spPr>
            <a:xfrm>
              <a:off x="1306625" y="2117850"/>
              <a:ext cx="23600" cy="22400"/>
            </a:xfrm>
            <a:custGeom>
              <a:avLst/>
              <a:gdLst/>
              <a:ahLst/>
              <a:cxnLst/>
              <a:rect l="l" t="t" r="r" b="b"/>
              <a:pathLst>
                <a:path w="944" h="896" fill="none" extrusionOk="0">
                  <a:moveTo>
                    <a:pt x="472" y="895"/>
                  </a:moveTo>
                  <a:lnTo>
                    <a:pt x="472" y="895"/>
                  </a:lnTo>
                  <a:lnTo>
                    <a:pt x="283" y="895"/>
                  </a:lnTo>
                  <a:lnTo>
                    <a:pt x="142" y="754"/>
                  </a:lnTo>
                  <a:lnTo>
                    <a:pt x="48" y="613"/>
                  </a:lnTo>
                  <a:lnTo>
                    <a:pt x="1" y="424"/>
                  </a:lnTo>
                  <a:lnTo>
                    <a:pt x="1" y="424"/>
                  </a:lnTo>
                  <a:lnTo>
                    <a:pt x="48" y="283"/>
                  </a:lnTo>
                  <a:lnTo>
                    <a:pt x="142" y="94"/>
                  </a:lnTo>
                  <a:lnTo>
                    <a:pt x="283" y="0"/>
                  </a:lnTo>
                  <a:lnTo>
                    <a:pt x="472" y="0"/>
                  </a:lnTo>
                  <a:lnTo>
                    <a:pt x="472" y="0"/>
                  </a:lnTo>
                  <a:lnTo>
                    <a:pt x="660" y="0"/>
                  </a:lnTo>
                  <a:lnTo>
                    <a:pt x="802" y="94"/>
                  </a:lnTo>
                  <a:lnTo>
                    <a:pt x="896" y="283"/>
                  </a:lnTo>
                  <a:lnTo>
                    <a:pt x="943" y="424"/>
                  </a:lnTo>
                  <a:lnTo>
                    <a:pt x="943" y="424"/>
                  </a:lnTo>
                  <a:lnTo>
                    <a:pt x="896" y="613"/>
                  </a:lnTo>
                  <a:lnTo>
                    <a:pt x="802" y="754"/>
                  </a:lnTo>
                  <a:lnTo>
                    <a:pt x="660" y="895"/>
                  </a:lnTo>
                  <a:lnTo>
                    <a:pt x="472" y="8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2"/>
            <p:cNvSpPr/>
            <p:nvPr/>
          </p:nvSpPr>
          <p:spPr>
            <a:xfrm>
              <a:off x="1306625" y="2115500"/>
              <a:ext cx="25950" cy="25925"/>
            </a:xfrm>
            <a:custGeom>
              <a:avLst/>
              <a:gdLst/>
              <a:ahLst/>
              <a:cxnLst/>
              <a:rect l="l" t="t" r="r" b="b"/>
              <a:pathLst>
                <a:path w="1038" h="1037" fill="none" extrusionOk="0">
                  <a:moveTo>
                    <a:pt x="472" y="0"/>
                  </a:moveTo>
                  <a:lnTo>
                    <a:pt x="472" y="0"/>
                  </a:lnTo>
                  <a:lnTo>
                    <a:pt x="283" y="94"/>
                  </a:lnTo>
                  <a:lnTo>
                    <a:pt x="95" y="188"/>
                  </a:lnTo>
                  <a:lnTo>
                    <a:pt x="1" y="377"/>
                  </a:lnTo>
                  <a:lnTo>
                    <a:pt x="1" y="565"/>
                  </a:lnTo>
                  <a:lnTo>
                    <a:pt x="1" y="565"/>
                  </a:lnTo>
                  <a:lnTo>
                    <a:pt x="48" y="754"/>
                  </a:lnTo>
                  <a:lnTo>
                    <a:pt x="142" y="895"/>
                  </a:lnTo>
                  <a:lnTo>
                    <a:pt x="283" y="1036"/>
                  </a:lnTo>
                  <a:lnTo>
                    <a:pt x="519" y="1036"/>
                  </a:lnTo>
                  <a:lnTo>
                    <a:pt x="519" y="1036"/>
                  </a:lnTo>
                  <a:lnTo>
                    <a:pt x="519" y="1036"/>
                  </a:lnTo>
                  <a:lnTo>
                    <a:pt x="519" y="1036"/>
                  </a:lnTo>
                  <a:lnTo>
                    <a:pt x="707" y="1036"/>
                  </a:lnTo>
                  <a:lnTo>
                    <a:pt x="849" y="895"/>
                  </a:lnTo>
                  <a:lnTo>
                    <a:pt x="990" y="754"/>
                  </a:lnTo>
                  <a:lnTo>
                    <a:pt x="1037" y="565"/>
                  </a:lnTo>
                  <a:lnTo>
                    <a:pt x="1037" y="565"/>
                  </a:lnTo>
                  <a:lnTo>
                    <a:pt x="990" y="377"/>
                  </a:lnTo>
                  <a:lnTo>
                    <a:pt x="849" y="188"/>
                  </a:lnTo>
                  <a:lnTo>
                    <a:pt x="707" y="47"/>
                  </a:lnTo>
                  <a:lnTo>
                    <a:pt x="4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2"/>
            <p:cNvSpPr/>
            <p:nvPr/>
          </p:nvSpPr>
          <p:spPr>
            <a:xfrm>
              <a:off x="1173550" y="2229725"/>
              <a:ext cx="24750" cy="25950"/>
            </a:xfrm>
            <a:custGeom>
              <a:avLst/>
              <a:gdLst/>
              <a:ahLst/>
              <a:cxnLst/>
              <a:rect l="l" t="t" r="r" b="b"/>
              <a:pathLst>
                <a:path w="990" h="1038" extrusionOk="0">
                  <a:moveTo>
                    <a:pt x="236" y="1"/>
                  </a:moveTo>
                  <a:lnTo>
                    <a:pt x="94" y="48"/>
                  </a:lnTo>
                  <a:lnTo>
                    <a:pt x="94" y="95"/>
                  </a:lnTo>
                  <a:lnTo>
                    <a:pt x="94" y="142"/>
                  </a:lnTo>
                  <a:lnTo>
                    <a:pt x="236" y="48"/>
                  </a:lnTo>
                  <a:lnTo>
                    <a:pt x="613" y="48"/>
                  </a:lnTo>
                  <a:lnTo>
                    <a:pt x="754" y="189"/>
                  </a:lnTo>
                  <a:lnTo>
                    <a:pt x="848" y="331"/>
                  </a:lnTo>
                  <a:lnTo>
                    <a:pt x="848" y="519"/>
                  </a:lnTo>
                  <a:lnTo>
                    <a:pt x="848" y="707"/>
                  </a:lnTo>
                  <a:lnTo>
                    <a:pt x="707" y="849"/>
                  </a:lnTo>
                  <a:lnTo>
                    <a:pt x="566" y="943"/>
                  </a:lnTo>
                  <a:lnTo>
                    <a:pt x="283" y="943"/>
                  </a:lnTo>
                  <a:lnTo>
                    <a:pt x="189" y="896"/>
                  </a:lnTo>
                  <a:lnTo>
                    <a:pt x="94" y="849"/>
                  </a:lnTo>
                  <a:lnTo>
                    <a:pt x="0" y="707"/>
                  </a:lnTo>
                  <a:lnTo>
                    <a:pt x="0" y="755"/>
                  </a:lnTo>
                  <a:lnTo>
                    <a:pt x="0" y="802"/>
                  </a:lnTo>
                  <a:lnTo>
                    <a:pt x="94" y="896"/>
                  </a:lnTo>
                  <a:lnTo>
                    <a:pt x="189" y="943"/>
                  </a:lnTo>
                  <a:lnTo>
                    <a:pt x="283" y="990"/>
                  </a:lnTo>
                  <a:lnTo>
                    <a:pt x="424" y="1037"/>
                  </a:lnTo>
                  <a:lnTo>
                    <a:pt x="471" y="1037"/>
                  </a:lnTo>
                  <a:lnTo>
                    <a:pt x="660" y="990"/>
                  </a:lnTo>
                  <a:lnTo>
                    <a:pt x="801" y="896"/>
                  </a:lnTo>
                  <a:lnTo>
                    <a:pt x="942" y="755"/>
                  </a:lnTo>
                  <a:lnTo>
                    <a:pt x="990" y="566"/>
                  </a:lnTo>
                  <a:lnTo>
                    <a:pt x="942" y="331"/>
                  </a:lnTo>
                  <a:lnTo>
                    <a:pt x="848" y="189"/>
                  </a:lnTo>
                  <a:lnTo>
                    <a:pt x="707" y="48"/>
                  </a:lnTo>
                  <a:lnTo>
                    <a:pt x="51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2"/>
            <p:cNvSpPr/>
            <p:nvPr/>
          </p:nvSpPr>
          <p:spPr>
            <a:xfrm>
              <a:off x="1173550" y="2229725"/>
              <a:ext cx="24750" cy="25950"/>
            </a:xfrm>
            <a:custGeom>
              <a:avLst/>
              <a:gdLst/>
              <a:ahLst/>
              <a:cxnLst/>
              <a:rect l="l" t="t" r="r" b="b"/>
              <a:pathLst>
                <a:path w="990" h="1038" fill="none" extrusionOk="0">
                  <a:moveTo>
                    <a:pt x="471" y="1"/>
                  </a:moveTo>
                  <a:lnTo>
                    <a:pt x="471" y="1"/>
                  </a:lnTo>
                  <a:lnTo>
                    <a:pt x="424" y="1"/>
                  </a:lnTo>
                  <a:lnTo>
                    <a:pt x="377" y="1"/>
                  </a:lnTo>
                  <a:lnTo>
                    <a:pt x="377" y="1"/>
                  </a:lnTo>
                  <a:lnTo>
                    <a:pt x="377" y="1"/>
                  </a:lnTo>
                  <a:lnTo>
                    <a:pt x="377" y="1"/>
                  </a:lnTo>
                  <a:lnTo>
                    <a:pt x="236" y="1"/>
                  </a:lnTo>
                  <a:lnTo>
                    <a:pt x="94" y="48"/>
                  </a:lnTo>
                  <a:lnTo>
                    <a:pt x="94" y="48"/>
                  </a:lnTo>
                  <a:lnTo>
                    <a:pt x="94" y="95"/>
                  </a:lnTo>
                  <a:lnTo>
                    <a:pt x="94" y="95"/>
                  </a:lnTo>
                  <a:lnTo>
                    <a:pt x="94" y="95"/>
                  </a:lnTo>
                  <a:lnTo>
                    <a:pt x="94" y="95"/>
                  </a:lnTo>
                  <a:lnTo>
                    <a:pt x="94" y="142"/>
                  </a:lnTo>
                  <a:lnTo>
                    <a:pt x="94" y="142"/>
                  </a:lnTo>
                  <a:lnTo>
                    <a:pt x="94" y="142"/>
                  </a:lnTo>
                  <a:lnTo>
                    <a:pt x="94" y="142"/>
                  </a:lnTo>
                  <a:lnTo>
                    <a:pt x="236" y="48"/>
                  </a:lnTo>
                  <a:lnTo>
                    <a:pt x="424" y="48"/>
                  </a:lnTo>
                  <a:lnTo>
                    <a:pt x="424" y="48"/>
                  </a:lnTo>
                  <a:lnTo>
                    <a:pt x="613" y="48"/>
                  </a:lnTo>
                  <a:lnTo>
                    <a:pt x="754" y="189"/>
                  </a:lnTo>
                  <a:lnTo>
                    <a:pt x="754" y="189"/>
                  </a:lnTo>
                  <a:lnTo>
                    <a:pt x="848" y="331"/>
                  </a:lnTo>
                  <a:lnTo>
                    <a:pt x="848" y="519"/>
                  </a:lnTo>
                  <a:lnTo>
                    <a:pt x="848" y="707"/>
                  </a:lnTo>
                  <a:lnTo>
                    <a:pt x="707" y="849"/>
                  </a:lnTo>
                  <a:lnTo>
                    <a:pt x="707" y="849"/>
                  </a:lnTo>
                  <a:lnTo>
                    <a:pt x="566" y="943"/>
                  </a:lnTo>
                  <a:lnTo>
                    <a:pt x="424" y="943"/>
                  </a:lnTo>
                  <a:lnTo>
                    <a:pt x="424" y="943"/>
                  </a:lnTo>
                  <a:lnTo>
                    <a:pt x="377" y="943"/>
                  </a:lnTo>
                  <a:lnTo>
                    <a:pt x="377" y="943"/>
                  </a:lnTo>
                  <a:lnTo>
                    <a:pt x="377" y="943"/>
                  </a:lnTo>
                  <a:lnTo>
                    <a:pt x="377" y="943"/>
                  </a:lnTo>
                  <a:lnTo>
                    <a:pt x="283" y="943"/>
                  </a:lnTo>
                  <a:lnTo>
                    <a:pt x="189" y="896"/>
                  </a:lnTo>
                  <a:lnTo>
                    <a:pt x="94" y="849"/>
                  </a:lnTo>
                  <a:lnTo>
                    <a:pt x="0" y="707"/>
                  </a:lnTo>
                  <a:lnTo>
                    <a:pt x="0" y="707"/>
                  </a:lnTo>
                  <a:lnTo>
                    <a:pt x="0" y="707"/>
                  </a:lnTo>
                  <a:lnTo>
                    <a:pt x="0" y="707"/>
                  </a:lnTo>
                  <a:lnTo>
                    <a:pt x="0" y="755"/>
                  </a:lnTo>
                  <a:lnTo>
                    <a:pt x="0" y="755"/>
                  </a:lnTo>
                  <a:lnTo>
                    <a:pt x="0" y="802"/>
                  </a:lnTo>
                  <a:lnTo>
                    <a:pt x="0" y="802"/>
                  </a:lnTo>
                  <a:lnTo>
                    <a:pt x="94" y="896"/>
                  </a:lnTo>
                  <a:lnTo>
                    <a:pt x="189" y="943"/>
                  </a:lnTo>
                  <a:lnTo>
                    <a:pt x="283" y="990"/>
                  </a:lnTo>
                  <a:lnTo>
                    <a:pt x="424" y="1037"/>
                  </a:lnTo>
                  <a:lnTo>
                    <a:pt x="424" y="1037"/>
                  </a:lnTo>
                  <a:lnTo>
                    <a:pt x="424" y="1037"/>
                  </a:lnTo>
                  <a:lnTo>
                    <a:pt x="424" y="1037"/>
                  </a:lnTo>
                  <a:lnTo>
                    <a:pt x="471" y="1037"/>
                  </a:lnTo>
                  <a:lnTo>
                    <a:pt x="471" y="1037"/>
                  </a:lnTo>
                  <a:lnTo>
                    <a:pt x="660" y="990"/>
                  </a:lnTo>
                  <a:lnTo>
                    <a:pt x="801" y="896"/>
                  </a:lnTo>
                  <a:lnTo>
                    <a:pt x="942" y="755"/>
                  </a:lnTo>
                  <a:lnTo>
                    <a:pt x="990" y="566"/>
                  </a:lnTo>
                  <a:lnTo>
                    <a:pt x="990" y="566"/>
                  </a:lnTo>
                  <a:lnTo>
                    <a:pt x="942" y="331"/>
                  </a:lnTo>
                  <a:lnTo>
                    <a:pt x="848" y="189"/>
                  </a:lnTo>
                  <a:lnTo>
                    <a:pt x="707" y="48"/>
                  </a:lnTo>
                  <a:lnTo>
                    <a:pt x="518" y="1"/>
                  </a:lnTo>
                  <a:lnTo>
                    <a:pt x="518" y="1"/>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2"/>
            <p:cNvSpPr/>
            <p:nvPr/>
          </p:nvSpPr>
          <p:spPr>
            <a:xfrm>
              <a:off x="1238325" y="2167300"/>
              <a:ext cx="25925" cy="25950"/>
            </a:xfrm>
            <a:custGeom>
              <a:avLst/>
              <a:gdLst/>
              <a:ahLst/>
              <a:cxnLst/>
              <a:rect l="l" t="t" r="r" b="b"/>
              <a:pathLst>
                <a:path w="1037" h="1038" extrusionOk="0">
                  <a:moveTo>
                    <a:pt x="471" y="1"/>
                  </a:moveTo>
                  <a:lnTo>
                    <a:pt x="283" y="48"/>
                  </a:lnTo>
                  <a:lnTo>
                    <a:pt x="142" y="189"/>
                  </a:lnTo>
                  <a:lnTo>
                    <a:pt x="330" y="95"/>
                  </a:lnTo>
                  <a:lnTo>
                    <a:pt x="471" y="48"/>
                  </a:lnTo>
                  <a:lnTo>
                    <a:pt x="660" y="95"/>
                  </a:lnTo>
                  <a:lnTo>
                    <a:pt x="801" y="189"/>
                  </a:lnTo>
                  <a:lnTo>
                    <a:pt x="943" y="331"/>
                  </a:lnTo>
                  <a:lnTo>
                    <a:pt x="943" y="519"/>
                  </a:lnTo>
                  <a:lnTo>
                    <a:pt x="943" y="708"/>
                  </a:lnTo>
                  <a:lnTo>
                    <a:pt x="801" y="849"/>
                  </a:lnTo>
                  <a:lnTo>
                    <a:pt x="660" y="943"/>
                  </a:lnTo>
                  <a:lnTo>
                    <a:pt x="471" y="990"/>
                  </a:lnTo>
                  <a:lnTo>
                    <a:pt x="330" y="943"/>
                  </a:lnTo>
                  <a:lnTo>
                    <a:pt x="142" y="849"/>
                  </a:lnTo>
                  <a:lnTo>
                    <a:pt x="47" y="708"/>
                  </a:lnTo>
                  <a:lnTo>
                    <a:pt x="47" y="519"/>
                  </a:lnTo>
                  <a:lnTo>
                    <a:pt x="47" y="331"/>
                  </a:lnTo>
                  <a:lnTo>
                    <a:pt x="0" y="566"/>
                  </a:lnTo>
                  <a:lnTo>
                    <a:pt x="47" y="755"/>
                  </a:lnTo>
                  <a:lnTo>
                    <a:pt x="142" y="896"/>
                  </a:lnTo>
                  <a:lnTo>
                    <a:pt x="330" y="990"/>
                  </a:lnTo>
                  <a:lnTo>
                    <a:pt x="519" y="1037"/>
                  </a:lnTo>
                  <a:lnTo>
                    <a:pt x="566" y="1037"/>
                  </a:lnTo>
                  <a:lnTo>
                    <a:pt x="754" y="990"/>
                  </a:lnTo>
                  <a:lnTo>
                    <a:pt x="895" y="896"/>
                  </a:lnTo>
                  <a:lnTo>
                    <a:pt x="990" y="708"/>
                  </a:lnTo>
                  <a:lnTo>
                    <a:pt x="1037" y="519"/>
                  </a:lnTo>
                  <a:lnTo>
                    <a:pt x="990" y="331"/>
                  </a:lnTo>
                  <a:lnTo>
                    <a:pt x="895" y="142"/>
                  </a:lnTo>
                  <a:lnTo>
                    <a:pt x="707" y="48"/>
                  </a:lnTo>
                  <a:lnTo>
                    <a:pt x="51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2"/>
            <p:cNvSpPr/>
            <p:nvPr/>
          </p:nvSpPr>
          <p:spPr>
            <a:xfrm>
              <a:off x="1239500" y="2168500"/>
              <a:ext cx="22400" cy="23575"/>
            </a:xfrm>
            <a:custGeom>
              <a:avLst/>
              <a:gdLst/>
              <a:ahLst/>
              <a:cxnLst/>
              <a:rect l="l" t="t" r="r" b="b"/>
              <a:pathLst>
                <a:path w="896" h="943" fill="none" extrusionOk="0">
                  <a:moveTo>
                    <a:pt x="424" y="942"/>
                  </a:moveTo>
                  <a:lnTo>
                    <a:pt x="424" y="942"/>
                  </a:lnTo>
                  <a:lnTo>
                    <a:pt x="283" y="895"/>
                  </a:lnTo>
                  <a:lnTo>
                    <a:pt x="95" y="801"/>
                  </a:lnTo>
                  <a:lnTo>
                    <a:pt x="0" y="660"/>
                  </a:lnTo>
                  <a:lnTo>
                    <a:pt x="0" y="471"/>
                  </a:lnTo>
                  <a:lnTo>
                    <a:pt x="0" y="471"/>
                  </a:lnTo>
                  <a:lnTo>
                    <a:pt x="0" y="283"/>
                  </a:lnTo>
                  <a:lnTo>
                    <a:pt x="95" y="141"/>
                  </a:lnTo>
                  <a:lnTo>
                    <a:pt x="283" y="47"/>
                  </a:lnTo>
                  <a:lnTo>
                    <a:pt x="424" y="0"/>
                  </a:lnTo>
                  <a:lnTo>
                    <a:pt x="424" y="0"/>
                  </a:lnTo>
                  <a:lnTo>
                    <a:pt x="613" y="47"/>
                  </a:lnTo>
                  <a:lnTo>
                    <a:pt x="754" y="141"/>
                  </a:lnTo>
                  <a:lnTo>
                    <a:pt x="896" y="283"/>
                  </a:lnTo>
                  <a:lnTo>
                    <a:pt x="896" y="471"/>
                  </a:lnTo>
                  <a:lnTo>
                    <a:pt x="896" y="471"/>
                  </a:lnTo>
                  <a:lnTo>
                    <a:pt x="896" y="660"/>
                  </a:lnTo>
                  <a:lnTo>
                    <a:pt x="754" y="801"/>
                  </a:lnTo>
                  <a:lnTo>
                    <a:pt x="613" y="895"/>
                  </a:lnTo>
                  <a:lnTo>
                    <a:pt x="424"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2"/>
            <p:cNvSpPr/>
            <p:nvPr/>
          </p:nvSpPr>
          <p:spPr>
            <a:xfrm>
              <a:off x="1238325" y="2167300"/>
              <a:ext cx="25925" cy="25950"/>
            </a:xfrm>
            <a:custGeom>
              <a:avLst/>
              <a:gdLst/>
              <a:ahLst/>
              <a:cxnLst/>
              <a:rect l="l" t="t" r="r" b="b"/>
              <a:pathLst>
                <a:path w="1037" h="1038" fill="none" extrusionOk="0">
                  <a:moveTo>
                    <a:pt x="519" y="1"/>
                  </a:moveTo>
                  <a:lnTo>
                    <a:pt x="471" y="1"/>
                  </a:lnTo>
                  <a:lnTo>
                    <a:pt x="471" y="1"/>
                  </a:lnTo>
                  <a:lnTo>
                    <a:pt x="283" y="48"/>
                  </a:lnTo>
                  <a:lnTo>
                    <a:pt x="142" y="189"/>
                  </a:lnTo>
                  <a:lnTo>
                    <a:pt x="47" y="331"/>
                  </a:lnTo>
                  <a:lnTo>
                    <a:pt x="0" y="566"/>
                  </a:lnTo>
                  <a:lnTo>
                    <a:pt x="0" y="566"/>
                  </a:lnTo>
                  <a:lnTo>
                    <a:pt x="47" y="755"/>
                  </a:lnTo>
                  <a:lnTo>
                    <a:pt x="142" y="896"/>
                  </a:lnTo>
                  <a:lnTo>
                    <a:pt x="330" y="990"/>
                  </a:lnTo>
                  <a:lnTo>
                    <a:pt x="519" y="1037"/>
                  </a:lnTo>
                  <a:lnTo>
                    <a:pt x="519" y="1037"/>
                  </a:lnTo>
                  <a:lnTo>
                    <a:pt x="566" y="1037"/>
                  </a:lnTo>
                  <a:lnTo>
                    <a:pt x="566" y="1037"/>
                  </a:lnTo>
                  <a:lnTo>
                    <a:pt x="754" y="990"/>
                  </a:lnTo>
                  <a:lnTo>
                    <a:pt x="895" y="896"/>
                  </a:lnTo>
                  <a:lnTo>
                    <a:pt x="990" y="708"/>
                  </a:lnTo>
                  <a:lnTo>
                    <a:pt x="1037" y="519"/>
                  </a:lnTo>
                  <a:lnTo>
                    <a:pt x="1037" y="519"/>
                  </a:lnTo>
                  <a:lnTo>
                    <a:pt x="990" y="331"/>
                  </a:lnTo>
                  <a:lnTo>
                    <a:pt x="895" y="142"/>
                  </a:lnTo>
                  <a:lnTo>
                    <a:pt x="707" y="48"/>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2"/>
            <p:cNvSpPr/>
            <p:nvPr/>
          </p:nvSpPr>
          <p:spPr>
            <a:xfrm>
              <a:off x="1244200" y="2055425"/>
              <a:ext cx="25950" cy="25925"/>
            </a:xfrm>
            <a:custGeom>
              <a:avLst/>
              <a:gdLst/>
              <a:ahLst/>
              <a:cxnLst/>
              <a:rect l="l" t="t" r="r" b="b"/>
              <a:pathLst>
                <a:path w="1038" h="1037" extrusionOk="0">
                  <a:moveTo>
                    <a:pt x="708" y="95"/>
                  </a:moveTo>
                  <a:lnTo>
                    <a:pt x="849" y="189"/>
                  </a:lnTo>
                  <a:lnTo>
                    <a:pt x="943" y="377"/>
                  </a:lnTo>
                  <a:lnTo>
                    <a:pt x="990" y="519"/>
                  </a:lnTo>
                  <a:lnTo>
                    <a:pt x="943" y="707"/>
                  </a:lnTo>
                  <a:lnTo>
                    <a:pt x="849" y="848"/>
                  </a:lnTo>
                  <a:lnTo>
                    <a:pt x="660" y="943"/>
                  </a:lnTo>
                  <a:lnTo>
                    <a:pt x="519" y="990"/>
                  </a:lnTo>
                  <a:lnTo>
                    <a:pt x="331" y="990"/>
                  </a:lnTo>
                  <a:lnTo>
                    <a:pt x="189" y="848"/>
                  </a:lnTo>
                  <a:lnTo>
                    <a:pt x="95" y="707"/>
                  </a:lnTo>
                  <a:lnTo>
                    <a:pt x="48" y="519"/>
                  </a:lnTo>
                  <a:lnTo>
                    <a:pt x="95" y="377"/>
                  </a:lnTo>
                  <a:lnTo>
                    <a:pt x="189" y="189"/>
                  </a:lnTo>
                  <a:lnTo>
                    <a:pt x="331" y="95"/>
                  </a:lnTo>
                  <a:close/>
                  <a:moveTo>
                    <a:pt x="519" y="0"/>
                  </a:moveTo>
                  <a:lnTo>
                    <a:pt x="284" y="47"/>
                  </a:lnTo>
                  <a:lnTo>
                    <a:pt x="142" y="189"/>
                  </a:lnTo>
                  <a:lnTo>
                    <a:pt x="48" y="330"/>
                  </a:lnTo>
                  <a:lnTo>
                    <a:pt x="1" y="519"/>
                  </a:lnTo>
                  <a:lnTo>
                    <a:pt x="48" y="754"/>
                  </a:lnTo>
                  <a:lnTo>
                    <a:pt x="142" y="895"/>
                  </a:lnTo>
                  <a:lnTo>
                    <a:pt x="284" y="1037"/>
                  </a:lnTo>
                  <a:lnTo>
                    <a:pt x="708" y="1037"/>
                  </a:lnTo>
                  <a:lnTo>
                    <a:pt x="849" y="895"/>
                  </a:lnTo>
                  <a:lnTo>
                    <a:pt x="990" y="754"/>
                  </a:lnTo>
                  <a:lnTo>
                    <a:pt x="1037" y="566"/>
                  </a:lnTo>
                  <a:lnTo>
                    <a:pt x="990" y="377"/>
                  </a:lnTo>
                  <a:lnTo>
                    <a:pt x="896" y="189"/>
                  </a:lnTo>
                  <a:lnTo>
                    <a:pt x="708" y="47"/>
                  </a:lnTo>
                  <a:lnTo>
                    <a:pt x="51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2"/>
            <p:cNvSpPr/>
            <p:nvPr/>
          </p:nvSpPr>
          <p:spPr>
            <a:xfrm>
              <a:off x="1245400" y="2057775"/>
              <a:ext cx="23575" cy="22400"/>
            </a:xfrm>
            <a:custGeom>
              <a:avLst/>
              <a:gdLst/>
              <a:ahLst/>
              <a:cxnLst/>
              <a:rect l="l" t="t" r="r" b="b"/>
              <a:pathLst>
                <a:path w="943" h="896" fill="none" extrusionOk="0">
                  <a:moveTo>
                    <a:pt x="471" y="896"/>
                  </a:moveTo>
                  <a:lnTo>
                    <a:pt x="471" y="896"/>
                  </a:lnTo>
                  <a:lnTo>
                    <a:pt x="283" y="896"/>
                  </a:lnTo>
                  <a:lnTo>
                    <a:pt x="141" y="754"/>
                  </a:lnTo>
                  <a:lnTo>
                    <a:pt x="47" y="613"/>
                  </a:lnTo>
                  <a:lnTo>
                    <a:pt x="0" y="425"/>
                  </a:lnTo>
                  <a:lnTo>
                    <a:pt x="0" y="425"/>
                  </a:lnTo>
                  <a:lnTo>
                    <a:pt x="47" y="283"/>
                  </a:lnTo>
                  <a:lnTo>
                    <a:pt x="141" y="95"/>
                  </a:lnTo>
                  <a:lnTo>
                    <a:pt x="283" y="1"/>
                  </a:lnTo>
                  <a:lnTo>
                    <a:pt x="471" y="1"/>
                  </a:lnTo>
                  <a:lnTo>
                    <a:pt x="471" y="1"/>
                  </a:lnTo>
                  <a:lnTo>
                    <a:pt x="660" y="1"/>
                  </a:lnTo>
                  <a:lnTo>
                    <a:pt x="801" y="95"/>
                  </a:lnTo>
                  <a:lnTo>
                    <a:pt x="895" y="283"/>
                  </a:lnTo>
                  <a:lnTo>
                    <a:pt x="942" y="425"/>
                  </a:lnTo>
                  <a:lnTo>
                    <a:pt x="942" y="425"/>
                  </a:lnTo>
                  <a:lnTo>
                    <a:pt x="895" y="613"/>
                  </a:lnTo>
                  <a:lnTo>
                    <a:pt x="801" y="754"/>
                  </a:lnTo>
                  <a:lnTo>
                    <a:pt x="612" y="849"/>
                  </a:lnTo>
                  <a:lnTo>
                    <a:pt x="471" y="896"/>
                  </a:lnTo>
                  <a:lnTo>
                    <a:pt x="471" y="896"/>
                  </a:lnTo>
                  <a:lnTo>
                    <a:pt x="471" y="896"/>
                  </a:lnTo>
                  <a:lnTo>
                    <a:pt x="471" y="8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2"/>
            <p:cNvSpPr/>
            <p:nvPr/>
          </p:nvSpPr>
          <p:spPr>
            <a:xfrm>
              <a:off x="1244200" y="2055425"/>
              <a:ext cx="25950" cy="25925"/>
            </a:xfrm>
            <a:custGeom>
              <a:avLst/>
              <a:gdLst/>
              <a:ahLst/>
              <a:cxnLst/>
              <a:rect l="l" t="t" r="r" b="b"/>
              <a:pathLst>
                <a:path w="1038" h="1037" fill="none" extrusionOk="0">
                  <a:moveTo>
                    <a:pt x="519" y="0"/>
                  </a:moveTo>
                  <a:lnTo>
                    <a:pt x="519" y="0"/>
                  </a:lnTo>
                  <a:lnTo>
                    <a:pt x="284" y="47"/>
                  </a:lnTo>
                  <a:lnTo>
                    <a:pt x="142" y="189"/>
                  </a:lnTo>
                  <a:lnTo>
                    <a:pt x="48" y="330"/>
                  </a:lnTo>
                  <a:lnTo>
                    <a:pt x="1" y="519"/>
                  </a:lnTo>
                  <a:lnTo>
                    <a:pt x="1" y="519"/>
                  </a:lnTo>
                  <a:lnTo>
                    <a:pt x="48" y="754"/>
                  </a:lnTo>
                  <a:lnTo>
                    <a:pt x="142" y="895"/>
                  </a:lnTo>
                  <a:lnTo>
                    <a:pt x="284" y="1037"/>
                  </a:lnTo>
                  <a:lnTo>
                    <a:pt x="519" y="1037"/>
                  </a:lnTo>
                  <a:lnTo>
                    <a:pt x="519" y="1037"/>
                  </a:lnTo>
                  <a:lnTo>
                    <a:pt x="519" y="1037"/>
                  </a:lnTo>
                  <a:lnTo>
                    <a:pt x="519" y="1037"/>
                  </a:lnTo>
                  <a:lnTo>
                    <a:pt x="708" y="1037"/>
                  </a:lnTo>
                  <a:lnTo>
                    <a:pt x="849" y="895"/>
                  </a:lnTo>
                  <a:lnTo>
                    <a:pt x="990" y="754"/>
                  </a:lnTo>
                  <a:lnTo>
                    <a:pt x="1037" y="566"/>
                  </a:lnTo>
                  <a:lnTo>
                    <a:pt x="1037" y="566"/>
                  </a:lnTo>
                  <a:lnTo>
                    <a:pt x="990" y="377"/>
                  </a:lnTo>
                  <a:lnTo>
                    <a:pt x="896" y="189"/>
                  </a:lnTo>
                  <a:lnTo>
                    <a:pt x="708" y="47"/>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2"/>
            <p:cNvSpPr/>
            <p:nvPr/>
          </p:nvSpPr>
          <p:spPr>
            <a:xfrm>
              <a:off x="1385550" y="2261525"/>
              <a:ext cx="25925" cy="25950"/>
            </a:xfrm>
            <a:custGeom>
              <a:avLst/>
              <a:gdLst/>
              <a:ahLst/>
              <a:cxnLst/>
              <a:rect l="l" t="t" r="r" b="b"/>
              <a:pathLst>
                <a:path w="1037" h="1038" extrusionOk="0">
                  <a:moveTo>
                    <a:pt x="518" y="1"/>
                  </a:moveTo>
                  <a:lnTo>
                    <a:pt x="330" y="48"/>
                  </a:lnTo>
                  <a:lnTo>
                    <a:pt x="142" y="142"/>
                  </a:lnTo>
                  <a:lnTo>
                    <a:pt x="47" y="283"/>
                  </a:lnTo>
                  <a:lnTo>
                    <a:pt x="0" y="519"/>
                  </a:lnTo>
                  <a:lnTo>
                    <a:pt x="47" y="707"/>
                  </a:lnTo>
                  <a:lnTo>
                    <a:pt x="142" y="896"/>
                  </a:lnTo>
                  <a:lnTo>
                    <a:pt x="330" y="990"/>
                  </a:lnTo>
                  <a:lnTo>
                    <a:pt x="518" y="1037"/>
                  </a:lnTo>
                  <a:lnTo>
                    <a:pt x="707" y="990"/>
                  </a:lnTo>
                  <a:lnTo>
                    <a:pt x="895" y="896"/>
                  </a:lnTo>
                  <a:lnTo>
                    <a:pt x="990" y="707"/>
                  </a:lnTo>
                  <a:lnTo>
                    <a:pt x="895" y="849"/>
                  </a:lnTo>
                  <a:lnTo>
                    <a:pt x="754" y="943"/>
                  </a:lnTo>
                  <a:lnTo>
                    <a:pt x="566" y="990"/>
                  </a:lnTo>
                  <a:lnTo>
                    <a:pt x="518" y="990"/>
                  </a:lnTo>
                  <a:lnTo>
                    <a:pt x="377" y="943"/>
                  </a:lnTo>
                  <a:lnTo>
                    <a:pt x="189" y="802"/>
                  </a:lnTo>
                  <a:lnTo>
                    <a:pt x="142" y="660"/>
                  </a:lnTo>
                  <a:lnTo>
                    <a:pt x="94" y="472"/>
                  </a:lnTo>
                  <a:lnTo>
                    <a:pt x="142" y="331"/>
                  </a:lnTo>
                  <a:lnTo>
                    <a:pt x="236" y="189"/>
                  </a:lnTo>
                  <a:lnTo>
                    <a:pt x="377" y="95"/>
                  </a:lnTo>
                  <a:lnTo>
                    <a:pt x="566" y="48"/>
                  </a:lnTo>
                  <a:lnTo>
                    <a:pt x="754" y="95"/>
                  </a:lnTo>
                  <a:lnTo>
                    <a:pt x="895" y="189"/>
                  </a:lnTo>
                  <a:lnTo>
                    <a:pt x="990" y="331"/>
                  </a:lnTo>
                  <a:lnTo>
                    <a:pt x="1037" y="519"/>
                  </a:lnTo>
                  <a:lnTo>
                    <a:pt x="990" y="283"/>
                  </a:lnTo>
                  <a:lnTo>
                    <a:pt x="895" y="142"/>
                  </a:lnTo>
                  <a:lnTo>
                    <a:pt x="754" y="48"/>
                  </a:lnTo>
                  <a:lnTo>
                    <a:pt x="518"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2"/>
            <p:cNvSpPr/>
            <p:nvPr/>
          </p:nvSpPr>
          <p:spPr>
            <a:xfrm>
              <a:off x="1387900" y="2262700"/>
              <a:ext cx="23575" cy="23600"/>
            </a:xfrm>
            <a:custGeom>
              <a:avLst/>
              <a:gdLst/>
              <a:ahLst/>
              <a:cxnLst/>
              <a:rect l="l" t="t" r="r" b="b"/>
              <a:pathLst>
                <a:path w="943" h="944" fill="none" extrusionOk="0">
                  <a:moveTo>
                    <a:pt x="472" y="943"/>
                  </a:moveTo>
                  <a:lnTo>
                    <a:pt x="472" y="943"/>
                  </a:lnTo>
                  <a:lnTo>
                    <a:pt x="472" y="943"/>
                  </a:lnTo>
                  <a:lnTo>
                    <a:pt x="424" y="943"/>
                  </a:lnTo>
                  <a:lnTo>
                    <a:pt x="424" y="943"/>
                  </a:lnTo>
                  <a:lnTo>
                    <a:pt x="424" y="943"/>
                  </a:lnTo>
                  <a:lnTo>
                    <a:pt x="283" y="896"/>
                  </a:lnTo>
                  <a:lnTo>
                    <a:pt x="95" y="755"/>
                  </a:lnTo>
                  <a:lnTo>
                    <a:pt x="48" y="613"/>
                  </a:lnTo>
                  <a:lnTo>
                    <a:pt x="0" y="425"/>
                  </a:lnTo>
                  <a:lnTo>
                    <a:pt x="0" y="425"/>
                  </a:lnTo>
                  <a:lnTo>
                    <a:pt x="48" y="284"/>
                  </a:lnTo>
                  <a:lnTo>
                    <a:pt x="142" y="142"/>
                  </a:lnTo>
                  <a:lnTo>
                    <a:pt x="283" y="48"/>
                  </a:lnTo>
                  <a:lnTo>
                    <a:pt x="472" y="1"/>
                  </a:lnTo>
                  <a:lnTo>
                    <a:pt x="472" y="1"/>
                  </a:lnTo>
                  <a:lnTo>
                    <a:pt x="472" y="1"/>
                  </a:lnTo>
                  <a:lnTo>
                    <a:pt x="472" y="1"/>
                  </a:lnTo>
                  <a:lnTo>
                    <a:pt x="660" y="48"/>
                  </a:lnTo>
                  <a:lnTo>
                    <a:pt x="801" y="142"/>
                  </a:lnTo>
                  <a:lnTo>
                    <a:pt x="896" y="284"/>
                  </a:lnTo>
                  <a:lnTo>
                    <a:pt x="943" y="472"/>
                  </a:lnTo>
                  <a:lnTo>
                    <a:pt x="943" y="472"/>
                  </a:lnTo>
                  <a:lnTo>
                    <a:pt x="943" y="472"/>
                  </a:lnTo>
                  <a:lnTo>
                    <a:pt x="896" y="660"/>
                  </a:lnTo>
                  <a:lnTo>
                    <a:pt x="801" y="802"/>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2"/>
            <p:cNvSpPr/>
            <p:nvPr/>
          </p:nvSpPr>
          <p:spPr>
            <a:xfrm>
              <a:off x="1385550" y="2261525"/>
              <a:ext cx="25925" cy="25950"/>
            </a:xfrm>
            <a:custGeom>
              <a:avLst/>
              <a:gdLst/>
              <a:ahLst/>
              <a:cxnLst/>
              <a:rect l="l" t="t" r="r" b="b"/>
              <a:pathLst>
                <a:path w="1037" h="1038" fill="none" extrusionOk="0">
                  <a:moveTo>
                    <a:pt x="518" y="1"/>
                  </a:moveTo>
                  <a:lnTo>
                    <a:pt x="518" y="1"/>
                  </a:lnTo>
                  <a:lnTo>
                    <a:pt x="330" y="48"/>
                  </a:lnTo>
                  <a:lnTo>
                    <a:pt x="142" y="142"/>
                  </a:lnTo>
                  <a:lnTo>
                    <a:pt x="47" y="283"/>
                  </a:lnTo>
                  <a:lnTo>
                    <a:pt x="0" y="519"/>
                  </a:lnTo>
                  <a:lnTo>
                    <a:pt x="0" y="519"/>
                  </a:lnTo>
                  <a:lnTo>
                    <a:pt x="47" y="707"/>
                  </a:lnTo>
                  <a:lnTo>
                    <a:pt x="142" y="896"/>
                  </a:lnTo>
                  <a:lnTo>
                    <a:pt x="330" y="990"/>
                  </a:lnTo>
                  <a:lnTo>
                    <a:pt x="518" y="1037"/>
                  </a:lnTo>
                  <a:lnTo>
                    <a:pt x="518" y="1037"/>
                  </a:lnTo>
                  <a:lnTo>
                    <a:pt x="518" y="1037"/>
                  </a:lnTo>
                  <a:lnTo>
                    <a:pt x="518" y="1037"/>
                  </a:lnTo>
                  <a:lnTo>
                    <a:pt x="707" y="990"/>
                  </a:lnTo>
                  <a:lnTo>
                    <a:pt x="895" y="896"/>
                  </a:lnTo>
                  <a:lnTo>
                    <a:pt x="990" y="707"/>
                  </a:lnTo>
                  <a:lnTo>
                    <a:pt x="1037" y="519"/>
                  </a:lnTo>
                  <a:lnTo>
                    <a:pt x="1037" y="519"/>
                  </a:lnTo>
                  <a:lnTo>
                    <a:pt x="1037" y="519"/>
                  </a:lnTo>
                  <a:lnTo>
                    <a:pt x="990" y="283"/>
                  </a:lnTo>
                  <a:lnTo>
                    <a:pt x="895" y="142"/>
                  </a:lnTo>
                  <a:lnTo>
                    <a:pt x="754" y="48"/>
                  </a:lnTo>
                  <a:lnTo>
                    <a:pt x="518" y="1"/>
                  </a:lnTo>
                  <a:lnTo>
                    <a:pt x="518" y="1"/>
                  </a:lnTo>
                  <a:lnTo>
                    <a:pt x="5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2"/>
            <p:cNvSpPr/>
            <p:nvPr/>
          </p:nvSpPr>
          <p:spPr>
            <a:xfrm>
              <a:off x="1250100" y="2274500"/>
              <a:ext cx="27125" cy="25925"/>
            </a:xfrm>
            <a:custGeom>
              <a:avLst/>
              <a:gdLst/>
              <a:ahLst/>
              <a:cxnLst/>
              <a:rect l="l" t="t" r="r" b="b"/>
              <a:pathLst>
                <a:path w="1085" h="1037" extrusionOk="0">
                  <a:moveTo>
                    <a:pt x="519" y="0"/>
                  </a:moveTo>
                  <a:lnTo>
                    <a:pt x="330" y="47"/>
                  </a:lnTo>
                  <a:lnTo>
                    <a:pt x="142" y="141"/>
                  </a:lnTo>
                  <a:lnTo>
                    <a:pt x="48" y="330"/>
                  </a:lnTo>
                  <a:lnTo>
                    <a:pt x="0" y="518"/>
                  </a:lnTo>
                  <a:lnTo>
                    <a:pt x="95" y="707"/>
                  </a:lnTo>
                  <a:lnTo>
                    <a:pt x="95" y="707"/>
                  </a:lnTo>
                  <a:lnTo>
                    <a:pt x="48" y="518"/>
                  </a:lnTo>
                  <a:lnTo>
                    <a:pt x="95" y="330"/>
                  </a:lnTo>
                  <a:lnTo>
                    <a:pt x="189" y="188"/>
                  </a:lnTo>
                  <a:lnTo>
                    <a:pt x="330" y="94"/>
                  </a:lnTo>
                  <a:lnTo>
                    <a:pt x="519" y="47"/>
                  </a:lnTo>
                  <a:lnTo>
                    <a:pt x="707" y="94"/>
                  </a:lnTo>
                  <a:lnTo>
                    <a:pt x="848" y="188"/>
                  </a:lnTo>
                  <a:lnTo>
                    <a:pt x="943" y="330"/>
                  </a:lnTo>
                  <a:lnTo>
                    <a:pt x="990" y="518"/>
                  </a:lnTo>
                  <a:lnTo>
                    <a:pt x="943" y="707"/>
                  </a:lnTo>
                  <a:lnTo>
                    <a:pt x="848" y="848"/>
                  </a:lnTo>
                  <a:lnTo>
                    <a:pt x="707" y="942"/>
                  </a:lnTo>
                  <a:lnTo>
                    <a:pt x="519" y="989"/>
                  </a:lnTo>
                  <a:lnTo>
                    <a:pt x="330" y="942"/>
                  </a:lnTo>
                  <a:lnTo>
                    <a:pt x="189" y="848"/>
                  </a:lnTo>
                  <a:lnTo>
                    <a:pt x="95" y="707"/>
                  </a:lnTo>
                  <a:lnTo>
                    <a:pt x="189" y="895"/>
                  </a:lnTo>
                  <a:lnTo>
                    <a:pt x="330" y="989"/>
                  </a:lnTo>
                  <a:lnTo>
                    <a:pt x="566" y="1036"/>
                  </a:lnTo>
                  <a:lnTo>
                    <a:pt x="754" y="989"/>
                  </a:lnTo>
                  <a:lnTo>
                    <a:pt x="943" y="848"/>
                  </a:lnTo>
                  <a:lnTo>
                    <a:pt x="1037" y="707"/>
                  </a:lnTo>
                  <a:lnTo>
                    <a:pt x="1084" y="518"/>
                  </a:lnTo>
                  <a:lnTo>
                    <a:pt x="990" y="283"/>
                  </a:lnTo>
                  <a:lnTo>
                    <a:pt x="896" y="141"/>
                  </a:lnTo>
                  <a:lnTo>
                    <a:pt x="70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2"/>
            <p:cNvSpPr/>
            <p:nvPr/>
          </p:nvSpPr>
          <p:spPr>
            <a:xfrm>
              <a:off x="1251275" y="2275675"/>
              <a:ext cx="23575" cy="23575"/>
            </a:xfrm>
            <a:custGeom>
              <a:avLst/>
              <a:gdLst/>
              <a:ahLst/>
              <a:cxnLst/>
              <a:rect l="l" t="t" r="r" b="b"/>
              <a:pathLst>
                <a:path w="943" h="943" fill="none" extrusionOk="0">
                  <a:moveTo>
                    <a:pt x="472" y="942"/>
                  </a:moveTo>
                  <a:lnTo>
                    <a:pt x="472" y="942"/>
                  </a:lnTo>
                  <a:lnTo>
                    <a:pt x="283" y="895"/>
                  </a:lnTo>
                  <a:lnTo>
                    <a:pt x="142" y="801"/>
                  </a:lnTo>
                  <a:lnTo>
                    <a:pt x="48" y="660"/>
                  </a:lnTo>
                  <a:lnTo>
                    <a:pt x="1" y="471"/>
                  </a:lnTo>
                  <a:lnTo>
                    <a:pt x="1" y="471"/>
                  </a:lnTo>
                  <a:lnTo>
                    <a:pt x="48" y="283"/>
                  </a:lnTo>
                  <a:lnTo>
                    <a:pt x="142" y="141"/>
                  </a:lnTo>
                  <a:lnTo>
                    <a:pt x="283" y="47"/>
                  </a:lnTo>
                  <a:lnTo>
                    <a:pt x="472" y="0"/>
                  </a:lnTo>
                  <a:lnTo>
                    <a:pt x="472" y="0"/>
                  </a:lnTo>
                  <a:lnTo>
                    <a:pt x="660" y="47"/>
                  </a:lnTo>
                  <a:lnTo>
                    <a:pt x="801" y="141"/>
                  </a:lnTo>
                  <a:lnTo>
                    <a:pt x="896" y="283"/>
                  </a:lnTo>
                  <a:lnTo>
                    <a:pt x="943" y="471"/>
                  </a:lnTo>
                  <a:lnTo>
                    <a:pt x="943" y="471"/>
                  </a:lnTo>
                  <a:lnTo>
                    <a:pt x="896" y="660"/>
                  </a:lnTo>
                  <a:lnTo>
                    <a:pt x="801" y="801"/>
                  </a:lnTo>
                  <a:lnTo>
                    <a:pt x="660" y="895"/>
                  </a:lnTo>
                  <a:lnTo>
                    <a:pt x="472"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2"/>
            <p:cNvSpPr/>
            <p:nvPr/>
          </p:nvSpPr>
          <p:spPr>
            <a:xfrm>
              <a:off x="1250100" y="2274500"/>
              <a:ext cx="27125" cy="25925"/>
            </a:xfrm>
            <a:custGeom>
              <a:avLst/>
              <a:gdLst/>
              <a:ahLst/>
              <a:cxnLst/>
              <a:rect l="l" t="t" r="r" b="b"/>
              <a:pathLst>
                <a:path w="1085" h="1037" fill="none" extrusionOk="0">
                  <a:moveTo>
                    <a:pt x="519" y="0"/>
                  </a:moveTo>
                  <a:lnTo>
                    <a:pt x="519" y="0"/>
                  </a:lnTo>
                  <a:lnTo>
                    <a:pt x="519" y="0"/>
                  </a:lnTo>
                  <a:lnTo>
                    <a:pt x="519" y="0"/>
                  </a:lnTo>
                  <a:lnTo>
                    <a:pt x="330" y="47"/>
                  </a:lnTo>
                  <a:lnTo>
                    <a:pt x="142" y="141"/>
                  </a:lnTo>
                  <a:lnTo>
                    <a:pt x="48" y="330"/>
                  </a:lnTo>
                  <a:lnTo>
                    <a:pt x="0" y="518"/>
                  </a:lnTo>
                  <a:lnTo>
                    <a:pt x="0" y="518"/>
                  </a:lnTo>
                  <a:lnTo>
                    <a:pt x="95" y="707"/>
                  </a:lnTo>
                  <a:lnTo>
                    <a:pt x="189" y="895"/>
                  </a:lnTo>
                  <a:lnTo>
                    <a:pt x="330" y="989"/>
                  </a:lnTo>
                  <a:lnTo>
                    <a:pt x="566" y="1036"/>
                  </a:lnTo>
                  <a:lnTo>
                    <a:pt x="566" y="1036"/>
                  </a:lnTo>
                  <a:lnTo>
                    <a:pt x="566" y="1036"/>
                  </a:lnTo>
                  <a:lnTo>
                    <a:pt x="566" y="1036"/>
                  </a:lnTo>
                  <a:lnTo>
                    <a:pt x="754" y="989"/>
                  </a:lnTo>
                  <a:lnTo>
                    <a:pt x="943" y="848"/>
                  </a:lnTo>
                  <a:lnTo>
                    <a:pt x="1037" y="707"/>
                  </a:lnTo>
                  <a:lnTo>
                    <a:pt x="1084" y="518"/>
                  </a:lnTo>
                  <a:lnTo>
                    <a:pt x="1084" y="518"/>
                  </a:lnTo>
                  <a:lnTo>
                    <a:pt x="990" y="283"/>
                  </a:lnTo>
                  <a:lnTo>
                    <a:pt x="896" y="141"/>
                  </a:lnTo>
                  <a:lnTo>
                    <a:pt x="707"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2"/>
            <p:cNvSpPr/>
            <p:nvPr/>
          </p:nvSpPr>
          <p:spPr>
            <a:xfrm>
              <a:off x="1175900" y="1877575"/>
              <a:ext cx="236750" cy="740850"/>
            </a:xfrm>
            <a:custGeom>
              <a:avLst/>
              <a:gdLst/>
              <a:ahLst/>
              <a:cxnLst/>
              <a:rect l="l" t="t" r="r" b="b"/>
              <a:pathLst>
                <a:path w="9470" h="29634" extrusionOk="0">
                  <a:moveTo>
                    <a:pt x="4429" y="1"/>
                  </a:moveTo>
                  <a:lnTo>
                    <a:pt x="4240" y="48"/>
                  </a:lnTo>
                  <a:lnTo>
                    <a:pt x="4099" y="142"/>
                  </a:lnTo>
                  <a:lnTo>
                    <a:pt x="4005" y="283"/>
                  </a:lnTo>
                  <a:lnTo>
                    <a:pt x="3958" y="472"/>
                  </a:lnTo>
                  <a:lnTo>
                    <a:pt x="4005" y="660"/>
                  </a:lnTo>
                  <a:lnTo>
                    <a:pt x="4099" y="801"/>
                  </a:lnTo>
                  <a:lnTo>
                    <a:pt x="4240" y="896"/>
                  </a:lnTo>
                  <a:lnTo>
                    <a:pt x="4429" y="943"/>
                  </a:lnTo>
                  <a:lnTo>
                    <a:pt x="4617" y="896"/>
                  </a:lnTo>
                  <a:lnTo>
                    <a:pt x="4759" y="801"/>
                  </a:lnTo>
                  <a:lnTo>
                    <a:pt x="4853" y="660"/>
                  </a:lnTo>
                  <a:lnTo>
                    <a:pt x="4900" y="472"/>
                  </a:lnTo>
                  <a:lnTo>
                    <a:pt x="4853" y="283"/>
                  </a:lnTo>
                  <a:lnTo>
                    <a:pt x="4759" y="142"/>
                  </a:lnTo>
                  <a:lnTo>
                    <a:pt x="4617" y="48"/>
                  </a:lnTo>
                  <a:lnTo>
                    <a:pt x="4429" y="1"/>
                  </a:lnTo>
                  <a:close/>
                  <a:moveTo>
                    <a:pt x="5560" y="5089"/>
                  </a:moveTo>
                  <a:lnTo>
                    <a:pt x="5371" y="5136"/>
                  </a:lnTo>
                  <a:lnTo>
                    <a:pt x="5230" y="5230"/>
                  </a:lnTo>
                  <a:lnTo>
                    <a:pt x="5136" y="5371"/>
                  </a:lnTo>
                  <a:lnTo>
                    <a:pt x="5088" y="5560"/>
                  </a:lnTo>
                  <a:lnTo>
                    <a:pt x="5136" y="5748"/>
                  </a:lnTo>
                  <a:lnTo>
                    <a:pt x="5230" y="5889"/>
                  </a:lnTo>
                  <a:lnTo>
                    <a:pt x="5371" y="5984"/>
                  </a:lnTo>
                  <a:lnTo>
                    <a:pt x="5560" y="6031"/>
                  </a:lnTo>
                  <a:lnTo>
                    <a:pt x="5748" y="5984"/>
                  </a:lnTo>
                  <a:lnTo>
                    <a:pt x="5889" y="5889"/>
                  </a:lnTo>
                  <a:lnTo>
                    <a:pt x="5984" y="5748"/>
                  </a:lnTo>
                  <a:lnTo>
                    <a:pt x="6031" y="5560"/>
                  </a:lnTo>
                  <a:lnTo>
                    <a:pt x="5984" y="5371"/>
                  </a:lnTo>
                  <a:lnTo>
                    <a:pt x="5889" y="5230"/>
                  </a:lnTo>
                  <a:lnTo>
                    <a:pt x="5748" y="5136"/>
                  </a:lnTo>
                  <a:lnTo>
                    <a:pt x="5560" y="5089"/>
                  </a:lnTo>
                  <a:close/>
                  <a:moveTo>
                    <a:pt x="8669" y="11025"/>
                  </a:moveTo>
                  <a:lnTo>
                    <a:pt x="8480" y="11072"/>
                  </a:lnTo>
                  <a:lnTo>
                    <a:pt x="8339" y="11166"/>
                  </a:lnTo>
                  <a:lnTo>
                    <a:pt x="8245" y="11307"/>
                  </a:lnTo>
                  <a:lnTo>
                    <a:pt x="8198" y="11496"/>
                  </a:lnTo>
                  <a:lnTo>
                    <a:pt x="8245" y="11684"/>
                  </a:lnTo>
                  <a:lnTo>
                    <a:pt x="8339" y="11825"/>
                  </a:lnTo>
                  <a:lnTo>
                    <a:pt x="8480" y="11920"/>
                  </a:lnTo>
                  <a:lnTo>
                    <a:pt x="8669" y="11967"/>
                  </a:lnTo>
                  <a:lnTo>
                    <a:pt x="8669" y="11920"/>
                  </a:lnTo>
                  <a:lnTo>
                    <a:pt x="8857" y="11873"/>
                  </a:lnTo>
                  <a:lnTo>
                    <a:pt x="8999" y="11778"/>
                  </a:lnTo>
                  <a:lnTo>
                    <a:pt x="9093" y="11684"/>
                  </a:lnTo>
                  <a:lnTo>
                    <a:pt x="9140" y="11496"/>
                  </a:lnTo>
                  <a:lnTo>
                    <a:pt x="9093" y="11307"/>
                  </a:lnTo>
                  <a:lnTo>
                    <a:pt x="8999" y="11166"/>
                  </a:lnTo>
                  <a:lnTo>
                    <a:pt x="8857" y="11072"/>
                  </a:lnTo>
                  <a:lnTo>
                    <a:pt x="8669" y="11025"/>
                  </a:lnTo>
                  <a:close/>
                  <a:moveTo>
                    <a:pt x="6172" y="17950"/>
                  </a:moveTo>
                  <a:lnTo>
                    <a:pt x="5984" y="17997"/>
                  </a:lnTo>
                  <a:lnTo>
                    <a:pt x="5842" y="18091"/>
                  </a:lnTo>
                  <a:lnTo>
                    <a:pt x="5748" y="18233"/>
                  </a:lnTo>
                  <a:lnTo>
                    <a:pt x="5748" y="18421"/>
                  </a:lnTo>
                  <a:lnTo>
                    <a:pt x="5748" y="18609"/>
                  </a:lnTo>
                  <a:lnTo>
                    <a:pt x="5842" y="18751"/>
                  </a:lnTo>
                  <a:lnTo>
                    <a:pt x="6031" y="18845"/>
                  </a:lnTo>
                  <a:lnTo>
                    <a:pt x="6172" y="18892"/>
                  </a:lnTo>
                  <a:lnTo>
                    <a:pt x="6219" y="18892"/>
                  </a:lnTo>
                  <a:lnTo>
                    <a:pt x="6360" y="18845"/>
                  </a:lnTo>
                  <a:lnTo>
                    <a:pt x="6502" y="18751"/>
                  </a:lnTo>
                  <a:lnTo>
                    <a:pt x="6643" y="18609"/>
                  </a:lnTo>
                  <a:lnTo>
                    <a:pt x="6643" y="18421"/>
                  </a:lnTo>
                  <a:lnTo>
                    <a:pt x="6596" y="18233"/>
                  </a:lnTo>
                  <a:lnTo>
                    <a:pt x="6502" y="18091"/>
                  </a:lnTo>
                  <a:lnTo>
                    <a:pt x="6360" y="17997"/>
                  </a:lnTo>
                  <a:lnTo>
                    <a:pt x="6172" y="17950"/>
                  </a:lnTo>
                  <a:close/>
                  <a:moveTo>
                    <a:pt x="3251" y="20117"/>
                  </a:moveTo>
                  <a:lnTo>
                    <a:pt x="3063" y="20164"/>
                  </a:lnTo>
                  <a:lnTo>
                    <a:pt x="2921" y="20258"/>
                  </a:lnTo>
                  <a:lnTo>
                    <a:pt x="2827" y="20400"/>
                  </a:lnTo>
                  <a:lnTo>
                    <a:pt x="2780" y="20588"/>
                  </a:lnTo>
                  <a:lnTo>
                    <a:pt x="2827" y="20777"/>
                  </a:lnTo>
                  <a:lnTo>
                    <a:pt x="2921" y="20918"/>
                  </a:lnTo>
                  <a:lnTo>
                    <a:pt x="3063" y="21012"/>
                  </a:lnTo>
                  <a:lnTo>
                    <a:pt x="3251" y="21059"/>
                  </a:lnTo>
                  <a:lnTo>
                    <a:pt x="3440" y="21012"/>
                  </a:lnTo>
                  <a:lnTo>
                    <a:pt x="3581" y="20918"/>
                  </a:lnTo>
                  <a:lnTo>
                    <a:pt x="3675" y="20777"/>
                  </a:lnTo>
                  <a:lnTo>
                    <a:pt x="3722" y="20588"/>
                  </a:lnTo>
                  <a:lnTo>
                    <a:pt x="3675" y="20400"/>
                  </a:lnTo>
                  <a:lnTo>
                    <a:pt x="3581" y="20258"/>
                  </a:lnTo>
                  <a:lnTo>
                    <a:pt x="3440" y="20164"/>
                  </a:lnTo>
                  <a:lnTo>
                    <a:pt x="3251" y="20117"/>
                  </a:lnTo>
                  <a:close/>
                  <a:moveTo>
                    <a:pt x="801" y="22473"/>
                  </a:moveTo>
                  <a:lnTo>
                    <a:pt x="613" y="22520"/>
                  </a:lnTo>
                  <a:lnTo>
                    <a:pt x="472" y="22614"/>
                  </a:lnTo>
                  <a:lnTo>
                    <a:pt x="377" y="22755"/>
                  </a:lnTo>
                  <a:lnTo>
                    <a:pt x="330" y="22944"/>
                  </a:lnTo>
                  <a:lnTo>
                    <a:pt x="377" y="23132"/>
                  </a:lnTo>
                  <a:lnTo>
                    <a:pt x="472" y="23273"/>
                  </a:lnTo>
                  <a:lnTo>
                    <a:pt x="613" y="23368"/>
                  </a:lnTo>
                  <a:lnTo>
                    <a:pt x="801" y="23415"/>
                  </a:lnTo>
                  <a:lnTo>
                    <a:pt x="990" y="23368"/>
                  </a:lnTo>
                  <a:lnTo>
                    <a:pt x="1131" y="23273"/>
                  </a:lnTo>
                  <a:lnTo>
                    <a:pt x="1225" y="23132"/>
                  </a:lnTo>
                  <a:lnTo>
                    <a:pt x="1272" y="22944"/>
                  </a:lnTo>
                  <a:lnTo>
                    <a:pt x="1225" y="22755"/>
                  </a:lnTo>
                  <a:lnTo>
                    <a:pt x="1131" y="22614"/>
                  </a:lnTo>
                  <a:lnTo>
                    <a:pt x="990" y="22520"/>
                  </a:lnTo>
                  <a:lnTo>
                    <a:pt x="801" y="22473"/>
                  </a:lnTo>
                  <a:close/>
                  <a:moveTo>
                    <a:pt x="6031" y="22473"/>
                  </a:moveTo>
                  <a:lnTo>
                    <a:pt x="5842" y="22520"/>
                  </a:lnTo>
                  <a:lnTo>
                    <a:pt x="5701" y="22614"/>
                  </a:lnTo>
                  <a:lnTo>
                    <a:pt x="5607" y="22755"/>
                  </a:lnTo>
                  <a:lnTo>
                    <a:pt x="5560" y="22944"/>
                  </a:lnTo>
                  <a:lnTo>
                    <a:pt x="5607" y="23132"/>
                  </a:lnTo>
                  <a:lnTo>
                    <a:pt x="5701" y="23273"/>
                  </a:lnTo>
                  <a:lnTo>
                    <a:pt x="5889" y="23368"/>
                  </a:lnTo>
                  <a:lnTo>
                    <a:pt x="6031" y="23415"/>
                  </a:lnTo>
                  <a:lnTo>
                    <a:pt x="6219" y="23368"/>
                  </a:lnTo>
                  <a:lnTo>
                    <a:pt x="6360" y="23273"/>
                  </a:lnTo>
                  <a:lnTo>
                    <a:pt x="6455" y="23132"/>
                  </a:lnTo>
                  <a:lnTo>
                    <a:pt x="6502" y="22944"/>
                  </a:lnTo>
                  <a:lnTo>
                    <a:pt x="6455" y="22755"/>
                  </a:lnTo>
                  <a:lnTo>
                    <a:pt x="6360" y="22614"/>
                  </a:lnTo>
                  <a:lnTo>
                    <a:pt x="6219" y="22520"/>
                  </a:lnTo>
                  <a:lnTo>
                    <a:pt x="6031" y="22473"/>
                  </a:lnTo>
                  <a:close/>
                  <a:moveTo>
                    <a:pt x="3251" y="24451"/>
                  </a:moveTo>
                  <a:lnTo>
                    <a:pt x="3063" y="24498"/>
                  </a:lnTo>
                  <a:lnTo>
                    <a:pt x="2921" y="24593"/>
                  </a:lnTo>
                  <a:lnTo>
                    <a:pt x="2827" y="24734"/>
                  </a:lnTo>
                  <a:lnTo>
                    <a:pt x="2780" y="24922"/>
                  </a:lnTo>
                  <a:lnTo>
                    <a:pt x="2827" y="25111"/>
                  </a:lnTo>
                  <a:lnTo>
                    <a:pt x="2921" y="25252"/>
                  </a:lnTo>
                  <a:lnTo>
                    <a:pt x="3063" y="25346"/>
                  </a:lnTo>
                  <a:lnTo>
                    <a:pt x="3251" y="25393"/>
                  </a:lnTo>
                  <a:lnTo>
                    <a:pt x="3440" y="25346"/>
                  </a:lnTo>
                  <a:lnTo>
                    <a:pt x="3581" y="25252"/>
                  </a:lnTo>
                  <a:lnTo>
                    <a:pt x="3675" y="25111"/>
                  </a:lnTo>
                  <a:lnTo>
                    <a:pt x="3722" y="24922"/>
                  </a:lnTo>
                  <a:lnTo>
                    <a:pt x="3675" y="24734"/>
                  </a:lnTo>
                  <a:lnTo>
                    <a:pt x="3581" y="24593"/>
                  </a:lnTo>
                  <a:lnTo>
                    <a:pt x="3440" y="24498"/>
                  </a:lnTo>
                  <a:lnTo>
                    <a:pt x="3251" y="24451"/>
                  </a:lnTo>
                  <a:close/>
                  <a:moveTo>
                    <a:pt x="9187" y="24451"/>
                  </a:moveTo>
                  <a:lnTo>
                    <a:pt x="8999" y="24498"/>
                  </a:lnTo>
                  <a:lnTo>
                    <a:pt x="8857" y="24593"/>
                  </a:lnTo>
                  <a:lnTo>
                    <a:pt x="8763" y="24734"/>
                  </a:lnTo>
                  <a:lnTo>
                    <a:pt x="8716" y="24922"/>
                  </a:lnTo>
                  <a:lnTo>
                    <a:pt x="8763" y="25111"/>
                  </a:lnTo>
                  <a:lnTo>
                    <a:pt x="8857" y="25252"/>
                  </a:lnTo>
                  <a:lnTo>
                    <a:pt x="8999" y="25346"/>
                  </a:lnTo>
                  <a:lnTo>
                    <a:pt x="9187" y="25393"/>
                  </a:lnTo>
                  <a:lnTo>
                    <a:pt x="9328" y="25346"/>
                  </a:lnTo>
                  <a:lnTo>
                    <a:pt x="9470" y="25252"/>
                  </a:lnTo>
                  <a:lnTo>
                    <a:pt x="9470" y="24593"/>
                  </a:lnTo>
                  <a:lnTo>
                    <a:pt x="9328" y="24498"/>
                  </a:lnTo>
                  <a:lnTo>
                    <a:pt x="9187" y="24451"/>
                  </a:lnTo>
                  <a:close/>
                  <a:moveTo>
                    <a:pt x="472" y="26524"/>
                  </a:moveTo>
                  <a:lnTo>
                    <a:pt x="283" y="26571"/>
                  </a:lnTo>
                  <a:lnTo>
                    <a:pt x="142" y="26665"/>
                  </a:lnTo>
                  <a:lnTo>
                    <a:pt x="48" y="26807"/>
                  </a:lnTo>
                  <a:lnTo>
                    <a:pt x="0" y="26995"/>
                  </a:lnTo>
                  <a:lnTo>
                    <a:pt x="48" y="27184"/>
                  </a:lnTo>
                  <a:lnTo>
                    <a:pt x="142" y="27325"/>
                  </a:lnTo>
                  <a:lnTo>
                    <a:pt x="283" y="27419"/>
                  </a:lnTo>
                  <a:lnTo>
                    <a:pt x="472" y="27466"/>
                  </a:lnTo>
                  <a:lnTo>
                    <a:pt x="660" y="27419"/>
                  </a:lnTo>
                  <a:lnTo>
                    <a:pt x="801" y="27325"/>
                  </a:lnTo>
                  <a:lnTo>
                    <a:pt x="896" y="27184"/>
                  </a:lnTo>
                  <a:lnTo>
                    <a:pt x="943" y="26995"/>
                  </a:lnTo>
                  <a:lnTo>
                    <a:pt x="896" y="26807"/>
                  </a:lnTo>
                  <a:lnTo>
                    <a:pt x="801" y="26665"/>
                  </a:lnTo>
                  <a:lnTo>
                    <a:pt x="660" y="26571"/>
                  </a:lnTo>
                  <a:lnTo>
                    <a:pt x="472" y="26524"/>
                  </a:lnTo>
                  <a:close/>
                  <a:moveTo>
                    <a:pt x="2968" y="28691"/>
                  </a:moveTo>
                  <a:lnTo>
                    <a:pt x="2827" y="28738"/>
                  </a:lnTo>
                  <a:lnTo>
                    <a:pt x="2639" y="28833"/>
                  </a:lnTo>
                  <a:lnTo>
                    <a:pt x="2544" y="28974"/>
                  </a:lnTo>
                  <a:lnTo>
                    <a:pt x="2544" y="29162"/>
                  </a:lnTo>
                  <a:lnTo>
                    <a:pt x="2544" y="29304"/>
                  </a:lnTo>
                  <a:lnTo>
                    <a:pt x="2639" y="29492"/>
                  </a:lnTo>
                  <a:lnTo>
                    <a:pt x="2827" y="29586"/>
                  </a:lnTo>
                  <a:lnTo>
                    <a:pt x="2968" y="29633"/>
                  </a:lnTo>
                  <a:lnTo>
                    <a:pt x="2968" y="29586"/>
                  </a:lnTo>
                  <a:lnTo>
                    <a:pt x="3157" y="29539"/>
                  </a:lnTo>
                  <a:lnTo>
                    <a:pt x="3298" y="29445"/>
                  </a:lnTo>
                  <a:lnTo>
                    <a:pt x="3392" y="29304"/>
                  </a:lnTo>
                  <a:lnTo>
                    <a:pt x="3440" y="29162"/>
                  </a:lnTo>
                  <a:lnTo>
                    <a:pt x="3440" y="28974"/>
                  </a:lnTo>
                  <a:lnTo>
                    <a:pt x="3298" y="28833"/>
                  </a:lnTo>
                  <a:lnTo>
                    <a:pt x="3157" y="28738"/>
                  </a:lnTo>
                  <a:lnTo>
                    <a:pt x="2968" y="28691"/>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2"/>
            <p:cNvSpPr/>
            <p:nvPr/>
          </p:nvSpPr>
          <p:spPr>
            <a:xfrm>
              <a:off x="1239500" y="2594850"/>
              <a:ext cx="22400" cy="23575"/>
            </a:xfrm>
            <a:custGeom>
              <a:avLst/>
              <a:gdLst/>
              <a:ahLst/>
              <a:cxnLst/>
              <a:rect l="l" t="t" r="r" b="b"/>
              <a:pathLst>
                <a:path w="896" h="943" fill="none" extrusionOk="0">
                  <a:moveTo>
                    <a:pt x="424" y="0"/>
                  </a:moveTo>
                  <a:lnTo>
                    <a:pt x="424" y="0"/>
                  </a:lnTo>
                  <a:lnTo>
                    <a:pt x="283" y="47"/>
                  </a:lnTo>
                  <a:lnTo>
                    <a:pt x="95" y="142"/>
                  </a:lnTo>
                  <a:lnTo>
                    <a:pt x="0" y="283"/>
                  </a:lnTo>
                  <a:lnTo>
                    <a:pt x="0" y="471"/>
                  </a:lnTo>
                  <a:lnTo>
                    <a:pt x="0" y="471"/>
                  </a:lnTo>
                  <a:lnTo>
                    <a:pt x="0" y="613"/>
                  </a:lnTo>
                  <a:lnTo>
                    <a:pt x="95" y="801"/>
                  </a:lnTo>
                  <a:lnTo>
                    <a:pt x="283" y="895"/>
                  </a:lnTo>
                  <a:lnTo>
                    <a:pt x="424" y="942"/>
                  </a:lnTo>
                  <a:lnTo>
                    <a:pt x="424" y="895"/>
                  </a:lnTo>
                  <a:lnTo>
                    <a:pt x="424" y="895"/>
                  </a:lnTo>
                  <a:lnTo>
                    <a:pt x="613" y="848"/>
                  </a:lnTo>
                  <a:lnTo>
                    <a:pt x="754" y="754"/>
                  </a:lnTo>
                  <a:lnTo>
                    <a:pt x="848" y="613"/>
                  </a:lnTo>
                  <a:lnTo>
                    <a:pt x="896" y="471"/>
                  </a:lnTo>
                  <a:lnTo>
                    <a:pt x="896" y="471"/>
                  </a:lnTo>
                  <a:lnTo>
                    <a:pt x="896" y="283"/>
                  </a:lnTo>
                  <a:lnTo>
                    <a:pt x="754" y="142"/>
                  </a:lnTo>
                  <a:lnTo>
                    <a:pt x="613" y="47"/>
                  </a:lnTo>
                  <a:lnTo>
                    <a:pt x="4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2"/>
            <p:cNvSpPr/>
            <p:nvPr/>
          </p:nvSpPr>
          <p:spPr>
            <a:xfrm>
              <a:off x="1175900" y="2540675"/>
              <a:ext cx="23575" cy="23575"/>
            </a:xfrm>
            <a:custGeom>
              <a:avLst/>
              <a:gdLst/>
              <a:ahLst/>
              <a:cxnLst/>
              <a:rect l="l" t="t" r="r" b="b"/>
              <a:pathLst>
                <a:path w="943" h="943" fill="none" extrusionOk="0">
                  <a:moveTo>
                    <a:pt x="472" y="0"/>
                  </a:moveTo>
                  <a:lnTo>
                    <a:pt x="472" y="0"/>
                  </a:lnTo>
                  <a:lnTo>
                    <a:pt x="283" y="47"/>
                  </a:lnTo>
                  <a:lnTo>
                    <a:pt x="142" y="141"/>
                  </a:lnTo>
                  <a:lnTo>
                    <a:pt x="48" y="283"/>
                  </a:lnTo>
                  <a:lnTo>
                    <a:pt x="0" y="471"/>
                  </a:lnTo>
                  <a:lnTo>
                    <a:pt x="0" y="471"/>
                  </a:lnTo>
                  <a:lnTo>
                    <a:pt x="48" y="660"/>
                  </a:lnTo>
                  <a:lnTo>
                    <a:pt x="142" y="801"/>
                  </a:lnTo>
                  <a:lnTo>
                    <a:pt x="283" y="895"/>
                  </a:lnTo>
                  <a:lnTo>
                    <a:pt x="472" y="942"/>
                  </a:lnTo>
                  <a:lnTo>
                    <a:pt x="472" y="942"/>
                  </a:lnTo>
                  <a:lnTo>
                    <a:pt x="660" y="895"/>
                  </a:lnTo>
                  <a:lnTo>
                    <a:pt x="801" y="801"/>
                  </a:lnTo>
                  <a:lnTo>
                    <a:pt x="896" y="660"/>
                  </a:lnTo>
                  <a:lnTo>
                    <a:pt x="943" y="471"/>
                  </a:lnTo>
                  <a:lnTo>
                    <a:pt x="943" y="471"/>
                  </a:lnTo>
                  <a:lnTo>
                    <a:pt x="943" y="471"/>
                  </a:lnTo>
                  <a:lnTo>
                    <a:pt x="896" y="283"/>
                  </a:lnTo>
                  <a:lnTo>
                    <a:pt x="801" y="141"/>
                  </a:lnTo>
                  <a:lnTo>
                    <a:pt x="660" y="47"/>
                  </a:lnTo>
                  <a:lnTo>
                    <a:pt x="4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2"/>
            <p:cNvSpPr/>
            <p:nvPr/>
          </p:nvSpPr>
          <p:spPr>
            <a:xfrm>
              <a:off x="1245400" y="2488850"/>
              <a:ext cx="23575" cy="23575"/>
            </a:xfrm>
            <a:custGeom>
              <a:avLst/>
              <a:gdLst/>
              <a:ahLst/>
              <a:cxnLst/>
              <a:rect l="l" t="t" r="r" b="b"/>
              <a:pathLst>
                <a:path w="943" h="943" fill="none" extrusionOk="0">
                  <a:moveTo>
                    <a:pt x="471" y="0"/>
                  </a:moveTo>
                  <a:lnTo>
                    <a:pt x="471" y="0"/>
                  </a:lnTo>
                  <a:lnTo>
                    <a:pt x="283" y="47"/>
                  </a:lnTo>
                  <a:lnTo>
                    <a:pt x="141" y="142"/>
                  </a:lnTo>
                  <a:lnTo>
                    <a:pt x="47" y="283"/>
                  </a:lnTo>
                  <a:lnTo>
                    <a:pt x="0" y="471"/>
                  </a:lnTo>
                  <a:lnTo>
                    <a:pt x="0" y="471"/>
                  </a:lnTo>
                  <a:lnTo>
                    <a:pt x="47" y="660"/>
                  </a:lnTo>
                  <a:lnTo>
                    <a:pt x="141" y="801"/>
                  </a:lnTo>
                  <a:lnTo>
                    <a:pt x="283" y="895"/>
                  </a:lnTo>
                  <a:lnTo>
                    <a:pt x="471" y="942"/>
                  </a:lnTo>
                  <a:lnTo>
                    <a:pt x="471" y="942"/>
                  </a:lnTo>
                  <a:lnTo>
                    <a:pt x="660" y="895"/>
                  </a:lnTo>
                  <a:lnTo>
                    <a:pt x="801" y="801"/>
                  </a:lnTo>
                  <a:lnTo>
                    <a:pt x="895" y="660"/>
                  </a:lnTo>
                  <a:lnTo>
                    <a:pt x="942" y="471"/>
                  </a:lnTo>
                  <a:lnTo>
                    <a:pt x="942" y="471"/>
                  </a:lnTo>
                  <a:lnTo>
                    <a:pt x="895" y="283"/>
                  </a:lnTo>
                  <a:lnTo>
                    <a:pt x="801" y="142"/>
                  </a:lnTo>
                  <a:lnTo>
                    <a:pt x="660" y="47"/>
                  </a:lnTo>
                  <a:lnTo>
                    <a:pt x="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2"/>
            <p:cNvSpPr/>
            <p:nvPr/>
          </p:nvSpPr>
          <p:spPr>
            <a:xfrm>
              <a:off x="1393775" y="2488850"/>
              <a:ext cx="18875" cy="23575"/>
            </a:xfrm>
            <a:custGeom>
              <a:avLst/>
              <a:gdLst/>
              <a:ahLst/>
              <a:cxnLst/>
              <a:rect l="l" t="t" r="r" b="b"/>
              <a:pathLst>
                <a:path w="755" h="943" fill="none" extrusionOk="0">
                  <a:moveTo>
                    <a:pt x="472" y="0"/>
                  </a:moveTo>
                  <a:lnTo>
                    <a:pt x="472" y="0"/>
                  </a:lnTo>
                  <a:lnTo>
                    <a:pt x="472" y="0"/>
                  </a:lnTo>
                  <a:lnTo>
                    <a:pt x="472" y="0"/>
                  </a:lnTo>
                  <a:lnTo>
                    <a:pt x="284" y="47"/>
                  </a:lnTo>
                  <a:lnTo>
                    <a:pt x="142" y="142"/>
                  </a:lnTo>
                  <a:lnTo>
                    <a:pt x="48" y="283"/>
                  </a:lnTo>
                  <a:lnTo>
                    <a:pt x="1" y="471"/>
                  </a:lnTo>
                  <a:lnTo>
                    <a:pt x="1" y="471"/>
                  </a:lnTo>
                  <a:lnTo>
                    <a:pt x="48" y="660"/>
                  </a:lnTo>
                  <a:lnTo>
                    <a:pt x="142" y="801"/>
                  </a:lnTo>
                  <a:lnTo>
                    <a:pt x="284" y="895"/>
                  </a:lnTo>
                  <a:lnTo>
                    <a:pt x="472" y="942"/>
                  </a:lnTo>
                  <a:lnTo>
                    <a:pt x="472" y="942"/>
                  </a:lnTo>
                  <a:lnTo>
                    <a:pt x="472" y="942"/>
                  </a:lnTo>
                  <a:lnTo>
                    <a:pt x="472" y="942"/>
                  </a:lnTo>
                  <a:lnTo>
                    <a:pt x="613" y="895"/>
                  </a:lnTo>
                  <a:lnTo>
                    <a:pt x="755" y="801"/>
                  </a:lnTo>
                  <a:lnTo>
                    <a:pt x="755" y="142"/>
                  </a:lnTo>
                  <a:lnTo>
                    <a:pt x="755" y="142"/>
                  </a:lnTo>
                  <a:lnTo>
                    <a:pt x="613" y="47"/>
                  </a:lnTo>
                  <a:lnTo>
                    <a:pt x="47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2"/>
            <p:cNvSpPr/>
            <p:nvPr/>
          </p:nvSpPr>
          <p:spPr>
            <a:xfrm>
              <a:off x="1184150" y="2439375"/>
              <a:ext cx="23575" cy="23575"/>
            </a:xfrm>
            <a:custGeom>
              <a:avLst/>
              <a:gdLst/>
              <a:ahLst/>
              <a:cxnLst/>
              <a:rect l="l" t="t" r="r" b="b"/>
              <a:pathLst>
                <a:path w="943" h="943" fill="none" extrusionOk="0">
                  <a:moveTo>
                    <a:pt x="471" y="1"/>
                  </a:moveTo>
                  <a:lnTo>
                    <a:pt x="471" y="1"/>
                  </a:lnTo>
                  <a:lnTo>
                    <a:pt x="283" y="48"/>
                  </a:lnTo>
                  <a:lnTo>
                    <a:pt x="142" y="142"/>
                  </a:lnTo>
                  <a:lnTo>
                    <a:pt x="47" y="283"/>
                  </a:lnTo>
                  <a:lnTo>
                    <a:pt x="0" y="472"/>
                  </a:lnTo>
                  <a:lnTo>
                    <a:pt x="0" y="472"/>
                  </a:lnTo>
                  <a:lnTo>
                    <a:pt x="47" y="660"/>
                  </a:lnTo>
                  <a:lnTo>
                    <a:pt x="142" y="801"/>
                  </a:lnTo>
                  <a:lnTo>
                    <a:pt x="283" y="896"/>
                  </a:lnTo>
                  <a:lnTo>
                    <a:pt x="471" y="943"/>
                  </a:lnTo>
                  <a:lnTo>
                    <a:pt x="471" y="943"/>
                  </a:lnTo>
                  <a:lnTo>
                    <a:pt x="660" y="896"/>
                  </a:lnTo>
                  <a:lnTo>
                    <a:pt x="801" y="801"/>
                  </a:lnTo>
                  <a:lnTo>
                    <a:pt x="895" y="660"/>
                  </a:lnTo>
                  <a:lnTo>
                    <a:pt x="942" y="472"/>
                  </a:lnTo>
                  <a:lnTo>
                    <a:pt x="942" y="472"/>
                  </a:lnTo>
                  <a:lnTo>
                    <a:pt x="895" y="283"/>
                  </a:lnTo>
                  <a:lnTo>
                    <a:pt x="801" y="142"/>
                  </a:lnTo>
                  <a:lnTo>
                    <a:pt x="660" y="48"/>
                  </a:lnTo>
                  <a:lnTo>
                    <a:pt x="4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2"/>
            <p:cNvSpPr/>
            <p:nvPr/>
          </p:nvSpPr>
          <p:spPr>
            <a:xfrm>
              <a:off x="1314875" y="2439375"/>
              <a:ext cx="23575" cy="23575"/>
            </a:xfrm>
            <a:custGeom>
              <a:avLst/>
              <a:gdLst/>
              <a:ahLst/>
              <a:cxnLst/>
              <a:rect l="l" t="t" r="r" b="b"/>
              <a:pathLst>
                <a:path w="943" h="943" fill="none" extrusionOk="0">
                  <a:moveTo>
                    <a:pt x="472" y="1"/>
                  </a:moveTo>
                  <a:lnTo>
                    <a:pt x="472" y="1"/>
                  </a:lnTo>
                  <a:lnTo>
                    <a:pt x="472" y="1"/>
                  </a:lnTo>
                  <a:lnTo>
                    <a:pt x="472" y="1"/>
                  </a:lnTo>
                  <a:lnTo>
                    <a:pt x="283" y="48"/>
                  </a:lnTo>
                  <a:lnTo>
                    <a:pt x="142" y="142"/>
                  </a:lnTo>
                  <a:lnTo>
                    <a:pt x="48" y="283"/>
                  </a:lnTo>
                  <a:lnTo>
                    <a:pt x="1" y="472"/>
                  </a:lnTo>
                  <a:lnTo>
                    <a:pt x="1" y="472"/>
                  </a:lnTo>
                  <a:lnTo>
                    <a:pt x="48" y="660"/>
                  </a:lnTo>
                  <a:lnTo>
                    <a:pt x="142" y="801"/>
                  </a:lnTo>
                  <a:lnTo>
                    <a:pt x="330" y="896"/>
                  </a:lnTo>
                  <a:lnTo>
                    <a:pt x="472" y="943"/>
                  </a:lnTo>
                  <a:lnTo>
                    <a:pt x="472" y="943"/>
                  </a:lnTo>
                  <a:lnTo>
                    <a:pt x="472" y="943"/>
                  </a:lnTo>
                  <a:lnTo>
                    <a:pt x="472" y="943"/>
                  </a:lnTo>
                  <a:lnTo>
                    <a:pt x="660" y="896"/>
                  </a:lnTo>
                  <a:lnTo>
                    <a:pt x="801" y="801"/>
                  </a:lnTo>
                  <a:lnTo>
                    <a:pt x="896" y="660"/>
                  </a:lnTo>
                  <a:lnTo>
                    <a:pt x="943" y="472"/>
                  </a:lnTo>
                  <a:lnTo>
                    <a:pt x="943" y="472"/>
                  </a:lnTo>
                  <a:lnTo>
                    <a:pt x="943" y="472"/>
                  </a:lnTo>
                  <a:lnTo>
                    <a:pt x="896" y="283"/>
                  </a:lnTo>
                  <a:lnTo>
                    <a:pt x="801" y="142"/>
                  </a:lnTo>
                  <a:lnTo>
                    <a:pt x="660" y="48"/>
                  </a:lnTo>
                  <a:lnTo>
                    <a:pt x="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2"/>
            <p:cNvSpPr/>
            <p:nvPr/>
          </p:nvSpPr>
          <p:spPr>
            <a:xfrm>
              <a:off x="1245400" y="2380500"/>
              <a:ext cx="23575" cy="23575"/>
            </a:xfrm>
            <a:custGeom>
              <a:avLst/>
              <a:gdLst/>
              <a:ahLst/>
              <a:cxnLst/>
              <a:rect l="l" t="t" r="r" b="b"/>
              <a:pathLst>
                <a:path w="943" h="943" fill="none" extrusionOk="0">
                  <a:moveTo>
                    <a:pt x="471" y="0"/>
                  </a:moveTo>
                  <a:lnTo>
                    <a:pt x="471" y="0"/>
                  </a:lnTo>
                  <a:lnTo>
                    <a:pt x="283" y="47"/>
                  </a:lnTo>
                  <a:lnTo>
                    <a:pt x="141" y="141"/>
                  </a:lnTo>
                  <a:lnTo>
                    <a:pt x="47" y="283"/>
                  </a:lnTo>
                  <a:lnTo>
                    <a:pt x="0" y="471"/>
                  </a:lnTo>
                  <a:lnTo>
                    <a:pt x="0" y="471"/>
                  </a:lnTo>
                  <a:lnTo>
                    <a:pt x="47" y="660"/>
                  </a:lnTo>
                  <a:lnTo>
                    <a:pt x="141" y="801"/>
                  </a:lnTo>
                  <a:lnTo>
                    <a:pt x="283" y="895"/>
                  </a:lnTo>
                  <a:lnTo>
                    <a:pt x="471" y="942"/>
                  </a:lnTo>
                  <a:lnTo>
                    <a:pt x="471" y="942"/>
                  </a:lnTo>
                  <a:lnTo>
                    <a:pt x="660" y="895"/>
                  </a:lnTo>
                  <a:lnTo>
                    <a:pt x="801" y="801"/>
                  </a:lnTo>
                  <a:lnTo>
                    <a:pt x="895" y="660"/>
                  </a:lnTo>
                  <a:lnTo>
                    <a:pt x="942" y="471"/>
                  </a:lnTo>
                  <a:lnTo>
                    <a:pt x="942" y="471"/>
                  </a:lnTo>
                  <a:lnTo>
                    <a:pt x="895" y="283"/>
                  </a:lnTo>
                  <a:lnTo>
                    <a:pt x="801" y="141"/>
                  </a:lnTo>
                  <a:lnTo>
                    <a:pt x="660" y="47"/>
                  </a:lnTo>
                  <a:lnTo>
                    <a:pt x="47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2"/>
            <p:cNvSpPr/>
            <p:nvPr/>
          </p:nvSpPr>
          <p:spPr>
            <a:xfrm>
              <a:off x="1319600" y="2326300"/>
              <a:ext cx="22400" cy="23600"/>
            </a:xfrm>
            <a:custGeom>
              <a:avLst/>
              <a:gdLst/>
              <a:ahLst/>
              <a:cxnLst/>
              <a:rect l="l" t="t" r="r" b="b"/>
              <a:pathLst>
                <a:path w="896" h="944" fill="none" extrusionOk="0">
                  <a:moveTo>
                    <a:pt x="424" y="1"/>
                  </a:moveTo>
                  <a:lnTo>
                    <a:pt x="424" y="1"/>
                  </a:lnTo>
                  <a:lnTo>
                    <a:pt x="424" y="1"/>
                  </a:lnTo>
                  <a:lnTo>
                    <a:pt x="424" y="1"/>
                  </a:lnTo>
                  <a:lnTo>
                    <a:pt x="236" y="48"/>
                  </a:lnTo>
                  <a:lnTo>
                    <a:pt x="94" y="142"/>
                  </a:lnTo>
                  <a:lnTo>
                    <a:pt x="0" y="284"/>
                  </a:lnTo>
                  <a:lnTo>
                    <a:pt x="0" y="472"/>
                  </a:lnTo>
                  <a:lnTo>
                    <a:pt x="0" y="472"/>
                  </a:lnTo>
                  <a:lnTo>
                    <a:pt x="0" y="660"/>
                  </a:lnTo>
                  <a:lnTo>
                    <a:pt x="94" y="802"/>
                  </a:lnTo>
                  <a:lnTo>
                    <a:pt x="283" y="896"/>
                  </a:lnTo>
                  <a:lnTo>
                    <a:pt x="424" y="943"/>
                  </a:lnTo>
                  <a:lnTo>
                    <a:pt x="424" y="943"/>
                  </a:lnTo>
                  <a:lnTo>
                    <a:pt x="471" y="943"/>
                  </a:lnTo>
                  <a:lnTo>
                    <a:pt x="471" y="943"/>
                  </a:lnTo>
                  <a:lnTo>
                    <a:pt x="612" y="896"/>
                  </a:lnTo>
                  <a:lnTo>
                    <a:pt x="754" y="802"/>
                  </a:lnTo>
                  <a:lnTo>
                    <a:pt x="895" y="660"/>
                  </a:lnTo>
                  <a:lnTo>
                    <a:pt x="895" y="472"/>
                  </a:lnTo>
                  <a:lnTo>
                    <a:pt x="895" y="472"/>
                  </a:lnTo>
                  <a:lnTo>
                    <a:pt x="895" y="472"/>
                  </a:lnTo>
                  <a:lnTo>
                    <a:pt x="848" y="284"/>
                  </a:lnTo>
                  <a:lnTo>
                    <a:pt x="754" y="142"/>
                  </a:lnTo>
                  <a:lnTo>
                    <a:pt x="612" y="48"/>
                  </a:lnTo>
                  <a:lnTo>
                    <a:pt x="4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2"/>
            <p:cNvSpPr/>
            <p:nvPr/>
          </p:nvSpPr>
          <p:spPr>
            <a:xfrm>
              <a:off x="1380825" y="2153175"/>
              <a:ext cx="23575" cy="23575"/>
            </a:xfrm>
            <a:custGeom>
              <a:avLst/>
              <a:gdLst/>
              <a:ahLst/>
              <a:cxnLst/>
              <a:rect l="l" t="t" r="r" b="b"/>
              <a:pathLst>
                <a:path w="943" h="943" fill="none" extrusionOk="0">
                  <a:moveTo>
                    <a:pt x="472" y="1"/>
                  </a:moveTo>
                  <a:lnTo>
                    <a:pt x="472" y="1"/>
                  </a:lnTo>
                  <a:lnTo>
                    <a:pt x="283" y="48"/>
                  </a:lnTo>
                  <a:lnTo>
                    <a:pt x="142" y="142"/>
                  </a:lnTo>
                  <a:lnTo>
                    <a:pt x="48" y="283"/>
                  </a:lnTo>
                  <a:lnTo>
                    <a:pt x="1" y="472"/>
                  </a:lnTo>
                  <a:lnTo>
                    <a:pt x="1" y="472"/>
                  </a:lnTo>
                  <a:lnTo>
                    <a:pt x="48" y="660"/>
                  </a:lnTo>
                  <a:lnTo>
                    <a:pt x="142" y="801"/>
                  </a:lnTo>
                  <a:lnTo>
                    <a:pt x="283" y="896"/>
                  </a:lnTo>
                  <a:lnTo>
                    <a:pt x="472" y="943"/>
                  </a:lnTo>
                  <a:lnTo>
                    <a:pt x="472" y="896"/>
                  </a:lnTo>
                  <a:lnTo>
                    <a:pt x="472" y="896"/>
                  </a:lnTo>
                  <a:lnTo>
                    <a:pt x="472" y="896"/>
                  </a:lnTo>
                  <a:lnTo>
                    <a:pt x="472" y="896"/>
                  </a:lnTo>
                  <a:lnTo>
                    <a:pt x="660" y="849"/>
                  </a:lnTo>
                  <a:lnTo>
                    <a:pt x="802" y="754"/>
                  </a:lnTo>
                  <a:lnTo>
                    <a:pt x="896" y="660"/>
                  </a:lnTo>
                  <a:lnTo>
                    <a:pt x="943" y="472"/>
                  </a:lnTo>
                  <a:lnTo>
                    <a:pt x="943" y="472"/>
                  </a:lnTo>
                  <a:lnTo>
                    <a:pt x="896" y="283"/>
                  </a:lnTo>
                  <a:lnTo>
                    <a:pt x="802" y="142"/>
                  </a:lnTo>
                  <a:lnTo>
                    <a:pt x="660" y="48"/>
                  </a:lnTo>
                  <a:lnTo>
                    <a:pt x="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2"/>
            <p:cNvSpPr/>
            <p:nvPr/>
          </p:nvSpPr>
          <p:spPr>
            <a:xfrm>
              <a:off x="1303100" y="2004775"/>
              <a:ext cx="23575" cy="23575"/>
            </a:xfrm>
            <a:custGeom>
              <a:avLst/>
              <a:gdLst/>
              <a:ahLst/>
              <a:cxnLst/>
              <a:rect l="l" t="t" r="r" b="b"/>
              <a:pathLst>
                <a:path w="943" h="943" fill="none" extrusionOk="0">
                  <a:moveTo>
                    <a:pt x="472" y="1"/>
                  </a:moveTo>
                  <a:lnTo>
                    <a:pt x="472" y="1"/>
                  </a:lnTo>
                  <a:lnTo>
                    <a:pt x="283" y="48"/>
                  </a:lnTo>
                  <a:lnTo>
                    <a:pt x="142" y="142"/>
                  </a:lnTo>
                  <a:lnTo>
                    <a:pt x="48" y="283"/>
                  </a:lnTo>
                  <a:lnTo>
                    <a:pt x="0" y="472"/>
                  </a:lnTo>
                  <a:lnTo>
                    <a:pt x="0" y="472"/>
                  </a:lnTo>
                  <a:lnTo>
                    <a:pt x="48" y="660"/>
                  </a:lnTo>
                  <a:lnTo>
                    <a:pt x="142" y="801"/>
                  </a:lnTo>
                  <a:lnTo>
                    <a:pt x="283" y="896"/>
                  </a:lnTo>
                  <a:lnTo>
                    <a:pt x="472" y="943"/>
                  </a:lnTo>
                  <a:lnTo>
                    <a:pt x="472" y="943"/>
                  </a:lnTo>
                  <a:lnTo>
                    <a:pt x="660" y="896"/>
                  </a:lnTo>
                  <a:lnTo>
                    <a:pt x="801" y="801"/>
                  </a:lnTo>
                  <a:lnTo>
                    <a:pt x="896" y="660"/>
                  </a:lnTo>
                  <a:lnTo>
                    <a:pt x="943" y="472"/>
                  </a:lnTo>
                  <a:lnTo>
                    <a:pt x="943" y="472"/>
                  </a:lnTo>
                  <a:lnTo>
                    <a:pt x="896" y="283"/>
                  </a:lnTo>
                  <a:lnTo>
                    <a:pt x="801" y="142"/>
                  </a:lnTo>
                  <a:lnTo>
                    <a:pt x="660" y="48"/>
                  </a:lnTo>
                  <a:lnTo>
                    <a:pt x="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2"/>
            <p:cNvSpPr/>
            <p:nvPr/>
          </p:nvSpPr>
          <p:spPr>
            <a:xfrm>
              <a:off x="1274825" y="1877575"/>
              <a:ext cx="23600" cy="23575"/>
            </a:xfrm>
            <a:custGeom>
              <a:avLst/>
              <a:gdLst/>
              <a:ahLst/>
              <a:cxnLst/>
              <a:rect l="l" t="t" r="r" b="b"/>
              <a:pathLst>
                <a:path w="944" h="943" fill="none" extrusionOk="0">
                  <a:moveTo>
                    <a:pt x="472" y="1"/>
                  </a:moveTo>
                  <a:lnTo>
                    <a:pt x="472" y="1"/>
                  </a:lnTo>
                  <a:lnTo>
                    <a:pt x="283" y="48"/>
                  </a:lnTo>
                  <a:lnTo>
                    <a:pt x="142" y="142"/>
                  </a:lnTo>
                  <a:lnTo>
                    <a:pt x="48" y="283"/>
                  </a:lnTo>
                  <a:lnTo>
                    <a:pt x="1" y="472"/>
                  </a:lnTo>
                  <a:lnTo>
                    <a:pt x="1" y="472"/>
                  </a:lnTo>
                  <a:lnTo>
                    <a:pt x="48" y="660"/>
                  </a:lnTo>
                  <a:lnTo>
                    <a:pt x="142" y="801"/>
                  </a:lnTo>
                  <a:lnTo>
                    <a:pt x="283" y="896"/>
                  </a:lnTo>
                  <a:lnTo>
                    <a:pt x="472" y="943"/>
                  </a:lnTo>
                  <a:lnTo>
                    <a:pt x="472" y="943"/>
                  </a:lnTo>
                  <a:lnTo>
                    <a:pt x="660" y="896"/>
                  </a:lnTo>
                  <a:lnTo>
                    <a:pt x="802" y="801"/>
                  </a:lnTo>
                  <a:lnTo>
                    <a:pt x="896" y="660"/>
                  </a:lnTo>
                  <a:lnTo>
                    <a:pt x="943" y="472"/>
                  </a:lnTo>
                  <a:lnTo>
                    <a:pt x="943" y="472"/>
                  </a:lnTo>
                  <a:lnTo>
                    <a:pt x="896" y="283"/>
                  </a:lnTo>
                  <a:lnTo>
                    <a:pt x="802" y="142"/>
                  </a:lnTo>
                  <a:lnTo>
                    <a:pt x="660" y="48"/>
                  </a:lnTo>
                  <a:lnTo>
                    <a:pt x="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2"/>
            <p:cNvSpPr/>
            <p:nvPr/>
          </p:nvSpPr>
          <p:spPr>
            <a:xfrm>
              <a:off x="1391425" y="2610150"/>
              <a:ext cx="22400" cy="2375"/>
            </a:xfrm>
            <a:custGeom>
              <a:avLst/>
              <a:gdLst/>
              <a:ahLst/>
              <a:cxnLst/>
              <a:rect l="l" t="t" r="r" b="b"/>
              <a:pathLst>
                <a:path w="896" h="95" extrusionOk="0">
                  <a:moveTo>
                    <a:pt x="896" y="1"/>
                  </a:moveTo>
                  <a:lnTo>
                    <a:pt x="896" y="1"/>
                  </a:lnTo>
                  <a:lnTo>
                    <a:pt x="1" y="95"/>
                  </a:lnTo>
                  <a:lnTo>
                    <a:pt x="1" y="95"/>
                  </a:lnTo>
                  <a:lnTo>
                    <a:pt x="1" y="95"/>
                  </a:lnTo>
                  <a:lnTo>
                    <a:pt x="1" y="95"/>
                  </a:lnTo>
                  <a:lnTo>
                    <a:pt x="896" y="1"/>
                  </a:lnTo>
                  <a:lnTo>
                    <a:pt x="896" y="1"/>
                  </a:lnTo>
                  <a:close/>
                </a:path>
              </a:pathLst>
            </a:custGeom>
            <a:solidFill>
              <a:srgbClr val="314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2"/>
            <p:cNvSpPr/>
            <p:nvPr/>
          </p:nvSpPr>
          <p:spPr>
            <a:xfrm>
              <a:off x="1391425" y="2610150"/>
              <a:ext cx="22400" cy="2375"/>
            </a:xfrm>
            <a:custGeom>
              <a:avLst/>
              <a:gdLst/>
              <a:ahLst/>
              <a:cxnLst/>
              <a:rect l="l" t="t" r="r" b="b"/>
              <a:pathLst>
                <a:path w="896" h="95" fill="none" extrusionOk="0">
                  <a:moveTo>
                    <a:pt x="896" y="1"/>
                  </a:moveTo>
                  <a:lnTo>
                    <a:pt x="896" y="1"/>
                  </a:lnTo>
                  <a:lnTo>
                    <a:pt x="1" y="95"/>
                  </a:lnTo>
                  <a:lnTo>
                    <a:pt x="1" y="95"/>
                  </a:lnTo>
                  <a:lnTo>
                    <a:pt x="1" y="95"/>
                  </a:lnTo>
                  <a:lnTo>
                    <a:pt x="1" y="95"/>
                  </a:lnTo>
                  <a:lnTo>
                    <a:pt x="896" y="1"/>
                  </a:lnTo>
                  <a:lnTo>
                    <a:pt x="8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2"/>
            <p:cNvSpPr/>
            <p:nvPr/>
          </p:nvSpPr>
          <p:spPr>
            <a:xfrm>
              <a:off x="1391425" y="2597200"/>
              <a:ext cx="22400" cy="15325"/>
            </a:xfrm>
            <a:custGeom>
              <a:avLst/>
              <a:gdLst/>
              <a:ahLst/>
              <a:cxnLst/>
              <a:rect l="l" t="t" r="r" b="b"/>
              <a:pathLst>
                <a:path w="896" h="613" extrusionOk="0">
                  <a:moveTo>
                    <a:pt x="378" y="0"/>
                  </a:moveTo>
                  <a:lnTo>
                    <a:pt x="236" y="48"/>
                  </a:lnTo>
                  <a:lnTo>
                    <a:pt x="95" y="189"/>
                  </a:lnTo>
                  <a:lnTo>
                    <a:pt x="1" y="330"/>
                  </a:lnTo>
                  <a:lnTo>
                    <a:pt x="1" y="519"/>
                  </a:lnTo>
                  <a:lnTo>
                    <a:pt x="1" y="613"/>
                  </a:lnTo>
                  <a:lnTo>
                    <a:pt x="896" y="519"/>
                  </a:lnTo>
                  <a:lnTo>
                    <a:pt x="896" y="283"/>
                  </a:lnTo>
                  <a:lnTo>
                    <a:pt x="802" y="189"/>
                  </a:lnTo>
                  <a:lnTo>
                    <a:pt x="707" y="95"/>
                  </a:lnTo>
                  <a:lnTo>
                    <a:pt x="566" y="0"/>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2"/>
            <p:cNvSpPr/>
            <p:nvPr/>
          </p:nvSpPr>
          <p:spPr>
            <a:xfrm>
              <a:off x="1391425" y="2597200"/>
              <a:ext cx="22400" cy="15325"/>
            </a:xfrm>
            <a:custGeom>
              <a:avLst/>
              <a:gdLst/>
              <a:ahLst/>
              <a:cxnLst/>
              <a:rect l="l" t="t" r="r" b="b"/>
              <a:pathLst>
                <a:path w="896" h="613" fill="none" extrusionOk="0">
                  <a:moveTo>
                    <a:pt x="425" y="0"/>
                  </a:moveTo>
                  <a:lnTo>
                    <a:pt x="425" y="0"/>
                  </a:lnTo>
                  <a:lnTo>
                    <a:pt x="378" y="0"/>
                  </a:lnTo>
                  <a:lnTo>
                    <a:pt x="378" y="0"/>
                  </a:lnTo>
                  <a:lnTo>
                    <a:pt x="236" y="48"/>
                  </a:lnTo>
                  <a:lnTo>
                    <a:pt x="95" y="189"/>
                  </a:lnTo>
                  <a:lnTo>
                    <a:pt x="1" y="330"/>
                  </a:lnTo>
                  <a:lnTo>
                    <a:pt x="1" y="519"/>
                  </a:lnTo>
                  <a:lnTo>
                    <a:pt x="1" y="519"/>
                  </a:lnTo>
                  <a:lnTo>
                    <a:pt x="1" y="613"/>
                  </a:lnTo>
                  <a:lnTo>
                    <a:pt x="1" y="613"/>
                  </a:lnTo>
                  <a:lnTo>
                    <a:pt x="896" y="519"/>
                  </a:lnTo>
                  <a:lnTo>
                    <a:pt x="896" y="283"/>
                  </a:lnTo>
                  <a:lnTo>
                    <a:pt x="896" y="283"/>
                  </a:lnTo>
                  <a:lnTo>
                    <a:pt x="802" y="189"/>
                  </a:lnTo>
                  <a:lnTo>
                    <a:pt x="707" y="95"/>
                  </a:lnTo>
                  <a:lnTo>
                    <a:pt x="566" y="0"/>
                  </a:lnTo>
                  <a:lnTo>
                    <a:pt x="42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42"/>
            <p:cNvSpPr/>
            <p:nvPr/>
          </p:nvSpPr>
          <p:spPr>
            <a:xfrm>
              <a:off x="1244200" y="2379300"/>
              <a:ext cx="25950" cy="25950"/>
            </a:xfrm>
            <a:custGeom>
              <a:avLst/>
              <a:gdLst/>
              <a:ahLst/>
              <a:cxnLst/>
              <a:rect l="l" t="t" r="r" b="b"/>
              <a:pathLst>
                <a:path w="1038" h="1038" extrusionOk="0">
                  <a:moveTo>
                    <a:pt x="519" y="48"/>
                  </a:moveTo>
                  <a:lnTo>
                    <a:pt x="708" y="95"/>
                  </a:lnTo>
                  <a:lnTo>
                    <a:pt x="849" y="189"/>
                  </a:lnTo>
                  <a:lnTo>
                    <a:pt x="943" y="331"/>
                  </a:lnTo>
                  <a:lnTo>
                    <a:pt x="990" y="519"/>
                  </a:lnTo>
                  <a:lnTo>
                    <a:pt x="943" y="708"/>
                  </a:lnTo>
                  <a:lnTo>
                    <a:pt x="849" y="849"/>
                  </a:lnTo>
                  <a:lnTo>
                    <a:pt x="708" y="943"/>
                  </a:lnTo>
                  <a:lnTo>
                    <a:pt x="519" y="990"/>
                  </a:lnTo>
                  <a:lnTo>
                    <a:pt x="331" y="943"/>
                  </a:lnTo>
                  <a:lnTo>
                    <a:pt x="189" y="849"/>
                  </a:lnTo>
                  <a:lnTo>
                    <a:pt x="95" y="708"/>
                  </a:lnTo>
                  <a:lnTo>
                    <a:pt x="48" y="519"/>
                  </a:lnTo>
                  <a:lnTo>
                    <a:pt x="95" y="331"/>
                  </a:lnTo>
                  <a:lnTo>
                    <a:pt x="189" y="189"/>
                  </a:lnTo>
                  <a:lnTo>
                    <a:pt x="331" y="95"/>
                  </a:lnTo>
                  <a:lnTo>
                    <a:pt x="519" y="48"/>
                  </a:lnTo>
                  <a:close/>
                  <a:moveTo>
                    <a:pt x="519" y="1"/>
                  </a:moveTo>
                  <a:lnTo>
                    <a:pt x="284" y="48"/>
                  </a:lnTo>
                  <a:lnTo>
                    <a:pt x="142" y="142"/>
                  </a:lnTo>
                  <a:lnTo>
                    <a:pt x="48" y="331"/>
                  </a:lnTo>
                  <a:lnTo>
                    <a:pt x="1" y="519"/>
                  </a:lnTo>
                  <a:lnTo>
                    <a:pt x="48" y="708"/>
                  </a:lnTo>
                  <a:lnTo>
                    <a:pt x="142" y="896"/>
                  </a:lnTo>
                  <a:lnTo>
                    <a:pt x="284" y="990"/>
                  </a:lnTo>
                  <a:lnTo>
                    <a:pt x="519" y="1037"/>
                  </a:lnTo>
                  <a:lnTo>
                    <a:pt x="708" y="990"/>
                  </a:lnTo>
                  <a:lnTo>
                    <a:pt x="896" y="896"/>
                  </a:lnTo>
                  <a:lnTo>
                    <a:pt x="990" y="708"/>
                  </a:lnTo>
                  <a:lnTo>
                    <a:pt x="1037" y="519"/>
                  </a:lnTo>
                  <a:lnTo>
                    <a:pt x="990" y="284"/>
                  </a:lnTo>
                  <a:lnTo>
                    <a:pt x="849" y="142"/>
                  </a:lnTo>
                  <a:lnTo>
                    <a:pt x="708" y="48"/>
                  </a:lnTo>
                  <a:lnTo>
                    <a:pt x="51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42"/>
            <p:cNvSpPr/>
            <p:nvPr/>
          </p:nvSpPr>
          <p:spPr>
            <a:xfrm>
              <a:off x="1245400" y="2380500"/>
              <a:ext cx="23575" cy="23575"/>
            </a:xfrm>
            <a:custGeom>
              <a:avLst/>
              <a:gdLst/>
              <a:ahLst/>
              <a:cxnLst/>
              <a:rect l="l" t="t" r="r" b="b"/>
              <a:pathLst>
                <a:path w="943" h="943" fill="none" extrusionOk="0">
                  <a:moveTo>
                    <a:pt x="471" y="942"/>
                  </a:moveTo>
                  <a:lnTo>
                    <a:pt x="471" y="942"/>
                  </a:lnTo>
                  <a:lnTo>
                    <a:pt x="283" y="895"/>
                  </a:lnTo>
                  <a:lnTo>
                    <a:pt x="141" y="801"/>
                  </a:lnTo>
                  <a:lnTo>
                    <a:pt x="47" y="660"/>
                  </a:lnTo>
                  <a:lnTo>
                    <a:pt x="0" y="471"/>
                  </a:lnTo>
                  <a:lnTo>
                    <a:pt x="0" y="471"/>
                  </a:lnTo>
                  <a:lnTo>
                    <a:pt x="47" y="283"/>
                  </a:lnTo>
                  <a:lnTo>
                    <a:pt x="141" y="141"/>
                  </a:lnTo>
                  <a:lnTo>
                    <a:pt x="283" y="47"/>
                  </a:lnTo>
                  <a:lnTo>
                    <a:pt x="471" y="0"/>
                  </a:lnTo>
                  <a:lnTo>
                    <a:pt x="471" y="0"/>
                  </a:lnTo>
                  <a:lnTo>
                    <a:pt x="660" y="47"/>
                  </a:lnTo>
                  <a:lnTo>
                    <a:pt x="801" y="141"/>
                  </a:lnTo>
                  <a:lnTo>
                    <a:pt x="895" y="283"/>
                  </a:lnTo>
                  <a:lnTo>
                    <a:pt x="942" y="471"/>
                  </a:lnTo>
                  <a:lnTo>
                    <a:pt x="942" y="471"/>
                  </a:lnTo>
                  <a:lnTo>
                    <a:pt x="895" y="660"/>
                  </a:lnTo>
                  <a:lnTo>
                    <a:pt x="801" y="801"/>
                  </a:lnTo>
                  <a:lnTo>
                    <a:pt x="660" y="895"/>
                  </a:lnTo>
                  <a:lnTo>
                    <a:pt x="471"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2"/>
            <p:cNvSpPr/>
            <p:nvPr/>
          </p:nvSpPr>
          <p:spPr>
            <a:xfrm>
              <a:off x="1244200" y="2379300"/>
              <a:ext cx="25950" cy="25950"/>
            </a:xfrm>
            <a:custGeom>
              <a:avLst/>
              <a:gdLst/>
              <a:ahLst/>
              <a:cxnLst/>
              <a:rect l="l" t="t" r="r" b="b"/>
              <a:pathLst>
                <a:path w="1038" h="1038" fill="none" extrusionOk="0">
                  <a:moveTo>
                    <a:pt x="519" y="1"/>
                  </a:moveTo>
                  <a:lnTo>
                    <a:pt x="519" y="1"/>
                  </a:lnTo>
                  <a:lnTo>
                    <a:pt x="284" y="48"/>
                  </a:lnTo>
                  <a:lnTo>
                    <a:pt x="142" y="142"/>
                  </a:lnTo>
                  <a:lnTo>
                    <a:pt x="48" y="331"/>
                  </a:lnTo>
                  <a:lnTo>
                    <a:pt x="1" y="519"/>
                  </a:lnTo>
                  <a:lnTo>
                    <a:pt x="1" y="519"/>
                  </a:lnTo>
                  <a:lnTo>
                    <a:pt x="48" y="708"/>
                  </a:lnTo>
                  <a:lnTo>
                    <a:pt x="142" y="896"/>
                  </a:lnTo>
                  <a:lnTo>
                    <a:pt x="284" y="990"/>
                  </a:lnTo>
                  <a:lnTo>
                    <a:pt x="519" y="1037"/>
                  </a:lnTo>
                  <a:lnTo>
                    <a:pt x="519" y="1037"/>
                  </a:lnTo>
                  <a:lnTo>
                    <a:pt x="519" y="1037"/>
                  </a:lnTo>
                  <a:lnTo>
                    <a:pt x="519" y="1037"/>
                  </a:lnTo>
                  <a:lnTo>
                    <a:pt x="708" y="990"/>
                  </a:lnTo>
                  <a:lnTo>
                    <a:pt x="896" y="896"/>
                  </a:lnTo>
                  <a:lnTo>
                    <a:pt x="990" y="708"/>
                  </a:lnTo>
                  <a:lnTo>
                    <a:pt x="1037" y="519"/>
                  </a:lnTo>
                  <a:lnTo>
                    <a:pt x="1037" y="519"/>
                  </a:lnTo>
                  <a:lnTo>
                    <a:pt x="1037" y="519"/>
                  </a:lnTo>
                  <a:lnTo>
                    <a:pt x="990" y="284"/>
                  </a:lnTo>
                  <a:lnTo>
                    <a:pt x="849" y="142"/>
                  </a:lnTo>
                  <a:lnTo>
                    <a:pt x="708" y="48"/>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2"/>
            <p:cNvSpPr/>
            <p:nvPr/>
          </p:nvSpPr>
          <p:spPr>
            <a:xfrm>
              <a:off x="1129975" y="2488850"/>
              <a:ext cx="12975" cy="24750"/>
            </a:xfrm>
            <a:custGeom>
              <a:avLst/>
              <a:gdLst/>
              <a:ahLst/>
              <a:cxnLst/>
              <a:rect l="l" t="t" r="r" b="b"/>
              <a:pathLst>
                <a:path w="519" h="990" extrusionOk="0">
                  <a:moveTo>
                    <a:pt x="141" y="0"/>
                  </a:moveTo>
                  <a:lnTo>
                    <a:pt x="141" y="47"/>
                  </a:lnTo>
                  <a:lnTo>
                    <a:pt x="283" y="142"/>
                  </a:lnTo>
                  <a:lnTo>
                    <a:pt x="424" y="283"/>
                  </a:lnTo>
                  <a:lnTo>
                    <a:pt x="424" y="471"/>
                  </a:lnTo>
                  <a:lnTo>
                    <a:pt x="424" y="660"/>
                  </a:lnTo>
                  <a:lnTo>
                    <a:pt x="330" y="754"/>
                  </a:lnTo>
                  <a:lnTo>
                    <a:pt x="236" y="848"/>
                  </a:lnTo>
                  <a:lnTo>
                    <a:pt x="141" y="895"/>
                  </a:lnTo>
                  <a:lnTo>
                    <a:pt x="0" y="942"/>
                  </a:lnTo>
                  <a:lnTo>
                    <a:pt x="0" y="990"/>
                  </a:lnTo>
                  <a:lnTo>
                    <a:pt x="189" y="942"/>
                  </a:lnTo>
                  <a:lnTo>
                    <a:pt x="377" y="848"/>
                  </a:lnTo>
                  <a:lnTo>
                    <a:pt x="471" y="660"/>
                  </a:lnTo>
                  <a:lnTo>
                    <a:pt x="518" y="471"/>
                  </a:lnTo>
                  <a:lnTo>
                    <a:pt x="471" y="330"/>
                  </a:lnTo>
                  <a:lnTo>
                    <a:pt x="424" y="189"/>
                  </a:lnTo>
                  <a:lnTo>
                    <a:pt x="283" y="94"/>
                  </a:lnTo>
                  <a:lnTo>
                    <a:pt x="141"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2"/>
            <p:cNvSpPr/>
            <p:nvPr/>
          </p:nvSpPr>
          <p:spPr>
            <a:xfrm>
              <a:off x="1129975" y="2488850"/>
              <a:ext cx="12975" cy="24750"/>
            </a:xfrm>
            <a:custGeom>
              <a:avLst/>
              <a:gdLst/>
              <a:ahLst/>
              <a:cxnLst/>
              <a:rect l="l" t="t" r="r" b="b"/>
              <a:pathLst>
                <a:path w="519" h="990" fill="none" extrusionOk="0">
                  <a:moveTo>
                    <a:pt x="141" y="0"/>
                  </a:moveTo>
                  <a:lnTo>
                    <a:pt x="141" y="47"/>
                  </a:lnTo>
                  <a:lnTo>
                    <a:pt x="141" y="47"/>
                  </a:lnTo>
                  <a:lnTo>
                    <a:pt x="141" y="47"/>
                  </a:lnTo>
                  <a:lnTo>
                    <a:pt x="283" y="142"/>
                  </a:lnTo>
                  <a:lnTo>
                    <a:pt x="424" y="283"/>
                  </a:lnTo>
                  <a:lnTo>
                    <a:pt x="424" y="471"/>
                  </a:lnTo>
                  <a:lnTo>
                    <a:pt x="424" y="660"/>
                  </a:lnTo>
                  <a:lnTo>
                    <a:pt x="424" y="660"/>
                  </a:lnTo>
                  <a:lnTo>
                    <a:pt x="330" y="754"/>
                  </a:lnTo>
                  <a:lnTo>
                    <a:pt x="236" y="848"/>
                  </a:lnTo>
                  <a:lnTo>
                    <a:pt x="141" y="895"/>
                  </a:lnTo>
                  <a:lnTo>
                    <a:pt x="0" y="942"/>
                  </a:lnTo>
                  <a:lnTo>
                    <a:pt x="0" y="942"/>
                  </a:lnTo>
                  <a:lnTo>
                    <a:pt x="0" y="990"/>
                  </a:lnTo>
                  <a:lnTo>
                    <a:pt x="0" y="990"/>
                  </a:lnTo>
                  <a:lnTo>
                    <a:pt x="189" y="942"/>
                  </a:lnTo>
                  <a:lnTo>
                    <a:pt x="377" y="848"/>
                  </a:lnTo>
                  <a:lnTo>
                    <a:pt x="471" y="660"/>
                  </a:lnTo>
                  <a:lnTo>
                    <a:pt x="518" y="471"/>
                  </a:lnTo>
                  <a:lnTo>
                    <a:pt x="518" y="471"/>
                  </a:lnTo>
                  <a:lnTo>
                    <a:pt x="471" y="330"/>
                  </a:lnTo>
                  <a:lnTo>
                    <a:pt x="424" y="189"/>
                  </a:lnTo>
                  <a:lnTo>
                    <a:pt x="283" y="94"/>
                  </a:lnTo>
                  <a:lnTo>
                    <a:pt x="141" y="0"/>
                  </a:lnTo>
                  <a:lnTo>
                    <a:pt x="141" y="0"/>
                  </a:lnTo>
                  <a:lnTo>
                    <a:pt x="1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2"/>
            <p:cNvSpPr/>
            <p:nvPr/>
          </p:nvSpPr>
          <p:spPr>
            <a:xfrm>
              <a:off x="1244200" y="2487675"/>
              <a:ext cx="25950" cy="25925"/>
            </a:xfrm>
            <a:custGeom>
              <a:avLst/>
              <a:gdLst/>
              <a:ahLst/>
              <a:cxnLst/>
              <a:rect l="l" t="t" r="r" b="b"/>
              <a:pathLst>
                <a:path w="1038" h="1037" extrusionOk="0">
                  <a:moveTo>
                    <a:pt x="519" y="47"/>
                  </a:moveTo>
                  <a:lnTo>
                    <a:pt x="708" y="94"/>
                  </a:lnTo>
                  <a:lnTo>
                    <a:pt x="849" y="189"/>
                  </a:lnTo>
                  <a:lnTo>
                    <a:pt x="943" y="330"/>
                  </a:lnTo>
                  <a:lnTo>
                    <a:pt x="990" y="518"/>
                  </a:lnTo>
                  <a:lnTo>
                    <a:pt x="943" y="707"/>
                  </a:lnTo>
                  <a:lnTo>
                    <a:pt x="849" y="848"/>
                  </a:lnTo>
                  <a:lnTo>
                    <a:pt x="708" y="942"/>
                  </a:lnTo>
                  <a:lnTo>
                    <a:pt x="519" y="989"/>
                  </a:lnTo>
                  <a:lnTo>
                    <a:pt x="331" y="942"/>
                  </a:lnTo>
                  <a:lnTo>
                    <a:pt x="189" y="848"/>
                  </a:lnTo>
                  <a:lnTo>
                    <a:pt x="95" y="707"/>
                  </a:lnTo>
                  <a:lnTo>
                    <a:pt x="48" y="518"/>
                  </a:lnTo>
                  <a:lnTo>
                    <a:pt x="95" y="330"/>
                  </a:lnTo>
                  <a:lnTo>
                    <a:pt x="189" y="189"/>
                  </a:lnTo>
                  <a:lnTo>
                    <a:pt x="331" y="94"/>
                  </a:lnTo>
                  <a:lnTo>
                    <a:pt x="519" y="47"/>
                  </a:lnTo>
                  <a:close/>
                  <a:moveTo>
                    <a:pt x="519" y="0"/>
                  </a:moveTo>
                  <a:lnTo>
                    <a:pt x="284" y="47"/>
                  </a:lnTo>
                  <a:lnTo>
                    <a:pt x="142" y="189"/>
                  </a:lnTo>
                  <a:lnTo>
                    <a:pt x="48" y="330"/>
                  </a:lnTo>
                  <a:lnTo>
                    <a:pt x="1" y="518"/>
                  </a:lnTo>
                  <a:lnTo>
                    <a:pt x="48" y="754"/>
                  </a:lnTo>
                  <a:lnTo>
                    <a:pt x="142" y="895"/>
                  </a:lnTo>
                  <a:lnTo>
                    <a:pt x="284" y="1037"/>
                  </a:lnTo>
                  <a:lnTo>
                    <a:pt x="708" y="1037"/>
                  </a:lnTo>
                  <a:lnTo>
                    <a:pt x="896" y="895"/>
                  </a:lnTo>
                  <a:lnTo>
                    <a:pt x="990" y="754"/>
                  </a:lnTo>
                  <a:lnTo>
                    <a:pt x="1037" y="518"/>
                  </a:lnTo>
                  <a:lnTo>
                    <a:pt x="990" y="330"/>
                  </a:lnTo>
                  <a:lnTo>
                    <a:pt x="849" y="141"/>
                  </a:lnTo>
                  <a:lnTo>
                    <a:pt x="708" y="47"/>
                  </a:lnTo>
                  <a:lnTo>
                    <a:pt x="51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2"/>
            <p:cNvSpPr/>
            <p:nvPr/>
          </p:nvSpPr>
          <p:spPr>
            <a:xfrm>
              <a:off x="1245400" y="2488850"/>
              <a:ext cx="23575" cy="23575"/>
            </a:xfrm>
            <a:custGeom>
              <a:avLst/>
              <a:gdLst/>
              <a:ahLst/>
              <a:cxnLst/>
              <a:rect l="l" t="t" r="r" b="b"/>
              <a:pathLst>
                <a:path w="943" h="943" fill="none" extrusionOk="0">
                  <a:moveTo>
                    <a:pt x="471" y="942"/>
                  </a:moveTo>
                  <a:lnTo>
                    <a:pt x="471" y="942"/>
                  </a:lnTo>
                  <a:lnTo>
                    <a:pt x="283" y="895"/>
                  </a:lnTo>
                  <a:lnTo>
                    <a:pt x="141" y="801"/>
                  </a:lnTo>
                  <a:lnTo>
                    <a:pt x="47" y="660"/>
                  </a:lnTo>
                  <a:lnTo>
                    <a:pt x="0" y="471"/>
                  </a:lnTo>
                  <a:lnTo>
                    <a:pt x="0" y="471"/>
                  </a:lnTo>
                  <a:lnTo>
                    <a:pt x="47" y="283"/>
                  </a:lnTo>
                  <a:lnTo>
                    <a:pt x="141" y="142"/>
                  </a:lnTo>
                  <a:lnTo>
                    <a:pt x="283" y="47"/>
                  </a:lnTo>
                  <a:lnTo>
                    <a:pt x="471" y="0"/>
                  </a:lnTo>
                  <a:lnTo>
                    <a:pt x="471" y="0"/>
                  </a:lnTo>
                  <a:lnTo>
                    <a:pt x="660" y="47"/>
                  </a:lnTo>
                  <a:lnTo>
                    <a:pt x="801" y="142"/>
                  </a:lnTo>
                  <a:lnTo>
                    <a:pt x="895" y="283"/>
                  </a:lnTo>
                  <a:lnTo>
                    <a:pt x="942" y="471"/>
                  </a:lnTo>
                  <a:lnTo>
                    <a:pt x="942" y="471"/>
                  </a:lnTo>
                  <a:lnTo>
                    <a:pt x="895" y="660"/>
                  </a:lnTo>
                  <a:lnTo>
                    <a:pt x="801" y="801"/>
                  </a:lnTo>
                  <a:lnTo>
                    <a:pt x="660" y="895"/>
                  </a:lnTo>
                  <a:lnTo>
                    <a:pt x="471"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2"/>
            <p:cNvSpPr/>
            <p:nvPr/>
          </p:nvSpPr>
          <p:spPr>
            <a:xfrm>
              <a:off x="1244200" y="2487675"/>
              <a:ext cx="25950" cy="25925"/>
            </a:xfrm>
            <a:custGeom>
              <a:avLst/>
              <a:gdLst/>
              <a:ahLst/>
              <a:cxnLst/>
              <a:rect l="l" t="t" r="r" b="b"/>
              <a:pathLst>
                <a:path w="1038" h="1037" fill="none" extrusionOk="0">
                  <a:moveTo>
                    <a:pt x="519" y="0"/>
                  </a:moveTo>
                  <a:lnTo>
                    <a:pt x="519" y="0"/>
                  </a:lnTo>
                  <a:lnTo>
                    <a:pt x="284" y="47"/>
                  </a:lnTo>
                  <a:lnTo>
                    <a:pt x="142" y="189"/>
                  </a:lnTo>
                  <a:lnTo>
                    <a:pt x="48" y="330"/>
                  </a:lnTo>
                  <a:lnTo>
                    <a:pt x="1" y="518"/>
                  </a:lnTo>
                  <a:lnTo>
                    <a:pt x="1" y="518"/>
                  </a:lnTo>
                  <a:lnTo>
                    <a:pt x="48" y="754"/>
                  </a:lnTo>
                  <a:lnTo>
                    <a:pt x="142" y="895"/>
                  </a:lnTo>
                  <a:lnTo>
                    <a:pt x="284" y="1037"/>
                  </a:lnTo>
                  <a:lnTo>
                    <a:pt x="519" y="1037"/>
                  </a:lnTo>
                  <a:lnTo>
                    <a:pt x="519" y="1037"/>
                  </a:lnTo>
                  <a:lnTo>
                    <a:pt x="519" y="1037"/>
                  </a:lnTo>
                  <a:lnTo>
                    <a:pt x="519" y="1037"/>
                  </a:lnTo>
                  <a:lnTo>
                    <a:pt x="708" y="1037"/>
                  </a:lnTo>
                  <a:lnTo>
                    <a:pt x="896" y="895"/>
                  </a:lnTo>
                  <a:lnTo>
                    <a:pt x="990" y="754"/>
                  </a:lnTo>
                  <a:lnTo>
                    <a:pt x="1037" y="518"/>
                  </a:lnTo>
                  <a:lnTo>
                    <a:pt x="1037" y="518"/>
                  </a:lnTo>
                  <a:lnTo>
                    <a:pt x="1037" y="518"/>
                  </a:lnTo>
                  <a:lnTo>
                    <a:pt x="990" y="330"/>
                  </a:lnTo>
                  <a:lnTo>
                    <a:pt x="849" y="141"/>
                  </a:lnTo>
                  <a:lnTo>
                    <a:pt x="708" y="47"/>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2"/>
            <p:cNvSpPr/>
            <p:nvPr/>
          </p:nvSpPr>
          <p:spPr>
            <a:xfrm>
              <a:off x="1115825" y="2597200"/>
              <a:ext cx="21225" cy="25925"/>
            </a:xfrm>
            <a:custGeom>
              <a:avLst/>
              <a:gdLst/>
              <a:ahLst/>
              <a:cxnLst/>
              <a:rect l="l" t="t" r="r" b="b"/>
              <a:pathLst>
                <a:path w="849" h="1037" extrusionOk="0">
                  <a:moveTo>
                    <a:pt x="95" y="0"/>
                  </a:moveTo>
                  <a:lnTo>
                    <a:pt x="95" y="48"/>
                  </a:lnTo>
                  <a:lnTo>
                    <a:pt x="95" y="95"/>
                  </a:lnTo>
                  <a:lnTo>
                    <a:pt x="236" y="48"/>
                  </a:lnTo>
                  <a:lnTo>
                    <a:pt x="425" y="95"/>
                  </a:lnTo>
                  <a:lnTo>
                    <a:pt x="566" y="189"/>
                  </a:lnTo>
                  <a:lnTo>
                    <a:pt x="660" y="330"/>
                  </a:lnTo>
                  <a:lnTo>
                    <a:pt x="707" y="519"/>
                  </a:lnTo>
                  <a:lnTo>
                    <a:pt x="660" y="707"/>
                  </a:lnTo>
                  <a:lnTo>
                    <a:pt x="566" y="848"/>
                  </a:lnTo>
                  <a:lnTo>
                    <a:pt x="425" y="943"/>
                  </a:lnTo>
                  <a:lnTo>
                    <a:pt x="236" y="990"/>
                  </a:lnTo>
                  <a:lnTo>
                    <a:pt x="142" y="943"/>
                  </a:lnTo>
                  <a:lnTo>
                    <a:pt x="1" y="896"/>
                  </a:lnTo>
                  <a:lnTo>
                    <a:pt x="1" y="943"/>
                  </a:lnTo>
                  <a:lnTo>
                    <a:pt x="142" y="990"/>
                  </a:lnTo>
                  <a:lnTo>
                    <a:pt x="236" y="1037"/>
                  </a:lnTo>
                  <a:lnTo>
                    <a:pt x="331" y="1037"/>
                  </a:lnTo>
                  <a:lnTo>
                    <a:pt x="519" y="990"/>
                  </a:lnTo>
                  <a:lnTo>
                    <a:pt x="660" y="896"/>
                  </a:lnTo>
                  <a:lnTo>
                    <a:pt x="755" y="754"/>
                  </a:lnTo>
                  <a:lnTo>
                    <a:pt x="849" y="566"/>
                  </a:lnTo>
                  <a:lnTo>
                    <a:pt x="802" y="330"/>
                  </a:lnTo>
                  <a:lnTo>
                    <a:pt x="707" y="189"/>
                  </a:lnTo>
                  <a:lnTo>
                    <a:pt x="566" y="48"/>
                  </a:lnTo>
                  <a:lnTo>
                    <a:pt x="37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2"/>
            <p:cNvSpPr/>
            <p:nvPr/>
          </p:nvSpPr>
          <p:spPr>
            <a:xfrm>
              <a:off x="1115825" y="2597200"/>
              <a:ext cx="21225" cy="25925"/>
            </a:xfrm>
            <a:custGeom>
              <a:avLst/>
              <a:gdLst/>
              <a:ahLst/>
              <a:cxnLst/>
              <a:rect l="l" t="t" r="r" b="b"/>
              <a:pathLst>
                <a:path w="849" h="1037" fill="none" extrusionOk="0">
                  <a:moveTo>
                    <a:pt x="331" y="0"/>
                  </a:moveTo>
                  <a:lnTo>
                    <a:pt x="331" y="0"/>
                  </a:lnTo>
                  <a:lnTo>
                    <a:pt x="236" y="0"/>
                  </a:lnTo>
                  <a:lnTo>
                    <a:pt x="236" y="0"/>
                  </a:lnTo>
                  <a:lnTo>
                    <a:pt x="236" y="0"/>
                  </a:lnTo>
                  <a:lnTo>
                    <a:pt x="95" y="0"/>
                  </a:lnTo>
                  <a:lnTo>
                    <a:pt x="95" y="0"/>
                  </a:lnTo>
                  <a:lnTo>
                    <a:pt x="95" y="0"/>
                  </a:lnTo>
                  <a:lnTo>
                    <a:pt x="95" y="0"/>
                  </a:lnTo>
                  <a:lnTo>
                    <a:pt x="95" y="48"/>
                  </a:lnTo>
                  <a:lnTo>
                    <a:pt x="95" y="48"/>
                  </a:lnTo>
                  <a:lnTo>
                    <a:pt x="95" y="95"/>
                  </a:lnTo>
                  <a:lnTo>
                    <a:pt x="95" y="95"/>
                  </a:lnTo>
                  <a:lnTo>
                    <a:pt x="236" y="48"/>
                  </a:lnTo>
                  <a:lnTo>
                    <a:pt x="236" y="48"/>
                  </a:lnTo>
                  <a:lnTo>
                    <a:pt x="236" y="48"/>
                  </a:lnTo>
                  <a:lnTo>
                    <a:pt x="236" y="48"/>
                  </a:lnTo>
                  <a:lnTo>
                    <a:pt x="425" y="95"/>
                  </a:lnTo>
                  <a:lnTo>
                    <a:pt x="566" y="189"/>
                  </a:lnTo>
                  <a:lnTo>
                    <a:pt x="660" y="330"/>
                  </a:lnTo>
                  <a:lnTo>
                    <a:pt x="707" y="519"/>
                  </a:lnTo>
                  <a:lnTo>
                    <a:pt x="707" y="519"/>
                  </a:lnTo>
                  <a:lnTo>
                    <a:pt x="660" y="707"/>
                  </a:lnTo>
                  <a:lnTo>
                    <a:pt x="566" y="848"/>
                  </a:lnTo>
                  <a:lnTo>
                    <a:pt x="425" y="943"/>
                  </a:lnTo>
                  <a:lnTo>
                    <a:pt x="236" y="990"/>
                  </a:lnTo>
                  <a:lnTo>
                    <a:pt x="236" y="990"/>
                  </a:lnTo>
                  <a:lnTo>
                    <a:pt x="142" y="943"/>
                  </a:lnTo>
                  <a:lnTo>
                    <a:pt x="1" y="896"/>
                  </a:lnTo>
                  <a:lnTo>
                    <a:pt x="1" y="896"/>
                  </a:lnTo>
                  <a:lnTo>
                    <a:pt x="1" y="943"/>
                  </a:lnTo>
                  <a:lnTo>
                    <a:pt x="1" y="943"/>
                  </a:lnTo>
                  <a:lnTo>
                    <a:pt x="142" y="990"/>
                  </a:lnTo>
                  <a:lnTo>
                    <a:pt x="236" y="1037"/>
                  </a:lnTo>
                  <a:lnTo>
                    <a:pt x="236" y="1037"/>
                  </a:lnTo>
                  <a:lnTo>
                    <a:pt x="236" y="1037"/>
                  </a:lnTo>
                  <a:lnTo>
                    <a:pt x="236" y="1037"/>
                  </a:lnTo>
                  <a:lnTo>
                    <a:pt x="331" y="1037"/>
                  </a:lnTo>
                  <a:lnTo>
                    <a:pt x="331" y="1037"/>
                  </a:lnTo>
                  <a:lnTo>
                    <a:pt x="519" y="990"/>
                  </a:lnTo>
                  <a:lnTo>
                    <a:pt x="660" y="896"/>
                  </a:lnTo>
                  <a:lnTo>
                    <a:pt x="755" y="754"/>
                  </a:lnTo>
                  <a:lnTo>
                    <a:pt x="849" y="566"/>
                  </a:lnTo>
                  <a:lnTo>
                    <a:pt x="849" y="566"/>
                  </a:lnTo>
                  <a:lnTo>
                    <a:pt x="802" y="330"/>
                  </a:lnTo>
                  <a:lnTo>
                    <a:pt x="707" y="189"/>
                  </a:lnTo>
                  <a:lnTo>
                    <a:pt x="566" y="48"/>
                  </a:lnTo>
                  <a:lnTo>
                    <a:pt x="378" y="0"/>
                  </a:lnTo>
                  <a:lnTo>
                    <a:pt x="378" y="0"/>
                  </a:lnTo>
                  <a:lnTo>
                    <a:pt x="3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2"/>
            <p:cNvSpPr/>
            <p:nvPr/>
          </p:nvSpPr>
          <p:spPr>
            <a:xfrm>
              <a:off x="1194750" y="2114300"/>
              <a:ext cx="9450" cy="21225"/>
            </a:xfrm>
            <a:custGeom>
              <a:avLst/>
              <a:gdLst/>
              <a:ahLst/>
              <a:cxnLst/>
              <a:rect l="l" t="t" r="r" b="b"/>
              <a:pathLst>
                <a:path w="378" h="849" extrusionOk="0">
                  <a:moveTo>
                    <a:pt x="189" y="1"/>
                  </a:moveTo>
                  <a:lnTo>
                    <a:pt x="189" y="48"/>
                  </a:lnTo>
                  <a:lnTo>
                    <a:pt x="283" y="189"/>
                  </a:lnTo>
                  <a:lnTo>
                    <a:pt x="330" y="378"/>
                  </a:lnTo>
                  <a:lnTo>
                    <a:pt x="283" y="519"/>
                  </a:lnTo>
                  <a:lnTo>
                    <a:pt x="236" y="613"/>
                  </a:lnTo>
                  <a:lnTo>
                    <a:pt x="142" y="755"/>
                  </a:lnTo>
                  <a:lnTo>
                    <a:pt x="0" y="802"/>
                  </a:lnTo>
                  <a:lnTo>
                    <a:pt x="0" y="849"/>
                  </a:lnTo>
                  <a:lnTo>
                    <a:pt x="142" y="802"/>
                  </a:lnTo>
                  <a:lnTo>
                    <a:pt x="283" y="660"/>
                  </a:lnTo>
                  <a:lnTo>
                    <a:pt x="377" y="519"/>
                  </a:lnTo>
                  <a:lnTo>
                    <a:pt x="377" y="378"/>
                  </a:lnTo>
                  <a:lnTo>
                    <a:pt x="330" y="142"/>
                  </a:lnTo>
                  <a:lnTo>
                    <a:pt x="18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2"/>
            <p:cNvSpPr/>
            <p:nvPr/>
          </p:nvSpPr>
          <p:spPr>
            <a:xfrm>
              <a:off x="1194750" y="2113125"/>
              <a:ext cx="9450" cy="22400"/>
            </a:xfrm>
            <a:custGeom>
              <a:avLst/>
              <a:gdLst/>
              <a:ahLst/>
              <a:cxnLst/>
              <a:rect l="l" t="t" r="r" b="b"/>
              <a:pathLst>
                <a:path w="378" h="896" fill="none" extrusionOk="0">
                  <a:moveTo>
                    <a:pt x="189" y="1"/>
                  </a:moveTo>
                  <a:lnTo>
                    <a:pt x="189" y="1"/>
                  </a:lnTo>
                  <a:lnTo>
                    <a:pt x="189" y="95"/>
                  </a:lnTo>
                  <a:lnTo>
                    <a:pt x="189" y="95"/>
                  </a:lnTo>
                  <a:lnTo>
                    <a:pt x="189" y="95"/>
                  </a:lnTo>
                  <a:lnTo>
                    <a:pt x="189" y="95"/>
                  </a:lnTo>
                  <a:lnTo>
                    <a:pt x="283" y="236"/>
                  </a:lnTo>
                  <a:lnTo>
                    <a:pt x="330" y="425"/>
                  </a:lnTo>
                  <a:lnTo>
                    <a:pt x="330" y="425"/>
                  </a:lnTo>
                  <a:lnTo>
                    <a:pt x="283" y="566"/>
                  </a:lnTo>
                  <a:lnTo>
                    <a:pt x="236" y="660"/>
                  </a:lnTo>
                  <a:lnTo>
                    <a:pt x="142" y="802"/>
                  </a:lnTo>
                  <a:lnTo>
                    <a:pt x="0" y="849"/>
                  </a:lnTo>
                  <a:lnTo>
                    <a:pt x="0" y="849"/>
                  </a:lnTo>
                  <a:lnTo>
                    <a:pt x="0" y="849"/>
                  </a:lnTo>
                  <a:lnTo>
                    <a:pt x="0" y="849"/>
                  </a:lnTo>
                  <a:lnTo>
                    <a:pt x="0" y="849"/>
                  </a:lnTo>
                  <a:lnTo>
                    <a:pt x="0" y="849"/>
                  </a:lnTo>
                  <a:lnTo>
                    <a:pt x="0" y="896"/>
                  </a:lnTo>
                  <a:lnTo>
                    <a:pt x="0" y="896"/>
                  </a:lnTo>
                  <a:lnTo>
                    <a:pt x="142" y="849"/>
                  </a:lnTo>
                  <a:lnTo>
                    <a:pt x="283" y="707"/>
                  </a:lnTo>
                  <a:lnTo>
                    <a:pt x="377" y="566"/>
                  </a:lnTo>
                  <a:lnTo>
                    <a:pt x="377" y="425"/>
                  </a:lnTo>
                  <a:lnTo>
                    <a:pt x="377" y="425"/>
                  </a:lnTo>
                  <a:lnTo>
                    <a:pt x="330" y="189"/>
                  </a:lnTo>
                  <a:lnTo>
                    <a:pt x="189" y="48"/>
                  </a:lnTo>
                  <a:lnTo>
                    <a:pt x="189" y="48"/>
                  </a:lnTo>
                  <a:lnTo>
                    <a:pt x="1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2"/>
            <p:cNvSpPr/>
            <p:nvPr/>
          </p:nvSpPr>
          <p:spPr>
            <a:xfrm>
              <a:off x="1303100" y="2003600"/>
              <a:ext cx="25925" cy="25925"/>
            </a:xfrm>
            <a:custGeom>
              <a:avLst/>
              <a:gdLst/>
              <a:ahLst/>
              <a:cxnLst/>
              <a:rect l="l" t="t" r="r" b="b"/>
              <a:pathLst>
                <a:path w="1037" h="1037" extrusionOk="0">
                  <a:moveTo>
                    <a:pt x="142" y="189"/>
                  </a:moveTo>
                  <a:lnTo>
                    <a:pt x="0" y="377"/>
                  </a:lnTo>
                  <a:lnTo>
                    <a:pt x="0" y="519"/>
                  </a:lnTo>
                  <a:lnTo>
                    <a:pt x="48" y="330"/>
                  </a:lnTo>
                  <a:lnTo>
                    <a:pt x="142" y="189"/>
                  </a:lnTo>
                  <a:close/>
                  <a:moveTo>
                    <a:pt x="472" y="0"/>
                  </a:moveTo>
                  <a:lnTo>
                    <a:pt x="283" y="48"/>
                  </a:lnTo>
                  <a:lnTo>
                    <a:pt x="142" y="189"/>
                  </a:lnTo>
                  <a:lnTo>
                    <a:pt x="283" y="95"/>
                  </a:lnTo>
                  <a:lnTo>
                    <a:pt x="472" y="48"/>
                  </a:lnTo>
                  <a:lnTo>
                    <a:pt x="660" y="95"/>
                  </a:lnTo>
                  <a:lnTo>
                    <a:pt x="801" y="189"/>
                  </a:lnTo>
                  <a:lnTo>
                    <a:pt x="896" y="330"/>
                  </a:lnTo>
                  <a:lnTo>
                    <a:pt x="943" y="519"/>
                  </a:lnTo>
                  <a:lnTo>
                    <a:pt x="896" y="707"/>
                  </a:lnTo>
                  <a:lnTo>
                    <a:pt x="801" y="848"/>
                  </a:lnTo>
                  <a:lnTo>
                    <a:pt x="660" y="943"/>
                  </a:lnTo>
                  <a:lnTo>
                    <a:pt x="472" y="990"/>
                  </a:lnTo>
                  <a:lnTo>
                    <a:pt x="283" y="943"/>
                  </a:lnTo>
                  <a:lnTo>
                    <a:pt x="142" y="848"/>
                  </a:lnTo>
                  <a:lnTo>
                    <a:pt x="48" y="707"/>
                  </a:lnTo>
                  <a:lnTo>
                    <a:pt x="0" y="519"/>
                  </a:lnTo>
                  <a:lnTo>
                    <a:pt x="0" y="566"/>
                  </a:lnTo>
                  <a:lnTo>
                    <a:pt x="48" y="754"/>
                  </a:lnTo>
                  <a:lnTo>
                    <a:pt x="142" y="896"/>
                  </a:lnTo>
                  <a:lnTo>
                    <a:pt x="330" y="1037"/>
                  </a:lnTo>
                  <a:lnTo>
                    <a:pt x="519" y="1037"/>
                  </a:lnTo>
                  <a:lnTo>
                    <a:pt x="754" y="990"/>
                  </a:lnTo>
                  <a:lnTo>
                    <a:pt x="896" y="896"/>
                  </a:lnTo>
                  <a:lnTo>
                    <a:pt x="990" y="754"/>
                  </a:lnTo>
                  <a:lnTo>
                    <a:pt x="1037" y="519"/>
                  </a:lnTo>
                  <a:lnTo>
                    <a:pt x="990" y="330"/>
                  </a:lnTo>
                  <a:lnTo>
                    <a:pt x="896" y="189"/>
                  </a:lnTo>
                  <a:lnTo>
                    <a:pt x="707" y="48"/>
                  </a:lnTo>
                  <a:lnTo>
                    <a:pt x="51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2"/>
            <p:cNvSpPr/>
            <p:nvPr/>
          </p:nvSpPr>
          <p:spPr>
            <a:xfrm>
              <a:off x="1303100" y="2004775"/>
              <a:ext cx="23575" cy="23575"/>
            </a:xfrm>
            <a:custGeom>
              <a:avLst/>
              <a:gdLst/>
              <a:ahLst/>
              <a:cxnLst/>
              <a:rect l="l" t="t" r="r" b="b"/>
              <a:pathLst>
                <a:path w="943" h="943" fill="none" extrusionOk="0">
                  <a:moveTo>
                    <a:pt x="472" y="943"/>
                  </a:moveTo>
                  <a:lnTo>
                    <a:pt x="472" y="943"/>
                  </a:lnTo>
                  <a:lnTo>
                    <a:pt x="283" y="896"/>
                  </a:lnTo>
                  <a:lnTo>
                    <a:pt x="142" y="801"/>
                  </a:lnTo>
                  <a:lnTo>
                    <a:pt x="48" y="660"/>
                  </a:lnTo>
                  <a:lnTo>
                    <a:pt x="0" y="472"/>
                  </a:lnTo>
                  <a:lnTo>
                    <a:pt x="0" y="472"/>
                  </a:lnTo>
                  <a:lnTo>
                    <a:pt x="48" y="283"/>
                  </a:lnTo>
                  <a:lnTo>
                    <a:pt x="142" y="142"/>
                  </a:lnTo>
                  <a:lnTo>
                    <a:pt x="283" y="48"/>
                  </a:lnTo>
                  <a:lnTo>
                    <a:pt x="472" y="1"/>
                  </a:lnTo>
                  <a:lnTo>
                    <a:pt x="472" y="1"/>
                  </a:lnTo>
                  <a:lnTo>
                    <a:pt x="660" y="48"/>
                  </a:lnTo>
                  <a:lnTo>
                    <a:pt x="801" y="142"/>
                  </a:lnTo>
                  <a:lnTo>
                    <a:pt x="896" y="283"/>
                  </a:lnTo>
                  <a:lnTo>
                    <a:pt x="943" y="472"/>
                  </a:lnTo>
                  <a:lnTo>
                    <a:pt x="943" y="472"/>
                  </a:lnTo>
                  <a:lnTo>
                    <a:pt x="896" y="660"/>
                  </a:lnTo>
                  <a:lnTo>
                    <a:pt x="801" y="801"/>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2"/>
            <p:cNvSpPr/>
            <p:nvPr/>
          </p:nvSpPr>
          <p:spPr>
            <a:xfrm>
              <a:off x="1303100" y="2003600"/>
              <a:ext cx="25925" cy="25925"/>
            </a:xfrm>
            <a:custGeom>
              <a:avLst/>
              <a:gdLst/>
              <a:ahLst/>
              <a:cxnLst/>
              <a:rect l="l" t="t" r="r" b="b"/>
              <a:pathLst>
                <a:path w="1037" h="1037" fill="none" extrusionOk="0">
                  <a:moveTo>
                    <a:pt x="519" y="0"/>
                  </a:moveTo>
                  <a:lnTo>
                    <a:pt x="519" y="0"/>
                  </a:lnTo>
                  <a:lnTo>
                    <a:pt x="519" y="0"/>
                  </a:lnTo>
                  <a:lnTo>
                    <a:pt x="472" y="0"/>
                  </a:lnTo>
                  <a:lnTo>
                    <a:pt x="472" y="0"/>
                  </a:lnTo>
                  <a:lnTo>
                    <a:pt x="283" y="48"/>
                  </a:lnTo>
                  <a:lnTo>
                    <a:pt x="142" y="189"/>
                  </a:lnTo>
                  <a:lnTo>
                    <a:pt x="0" y="377"/>
                  </a:lnTo>
                  <a:lnTo>
                    <a:pt x="0" y="566"/>
                  </a:lnTo>
                  <a:lnTo>
                    <a:pt x="0" y="566"/>
                  </a:lnTo>
                  <a:lnTo>
                    <a:pt x="48" y="754"/>
                  </a:lnTo>
                  <a:lnTo>
                    <a:pt x="142" y="896"/>
                  </a:lnTo>
                  <a:lnTo>
                    <a:pt x="330" y="1037"/>
                  </a:lnTo>
                  <a:lnTo>
                    <a:pt x="519" y="1037"/>
                  </a:lnTo>
                  <a:lnTo>
                    <a:pt x="519" y="1037"/>
                  </a:lnTo>
                  <a:lnTo>
                    <a:pt x="519" y="1037"/>
                  </a:lnTo>
                  <a:lnTo>
                    <a:pt x="519" y="1037"/>
                  </a:lnTo>
                  <a:lnTo>
                    <a:pt x="754" y="990"/>
                  </a:lnTo>
                  <a:lnTo>
                    <a:pt x="896" y="896"/>
                  </a:lnTo>
                  <a:lnTo>
                    <a:pt x="990" y="754"/>
                  </a:lnTo>
                  <a:lnTo>
                    <a:pt x="1037" y="519"/>
                  </a:lnTo>
                  <a:lnTo>
                    <a:pt x="1037" y="519"/>
                  </a:lnTo>
                  <a:lnTo>
                    <a:pt x="990" y="330"/>
                  </a:lnTo>
                  <a:lnTo>
                    <a:pt x="896" y="189"/>
                  </a:lnTo>
                  <a:lnTo>
                    <a:pt x="707" y="48"/>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2"/>
            <p:cNvSpPr/>
            <p:nvPr/>
          </p:nvSpPr>
          <p:spPr>
            <a:xfrm>
              <a:off x="1273650" y="1876400"/>
              <a:ext cx="25950" cy="25925"/>
            </a:xfrm>
            <a:custGeom>
              <a:avLst/>
              <a:gdLst/>
              <a:ahLst/>
              <a:cxnLst/>
              <a:rect l="l" t="t" r="r" b="b"/>
              <a:pathLst>
                <a:path w="1038" h="1037" extrusionOk="0">
                  <a:moveTo>
                    <a:pt x="519" y="48"/>
                  </a:moveTo>
                  <a:lnTo>
                    <a:pt x="707" y="95"/>
                  </a:lnTo>
                  <a:lnTo>
                    <a:pt x="849" y="189"/>
                  </a:lnTo>
                  <a:lnTo>
                    <a:pt x="943" y="330"/>
                  </a:lnTo>
                  <a:lnTo>
                    <a:pt x="990" y="519"/>
                  </a:lnTo>
                  <a:lnTo>
                    <a:pt x="943" y="707"/>
                  </a:lnTo>
                  <a:lnTo>
                    <a:pt x="849" y="848"/>
                  </a:lnTo>
                  <a:lnTo>
                    <a:pt x="707" y="943"/>
                  </a:lnTo>
                  <a:lnTo>
                    <a:pt x="519" y="990"/>
                  </a:lnTo>
                  <a:lnTo>
                    <a:pt x="330" y="943"/>
                  </a:lnTo>
                  <a:lnTo>
                    <a:pt x="189" y="848"/>
                  </a:lnTo>
                  <a:lnTo>
                    <a:pt x="95" y="707"/>
                  </a:lnTo>
                  <a:lnTo>
                    <a:pt x="48" y="519"/>
                  </a:lnTo>
                  <a:lnTo>
                    <a:pt x="95" y="330"/>
                  </a:lnTo>
                  <a:lnTo>
                    <a:pt x="189" y="189"/>
                  </a:lnTo>
                  <a:lnTo>
                    <a:pt x="330" y="95"/>
                  </a:lnTo>
                  <a:lnTo>
                    <a:pt x="519" y="48"/>
                  </a:lnTo>
                  <a:close/>
                  <a:moveTo>
                    <a:pt x="519" y="0"/>
                  </a:moveTo>
                  <a:lnTo>
                    <a:pt x="330" y="48"/>
                  </a:lnTo>
                  <a:lnTo>
                    <a:pt x="142" y="142"/>
                  </a:lnTo>
                  <a:lnTo>
                    <a:pt x="48" y="283"/>
                  </a:lnTo>
                  <a:lnTo>
                    <a:pt x="1" y="519"/>
                  </a:lnTo>
                  <a:lnTo>
                    <a:pt x="48" y="707"/>
                  </a:lnTo>
                  <a:lnTo>
                    <a:pt x="142" y="896"/>
                  </a:lnTo>
                  <a:lnTo>
                    <a:pt x="330" y="990"/>
                  </a:lnTo>
                  <a:lnTo>
                    <a:pt x="519" y="1037"/>
                  </a:lnTo>
                  <a:lnTo>
                    <a:pt x="707" y="990"/>
                  </a:lnTo>
                  <a:lnTo>
                    <a:pt x="896" y="896"/>
                  </a:lnTo>
                  <a:lnTo>
                    <a:pt x="990" y="707"/>
                  </a:lnTo>
                  <a:lnTo>
                    <a:pt x="1037" y="519"/>
                  </a:lnTo>
                  <a:lnTo>
                    <a:pt x="990" y="283"/>
                  </a:lnTo>
                  <a:lnTo>
                    <a:pt x="896" y="142"/>
                  </a:lnTo>
                  <a:lnTo>
                    <a:pt x="707" y="48"/>
                  </a:lnTo>
                  <a:lnTo>
                    <a:pt x="51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2"/>
            <p:cNvSpPr/>
            <p:nvPr/>
          </p:nvSpPr>
          <p:spPr>
            <a:xfrm>
              <a:off x="1274825" y="1877575"/>
              <a:ext cx="23600" cy="23575"/>
            </a:xfrm>
            <a:custGeom>
              <a:avLst/>
              <a:gdLst/>
              <a:ahLst/>
              <a:cxnLst/>
              <a:rect l="l" t="t" r="r" b="b"/>
              <a:pathLst>
                <a:path w="944" h="943" fill="none" extrusionOk="0">
                  <a:moveTo>
                    <a:pt x="472" y="943"/>
                  </a:moveTo>
                  <a:lnTo>
                    <a:pt x="472" y="943"/>
                  </a:lnTo>
                  <a:lnTo>
                    <a:pt x="283" y="896"/>
                  </a:lnTo>
                  <a:lnTo>
                    <a:pt x="142" y="801"/>
                  </a:lnTo>
                  <a:lnTo>
                    <a:pt x="48" y="660"/>
                  </a:lnTo>
                  <a:lnTo>
                    <a:pt x="1" y="472"/>
                  </a:lnTo>
                  <a:lnTo>
                    <a:pt x="1" y="472"/>
                  </a:lnTo>
                  <a:lnTo>
                    <a:pt x="48" y="283"/>
                  </a:lnTo>
                  <a:lnTo>
                    <a:pt x="142" y="142"/>
                  </a:lnTo>
                  <a:lnTo>
                    <a:pt x="283" y="48"/>
                  </a:lnTo>
                  <a:lnTo>
                    <a:pt x="472" y="1"/>
                  </a:lnTo>
                  <a:lnTo>
                    <a:pt x="472" y="1"/>
                  </a:lnTo>
                  <a:lnTo>
                    <a:pt x="660" y="48"/>
                  </a:lnTo>
                  <a:lnTo>
                    <a:pt x="802" y="142"/>
                  </a:lnTo>
                  <a:lnTo>
                    <a:pt x="896" y="283"/>
                  </a:lnTo>
                  <a:lnTo>
                    <a:pt x="943" y="472"/>
                  </a:lnTo>
                  <a:lnTo>
                    <a:pt x="943" y="472"/>
                  </a:lnTo>
                  <a:lnTo>
                    <a:pt x="896" y="660"/>
                  </a:lnTo>
                  <a:lnTo>
                    <a:pt x="802" y="801"/>
                  </a:lnTo>
                  <a:lnTo>
                    <a:pt x="660"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2"/>
            <p:cNvSpPr/>
            <p:nvPr/>
          </p:nvSpPr>
          <p:spPr>
            <a:xfrm>
              <a:off x="1273650" y="1876400"/>
              <a:ext cx="25950" cy="25925"/>
            </a:xfrm>
            <a:custGeom>
              <a:avLst/>
              <a:gdLst/>
              <a:ahLst/>
              <a:cxnLst/>
              <a:rect l="l" t="t" r="r" b="b"/>
              <a:pathLst>
                <a:path w="1038" h="1037" fill="none" extrusionOk="0">
                  <a:moveTo>
                    <a:pt x="519" y="0"/>
                  </a:moveTo>
                  <a:lnTo>
                    <a:pt x="519" y="0"/>
                  </a:lnTo>
                  <a:lnTo>
                    <a:pt x="330" y="48"/>
                  </a:lnTo>
                  <a:lnTo>
                    <a:pt x="142" y="142"/>
                  </a:lnTo>
                  <a:lnTo>
                    <a:pt x="48" y="283"/>
                  </a:lnTo>
                  <a:lnTo>
                    <a:pt x="1" y="519"/>
                  </a:lnTo>
                  <a:lnTo>
                    <a:pt x="1" y="519"/>
                  </a:lnTo>
                  <a:lnTo>
                    <a:pt x="48" y="707"/>
                  </a:lnTo>
                  <a:lnTo>
                    <a:pt x="142" y="896"/>
                  </a:lnTo>
                  <a:lnTo>
                    <a:pt x="330" y="990"/>
                  </a:lnTo>
                  <a:lnTo>
                    <a:pt x="519" y="1037"/>
                  </a:lnTo>
                  <a:lnTo>
                    <a:pt x="519" y="1037"/>
                  </a:lnTo>
                  <a:lnTo>
                    <a:pt x="707" y="990"/>
                  </a:lnTo>
                  <a:lnTo>
                    <a:pt x="896" y="896"/>
                  </a:lnTo>
                  <a:lnTo>
                    <a:pt x="990" y="707"/>
                  </a:lnTo>
                  <a:lnTo>
                    <a:pt x="1037" y="519"/>
                  </a:lnTo>
                  <a:lnTo>
                    <a:pt x="1037" y="519"/>
                  </a:lnTo>
                  <a:lnTo>
                    <a:pt x="990" y="283"/>
                  </a:lnTo>
                  <a:lnTo>
                    <a:pt x="896" y="142"/>
                  </a:lnTo>
                  <a:lnTo>
                    <a:pt x="707" y="48"/>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2"/>
            <p:cNvSpPr/>
            <p:nvPr/>
          </p:nvSpPr>
          <p:spPr>
            <a:xfrm>
              <a:off x="1378475" y="2152000"/>
              <a:ext cx="27125" cy="27125"/>
            </a:xfrm>
            <a:custGeom>
              <a:avLst/>
              <a:gdLst/>
              <a:ahLst/>
              <a:cxnLst/>
              <a:rect l="l" t="t" r="r" b="b"/>
              <a:pathLst>
                <a:path w="1085" h="1085" extrusionOk="0">
                  <a:moveTo>
                    <a:pt x="566" y="48"/>
                  </a:moveTo>
                  <a:lnTo>
                    <a:pt x="754" y="95"/>
                  </a:lnTo>
                  <a:lnTo>
                    <a:pt x="896" y="189"/>
                  </a:lnTo>
                  <a:lnTo>
                    <a:pt x="990" y="330"/>
                  </a:lnTo>
                  <a:lnTo>
                    <a:pt x="1037" y="519"/>
                  </a:lnTo>
                  <a:lnTo>
                    <a:pt x="990" y="707"/>
                  </a:lnTo>
                  <a:lnTo>
                    <a:pt x="896" y="801"/>
                  </a:lnTo>
                  <a:lnTo>
                    <a:pt x="754" y="896"/>
                  </a:lnTo>
                  <a:lnTo>
                    <a:pt x="566" y="943"/>
                  </a:lnTo>
                  <a:lnTo>
                    <a:pt x="566" y="990"/>
                  </a:lnTo>
                  <a:lnTo>
                    <a:pt x="377" y="943"/>
                  </a:lnTo>
                  <a:lnTo>
                    <a:pt x="236" y="848"/>
                  </a:lnTo>
                  <a:lnTo>
                    <a:pt x="142" y="707"/>
                  </a:lnTo>
                  <a:lnTo>
                    <a:pt x="95" y="519"/>
                  </a:lnTo>
                  <a:lnTo>
                    <a:pt x="142" y="330"/>
                  </a:lnTo>
                  <a:lnTo>
                    <a:pt x="236" y="189"/>
                  </a:lnTo>
                  <a:lnTo>
                    <a:pt x="377" y="95"/>
                  </a:lnTo>
                  <a:lnTo>
                    <a:pt x="566" y="48"/>
                  </a:lnTo>
                  <a:close/>
                  <a:moveTo>
                    <a:pt x="566" y="0"/>
                  </a:moveTo>
                  <a:lnTo>
                    <a:pt x="330" y="48"/>
                  </a:lnTo>
                  <a:lnTo>
                    <a:pt x="189" y="142"/>
                  </a:lnTo>
                  <a:lnTo>
                    <a:pt x="48" y="283"/>
                  </a:lnTo>
                  <a:lnTo>
                    <a:pt x="1" y="519"/>
                  </a:lnTo>
                  <a:lnTo>
                    <a:pt x="48" y="707"/>
                  </a:lnTo>
                  <a:lnTo>
                    <a:pt x="142" y="896"/>
                  </a:lnTo>
                  <a:lnTo>
                    <a:pt x="330" y="1037"/>
                  </a:lnTo>
                  <a:lnTo>
                    <a:pt x="519" y="1084"/>
                  </a:lnTo>
                  <a:lnTo>
                    <a:pt x="566" y="1084"/>
                  </a:lnTo>
                  <a:lnTo>
                    <a:pt x="754" y="1037"/>
                  </a:lnTo>
                  <a:lnTo>
                    <a:pt x="943" y="943"/>
                  </a:lnTo>
                  <a:lnTo>
                    <a:pt x="1037" y="754"/>
                  </a:lnTo>
                  <a:lnTo>
                    <a:pt x="1084" y="566"/>
                  </a:lnTo>
                  <a:lnTo>
                    <a:pt x="1084" y="519"/>
                  </a:lnTo>
                  <a:lnTo>
                    <a:pt x="1037" y="330"/>
                  </a:lnTo>
                  <a:lnTo>
                    <a:pt x="943" y="142"/>
                  </a:lnTo>
                  <a:lnTo>
                    <a:pt x="801" y="48"/>
                  </a:lnTo>
                  <a:lnTo>
                    <a:pt x="566"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2"/>
            <p:cNvSpPr/>
            <p:nvPr/>
          </p:nvSpPr>
          <p:spPr>
            <a:xfrm>
              <a:off x="1380825" y="2153175"/>
              <a:ext cx="23575" cy="23575"/>
            </a:xfrm>
            <a:custGeom>
              <a:avLst/>
              <a:gdLst/>
              <a:ahLst/>
              <a:cxnLst/>
              <a:rect l="l" t="t" r="r" b="b"/>
              <a:pathLst>
                <a:path w="943" h="943" fill="none" extrusionOk="0">
                  <a:moveTo>
                    <a:pt x="472" y="943"/>
                  </a:moveTo>
                  <a:lnTo>
                    <a:pt x="472" y="943"/>
                  </a:lnTo>
                  <a:lnTo>
                    <a:pt x="283" y="896"/>
                  </a:lnTo>
                  <a:lnTo>
                    <a:pt x="142" y="801"/>
                  </a:lnTo>
                  <a:lnTo>
                    <a:pt x="48" y="660"/>
                  </a:lnTo>
                  <a:lnTo>
                    <a:pt x="1" y="472"/>
                  </a:lnTo>
                  <a:lnTo>
                    <a:pt x="1" y="472"/>
                  </a:lnTo>
                  <a:lnTo>
                    <a:pt x="48" y="283"/>
                  </a:lnTo>
                  <a:lnTo>
                    <a:pt x="142" y="142"/>
                  </a:lnTo>
                  <a:lnTo>
                    <a:pt x="283" y="48"/>
                  </a:lnTo>
                  <a:lnTo>
                    <a:pt x="472" y="1"/>
                  </a:lnTo>
                  <a:lnTo>
                    <a:pt x="472" y="1"/>
                  </a:lnTo>
                  <a:lnTo>
                    <a:pt x="660" y="48"/>
                  </a:lnTo>
                  <a:lnTo>
                    <a:pt x="802" y="142"/>
                  </a:lnTo>
                  <a:lnTo>
                    <a:pt x="896" y="283"/>
                  </a:lnTo>
                  <a:lnTo>
                    <a:pt x="943" y="472"/>
                  </a:lnTo>
                  <a:lnTo>
                    <a:pt x="943" y="472"/>
                  </a:lnTo>
                  <a:lnTo>
                    <a:pt x="896" y="660"/>
                  </a:lnTo>
                  <a:lnTo>
                    <a:pt x="802" y="754"/>
                  </a:lnTo>
                  <a:lnTo>
                    <a:pt x="660" y="849"/>
                  </a:lnTo>
                  <a:lnTo>
                    <a:pt x="472" y="896"/>
                  </a:lnTo>
                  <a:lnTo>
                    <a:pt x="472" y="896"/>
                  </a:lnTo>
                  <a:lnTo>
                    <a:pt x="472" y="896"/>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2"/>
            <p:cNvSpPr/>
            <p:nvPr/>
          </p:nvSpPr>
          <p:spPr>
            <a:xfrm>
              <a:off x="1378475" y="2152000"/>
              <a:ext cx="27125" cy="27125"/>
            </a:xfrm>
            <a:custGeom>
              <a:avLst/>
              <a:gdLst/>
              <a:ahLst/>
              <a:cxnLst/>
              <a:rect l="l" t="t" r="r" b="b"/>
              <a:pathLst>
                <a:path w="1085" h="1085" fill="none" extrusionOk="0">
                  <a:moveTo>
                    <a:pt x="566" y="0"/>
                  </a:moveTo>
                  <a:lnTo>
                    <a:pt x="566" y="0"/>
                  </a:lnTo>
                  <a:lnTo>
                    <a:pt x="330" y="48"/>
                  </a:lnTo>
                  <a:lnTo>
                    <a:pt x="189" y="142"/>
                  </a:lnTo>
                  <a:lnTo>
                    <a:pt x="48" y="283"/>
                  </a:lnTo>
                  <a:lnTo>
                    <a:pt x="1" y="519"/>
                  </a:lnTo>
                  <a:lnTo>
                    <a:pt x="1" y="519"/>
                  </a:lnTo>
                  <a:lnTo>
                    <a:pt x="48" y="707"/>
                  </a:lnTo>
                  <a:lnTo>
                    <a:pt x="142" y="896"/>
                  </a:lnTo>
                  <a:lnTo>
                    <a:pt x="330" y="1037"/>
                  </a:lnTo>
                  <a:lnTo>
                    <a:pt x="519" y="1084"/>
                  </a:lnTo>
                  <a:lnTo>
                    <a:pt x="519" y="1084"/>
                  </a:lnTo>
                  <a:lnTo>
                    <a:pt x="566" y="1084"/>
                  </a:lnTo>
                  <a:lnTo>
                    <a:pt x="566" y="1084"/>
                  </a:lnTo>
                  <a:lnTo>
                    <a:pt x="754" y="1037"/>
                  </a:lnTo>
                  <a:lnTo>
                    <a:pt x="943" y="943"/>
                  </a:lnTo>
                  <a:lnTo>
                    <a:pt x="1037" y="754"/>
                  </a:lnTo>
                  <a:lnTo>
                    <a:pt x="1084" y="566"/>
                  </a:lnTo>
                  <a:lnTo>
                    <a:pt x="1084" y="566"/>
                  </a:lnTo>
                  <a:lnTo>
                    <a:pt x="1084" y="519"/>
                  </a:lnTo>
                  <a:lnTo>
                    <a:pt x="1084" y="519"/>
                  </a:lnTo>
                  <a:lnTo>
                    <a:pt x="1037" y="330"/>
                  </a:lnTo>
                  <a:lnTo>
                    <a:pt x="943" y="142"/>
                  </a:lnTo>
                  <a:lnTo>
                    <a:pt x="801" y="48"/>
                  </a:lnTo>
                  <a:lnTo>
                    <a:pt x="566" y="0"/>
                  </a:lnTo>
                  <a:lnTo>
                    <a:pt x="566" y="0"/>
                  </a:lnTo>
                  <a:lnTo>
                    <a:pt x="56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2"/>
            <p:cNvSpPr/>
            <p:nvPr/>
          </p:nvSpPr>
          <p:spPr>
            <a:xfrm>
              <a:off x="1317225" y="2325125"/>
              <a:ext cx="25950" cy="25950"/>
            </a:xfrm>
            <a:custGeom>
              <a:avLst/>
              <a:gdLst/>
              <a:ahLst/>
              <a:cxnLst/>
              <a:rect l="l" t="t" r="r" b="b"/>
              <a:pathLst>
                <a:path w="1038" h="1038" extrusionOk="0">
                  <a:moveTo>
                    <a:pt x="519" y="48"/>
                  </a:moveTo>
                  <a:lnTo>
                    <a:pt x="707" y="95"/>
                  </a:lnTo>
                  <a:lnTo>
                    <a:pt x="849" y="189"/>
                  </a:lnTo>
                  <a:lnTo>
                    <a:pt x="943" y="331"/>
                  </a:lnTo>
                  <a:lnTo>
                    <a:pt x="990" y="519"/>
                  </a:lnTo>
                  <a:lnTo>
                    <a:pt x="990" y="707"/>
                  </a:lnTo>
                  <a:lnTo>
                    <a:pt x="849" y="849"/>
                  </a:lnTo>
                  <a:lnTo>
                    <a:pt x="707" y="943"/>
                  </a:lnTo>
                  <a:lnTo>
                    <a:pt x="566" y="990"/>
                  </a:lnTo>
                  <a:lnTo>
                    <a:pt x="519" y="990"/>
                  </a:lnTo>
                  <a:lnTo>
                    <a:pt x="378" y="943"/>
                  </a:lnTo>
                  <a:lnTo>
                    <a:pt x="189" y="849"/>
                  </a:lnTo>
                  <a:lnTo>
                    <a:pt x="95" y="707"/>
                  </a:lnTo>
                  <a:lnTo>
                    <a:pt x="95" y="519"/>
                  </a:lnTo>
                  <a:lnTo>
                    <a:pt x="95" y="331"/>
                  </a:lnTo>
                  <a:lnTo>
                    <a:pt x="189" y="189"/>
                  </a:lnTo>
                  <a:lnTo>
                    <a:pt x="331" y="95"/>
                  </a:lnTo>
                  <a:lnTo>
                    <a:pt x="519" y="48"/>
                  </a:lnTo>
                  <a:close/>
                  <a:moveTo>
                    <a:pt x="519" y="1"/>
                  </a:moveTo>
                  <a:lnTo>
                    <a:pt x="331" y="48"/>
                  </a:lnTo>
                  <a:lnTo>
                    <a:pt x="189" y="142"/>
                  </a:lnTo>
                  <a:lnTo>
                    <a:pt x="48" y="331"/>
                  </a:lnTo>
                  <a:lnTo>
                    <a:pt x="1" y="519"/>
                  </a:lnTo>
                  <a:lnTo>
                    <a:pt x="48" y="707"/>
                  </a:lnTo>
                  <a:lnTo>
                    <a:pt x="142" y="896"/>
                  </a:lnTo>
                  <a:lnTo>
                    <a:pt x="331" y="990"/>
                  </a:lnTo>
                  <a:lnTo>
                    <a:pt x="519" y="1037"/>
                  </a:lnTo>
                  <a:lnTo>
                    <a:pt x="755" y="990"/>
                  </a:lnTo>
                  <a:lnTo>
                    <a:pt x="896" y="896"/>
                  </a:lnTo>
                  <a:lnTo>
                    <a:pt x="1037" y="755"/>
                  </a:lnTo>
                  <a:lnTo>
                    <a:pt x="1037" y="519"/>
                  </a:lnTo>
                  <a:lnTo>
                    <a:pt x="1037" y="331"/>
                  </a:lnTo>
                  <a:lnTo>
                    <a:pt x="896" y="142"/>
                  </a:lnTo>
                  <a:lnTo>
                    <a:pt x="755" y="48"/>
                  </a:lnTo>
                  <a:lnTo>
                    <a:pt x="566"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2"/>
            <p:cNvSpPr/>
            <p:nvPr/>
          </p:nvSpPr>
          <p:spPr>
            <a:xfrm>
              <a:off x="1319600" y="2326300"/>
              <a:ext cx="22400" cy="23600"/>
            </a:xfrm>
            <a:custGeom>
              <a:avLst/>
              <a:gdLst/>
              <a:ahLst/>
              <a:cxnLst/>
              <a:rect l="l" t="t" r="r" b="b"/>
              <a:pathLst>
                <a:path w="896" h="944" fill="none" extrusionOk="0">
                  <a:moveTo>
                    <a:pt x="424" y="943"/>
                  </a:moveTo>
                  <a:lnTo>
                    <a:pt x="424" y="943"/>
                  </a:lnTo>
                  <a:lnTo>
                    <a:pt x="283" y="896"/>
                  </a:lnTo>
                  <a:lnTo>
                    <a:pt x="94" y="802"/>
                  </a:lnTo>
                  <a:lnTo>
                    <a:pt x="0" y="660"/>
                  </a:lnTo>
                  <a:lnTo>
                    <a:pt x="0" y="472"/>
                  </a:lnTo>
                  <a:lnTo>
                    <a:pt x="0" y="472"/>
                  </a:lnTo>
                  <a:lnTo>
                    <a:pt x="0" y="284"/>
                  </a:lnTo>
                  <a:lnTo>
                    <a:pt x="94" y="142"/>
                  </a:lnTo>
                  <a:lnTo>
                    <a:pt x="236" y="48"/>
                  </a:lnTo>
                  <a:lnTo>
                    <a:pt x="424" y="1"/>
                  </a:lnTo>
                  <a:lnTo>
                    <a:pt x="424" y="1"/>
                  </a:lnTo>
                  <a:lnTo>
                    <a:pt x="424" y="1"/>
                  </a:lnTo>
                  <a:lnTo>
                    <a:pt x="424" y="1"/>
                  </a:lnTo>
                  <a:lnTo>
                    <a:pt x="612" y="48"/>
                  </a:lnTo>
                  <a:lnTo>
                    <a:pt x="754" y="142"/>
                  </a:lnTo>
                  <a:lnTo>
                    <a:pt x="848" y="284"/>
                  </a:lnTo>
                  <a:lnTo>
                    <a:pt x="895" y="472"/>
                  </a:lnTo>
                  <a:lnTo>
                    <a:pt x="895" y="472"/>
                  </a:lnTo>
                  <a:lnTo>
                    <a:pt x="895" y="472"/>
                  </a:lnTo>
                  <a:lnTo>
                    <a:pt x="895" y="660"/>
                  </a:lnTo>
                  <a:lnTo>
                    <a:pt x="754" y="802"/>
                  </a:lnTo>
                  <a:lnTo>
                    <a:pt x="612" y="896"/>
                  </a:lnTo>
                  <a:lnTo>
                    <a:pt x="471" y="943"/>
                  </a:lnTo>
                  <a:lnTo>
                    <a:pt x="471" y="943"/>
                  </a:lnTo>
                  <a:lnTo>
                    <a:pt x="424"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2"/>
            <p:cNvSpPr/>
            <p:nvPr/>
          </p:nvSpPr>
          <p:spPr>
            <a:xfrm>
              <a:off x="1317225" y="2325125"/>
              <a:ext cx="25950" cy="25950"/>
            </a:xfrm>
            <a:custGeom>
              <a:avLst/>
              <a:gdLst/>
              <a:ahLst/>
              <a:cxnLst/>
              <a:rect l="l" t="t" r="r" b="b"/>
              <a:pathLst>
                <a:path w="1038" h="1038" fill="none" extrusionOk="0">
                  <a:moveTo>
                    <a:pt x="519" y="1"/>
                  </a:moveTo>
                  <a:lnTo>
                    <a:pt x="519" y="1"/>
                  </a:lnTo>
                  <a:lnTo>
                    <a:pt x="331" y="48"/>
                  </a:lnTo>
                  <a:lnTo>
                    <a:pt x="189" y="142"/>
                  </a:lnTo>
                  <a:lnTo>
                    <a:pt x="48" y="331"/>
                  </a:lnTo>
                  <a:lnTo>
                    <a:pt x="1" y="519"/>
                  </a:lnTo>
                  <a:lnTo>
                    <a:pt x="1" y="519"/>
                  </a:lnTo>
                  <a:lnTo>
                    <a:pt x="48" y="707"/>
                  </a:lnTo>
                  <a:lnTo>
                    <a:pt x="142" y="896"/>
                  </a:lnTo>
                  <a:lnTo>
                    <a:pt x="331" y="990"/>
                  </a:lnTo>
                  <a:lnTo>
                    <a:pt x="519" y="1037"/>
                  </a:lnTo>
                  <a:lnTo>
                    <a:pt x="519" y="1037"/>
                  </a:lnTo>
                  <a:lnTo>
                    <a:pt x="519" y="1037"/>
                  </a:lnTo>
                  <a:lnTo>
                    <a:pt x="519" y="1037"/>
                  </a:lnTo>
                  <a:lnTo>
                    <a:pt x="755" y="990"/>
                  </a:lnTo>
                  <a:lnTo>
                    <a:pt x="896" y="896"/>
                  </a:lnTo>
                  <a:lnTo>
                    <a:pt x="1037" y="755"/>
                  </a:lnTo>
                  <a:lnTo>
                    <a:pt x="1037" y="519"/>
                  </a:lnTo>
                  <a:lnTo>
                    <a:pt x="1037" y="519"/>
                  </a:lnTo>
                  <a:lnTo>
                    <a:pt x="1037" y="519"/>
                  </a:lnTo>
                  <a:lnTo>
                    <a:pt x="1037" y="331"/>
                  </a:lnTo>
                  <a:lnTo>
                    <a:pt x="896" y="142"/>
                  </a:lnTo>
                  <a:lnTo>
                    <a:pt x="755" y="48"/>
                  </a:lnTo>
                  <a:lnTo>
                    <a:pt x="566" y="1"/>
                  </a:lnTo>
                  <a:lnTo>
                    <a:pt x="566" y="1"/>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2"/>
            <p:cNvSpPr/>
            <p:nvPr/>
          </p:nvSpPr>
          <p:spPr>
            <a:xfrm>
              <a:off x="1392600" y="2487675"/>
              <a:ext cx="20050" cy="25925"/>
            </a:xfrm>
            <a:custGeom>
              <a:avLst/>
              <a:gdLst/>
              <a:ahLst/>
              <a:cxnLst/>
              <a:rect l="l" t="t" r="r" b="b"/>
              <a:pathLst>
                <a:path w="802" h="1037" extrusionOk="0">
                  <a:moveTo>
                    <a:pt x="519" y="0"/>
                  </a:moveTo>
                  <a:lnTo>
                    <a:pt x="284" y="47"/>
                  </a:lnTo>
                  <a:lnTo>
                    <a:pt x="142" y="141"/>
                  </a:lnTo>
                  <a:lnTo>
                    <a:pt x="48" y="330"/>
                  </a:lnTo>
                  <a:lnTo>
                    <a:pt x="1" y="518"/>
                  </a:lnTo>
                  <a:lnTo>
                    <a:pt x="1" y="754"/>
                  </a:lnTo>
                  <a:lnTo>
                    <a:pt x="142" y="895"/>
                  </a:lnTo>
                  <a:lnTo>
                    <a:pt x="284" y="989"/>
                  </a:lnTo>
                  <a:lnTo>
                    <a:pt x="519" y="1037"/>
                  </a:lnTo>
                  <a:lnTo>
                    <a:pt x="660" y="1037"/>
                  </a:lnTo>
                  <a:lnTo>
                    <a:pt x="802" y="942"/>
                  </a:lnTo>
                  <a:lnTo>
                    <a:pt x="802" y="848"/>
                  </a:lnTo>
                  <a:lnTo>
                    <a:pt x="660" y="942"/>
                  </a:lnTo>
                  <a:lnTo>
                    <a:pt x="519" y="989"/>
                  </a:lnTo>
                  <a:lnTo>
                    <a:pt x="331" y="942"/>
                  </a:lnTo>
                  <a:lnTo>
                    <a:pt x="189" y="848"/>
                  </a:lnTo>
                  <a:lnTo>
                    <a:pt x="95" y="707"/>
                  </a:lnTo>
                  <a:lnTo>
                    <a:pt x="48" y="518"/>
                  </a:lnTo>
                  <a:lnTo>
                    <a:pt x="95" y="330"/>
                  </a:lnTo>
                  <a:lnTo>
                    <a:pt x="189" y="189"/>
                  </a:lnTo>
                  <a:lnTo>
                    <a:pt x="331" y="94"/>
                  </a:lnTo>
                  <a:lnTo>
                    <a:pt x="519" y="47"/>
                  </a:lnTo>
                  <a:lnTo>
                    <a:pt x="660" y="94"/>
                  </a:lnTo>
                  <a:lnTo>
                    <a:pt x="802" y="189"/>
                  </a:lnTo>
                  <a:lnTo>
                    <a:pt x="802" y="141"/>
                  </a:lnTo>
                  <a:lnTo>
                    <a:pt x="660" y="47"/>
                  </a:lnTo>
                  <a:lnTo>
                    <a:pt x="51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2"/>
            <p:cNvSpPr/>
            <p:nvPr/>
          </p:nvSpPr>
          <p:spPr>
            <a:xfrm>
              <a:off x="1392600" y="2487675"/>
              <a:ext cx="20050" cy="25925"/>
            </a:xfrm>
            <a:custGeom>
              <a:avLst/>
              <a:gdLst/>
              <a:ahLst/>
              <a:cxnLst/>
              <a:rect l="l" t="t" r="r" b="b"/>
              <a:pathLst>
                <a:path w="802" h="1037" fill="none" extrusionOk="0">
                  <a:moveTo>
                    <a:pt x="519" y="0"/>
                  </a:moveTo>
                  <a:lnTo>
                    <a:pt x="519" y="0"/>
                  </a:lnTo>
                  <a:lnTo>
                    <a:pt x="284" y="47"/>
                  </a:lnTo>
                  <a:lnTo>
                    <a:pt x="142" y="141"/>
                  </a:lnTo>
                  <a:lnTo>
                    <a:pt x="48" y="330"/>
                  </a:lnTo>
                  <a:lnTo>
                    <a:pt x="1" y="518"/>
                  </a:lnTo>
                  <a:lnTo>
                    <a:pt x="1" y="518"/>
                  </a:lnTo>
                  <a:lnTo>
                    <a:pt x="1" y="754"/>
                  </a:lnTo>
                  <a:lnTo>
                    <a:pt x="142" y="895"/>
                  </a:lnTo>
                  <a:lnTo>
                    <a:pt x="284" y="989"/>
                  </a:lnTo>
                  <a:lnTo>
                    <a:pt x="519" y="1037"/>
                  </a:lnTo>
                  <a:lnTo>
                    <a:pt x="519" y="1037"/>
                  </a:lnTo>
                  <a:lnTo>
                    <a:pt x="519" y="1037"/>
                  </a:lnTo>
                  <a:lnTo>
                    <a:pt x="519" y="1037"/>
                  </a:lnTo>
                  <a:lnTo>
                    <a:pt x="660" y="1037"/>
                  </a:lnTo>
                  <a:lnTo>
                    <a:pt x="802" y="942"/>
                  </a:lnTo>
                  <a:lnTo>
                    <a:pt x="802" y="848"/>
                  </a:lnTo>
                  <a:lnTo>
                    <a:pt x="802" y="848"/>
                  </a:lnTo>
                  <a:lnTo>
                    <a:pt x="660" y="942"/>
                  </a:lnTo>
                  <a:lnTo>
                    <a:pt x="519" y="989"/>
                  </a:lnTo>
                  <a:lnTo>
                    <a:pt x="519" y="989"/>
                  </a:lnTo>
                  <a:lnTo>
                    <a:pt x="519" y="989"/>
                  </a:lnTo>
                  <a:lnTo>
                    <a:pt x="519" y="989"/>
                  </a:lnTo>
                  <a:lnTo>
                    <a:pt x="331" y="942"/>
                  </a:lnTo>
                  <a:lnTo>
                    <a:pt x="189" y="848"/>
                  </a:lnTo>
                  <a:lnTo>
                    <a:pt x="95" y="707"/>
                  </a:lnTo>
                  <a:lnTo>
                    <a:pt x="48" y="518"/>
                  </a:lnTo>
                  <a:lnTo>
                    <a:pt x="48" y="518"/>
                  </a:lnTo>
                  <a:lnTo>
                    <a:pt x="95" y="330"/>
                  </a:lnTo>
                  <a:lnTo>
                    <a:pt x="189" y="189"/>
                  </a:lnTo>
                  <a:lnTo>
                    <a:pt x="331" y="94"/>
                  </a:lnTo>
                  <a:lnTo>
                    <a:pt x="519" y="47"/>
                  </a:lnTo>
                  <a:lnTo>
                    <a:pt x="519" y="47"/>
                  </a:lnTo>
                  <a:lnTo>
                    <a:pt x="519" y="47"/>
                  </a:lnTo>
                  <a:lnTo>
                    <a:pt x="519" y="47"/>
                  </a:lnTo>
                  <a:lnTo>
                    <a:pt x="660" y="94"/>
                  </a:lnTo>
                  <a:lnTo>
                    <a:pt x="802" y="189"/>
                  </a:lnTo>
                  <a:lnTo>
                    <a:pt x="802" y="141"/>
                  </a:lnTo>
                  <a:lnTo>
                    <a:pt x="802" y="141"/>
                  </a:lnTo>
                  <a:lnTo>
                    <a:pt x="660" y="47"/>
                  </a:lnTo>
                  <a:lnTo>
                    <a:pt x="519" y="0"/>
                  </a:lnTo>
                  <a:lnTo>
                    <a:pt x="519"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2"/>
            <p:cNvSpPr/>
            <p:nvPr/>
          </p:nvSpPr>
          <p:spPr>
            <a:xfrm>
              <a:off x="1238325" y="2593675"/>
              <a:ext cx="25925" cy="25925"/>
            </a:xfrm>
            <a:custGeom>
              <a:avLst/>
              <a:gdLst/>
              <a:ahLst/>
              <a:cxnLst/>
              <a:rect l="l" t="t" r="r" b="b"/>
              <a:pathLst>
                <a:path w="1037" h="1037" extrusionOk="0">
                  <a:moveTo>
                    <a:pt x="471" y="0"/>
                  </a:moveTo>
                  <a:lnTo>
                    <a:pt x="283" y="47"/>
                  </a:lnTo>
                  <a:lnTo>
                    <a:pt x="142" y="141"/>
                  </a:lnTo>
                  <a:lnTo>
                    <a:pt x="47" y="330"/>
                  </a:lnTo>
                  <a:lnTo>
                    <a:pt x="47" y="330"/>
                  </a:lnTo>
                  <a:lnTo>
                    <a:pt x="142" y="189"/>
                  </a:lnTo>
                  <a:lnTo>
                    <a:pt x="330" y="94"/>
                  </a:lnTo>
                  <a:lnTo>
                    <a:pt x="471" y="47"/>
                  </a:lnTo>
                  <a:lnTo>
                    <a:pt x="660" y="94"/>
                  </a:lnTo>
                  <a:lnTo>
                    <a:pt x="801" y="189"/>
                  </a:lnTo>
                  <a:lnTo>
                    <a:pt x="943" y="330"/>
                  </a:lnTo>
                  <a:lnTo>
                    <a:pt x="943" y="518"/>
                  </a:lnTo>
                  <a:lnTo>
                    <a:pt x="895" y="660"/>
                  </a:lnTo>
                  <a:lnTo>
                    <a:pt x="801" y="801"/>
                  </a:lnTo>
                  <a:lnTo>
                    <a:pt x="660" y="895"/>
                  </a:lnTo>
                  <a:lnTo>
                    <a:pt x="471" y="942"/>
                  </a:lnTo>
                  <a:lnTo>
                    <a:pt x="471" y="989"/>
                  </a:lnTo>
                  <a:lnTo>
                    <a:pt x="330" y="942"/>
                  </a:lnTo>
                  <a:lnTo>
                    <a:pt x="142" y="848"/>
                  </a:lnTo>
                  <a:lnTo>
                    <a:pt x="47" y="660"/>
                  </a:lnTo>
                  <a:lnTo>
                    <a:pt x="47" y="518"/>
                  </a:lnTo>
                  <a:lnTo>
                    <a:pt x="47" y="330"/>
                  </a:lnTo>
                  <a:lnTo>
                    <a:pt x="0" y="518"/>
                  </a:lnTo>
                  <a:lnTo>
                    <a:pt x="47" y="707"/>
                  </a:lnTo>
                  <a:lnTo>
                    <a:pt x="142" y="895"/>
                  </a:lnTo>
                  <a:lnTo>
                    <a:pt x="330" y="989"/>
                  </a:lnTo>
                  <a:lnTo>
                    <a:pt x="519" y="1037"/>
                  </a:lnTo>
                  <a:lnTo>
                    <a:pt x="566" y="1037"/>
                  </a:lnTo>
                  <a:lnTo>
                    <a:pt x="754" y="989"/>
                  </a:lnTo>
                  <a:lnTo>
                    <a:pt x="895" y="848"/>
                  </a:lnTo>
                  <a:lnTo>
                    <a:pt x="990" y="707"/>
                  </a:lnTo>
                  <a:lnTo>
                    <a:pt x="1037" y="518"/>
                  </a:lnTo>
                  <a:lnTo>
                    <a:pt x="990" y="283"/>
                  </a:lnTo>
                  <a:lnTo>
                    <a:pt x="895" y="141"/>
                  </a:lnTo>
                  <a:lnTo>
                    <a:pt x="707" y="47"/>
                  </a:lnTo>
                  <a:lnTo>
                    <a:pt x="51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2"/>
            <p:cNvSpPr/>
            <p:nvPr/>
          </p:nvSpPr>
          <p:spPr>
            <a:xfrm>
              <a:off x="1239500" y="2594850"/>
              <a:ext cx="22400" cy="23575"/>
            </a:xfrm>
            <a:custGeom>
              <a:avLst/>
              <a:gdLst/>
              <a:ahLst/>
              <a:cxnLst/>
              <a:rect l="l" t="t" r="r" b="b"/>
              <a:pathLst>
                <a:path w="896" h="943" fill="none" extrusionOk="0">
                  <a:moveTo>
                    <a:pt x="424" y="942"/>
                  </a:moveTo>
                  <a:lnTo>
                    <a:pt x="424" y="942"/>
                  </a:lnTo>
                  <a:lnTo>
                    <a:pt x="283" y="895"/>
                  </a:lnTo>
                  <a:lnTo>
                    <a:pt x="95" y="801"/>
                  </a:lnTo>
                  <a:lnTo>
                    <a:pt x="0" y="613"/>
                  </a:lnTo>
                  <a:lnTo>
                    <a:pt x="0" y="471"/>
                  </a:lnTo>
                  <a:lnTo>
                    <a:pt x="0" y="471"/>
                  </a:lnTo>
                  <a:lnTo>
                    <a:pt x="0" y="283"/>
                  </a:lnTo>
                  <a:lnTo>
                    <a:pt x="95" y="142"/>
                  </a:lnTo>
                  <a:lnTo>
                    <a:pt x="283" y="47"/>
                  </a:lnTo>
                  <a:lnTo>
                    <a:pt x="424" y="0"/>
                  </a:lnTo>
                  <a:lnTo>
                    <a:pt x="424" y="0"/>
                  </a:lnTo>
                  <a:lnTo>
                    <a:pt x="613" y="47"/>
                  </a:lnTo>
                  <a:lnTo>
                    <a:pt x="754" y="142"/>
                  </a:lnTo>
                  <a:lnTo>
                    <a:pt x="896" y="283"/>
                  </a:lnTo>
                  <a:lnTo>
                    <a:pt x="896" y="471"/>
                  </a:lnTo>
                  <a:lnTo>
                    <a:pt x="896" y="471"/>
                  </a:lnTo>
                  <a:lnTo>
                    <a:pt x="848" y="613"/>
                  </a:lnTo>
                  <a:lnTo>
                    <a:pt x="754" y="754"/>
                  </a:lnTo>
                  <a:lnTo>
                    <a:pt x="613" y="848"/>
                  </a:lnTo>
                  <a:lnTo>
                    <a:pt x="424" y="895"/>
                  </a:lnTo>
                  <a:lnTo>
                    <a:pt x="424"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2"/>
            <p:cNvSpPr/>
            <p:nvPr/>
          </p:nvSpPr>
          <p:spPr>
            <a:xfrm>
              <a:off x="1238325" y="2593675"/>
              <a:ext cx="25925" cy="25925"/>
            </a:xfrm>
            <a:custGeom>
              <a:avLst/>
              <a:gdLst/>
              <a:ahLst/>
              <a:cxnLst/>
              <a:rect l="l" t="t" r="r" b="b"/>
              <a:pathLst>
                <a:path w="1037" h="1037" fill="none" extrusionOk="0">
                  <a:moveTo>
                    <a:pt x="519" y="0"/>
                  </a:moveTo>
                  <a:lnTo>
                    <a:pt x="471" y="0"/>
                  </a:lnTo>
                  <a:lnTo>
                    <a:pt x="471" y="0"/>
                  </a:lnTo>
                  <a:lnTo>
                    <a:pt x="283" y="47"/>
                  </a:lnTo>
                  <a:lnTo>
                    <a:pt x="142" y="141"/>
                  </a:lnTo>
                  <a:lnTo>
                    <a:pt x="47" y="330"/>
                  </a:lnTo>
                  <a:lnTo>
                    <a:pt x="0" y="518"/>
                  </a:lnTo>
                  <a:lnTo>
                    <a:pt x="0" y="518"/>
                  </a:lnTo>
                  <a:lnTo>
                    <a:pt x="47" y="707"/>
                  </a:lnTo>
                  <a:lnTo>
                    <a:pt x="142" y="895"/>
                  </a:lnTo>
                  <a:lnTo>
                    <a:pt x="330" y="989"/>
                  </a:lnTo>
                  <a:lnTo>
                    <a:pt x="519" y="1037"/>
                  </a:lnTo>
                  <a:lnTo>
                    <a:pt x="519" y="1037"/>
                  </a:lnTo>
                  <a:lnTo>
                    <a:pt x="566" y="1037"/>
                  </a:lnTo>
                  <a:lnTo>
                    <a:pt x="566" y="1037"/>
                  </a:lnTo>
                  <a:lnTo>
                    <a:pt x="754" y="989"/>
                  </a:lnTo>
                  <a:lnTo>
                    <a:pt x="895" y="848"/>
                  </a:lnTo>
                  <a:lnTo>
                    <a:pt x="990" y="707"/>
                  </a:lnTo>
                  <a:lnTo>
                    <a:pt x="1037" y="518"/>
                  </a:lnTo>
                  <a:lnTo>
                    <a:pt x="1037" y="518"/>
                  </a:lnTo>
                  <a:lnTo>
                    <a:pt x="990" y="283"/>
                  </a:lnTo>
                  <a:lnTo>
                    <a:pt x="895" y="141"/>
                  </a:lnTo>
                  <a:lnTo>
                    <a:pt x="707" y="47"/>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2"/>
            <p:cNvSpPr/>
            <p:nvPr/>
          </p:nvSpPr>
          <p:spPr>
            <a:xfrm>
              <a:off x="1182975" y="2438200"/>
              <a:ext cx="25925" cy="25925"/>
            </a:xfrm>
            <a:custGeom>
              <a:avLst/>
              <a:gdLst/>
              <a:ahLst/>
              <a:cxnLst/>
              <a:rect l="l" t="t" r="r" b="b"/>
              <a:pathLst>
                <a:path w="1037" h="1037" extrusionOk="0">
                  <a:moveTo>
                    <a:pt x="518" y="48"/>
                  </a:moveTo>
                  <a:lnTo>
                    <a:pt x="707" y="95"/>
                  </a:lnTo>
                  <a:lnTo>
                    <a:pt x="848" y="189"/>
                  </a:lnTo>
                  <a:lnTo>
                    <a:pt x="942" y="330"/>
                  </a:lnTo>
                  <a:lnTo>
                    <a:pt x="989" y="519"/>
                  </a:lnTo>
                  <a:lnTo>
                    <a:pt x="942" y="707"/>
                  </a:lnTo>
                  <a:lnTo>
                    <a:pt x="848" y="848"/>
                  </a:lnTo>
                  <a:lnTo>
                    <a:pt x="707" y="943"/>
                  </a:lnTo>
                  <a:lnTo>
                    <a:pt x="518" y="990"/>
                  </a:lnTo>
                  <a:lnTo>
                    <a:pt x="330" y="943"/>
                  </a:lnTo>
                  <a:lnTo>
                    <a:pt x="189" y="848"/>
                  </a:lnTo>
                  <a:lnTo>
                    <a:pt x="94" y="707"/>
                  </a:lnTo>
                  <a:lnTo>
                    <a:pt x="47" y="519"/>
                  </a:lnTo>
                  <a:lnTo>
                    <a:pt x="94" y="330"/>
                  </a:lnTo>
                  <a:lnTo>
                    <a:pt x="189" y="189"/>
                  </a:lnTo>
                  <a:lnTo>
                    <a:pt x="330" y="95"/>
                  </a:lnTo>
                  <a:lnTo>
                    <a:pt x="518" y="48"/>
                  </a:lnTo>
                  <a:close/>
                  <a:moveTo>
                    <a:pt x="518" y="0"/>
                  </a:moveTo>
                  <a:lnTo>
                    <a:pt x="283" y="48"/>
                  </a:lnTo>
                  <a:lnTo>
                    <a:pt x="141" y="189"/>
                  </a:lnTo>
                  <a:lnTo>
                    <a:pt x="47" y="330"/>
                  </a:lnTo>
                  <a:lnTo>
                    <a:pt x="0" y="519"/>
                  </a:lnTo>
                  <a:lnTo>
                    <a:pt x="47" y="754"/>
                  </a:lnTo>
                  <a:lnTo>
                    <a:pt x="141" y="896"/>
                  </a:lnTo>
                  <a:lnTo>
                    <a:pt x="283" y="1037"/>
                  </a:lnTo>
                  <a:lnTo>
                    <a:pt x="707" y="1037"/>
                  </a:lnTo>
                  <a:lnTo>
                    <a:pt x="895" y="896"/>
                  </a:lnTo>
                  <a:lnTo>
                    <a:pt x="989" y="754"/>
                  </a:lnTo>
                  <a:lnTo>
                    <a:pt x="1037" y="519"/>
                  </a:lnTo>
                  <a:lnTo>
                    <a:pt x="989" y="330"/>
                  </a:lnTo>
                  <a:lnTo>
                    <a:pt x="848" y="142"/>
                  </a:lnTo>
                  <a:lnTo>
                    <a:pt x="707" y="48"/>
                  </a:lnTo>
                  <a:lnTo>
                    <a:pt x="518"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2"/>
            <p:cNvSpPr/>
            <p:nvPr/>
          </p:nvSpPr>
          <p:spPr>
            <a:xfrm>
              <a:off x="1184150" y="2439375"/>
              <a:ext cx="23575" cy="23575"/>
            </a:xfrm>
            <a:custGeom>
              <a:avLst/>
              <a:gdLst/>
              <a:ahLst/>
              <a:cxnLst/>
              <a:rect l="l" t="t" r="r" b="b"/>
              <a:pathLst>
                <a:path w="943" h="943" fill="none" extrusionOk="0">
                  <a:moveTo>
                    <a:pt x="471" y="943"/>
                  </a:moveTo>
                  <a:lnTo>
                    <a:pt x="471" y="943"/>
                  </a:lnTo>
                  <a:lnTo>
                    <a:pt x="283" y="896"/>
                  </a:lnTo>
                  <a:lnTo>
                    <a:pt x="142" y="801"/>
                  </a:lnTo>
                  <a:lnTo>
                    <a:pt x="47" y="660"/>
                  </a:lnTo>
                  <a:lnTo>
                    <a:pt x="0" y="472"/>
                  </a:lnTo>
                  <a:lnTo>
                    <a:pt x="0" y="472"/>
                  </a:lnTo>
                  <a:lnTo>
                    <a:pt x="47" y="283"/>
                  </a:lnTo>
                  <a:lnTo>
                    <a:pt x="142" y="142"/>
                  </a:lnTo>
                  <a:lnTo>
                    <a:pt x="283" y="48"/>
                  </a:lnTo>
                  <a:lnTo>
                    <a:pt x="471" y="1"/>
                  </a:lnTo>
                  <a:lnTo>
                    <a:pt x="471" y="1"/>
                  </a:lnTo>
                  <a:lnTo>
                    <a:pt x="660" y="48"/>
                  </a:lnTo>
                  <a:lnTo>
                    <a:pt x="801" y="142"/>
                  </a:lnTo>
                  <a:lnTo>
                    <a:pt x="895" y="283"/>
                  </a:lnTo>
                  <a:lnTo>
                    <a:pt x="942" y="472"/>
                  </a:lnTo>
                  <a:lnTo>
                    <a:pt x="942" y="472"/>
                  </a:lnTo>
                  <a:lnTo>
                    <a:pt x="895" y="660"/>
                  </a:lnTo>
                  <a:lnTo>
                    <a:pt x="801" y="801"/>
                  </a:lnTo>
                  <a:lnTo>
                    <a:pt x="660" y="896"/>
                  </a:lnTo>
                  <a:lnTo>
                    <a:pt x="471"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2"/>
            <p:cNvSpPr/>
            <p:nvPr/>
          </p:nvSpPr>
          <p:spPr>
            <a:xfrm>
              <a:off x="1182975" y="2438200"/>
              <a:ext cx="25925" cy="25925"/>
            </a:xfrm>
            <a:custGeom>
              <a:avLst/>
              <a:gdLst/>
              <a:ahLst/>
              <a:cxnLst/>
              <a:rect l="l" t="t" r="r" b="b"/>
              <a:pathLst>
                <a:path w="1037" h="1037" fill="none" extrusionOk="0">
                  <a:moveTo>
                    <a:pt x="518" y="0"/>
                  </a:moveTo>
                  <a:lnTo>
                    <a:pt x="518" y="0"/>
                  </a:lnTo>
                  <a:lnTo>
                    <a:pt x="518" y="0"/>
                  </a:lnTo>
                  <a:lnTo>
                    <a:pt x="518" y="0"/>
                  </a:lnTo>
                  <a:lnTo>
                    <a:pt x="283" y="48"/>
                  </a:lnTo>
                  <a:lnTo>
                    <a:pt x="141" y="189"/>
                  </a:lnTo>
                  <a:lnTo>
                    <a:pt x="47" y="330"/>
                  </a:lnTo>
                  <a:lnTo>
                    <a:pt x="0" y="519"/>
                  </a:lnTo>
                  <a:lnTo>
                    <a:pt x="0" y="519"/>
                  </a:lnTo>
                  <a:lnTo>
                    <a:pt x="47" y="754"/>
                  </a:lnTo>
                  <a:lnTo>
                    <a:pt x="141" y="896"/>
                  </a:lnTo>
                  <a:lnTo>
                    <a:pt x="283" y="1037"/>
                  </a:lnTo>
                  <a:lnTo>
                    <a:pt x="518" y="1037"/>
                  </a:lnTo>
                  <a:lnTo>
                    <a:pt x="518" y="1037"/>
                  </a:lnTo>
                  <a:lnTo>
                    <a:pt x="518" y="1037"/>
                  </a:lnTo>
                  <a:lnTo>
                    <a:pt x="518" y="1037"/>
                  </a:lnTo>
                  <a:lnTo>
                    <a:pt x="707" y="1037"/>
                  </a:lnTo>
                  <a:lnTo>
                    <a:pt x="895" y="896"/>
                  </a:lnTo>
                  <a:lnTo>
                    <a:pt x="989" y="754"/>
                  </a:lnTo>
                  <a:lnTo>
                    <a:pt x="1037" y="519"/>
                  </a:lnTo>
                  <a:lnTo>
                    <a:pt x="1037" y="519"/>
                  </a:lnTo>
                  <a:lnTo>
                    <a:pt x="1037" y="519"/>
                  </a:lnTo>
                  <a:lnTo>
                    <a:pt x="989" y="330"/>
                  </a:lnTo>
                  <a:lnTo>
                    <a:pt x="848" y="142"/>
                  </a:lnTo>
                  <a:lnTo>
                    <a:pt x="707" y="48"/>
                  </a:lnTo>
                  <a:lnTo>
                    <a:pt x="5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2"/>
            <p:cNvSpPr/>
            <p:nvPr/>
          </p:nvSpPr>
          <p:spPr>
            <a:xfrm>
              <a:off x="1174725" y="2539500"/>
              <a:ext cx="25925" cy="25925"/>
            </a:xfrm>
            <a:custGeom>
              <a:avLst/>
              <a:gdLst/>
              <a:ahLst/>
              <a:cxnLst/>
              <a:rect l="l" t="t" r="r" b="b"/>
              <a:pathLst>
                <a:path w="1037" h="1037" extrusionOk="0">
                  <a:moveTo>
                    <a:pt x="519" y="47"/>
                  </a:moveTo>
                  <a:lnTo>
                    <a:pt x="707" y="94"/>
                  </a:lnTo>
                  <a:lnTo>
                    <a:pt x="848" y="188"/>
                  </a:lnTo>
                  <a:lnTo>
                    <a:pt x="943" y="330"/>
                  </a:lnTo>
                  <a:lnTo>
                    <a:pt x="990" y="518"/>
                  </a:lnTo>
                  <a:lnTo>
                    <a:pt x="943" y="707"/>
                  </a:lnTo>
                  <a:lnTo>
                    <a:pt x="848" y="848"/>
                  </a:lnTo>
                  <a:lnTo>
                    <a:pt x="707" y="942"/>
                  </a:lnTo>
                  <a:lnTo>
                    <a:pt x="519" y="989"/>
                  </a:lnTo>
                  <a:lnTo>
                    <a:pt x="330" y="942"/>
                  </a:lnTo>
                  <a:lnTo>
                    <a:pt x="189" y="848"/>
                  </a:lnTo>
                  <a:lnTo>
                    <a:pt x="95" y="707"/>
                  </a:lnTo>
                  <a:lnTo>
                    <a:pt x="47" y="518"/>
                  </a:lnTo>
                  <a:lnTo>
                    <a:pt x="95" y="330"/>
                  </a:lnTo>
                  <a:lnTo>
                    <a:pt x="189" y="188"/>
                  </a:lnTo>
                  <a:lnTo>
                    <a:pt x="330" y="94"/>
                  </a:lnTo>
                  <a:lnTo>
                    <a:pt x="519" y="47"/>
                  </a:lnTo>
                  <a:close/>
                  <a:moveTo>
                    <a:pt x="519" y="0"/>
                  </a:moveTo>
                  <a:lnTo>
                    <a:pt x="330" y="47"/>
                  </a:lnTo>
                  <a:lnTo>
                    <a:pt x="142" y="141"/>
                  </a:lnTo>
                  <a:lnTo>
                    <a:pt x="47" y="330"/>
                  </a:lnTo>
                  <a:lnTo>
                    <a:pt x="0" y="518"/>
                  </a:lnTo>
                  <a:lnTo>
                    <a:pt x="47" y="707"/>
                  </a:lnTo>
                  <a:lnTo>
                    <a:pt x="142" y="895"/>
                  </a:lnTo>
                  <a:lnTo>
                    <a:pt x="330" y="989"/>
                  </a:lnTo>
                  <a:lnTo>
                    <a:pt x="519" y="1036"/>
                  </a:lnTo>
                  <a:lnTo>
                    <a:pt x="707" y="989"/>
                  </a:lnTo>
                  <a:lnTo>
                    <a:pt x="895" y="895"/>
                  </a:lnTo>
                  <a:lnTo>
                    <a:pt x="990" y="754"/>
                  </a:lnTo>
                  <a:lnTo>
                    <a:pt x="1037" y="518"/>
                  </a:lnTo>
                  <a:lnTo>
                    <a:pt x="990" y="330"/>
                  </a:lnTo>
                  <a:lnTo>
                    <a:pt x="895" y="141"/>
                  </a:lnTo>
                  <a:lnTo>
                    <a:pt x="754" y="47"/>
                  </a:lnTo>
                  <a:lnTo>
                    <a:pt x="566"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42"/>
            <p:cNvSpPr/>
            <p:nvPr/>
          </p:nvSpPr>
          <p:spPr>
            <a:xfrm>
              <a:off x="1175900" y="2540675"/>
              <a:ext cx="23575" cy="23575"/>
            </a:xfrm>
            <a:custGeom>
              <a:avLst/>
              <a:gdLst/>
              <a:ahLst/>
              <a:cxnLst/>
              <a:rect l="l" t="t" r="r" b="b"/>
              <a:pathLst>
                <a:path w="943" h="943" fill="none" extrusionOk="0">
                  <a:moveTo>
                    <a:pt x="472" y="942"/>
                  </a:moveTo>
                  <a:lnTo>
                    <a:pt x="472" y="942"/>
                  </a:lnTo>
                  <a:lnTo>
                    <a:pt x="283" y="895"/>
                  </a:lnTo>
                  <a:lnTo>
                    <a:pt x="142" y="801"/>
                  </a:lnTo>
                  <a:lnTo>
                    <a:pt x="48" y="660"/>
                  </a:lnTo>
                  <a:lnTo>
                    <a:pt x="0" y="471"/>
                  </a:lnTo>
                  <a:lnTo>
                    <a:pt x="0" y="471"/>
                  </a:lnTo>
                  <a:lnTo>
                    <a:pt x="48" y="283"/>
                  </a:lnTo>
                  <a:lnTo>
                    <a:pt x="142" y="141"/>
                  </a:lnTo>
                  <a:lnTo>
                    <a:pt x="283" y="47"/>
                  </a:lnTo>
                  <a:lnTo>
                    <a:pt x="472" y="0"/>
                  </a:lnTo>
                  <a:lnTo>
                    <a:pt x="472" y="0"/>
                  </a:lnTo>
                  <a:lnTo>
                    <a:pt x="660" y="47"/>
                  </a:lnTo>
                  <a:lnTo>
                    <a:pt x="801" y="141"/>
                  </a:lnTo>
                  <a:lnTo>
                    <a:pt x="896" y="283"/>
                  </a:lnTo>
                  <a:lnTo>
                    <a:pt x="943" y="471"/>
                  </a:lnTo>
                  <a:lnTo>
                    <a:pt x="943" y="471"/>
                  </a:lnTo>
                  <a:lnTo>
                    <a:pt x="943" y="471"/>
                  </a:lnTo>
                  <a:lnTo>
                    <a:pt x="896" y="660"/>
                  </a:lnTo>
                  <a:lnTo>
                    <a:pt x="801" y="801"/>
                  </a:lnTo>
                  <a:lnTo>
                    <a:pt x="660" y="895"/>
                  </a:lnTo>
                  <a:lnTo>
                    <a:pt x="472" y="9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42"/>
            <p:cNvSpPr/>
            <p:nvPr/>
          </p:nvSpPr>
          <p:spPr>
            <a:xfrm>
              <a:off x="1174725" y="2539500"/>
              <a:ext cx="25925" cy="25925"/>
            </a:xfrm>
            <a:custGeom>
              <a:avLst/>
              <a:gdLst/>
              <a:ahLst/>
              <a:cxnLst/>
              <a:rect l="l" t="t" r="r" b="b"/>
              <a:pathLst>
                <a:path w="1037" h="1037" fill="none" extrusionOk="0">
                  <a:moveTo>
                    <a:pt x="519" y="0"/>
                  </a:moveTo>
                  <a:lnTo>
                    <a:pt x="519" y="0"/>
                  </a:lnTo>
                  <a:lnTo>
                    <a:pt x="330" y="47"/>
                  </a:lnTo>
                  <a:lnTo>
                    <a:pt x="142" y="141"/>
                  </a:lnTo>
                  <a:lnTo>
                    <a:pt x="47" y="330"/>
                  </a:lnTo>
                  <a:lnTo>
                    <a:pt x="0" y="518"/>
                  </a:lnTo>
                  <a:lnTo>
                    <a:pt x="0" y="518"/>
                  </a:lnTo>
                  <a:lnTo>
                    <a:pt x="47" y="707"/>
                  </a:lnTo>
                  <a:lnTo>
                    <a:pt x="142" y="895"/>
                  </a:lnTo>
                  <a:lnTo>
                    <a:pt x="330" y="989"/>
                  </a:lnTo>
                  <a:lnTo>
                    <a:pt x="519" y="1036"/>
                  </a:lnTo>
                  <a:lnTo>
                    <a:pt x="519" y="1036"/>
                  </a:lnTo>
                  <a:lnTo>
                    <a:pt x="519" y="1036"/>
                  </a:lnTo>
                  <a:lnTo>
                    <a:pt x="519" y="1036"/>
                  </a:lnTo>
                  <a:lnTo>
                    <a:pt x="707" y="989"/>
                  </a:lnTo>
                  <a:lnTo>
                    <a:pt x="895" y="895"/>
                  </a:lnTo>
                  <a:lnTo>
                    <a:pt x="990" y="754"/>
                  </a:lnTo>
                  <a:lnTo>
                    <a:pt x="1037" y="518"/>
                  </a:lnTo>
                  <a:lnTo>
                    <a:pt x="1037" y="518"/>
                  </a:lnTo>
                  <a:lnTo>
                    <a:pt x="990" y="330"/>
                  </a:lnTo>
                  <a:lnTo>
                    <a:pt x="895" y="141"/>
                  </a:lnTo>
                  <a:lnTo>
                    <a:pt x="754" y="47"/>
                  </a:lnTo>
                  <a:lnTo>
                    <a:pt x="566"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2"/>
            <p:cNvSpPr/>
            <p:nvPr/>
          </p:nvSpPr>
          <p:spPr>
            <a:xfrm>
              <a:off x="1389075" y="2597200"/>
              <a:ext cx="24750" cy="15325"/>
            </a:xfrm>
            <a:custGeom>
              <a:avLst/>
              <a:gdLst/>
              <a:ahLst/>
              <a:cxnLst/>
              <a:rect l="l" t="t" r="r" b="b"/>
              <a:pathLst>
                <a:path w="990" h="613" extrusionOk="0">
                  <a:moveTo>
                    <a:pt x="660" y="0"/>
                  </a:moveTo>
                  <a:lnTo>
                    <a:pt x="801" y="95"/>
                  </a:lnTo>
                  <a:lnTo>
                    <a:pt x="896" y="189"/>
                  </a:lnTo>
                  <a:lnTo>
                    <a:pt x="990" y="283"/>
                  </a:lnTo>
                  <a:lnTo>
                    <a:pt x="990" y="236"/>
                  </a:lnTo>
                  <a:lnTo>
                    <a:pt x="896" y="142"/>
                  </a:lnTo>
                  <a:lnTo>
                    <a:pt x="801" y="48"/>
                  </a:lnTo>
                  <a:lnTo>
                    <a:pt x="707" y="0"/>
                  </a:lnTo>
                  <a:close/>
                  <a:moveTo>
                    <a:pt x="330" y="0"/>
                  </a:moveTo>
                  <a:lnTo>
                    <a:pt x="189" y="142"/>
                  </a:lnTo>
                  <a:lnTo>
                    <a:pt x="48" y="283"/>
                  </a:lnTo>
                  <a:lnTo>
                    <a:pt x="1" y="472"/>
                  </a:lnTo>
                  <a:lnTo>
                    <a:pt x="1" y="519"/>
                  </a:lnTo>
                  <a:lnTo>
                    <a:pt x="1" y="613"/>
                  </a:lnTo>
                  <a:lnTo>
                    <a:pt x="95" y="613"/>
                  </a:lnTo>
                  <a:lnTo>
                    <a:pt x="95" y="519"/>
                  </a:lnTo>
                  <a:lnTo>
                    <a:pt x="95" y="330"/>
                  </a:lnTo>
                  <a:lnTo>
                    <a:pt x="189" y="189"/>
                  </a:lnTo>
                  <a:lnTo>
                    <a:pt x="330" y="48"/>
                  </a:lnTo>
                  <a:lnTo>
                    <a:pt x="472"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2"/>
            <p:cNvSpPr/>
            <p:nvPr/>
          </p:nvSpPr>
          <p:spPr>
            <a:xfrm>
              <a:off x="1389075" y="2597200"/>
              <a:ext cx="24750" cy="15325"/>
            </a:xfrm>
            <a:custGeom>
              <a:avLst/>
              <a:gdLst/>
              <a:ahLst/>
              <a:cxnLst/>
              <a:rect l="l" t="t" r="r" b="b"/>
              <a:pathLst>
                <a:path w="990" h="613" fill="none" extrusionOk="0">
                  <a:moveTo>
                    <a:pt x="519" y="0"/>
                  </a:moveTo>
                  <a:lnTo>
                    <a:pt x="519" y="0"/>
                  </a:lnTo>
                  <a:lnTo>
                    <a:pt x="330" y="0"/>
                  </a:lnTo>
                  <a:lnTo>
                    <a:pt x="189" y="142"/>
                  </a:lnTo>
                  <a:lnTo>
                    <a:pt x="48" y="283"/>
                  </a:lnTo>
                  <a:lnTo>
                    <a:pt x="1" y="472"/>
                  </a:lnTo>
                  <a:lnTo>
                    <a:pt x="1" y="519"/>
                  </a:lnTo>
                  <a:lnTo>
                    <a:pt x="1" y="519"/>
                  </a:lnTo>
                  <a:lnTo>
                    <a:pt x="1" y="613"/>
                  </a:lnTo>
                  <a:lnTo>
                    <a:pt x="1" y="613"/>
                  </a:lnTo>
                  <a:lnTo>
                    <a:pt x="48" y="613"/>
                  </a:lnTo>
                  <a:lnTo>
                    <a:pt x="48" y="613"/>
                  </a:lnTo>
                  <a:lnTo>
                    <a:pt x="95" y="613"/>
                  </a:lnTo>
                  <a:lnTo>
                    <a:pt x="95" y="613"/>
                  </a:lnTo>
                  <a:lnTo>
                    <a:pt x="95" y="613"/>
                  </a:lnTo>
                  <a:lnTo>
                    <a:pt x="95" y="613"/>
                  </a:lnTo>
                  <a:lnTo>
                    <a:pt x="95" y="519"/>
                  </a:lnTo>
                  <a:lnTo>
                    <a:pt x="95" y="519"/>
                  </a:lnTo>
                  <a:lnTo>
                    <a:pt x="95" y="330"/>
                  </a:lnTo>
                  <a:lnTo>
                    <a:pt x="189" y="189"/>
                  </a:lnTo>
                  <a:lnTo>
                    <a:pt x="330" y="48"/>
                  </a:lnTo>
                  <a:lnTo>
                    <a:pt x="472" y="0"/>
                  </a:lnTo>
                  <a:lnTo>
                    <a:pt x="472" y="0"/>
                  </a:lnTo>
                  <a:lnTo>
                    <a:pt x="519" y="0"/>
                  </a:lnTo>
                  <a:lnTo>
                    <a:pt x="519" y="0"/>
                  </a:lnTo>
                  <a:lnTo>
                    <a:pt x="660" y="0"/>
                  </a:lnTo>
                  <a:lnTo>
                    <a:pt x="801" y="95"/>
                  </a:lnTo>
                  <a:lnTo>
                    <a:pt x="896" y="189"/>
                  </a:lnTo>
                  <a:lnTo>
                    <a:pt x="990" y="283"/>
                  </a:lnTo>
                  <a:lnTo>
                    <a:pt x="990" y="236"/>
                  </a:lnTo>
                  <a:lnTo>
                    <a:pt x="990" y="236"/>
                  </a:lnTo>
                  <a:lnTo>
                    <a:pt x="896" y="142"/>
                  </a:lnTo>
                  <a:lnTo>
                    <a:pt x="801" y="48"/>
                  </a:lnTo>
                  <a:lnTo>
                    <a:pt x="707" y="0"/>
                  </a:lnTo>
                  <a:lnTo>
                    <a:pt x="566" y="0"/>
                  </a:lnTo>
                  <a:lnTo>
                    <a:pt x="566"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2"/>
            <p:cNvSpPr/>
            <p:nvPr/>
          </p:nvSpPr>
          <p:spPr>
            <a:xfrm>
              <a:off x="1298400" y="1763325"/>
              <a:ext cx="17675" cy="24775"/>
            </a:xfrm>
            <a:custGeom>
              <a:avLst/>
              <a:gdLst/>
              <a:ahLst/>
              <a:cxnLst/>
              <a:rect l="l" t="t" r="r" b="b"/>
              <a:pathLst>
                <a:path w="707" h="991" extrusionOk="0">
                  <a:moveTo>
                    <a:pt x="330" y="1"/>
                  </a:moveTo>
                  <a:lnTo>
                    <a:pt x="377" y="48"/>
                  </a:lnTo>
                  <a:lnTo>
                    <a:pt x="471" y="95"/>
                  </a:lnTo>
                  <a:lnTo>
                    <a:pt x="565" y="189"/>
                  </a:lnTo>
                  <a:lnTo>
                    <a:pt x="612" y="331"/>
                  </a:lnTo>
                  <a:lnTo>
                    <a:pt x="660" y="472"/>
                  </a:lnTo>
                  <a:lnTo>
                    <a:pt x="612" y="660"/>
                  </a:lnTo>
                  <a:lnTo>
                    <a:pt x="518" y="802"/>
                  </a:lnTo>
                  <a:lnTo>
                    <a:pt x="377" y="896"/>
                  </a:lnTo>
                  <a:lnTo>
                    <a:pt x="188" y="943"/>
                  </a:lnTo>
                  <a:lnTo>
                    <a:pt x="0" y="896"/>
                  </a:lnTo>
                  <a:lnTo>
                    <a:pt x="0" y="943"/>
                  </a:lnTo>
                  <a:lnTo>
                    <a:pt x="188" y="990"/>
                  </a:lnTo>
                  <a:lnTo>
                    <a:pt x="424" y="943"/>
                  </a:lnTo>
                  <a:lnTo>
                    <a:pt x="565" y="802"/>
                  </a:lnTo>
                  <a:lnTo>
                    <a:pt x="707" y="660"/>
                  </a:lnTo>
                  <a:lnTo>
                    <a:pt x="707" y="472"/>
                  </a:lnTo>
                  <a:lnTo>
                    <a:pt x="707" y="283"/>
                  </a:lnTo>
                  <a:lnTo>
                    <a:pt x="612" y="189"/>
                  </a:lnTo>
                  <a:lnTo>
                    <a:pt x="518" y="48"/>
                  </a:lnTo>
                  <a:lnTo>
                    <a:pt x="377"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2"/>
            <p:cNvSpPr/>
            <p:nvPr/>
          </p:nvSpPr>
          <p:spPr>
            <a:xfrm>
              <a:off x="1298400" y="1763325"/>
              <a:ext cx="17675" cy="24775"/>
            </a:xfrm>
            <a:custGeom>
              <a:avLst/>
              <a:gdLst/>
              <a:ahLst/>
              <a:cxnLst/>
              <a:rect l="l" t="t" r="r" b="b"/>
              <a:pathLst>
                <a:path w="707" h="991" fill="none" extrusionOk="0">
                  <a:moveTo>
                    <a:pt x="377" y="1"/>
                  </a:moveTo>
                  <a:lnTo>
                    <a:pt x="377" y="1"/>
                  </a:lnTo>
                  <a:lnTo>
                    <a:pt x="377" y="1"/>
                  </a:lnTo>
                  <a:lnTo>
                    <a:pt x="377" y="1"/>
                  </a:lnTo>
                  <a:lnTo>
                    <a:pt x="330" y="1"/>
                  </a:lnTo>
                  <a:lnTo>
                    <a:pt x="330" y="1"/>
                  </a:lnTo>
                  <a:lnTo>
                    <a:pt x="377" y="48"/>
                  </a:lnTo>
                  <a:lnTo>
                    <a:pt x="377" y="48"/>
                  </a:lnTo>
                  <a:lnTo>
                    <a:pt x="471" y="95"/>
                  </a:lnTo>
                  <a:lnTo>
                    <a:pt x="565" y="189"/>
                  </a:lnTo>
                  <a:lnTo>
                    <a:pt x="612" y="331"/>
                  </a:lnTo>
                  <a:lnTo>
                    <a:pt x="660" y="472"/>
                  </a:lnTo>
                  <a:lnTo>
                    <a:pt x="660" y="472"/>
                  </a:lnTo>
                  <a:lnTo>
                    <a:pt x="612" y="660"/>
                  </a:lnTo>
                  <a:lnTo>
                    <a:pt x="518" y="802"/>
                  </a:lnTo>
                  <a:lnTo>
                    <a:pt x="377" y="896"/>
                  </a:lnTo>
                  <a:lnTo>
                    <a:pt x="188" y="943"/>
                  </a:lnTo>
                  <a:lnTo>
                    <a:pt x="188" y="943"/>
                  </a:lnTo>
                  <a:lnTo>
                    <a:pt x="0" y="896"/>
                  </a:lnTo>
                  <a:lnTo>
                    <a:pt x="0" y="896"/>
                  </a:lnTo>
                  <a:lnTo>
                    <a:pt x="0" y="943"/>
                  </a:lnTo>
                  <a:lnTo>
                    <a:pt x="0" y="943"/>
                  </a:lnTo>
                  <a:lnTo>
                    <a:pt x="188" y="990"/>
                  </a:lnTo>
                  <a:lnTo>
                    <a:pt x="188" y="990"/>
                  </a:lnTo>
                  <a:lnTo>
                    <a:pt x="424" y="943"/>
                  </a:lnTo>
                  <a:lnTo>
                    <a:pt x="565" y="802"/>
                  </a:lnTo>
                  <a:lnTo>
                    <a:pt x="707" y="660"/>
                  </a:lnTo>
                  <a:lnTo>
                    <a:pt x="707" y="472"/>
                  </a:lnTo>
                  <a:lnTo>
                    <a:pt x="707" y="472"/>
                  </a:lnTo>
                  <a:lnTo>
                    <a:pt x="707" y="283"/>
                  </a:lnTo>
                  <a:lnTo>
                    <a:pt x="612" y="189"/>
                  </a:lnTo>
                  <a:lnTo>
                    <a:pt x="518" y="48"/>
                  </a:lnTo>
                  <a:lnTo>
                    <a:pt x="37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2"/>
            <p:cNvSpPr/>
            <p:nvPr/>
          </p:nvSpPr>
          <p:spPr>
            <a:xfrm>
              <a:off x="1313700" y="2438200"/>
              <a:ext cx="25925" cy="25925"/>
            </a:xfrm>
            <a:custGeom>
              <a:avLst/>
              <a:gdLst/>
              <a:ahLst/>
              <a:cxnLst/>
              <a:rect l="l" t="t" r="r" b="b"/>
              <a:pathLst>
                <a:path w="1037" h="1037" extrusionOk="0">
                  <a:moveTo>
                    <a:pt x="519" y="48"/>
                  </a:moveTo>
                  <a:lnTo>
                    <a:pt x="707" y="95"/>
                  </a:lnTo>
                  <a:lnTo>
                    <a:pt x="848" y="189"/>
                  </a:lnTo>
                  <a:lnTo>
                    <a:pt x="943" y="330"/>
                  </a:lnTo>
                  <a:lnTo>
                    <a:pt x="990" y="519"/>
                  </a:lnTo>
                  <a:lnTo>
                    <a:pt x="943" y="707"/>
                  </a:lnTo>
                  <a:lnTo>
                    <a:pt x="848" y="848"/>
                  </a:lnTo>
                  <a:lnTo>
                    <a:pt x="707" y="943"/>
                  </a:lnTo>
                  <a:lnTo>
                    <a:pt x="519" y="990"/>
                  </a:lnTo>
                  <a:lnTo>
                    <a:pt x="377" y="943"/>
                  </a:lnTo>
                  <a:lnTo>
                    <a:pt x="189" y="848"/>
                  </a:lnTo>
                  <a:lnTo>
                    <a:pt x="95" y="707"/>
                  </a:lnTo>
                  <a:lnTo>
                    <a:pt x="48" y="519"/>
                  </a:lnTo>
                  <a:lnTo>
                    <a:pt x="95" y="330"/>
                  </a:lnTo>
                  <a:lnTo>
                    <a:pt x="189" y="189"/>
                  </a:lnTo>
                  <a:lnTo>
                    <a:pt x="330" y="95"/>
                  </a:lnTo>
                  <a:lnTo>
                    <a:pt x="519" y="48"/>
                  </a:lnTo>
                  <a:close/>
                  <a:moveTo>
                    <a:pt x="519" y="0"/>
                  </a:moveTo>
                  <a:lnTo>
                    <a:pt x="330" y="48"/>
                  </a:lnTo>
                  <a:lnTo>
                    <a:pt x="189" y="142"/>
                  </a:lnTo>
                  <a:lnTo>
                    <a:pt x="48" y="330"/>
                  </a:lnTo>
                  <a:lnTo>
                    <a:pt x="0" y="519"/>
                  </a:lnTo>
                  <a:lnTo>
                    <a:pt x="48" y="754"/>
                  </a:lnTo>
                  <a:lnTo>
                    <a:pt x="142" y="896"/>
                  </a:lnTo>
                  <a:lnTo>
                    <a:pt x="330" y="990"/>
                  </a:lnTo>
                  <a:lnTo>
                    <a:pt x="519" y="1037"/>
                  </a:lnTo>
                  <a:lnTo>
                    <a:pt x="754" y="1037"/>
                  </a:lnTo>
                  <a:lnTo>
                    <a:pt x="896" y="896"/>
                  </a:lnTo>
                  <a:lnTo>
                    <a:pt x="1037" y="754"/>
                  </a:lnTo>
                  <a:lnTo>
                    <a:pt x="1037" y="519"/>
                  </a:lnTo>
                  <a:lnTo>
                    <a:pt x="1037" y="330"/>
                  </a:lnTo>
                  <a:lnTo>
                    <a:pt x="896" y="142"/>
                  </a:lnTo>
                  <a:lnTo>
                    <a:pt x="754" y="48"/>
                  </a:lnTo>
                  <a:lnTo>
                    <a:pt x="519"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2"/>
            <p:cNvSpPr/>
            <p:nvPr/>
          </p:nvSpPr>
          <p:spPr>
            <a:xfrm>
              <a:off x="1314875" y="2439375"/>
              <a:ext cx="23575" cy="23575"/>
            </a:xfrm>
            <a:custGeom>
              <a:avLst/>
              <a:gdLst/>
              <a:ahLst/>
              <a:cxnLst/>
              <a:rect l="l" t="t" r="r" b="b"/>
              <a:pathLst>
                <a:path w="943" h="943" fill="none" extrusionOk="0">
                  <a:moveTo>
                    <a:pt x="472" y="943"/>
                  </a:moveTo>
                  <a:lnTo>
                    <a:pt x="472" y="943"/>
                  </a:lnTo>
                  <a:lnTo>
                    <a:pt x="330" y="896"/>
                  </a:lnTo>
                  <a:lnTo>
                    <a:pt x="142" y="801"/>
                  </a:lnTo>
                  <a:lnTo>
                    <a:pt x="48" y="660"/>
                  </a:lnTo>
                  <a:lnTo>
                    <a:pt x="1" y="472"/>
                  </a:lnTo>
                  <a:lnTo>
                    <a:pt x="1" y="472"/>
                  </a:lnTo>
                  <a:lnTo>
                    <a:pt x="48" y="283"/>
                  </a:lnTo>
                  <a:lnTo>
                    <a:pt x="142" y="142"/>
                  </a:lnTo>
                  <a:lnTo>
                    <a:pt x="283" y="48"/>
                  </a:lnTo>
                  <a:lnTo>
                    <a:pt x="472" y="1"/>
                  </a:lnTo>
                  <a:lnTo>
                    <a:pt x="472" y="1"/>
                  </a:lnTo>
                  <a:lnTo>
                    <a:pt x="472" y="1"/>
                  </a:lnTo>
                  <a:lnTo>
                    <a:pt x="472" y="1"/>
                  </a:lnTo>
                  <a:lnTo>
                    <a:pt x="660" y="48"/>
                  </a:lnTo>
                  <a:lnTo>
                    <a:pt x="801" y="142"/>
                  </a:lnTo>
                  <a:lnTo>
                    <a:pt x="896" y="283"/>
                  </a:lnTo>
                  <a:lnTo>
                    <a:pt x="943" y="472"/>
                  </a:lnTo>
                  <a:lnTo>
                    <a:pt x="943" y="472"/>
                  </a:lnTo>
                  <a:lnTo>
                    <a:pt x="943" y="472"/>
                  </a:lnTo>
                  <a:lnTo>
                    <a:pt x="896" y="660"/>
                  </a:lnTo>
                  <a:lnTo>
                    <a:pt x="801" y="801"/>
                  </a:lnTo>
                  <a:lnTo>
                    <a:pt x="660" y="896"/>
                  </a:lnTo>
                  <a:lnTo>
                    <a:pt x="472" y="943"/>
                  </a:lnTo>
                  <a:lnTo>
                    <a:pt x="472" y="943"/>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2"/>
            <p:cNvSpPr/>
            <p:nvPr/>
          </p:nvSpPr>
          <p:spPr>
            <a:xfrm>
              <a:off x="1313700" y="2438200"/>
              <a:ext cx="25925" cy="25925"/>
            </a:xfrm>
            <a:custGeom>
              <a:avLst/>
              <a:gdLst/>
              <a:ahLst/>
              <a:cxnLst/>
              <a:rect l="l" t="t" r="r" b="b"/>
              <a:pathLst>
                <a:path w="1037" h="1037" fill="none" extrusionOk="0">
                  <a:moveTo>
                    <a:pt x="519" y="0"/>
                  </a:moveTo>
                  <a:lnTo>
                    <a:pt x="519" y="0"/>
                  </a:lnTo>
                  <a:lnTo>
                    <a:pt x="330" y="48"/>
                  </a:lnTo>
                  <a:lnTo>
                    <a:pt x="189" y="142"/>
                  </a:lnTo>
                  <a:lnTo>
                    <a:pt x="48" y="330"/>
                  </a:lnTo>
                  <a:lnTo>
                    <a:pt x="0" y="519"/>
                  </a:lnTo>
                  <a:lnTo>
                    <a:pt x="0" y="519"/>
                  </a:lnTo>
                  <a:lnTo>
                    <a:pt x="48" y="754"/>
                  </a:lnTo>
                  <a:lnTo>
                    <a:pt x="142" y="896"/>
                  </a:lnTo>
                  <a:lnTo>
                    <a:pt x="330" y="990"/>
                  </a:lnTo>
                  <a:lnTo>
                    <a:pt x="519" y="1037"/>
                  </a:lnTo>
                  <a:lnTo>
                    <a:pt x="519" y="1037"/>
                  </a:lnTo>
                  <a:lnTo>
                    <a:pt x="519" y="1037"/>
                  </a:lnTo>
                  <a:lnTo>
                    <a:pt x="519" y="1037"/>
                  </a:lnTo>
                  <a:lnTo>
                    <a:pt x="754" y="1037"/>
                  </a:lnTo>
                  <a:lnTo>
                    <a:pt x="896" y="896"/>
                  </a:lnTo>
                  <a:lnTo>
                    <a:pt x="1037" y="754"/>
                  </a:lnTo>
                  <a:lnTo>
                    <a:pt x="1037" y="519"/>
                  </a:lnTo>
                  <a:lnTo>
                    <a:pt x="1037" y="519"/>
                  </a:lnTo>
                  <a:lnTo>
                    <a:pt x="1037" y="519"/>
                  </a:lnTo>
                  <a:lnTo>
                    <a:pt x="1037" y="330"/>
                  </a:lnTo>
                  <a:lnTo>
                    <a:pt x="896" y="142"/>
                  </a:lnTo>
                  <a:lnTo>
                    <a:pt x="754" y="48"/>
                  </a:lnTo>
                  <a:lnTo>
                    <a:pt x="519" y="0"/>
                  </a:lnTo>
                  <a:lnTo>
                    <a:pt x="519" y="0"/>
                  </a:lnTo>
                  <a:lnTo>
                    <a:pt x="5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2"/>
            <p:cNvSpPr/>
            <p:nvPr/>
          </p:nvSpPr>
          <p:spPr>
            <a:xfrm>
              <a:off x="1314875" y="2546550"/>
              <a:ext cx="23575" cy="23575"/>
            </a:xfrm>
            <a:custGeom>
              <a:avLst/>
              <a:gdLst/>
              <a:ahLst/>
              <a:cxnLst/>
              <a:rect l="l" t="t" r="r" b="b"/>
              <a:pathLst>
                <a:path w="943" h="943" extrusionOk="0">
                  <a:moveTo>
                    <a:pt x="472" y="1"/>
                  </a:moveTo>
                  <a:lnTo>
                    <a:pt x="283" y="48"/>
                  </a:lnTo>
                  <a:lnTo>
                    <a:pt x="142" y="142"/>
                  </a:lnTo>
                  <a:lnTo>
                    <a:pt x="48" y="283"/>
                  </a:lnTo>
                  <a:lnTo>
                    <a:pt x="1" y="472"/>
                  </a:lnTo>
                  <a:lnTo>
                    <a:pt x="48" y="660"/>
                  </a:lnTo>
                  <a:lnTo>
                    <a:pt x="142" y="802"/>
                  </a:lnTo>
                  <a:lnTo>
                    <a:pt x="330" y="896"/>
                  </a:lnTo>
                  <a:lnTo>
                    <a:pt x="472" y="943"/>
                  </a:lnTo>
                  <a:lnTo>
                    <a:pt x="660" y="896"/>
                  </a:lnTo>
                  <a:lnTo>
                    <a:pt x="801" y="802"/>
                  </a:lnTo>
                  <a:lnTo>
                    <a:pt x="896" y="660"/>
                  </a:lnTo>
                  <a:lnTo>
                    <a:pt x="943" y="472"/>
                  </a:lnTo>
                  <a:lnTo>
                    <a:pt x="896" y="283"/>
                  </a:lnTo>
                  <a:lnTo>
                    <a:pt x="801" y="142"/>
                  </a:lnTo>
                  <a:lnTo>
                    <a:pt x="660" y="48"/>
                  </a:lnTo>
                  <a:lnTo>
                    <a:pt x="472" y="1"/>
                  </a:lnTo>
                  <a:close/>
                </a:path>
              </a:pathLst>
            </a:custGeom>
            <a:solidFill>
              <a:srgbClr val="9D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2"/>
            <p:cNvSpPr/>
            <p:nvPr/>
          </p:nvSpPr>
          <p:spPr>
            <a:xfrm>
              <a:off x="1314875" y="2546550"/>
              <a:ext cx="23575" cy="23575"/>
            </a:xfrm>
            <a:custGeom>
              <a:avLst/>
              <a:gdLst/>
              <a:ahLst/>
              <a:cxnLst/>
              <a:rect l="l" t="t" r="r" b="b"/>
              <a:pathLst>
                <a:path w="943" h="943" fill="none" extrusionOk="0">
                  <a:moveTo>
                    <a:pt x="472" y="1"/>
                  </a:moveTo>
                  <a:lnTo>
                    <a:pt x="472" y="1"/>
                  </a:lnTo>
                  <a:lnTo>
                    <a:pt x="472" y="1"/>
                  </a:lnTo>
                  <a:lnTo>
                    <a:pt x="472" y="1"/>
                  </a:lnTo>
                  <a:lnTo>
                    <a:pt x="283" y="48"/>
                  </a:lnTo>
                  <a:lnTo>
                    <a:pt x="142" y="142"/>
                  </a:lnTo>
                  <a:lnTo>
                    <a:pt x="48" y="283"/>
                  </a:lnTo>
                  <a:lnTo>
                    <a:pt x="1" y="472"/>
                  </a:lnTo>
                  <a:lnTo>
                    <a:pt x="1" y="472"/>
                  </a:lnTo>
                  <a:lnTo>
                    <a:pt x="48" y="660"/>
                  </a:lnTo>
                  <a:lnTo>
                    <a:pt x="142" y="802"/>
                  </a:lnTo>
                  <a:lnTo>
                    <a:pt x="330" y="896"/>
                  </a:lnTo>
                  <a:lnTo>
                    <a:pt x="472" y="943"/>
                  </a:lnTo>
                  <a:lnTo>
                    <a:pt x="472" y="943"/>
                  </a:lnTo>
                  <a:lnTo>
                    <a:pt x="472" y="943"/>
                  </a:lnTo>
                  <a:lnTo>
                    <a:pt x="472" y="943"/>
                  </a:lnTo>
                  <a:lnTo>
                    <a:pt x="660" y="896"/>
                  </a:lnTo>
                  <a:lnTo>
                    <a:pt x="801" y="802"/>
                  </a:lnTo>
                  <a:lnTo>
                    <a:pt x="896" y="660"/>
                  </a:lnTo>
                  <a:lnTo>
                    <a:pt x="943" y="472"/>
                  </a:lnTo>
                  <a:lnTo>
                    <a:pt x="943" y="472"/>
                  </a:lnTo>
                  <a:lnTo>
                    <a:pt x="943" y="472"/>
                  </a:lnTo>
                  <a:lnTo>
                    <a:pt x="896" y="283"/>
                  </a:lnTo>
                  <a:lnTo>
                    <a:pt x="801" y="142"/>
                  </a:lnTo>
                  <a:lnTo>
                    <a:pt x="660" y="48"/>
                  </a:lnTo>
                  <a:lnTo>
                    <a:pt x="47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2"/>
            <p:cNvSpPr/>
            <p:nvPr/>
          </p:nvSpPr>
          <p:spPr>
            <a:xfrm>
              <a:off x="1313700" y="2545375"/>
              <a:ext cx="25925" cy="25950"/>
            </a:xfrm>
            <a:custGeom>
              <a:avLst/>
              <a:gdLst/>
              <a:ahLst/>
              <a:cxnLst/>
              <a:rect l="l" t="t" r="r" b="b"/>
              <a:pathLst>
                <a:path w="1037" h="1038" extrusionOk="0">
                  <a:moveTo>
                    <a:pt x="519" y="48"/>
                  </a:moveTo>
                  <a:lnTo>
                    <a:pt x="707" y="95"/>
                  </a:lnTo>
                  <a:lnTo>
                    <a:pt x="848" y="189"/>
                  </a:lnTo>
                  <a:lnTo>
                    <a:pt x="943" y="330"/>
                  </a:lnTo>
                  <a:lnTo>
                    <a:pt x="990" y="519"/>
                  </a:lnTo>
                  <a:lnTo>
                    <a:pt x="943" y="707"/>
                  </a:lnTo>
                  <a:lnTo>
                    <a:pt x="848" y="849"/>
                  </a:lnTo>
                  <a:lnTo>
                    <a:pt x="707" y="943"/>
                  </a:lnTo>
                  <a:lnTo>
                    <a:pt x="519" y="990"/>
                  </a:lnTo>
                  <a:lnTo>
                    <a:pt x="377" y="943"/>
                  </a:lnTo>
                  <a:lnTo>
                    <a:pt x="189" y="849"/>
                  </a:lnTo>
                  <a:lnTo>
                    <a:pt x="95" y="707"/>
                  </a:lnTo>
                  <a:lnTo>
                    <a:pt x="48" y="519"/>
                  </a:lnTo>
                  <a:lnTo>
                    <a:pt x="95" y="330"/>
                  </a:lnTo>
                  <a:lnTo>
                    <a:pt x="189" y="189"/>
                  </a:lnTo>
                  <a:lnTo>
                    <a:pt x="330" y="95"/>
                  </a:lnTo>
                  <a:lnTo>
                    <a:pt x="519" y="48"/>
                  </a:lnTo>
                  <a:close/>
                  <a:moveTo>
                    <a:pt x="519" y="1"/>
                  </a:moveTo>
                  <a:lnTo>
                    <a:pt x="330" y="48"/>
                  </a:lnTo>
                  <a:lnTo>
                    <a:pt x="189" y="142"/>
                  </a:lnTo>
                  <a:lnTo>
                    <a:pt x="48" y="330"/>
                  </a:lnTo>
                  <a:lnTo>
                    <a:pt x="0" y="519"/>
                  </a:lnTo>
                  <a:lnTo>
                    <a:pt x="48" y="707"/>
                  </a:lnTo>
                  <a:lnTo>
                    <a:pt x="142" y="896"/>
                  </a:lnTo>
                  <a:lnTo>
                    <a:pt x="330" y="990"/>
                  </a:lnTo>
                  <a:lnTo>
                    <a:pt x="519" y="1037"/>
                  </a:lnTo>
                  <a:lnTo>
                    <a:pt x="754" y="990"/>
                  </a:lnTo>
                  <a:lnTo>
                    <a:pt x="896" y="896"/>
                  </a:lnTo>
                  <a:lnTo>
                    <a:pt x="1037" y="707"/>
                  </a:lnTo>
                  <a:lnTo>
                    <a:pt x="1037" y="519"/>
                  </a:lnTo>
                  <a:lnTo>
                    <a:pt x="1037" y="330"/>
                  </a:lnTo>
                  <a:lnTo>
                    <a:pt x="896" y="142"/>
                  </a:lnTo>
                  <a:lnTo>
                    <a:pt x="754" y="48"/>
                  </a:lnTo>
                  <a:lnTo>
                    <a:pt x="51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2"/>
            <p:cNvSpPr/>
            <p:nvPr/>
          </p:nvSpPr>
          <p:spPr>
            <a:xfrm>
              <a:off x="1314875" y="2546550"/>
              <a:ext cx="23575" cy="23575"/>
            </a:xfrm>
            <a:custGeom>
              <a:avLst/>
              <a:gdLst/>
              <a:ahLst/>
              <a:cxnLst/>
              <a:rect l="l" t="t" r="r" b="b"/>
              <a:pathLst>
                <a:path w="943" h="943" fill="none" extrusionOk="0">
                  <a:moveTo>
                    <a:pt x="472" y="943"/>
                  </a:moveTo>
                  <a:lnTo>
                    <a:pt x="472" y="943"/>
                  </a:lnTo>
                  <a:lnTo>
                    <a:pt x="330" y="896"/>
                  </a:lnTo>
                  <a:lnTo>
                    <a:pt x="142" y="802"/>
                  </a:lnTo>
                  <a:lnTo>
                    <a:pt x="48" y="660"/>
                  </a:lnTo>
                  <a:lnTo>
                    <a:pt x="1" y="472"/>
                  </a:lnTo>
                  <a:lnTo>
                    <a:pt x="1" y="472"/>
                  </a:lnTo>
                  <a:lnTo>
                    <a:pt x="48" y="283"/>
                  </a:lnTo>
                  <a:lnTo>
                    <a:pt x="142" y="142"/>
                  </a:lnTo>
                  <a:lnTo>
                    <a:pt x="283" y="48"/>
                  </a:lnTo>
                  <a:lnTo>
                    <a:pt x="472" y="1"/>
                  </a:lnTo>
                  <a:lnTo>
                    <a:pt x="472" y="1"/>
                  </a:lnTo>
                  <a:lnTo>
                    <a:pt x="472" y="1"/>
                  </a:lnTo>
                  <a:lnTo>
                    <a:pt x="472" y="1"/>
                  </a:lnTo>
                  <a:lnTo>
                    <a:pt x="660" y="48"/>
                  </a:lnTo>
                  <a:lnTo>
                    <a:pt x="801" y="142"/>
                  </a:lnTo>
                  <a:lnTo>
                    <a:pt x="896" y="283"/>
                  </a:lnTo>
                  <a:lnTo>
                    <a:pt x="943" y="472"/>
                  </a:lnTo>
                  <a:lnTo>
                    <a:pt x="943" y="472"/>
                  </a:lnTo>
                  <a:lnTo>
                    <a:pt x="943" y="472"/>
                  </a:lnTo>
                  <a:lnTo>
                    <a:pt x="896" y="660"/>
                  </a:lnTo>
                  <a:lnTo>
                    <a:pt x="801" y="802"/>
                  </a:lnTo>
                  <a:lnTo>
                    <a:pt x="660" y="896"/>
                  </a:lnTo>
                  <a:lnTo>
                    <a:pt x="472" y="943"/>
                  </a:lnTo>
                  <a:lnTo>
                    <a:pt x="472" y="943"/>
                  </a:lnTo>
                  <a:lnTo>
                    <a:pt x="472" y="94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2"/>
            <p:cNvSpPr/>
            <p:nvPr/>
          </p:nvSpPr>
          <p:spPr>
            <a:xfrm>
              <a:off x="1313700" y="2545375"/>
              <a:ext cx="25925" cy="25950"/>
            </a:xfrm>
            <a:custGeom>
              <a:avLst/>
              <a:gdLst/>
              <a:ahLst/>
              <a:cxnLst/>
              <a:rect l="l" t="t" r="r" b="b"/>
              <a:pathLst>
                <a:path w="1037" h="1038" fill="none" extrusionOk="0">
                  <a:moveTo>
                    <a:pt x="519" y="1"/>
                  </a:moveTo>
                  <a:lnTo>
                    <a:pt x="519" y="1"/>
                  </a:lnTo>
                  <a:lnTo>
                    <a:pt x="330" y="48"/>
                  </a:lnTo>
                  <a:lnTo>
                    <a:pt x="189" y="142"/>
                  </a:lnTo>
                  <a:lnTo>
                    <a:pt x="48" y="330"/>
                  </a:lnTo>
                  <a:lnTo>
                    <a:pt x="0" y="519"/>
                  </a:lnTo>
                  <a:lnTo>
                    <a:pt x="0" y="519"/>
                  </a:lnTo>
                  <a:lnTo>
                    <a:pt x="48" y="707"/>
                  </a:lnTo>
                  <a:lnTo>
                    <a:pt x="142" y="896"/>
                  </a:lnTo>
                  <a:lnTo>
                    <a:pt x="330" y="990"/>
                  </a:lnTo>
                  <a:lnTo>
                    <a:pt x="519" y="1037"/>
                  </a:lnTo>
                  <a:lnTo>
                    <a:pt x="519" y="1037"/>
                  </a:lnTo>
                  <a:lnTo>
                    <a:pt x="519" y="1037"/>
                  </a:lnTo>
                  <a:lnTo>
                    <a:pt x="519" y="1037"/>
                  </a:lnTo>
                  <a:lnTo>
                    <a:pt x="754" y="990"/>
                  </a:lnTo>
                  <a:lnTo>
                    <a:pt x="896" y="896"/>
                  </a:lnTo>
                  <a:lnTo>
                    <a:pt x="1037" y="707"/>
                  </a:lnTo>
                  <a:lnTo>
                    <a:pt x="1037" y="519"/>
                  </a:lnTo>
                  <a:lnTo>
                    <a:pt x="1037" y="519"/>
                  </a:lnTo>
                  <a:lnTo>
                    <a:pt x="1037" y="519"/>
                  </a:lnTo>
                  <a:lnTo>
                    <a:pt x="1037" y="330"/>
                  </a:lnTo>
                  <a:lnTo>
                    <a:pt x="896" y="142"/>
                  </a:lnTo>
                  <a:lnTo>
                    <a:pt x="754" y="48"/>
                  </a:lnTo>
                  <a:lnTo>
                    <a:pt x="519" y="1"/>
                  </a:lnTo>
                  <a:lnTo>
                    <a:pt x="519" y="1"/>
                  </a:lnTo>
                  <a:lnTo>
                    <a:pt x="51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2"/>
            <p:cNvSpPr/>
            <p:nvPr/>
          </p:nvSpPr>
          <p:spPr>
            <a:xfrm>
              <a:off x="1452675" y="1392325"/>
              <a:ext cx="197900" cy="294475"/>
            </a:xfrm>
            <a:custGeom>
              <a:avLst/>
              <a:gdLst/>
              <a:ahLst/>
              <a:cxnLst/>
              <a:rect l="l" t="t" r="r" b="b"/>
              <a:pathLst>
                <a:path w="7916" h="11779" extrusionOk="0">
                  <a:moveTo>
                    <a:pt x="1084" y="1"/>
                  </a:moveTo>
                  <a:lnTo>
                    <a:pt x="990" y="48"/>
                  </a:lnTo>
                  <a:lnTo>
                    <a:pt x="943" y="95"/>
                  </a:lnTo>
                  <a:lnTo>
                    <a:pt x="754" y="1838"/>
                  </a:lnTo>
                  <a:lnTo>
                    <a:pt x="519" y="3534"/>
                  </a:lnTo>
                  <a:lnTo>
                    <a:pt x="95" y="5843"/>
                  </a:lnTo>
                  <a:lnTo>
                    <a:pt x="1" y="6596"/>
                  </a:lnTo>
                  <a:lnTo>
                    <a:pt x="1" y="6926"/>
                  </a:lnTo>
                  <a:lnTo>
                    <a:pt x="189" y="7350"/>
                  </a:lnTo>
                  <a:lnTo>
                    <a:pt x="425" y="7774"/>
                  </a:lnTo>
                  <a:lnTo>
                    <a:pt x="1037" y="8622"/>
                  </a:lnTo>
                  <a:lnTo>
                    <a:pt x="1791" y="9470"/>
                  </a:lnTo>
                  <a:lnTo>
                    <a:pt x="2592" y="10271"/>
                  </a:lnTo>
                  <a:lnTo>
                    <a:pt x="2969" y="10601"/>
                  </a:lnTo>
                  <a:lnTo>
                    <a:pt x="3393" y="10931"/>
                  </a:lnTo>
                  <a:lnTo>
                    <a:pt x="3817" y="11166"/>
                  </a:lnTo>
                  <a:lnTo>
                    <a:pt x="4241" y="11402"/>
                  </a:lnTo>
                  <a:lnTo>
                    <a:pt x="4617" y="11590"/>
                  </a:lnTo>
                  <a:lnTo>
                    <a:pt x="4994" y="11731"/>
                  </a:lnTo>
                  <a:lnTo>
                    <a:pt x="5371" y="11779"/>
                  </a:lnTo>
                  <a:lnTo>
                    <a:pt x="5701" y="11731"/>
                  </a:lnTo>
                  <a:lnTo>
                    <a:pt x="5984" y="11637"/>
                  </a:lnTo>
                  <a:lnTo>
                    <a:pt x="6219" y="11496"/>
                  </a:lnTo>
                  <a:lnTo>
                    <a:pt x="6408" y="11260"/>
                  </a:lnTo>
                  <a:lnTo>
                    <a:pt x="6596" y="11025"/>
                  </a:lnTo>
                  <a:lnTo>
                    <a:pt x="6737" y="10695"/>
                  </a:lnTo>
                  <a:lnTo>
                    <a:pt x="6832" y="10365"/>
                  </a:lnTo>
                  <a:lnTo>
                    <a:pt x="6973" y="9659"/>
                  </a:lnTo>
                  <a:lnTo>
                    <a:pt x="7020" y="8858"/>
                  </a:lnTo>
                  <a:lnTo>
                    <a:pt x="7020" y="8151"/>
                  </a:lnTo>
                  <a:lnTo>
                    <a:pt x="6926" y="7115"/>
                  </a:lnTo>
                  <a:lnTo>
                    <a:pt x="6926" y="7020"/>
                  </a:lnTo>
                  <a:lnTo>
                    <a:pt x="6926" y="6549"/>
                  </a:lnTo>
                  <a:lnTo>
                    <a:pt x="7067" y="5466"/>
                  </a:lnTo>
                  <a:lnTo>
                    <a:pt x="7303" y="4382"/>
                  </a:lnTo>
                  <a:lnTo>
                    <a:pt x="7585" y="3299"/>
                  </a:lnTo>
                  <a:lnTo>
                    <a:pt x="7915" y="2262"/>
                  </a:lnTo>
                  <a:lnTo>
                    <a:pt x="3157" y="802"/>
                  </a:lnTo>
                  <a:lnTo>
                    <a:pt x="1744" y="331"/>
                  </a:lnTo>
                  <a:lnTo>
                    <a:pt x="1320" y="142"/>
                  </a:lnTo>
                  <a:lnTo>
                    <a:pt x="1084"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2"/>
            <p:cNvSpPr/>
            <p:nvPr/>
          </p:nvSpPr>
          <p:spPr>
            <a:xfrm>
              <a:off x="1484475" y="1406475"/>
              <a:ext cx="166100" cy="163725"/>
            </a:xfrm>
            <a:custGeom>
              <a:avLst/>
              <a:gdLst/>
              <a:ahLst/>
              <a:cxnLst/>
              <a:rect l="l" t="t" r="r" b="b"/>
              <a:pathLst>
                <a:path w="6644" h="6549" extrusionOk="0">
                  <a:moveTo>
                    <a:pt x="1" y="0"/>
                  </a:moveTo>
                  <a:lnTo>
                    <a:pt x="48" y="283"/>
                  </a:lnTo>
                  <a:lnTo>
                    <a:pt x="142" y="942"/>
                  </a:lnTo>
                  <a:lnTo>
                    <a:pt x="330" y="1932"/>
                  </a:lnTo>
                  <a:lnTo>
                    <a:pt x="472" y="2497"/>
                  </a:lnTo>
                  <a:lnTo>
                    <a:pt x="707" y="3110"/>
                  </a:lnTo>
                  <a:lnTo>
                    <a:pt x="990" y="3675"/>
                  </a:lnTo>
                  <a:lnTo>
                    <a:pt x="1320" y="4287"/>
                  </a:lnTo>
                  <a:lnTo>
                    <a:pt x="1697" y="4806"/>
                  </a:lnTo>
                  <a:lnTo>
                    <a:pt x="2168" y="5324"/>
                  </a:lnTo>
                  <a:lnTo>
                    <a:pt x="2733" y="5748"/>
                  </a:lnTo>
                  <a:lnTo>
                    <a:pt x="3063" y="5936"/>
                  </a:lnTo>
                  <a:lnTo>
                    <a:pt x="3393" y="6125"/>
                  </a:lnTo>
                  <a:lnTo>
                    <a:pt x="3722" y="6266"/>
                  </a:lnTo>
                  <a:lnTo>
                    <a:pt x="4099" y="6360"/>
                  </a:lnTo>
                  <a:lnTo>
                    <a:pt x="4523" y="6454"/>
                  </a:lnTo>
                  <a:lnTo>
                    <a:pt x="4947" y="6502"/>
                  </a:lnTo>
                  <a:lnTo>
                    <a:pt x="5324" y="6549"/>
                  </a:lnTo>
                  <a:lnTo>
                    <a:pt x="5701" y="6502"/>
                  </a:lnTo>
                  <a:lnTo>
                    <a:pt x="5701" y="6454"/>
                  </a:lnTo>
                  <a:lnTo>
                    <a:pt x="5654" y="5983"/>
                  </a:lnTo>
                  <a:lnTo>
                    <a:pt x="5842" y="4900"/>
                  </a:lnTo>
                  <a:lnTo>
                    <a:pt x="6031" y="3816"/>
                  </a:lnTo>
                  <a:lnTo>
                    <a:pt x="6313" y="2733"/>
                  </a:lnTo>
                  <a:lnTo>
                    <a:pt x="6643" y="1696"/>
                  </a:lnTo>
                  <a:lnTo>
                    <a:pt x="1885" y="189"/>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2"/>
            <p:cNvSpPr/>
            <p:nvPr/>
          </p:nvSpPr>
          <p:spPr>
            <a:xfrm>
              <a:off x="1663500" y="1128500"/>
              <a:ext cx="80100" cy="184950"/>
            </a:xfrm>
            <a:custGeom>
              <a:avLst/>
              <a:gdLst/>
              <a:ahLst/>
              <a:cxnLst/>
              <a:rect l="l" t="t" r="r" b="b"/>
              <a:pathLst>
                <a:path w="3204" h="7398" extrusionOk="0">
                  <a:moveTo>
                    <a:pt x="0" y="1"/>
                  </a:moveTo>
                  <a:lnTo>
                    <a:pt x="1414" y="3770"/>
                  </a:lnTo>
                  <a:lnTo>
                    <a:pt x="2450" y="6314"/>
                  </a:lnTo>
                  <a:lnTo>
                    <a:pt x="2827" y="7115"/>
                  </a:lnTo>
                  <a:lnTo>
                    <a:pt x="2968" y="7350"/>
                  </a:lnTo>
                  <a:lnTo>
                    <a:pt x="3015" y="7397"/>
                  </a:lnTo>
                  <a:lnTo>
                    <a:pt x="3063" y="7256"/>
                  </a:lnTo>
                  <a:lnTo>
                    <a:pt x="3157" y="6926"/>
                  </a:lnTo>
                  <a:lnTo>
                    <a:pt x="3204" y="6455"/>
                  </a:lnTo>
                  <a:lnTo>
                    <a:pt x="3204" y="5843"/>
                  </a:lnTo>
                  <a:lnTo>
                    <a:pt x="3204" y="5183"/>
                  </a:lnTo>
                  <a:lnTo>
                    <a:pt x="3157" y="4429"/>
                  </a:lnTo>
                  <a:lnTo>
                    <a:pt x="3015" y="3629"/>
                  </a:lnTo>
                  <a:lnTo>
                    <a:pt x="2827" y="2828"/>
                  </a:lnTo>
                  <a:lnTo>
                    <a:pt x="2686" y="2451"/>
                  </a:lnTo>
                  <a:lnTo>
                    <a:pt x="2544" y="2074"/>
                  </a:lnTo>
                  <a:lnTo>
                    <a:pt x="2356" y="1744"/>
                  </a:lnTo>
                  <a:lnTo>
                    <a:pt x="2120" y="1461"/>
                  </a:lnTo>
                  <a:lnTo>
                    <a:pt x="1885" y="1226"/>
                  </a:lnTo>
                  <a:lnTo>
                    <a:pt x="1649" y="990"/>
                  </a:lnTo>
                  <a:lnTo>
                    <a:pt x="1178" y="613"/>
                  </a:lnTo>
                  <a:lnTo>
                    <a:pt x="707" y="331"/>
                  </a:lnTo>
                  <a:lnTo>
                    <a:pt x="330" y="142"/>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2"/>
            <p:cNvSpPr/>
            <p:nvPr/>
          </p:nvSpPr>
          <p:spPr>
            <a:xfrm>
              <a:off x="1432650" y="1102600"/>
              <a:ext cx="321550" cy="427550"/>
            </a:xfrm>
            <a:custGeom>
              <a:avLst/>
              <a:gdLst/>
              <a:ahLst/>
              <a:cxnLst/>
              <a:rect l="l" t="t" r="r" b="b"/>
              <a:pathLst>
                <a:path w="12862" h="17102" extrusionOk="0">
                  <a:moveTo>
                    <a:pt x="6219" y="1"/>
                  </a:moveTo>
                  <a:lnTo>
                    <a:pt x="5560" y="48"/>
                  </a:lnTo>
                  <a:lnTo>
                    <a:pt x="4853" y="142"/>
                  </a:lnTo>
                  <a:lnTo>
                    <a:pt x="4194" y="330"/>
                  </a:lnTo>
                  <a:lnTo>
                    <a:pt x="3534" y="613"/>
                  </a:lnTo>
                  <a:lnTo>
                    <a:pt x="2874" y="943"/>
                  </a:lnTo>
                  <a:lnTo>
                    <a:pt x="2309" y="1320"/>
                  </a:lnTo>
                  <a:lnTo>
                    <a:pt x="1744" y="1791"/>
                  </a:lnTo>
                  <a:lnTo>
                    <a:pt x="1273" y="2262"/>
                  </a:lnTo>
                  <a:lnTo>
                    <a:pt x="849" y="2827"/>
                  </a:lnTo>
                  <a:lnTo>
                    <a:pt x="519" y="3440"/>
                  </a:lnTo>
                  <a:lnTo>
                    <a:pt x="236" y="4099"/>
                  </a:lnTo>
                  <a:lnTo>
                    <a:pt x="48" y="4806"/>
                  </a:lnTo>
                  <a:lnTo>
                    <a:pt x="1" y="5324"/>
                  </a:lnTo>
                  <a:lnTo>
                    <a:pt x="1" y="5937"/>
                  </a:lnTo>
                  <a:lnTo>
                    <a:pt x="48" y="6643"/>
                  </a:lnTo>
                  <a:lnTo>
                    <a:pt x="142" y="7397"/>
                  </a:lnTo>
                  <a:lnTo>
                    <a:pt x="330" y="8198"/>
                  </a:lnTo>
                  <a:lnTo>
                    <a:pt x="519" y="9046"/>
                  </a:lnTo>
                  <a:lnTo>
                    <a:pt x="707" y="9894"/>
                  </a:lnTo>
                  <a:lnTo>
                    <a:pt x="990" y="10742"/>
                  </a:lnTo>
                  <a:lnTo>
                    <a:pt x="1273" y="11590"/>
                  </a:lnTo>
                  <a:lnTo>
                    <a:pt x="1602" y="12391"/>
                  </a:lnTo>
                  <a:lnTo>
                    <a:pt x="1932" y="13145"/>
                  </a:lnTo>
                  <a:lnTo>
                    <a:pt x="2262" y="13851"/>
                  </a:lnTo>
                  <a:lnTo>
                    <a:pt x="2639" y="14511"/>
                  </a:lnTo>
                  <a:lnTo>
                    <a:pt x="2969" y="15076"/>
                  </a:lnTo>
                  <a:lnTo>
                    <a:pt x="3346" y="15500"/>
                  </a:lnTo>
                  <a:lnTo>
                    <a:pt x="3722" y="15830"/>
                  </a:lnTo>
                  <a:lnTo>
                    <a:pt x="4288" y="16160"/>
                  </a:lnTo>
                  <a:lnTo>
                    <a:pt x="4853" y="16489"/>
                  </a:lnTo>
                  <a:lnTo>
                    <a:pt x="5466" y="16725"/>
                  </a:lnTo>
                  <a:lnTo>
                    <a:pt x="6078" y="16913"/>
                  </a:lnTo>
                  <a:lnTo>
                    <a:pt x="6690" y="17008"/>
                  </a:lnTo>
                  <a:lnTo>
                    <a:pt x="7303" y="17102"/>
                  </a:lnTo>
                  <a:lnTo>
                    <a:pt x="7915" y="17102"/>
                  </a:lnTo>
                  <a:lnTo>
                    <a:pt x="8528" y="17055"/>
                  </a:lnTo>
                  <a:lnTo>
                    <a:pt x="9140" y="16913"/>
                  </a:lnTo>
                  <a:lnTo>
                    <a:pt x="9706" y="16725"/>
                  </a:lnTo>
                  <a:lnTo>
                    <a:pt x="10271" y="16489"/>
                  </a:lnTo>
                  <a:lnTo>
                    <a:pt x="10789" y="16160"/>
                  </a:lnTo>
                  <a:lnTo>
                    <a:pt x="11260" y="15783"/>
                  </a:lnTo>
                  <a:lnTo>
                    <a:pt x="11731" y="15359"/>
                  </a:lnTo>
                  <a:lnTo>
                    <a:pt x="12108" y="14841"/>
                  </a:lnTo>
                  <a:lnTo>
                    <a:pt x="12438" y="14228"/>
                  </a:lnTo>
                  <a:lnTo>
                    <a:pt x="12579" y="13898"/>
                  </a:lnTo>
                  <a:lnTo>
                    <a:pt x="12673" y="13569"/>
                  </a:lnTo>
                  <a:lnTo>
                    <a:pt x="12768" y="13192"/>
                  </a:lnTo>
                  <a:lnTo>
                    <a:pt x="12815" y="12768"/>
                  </a:lnTo>
                  <a:lnTo>
                    <a:pt x="12862" y="11873"/>
                  </a:lnTo>
                  <a:lnTo>
                    <a:pt x="12815" y="10930"/>
                  </a:lnTo>
                  <a:lnTo>
                    <a:pt x="12721" y="9894"/>
                  </a:lnTo>
                  <a:lnTo>
                    <a:pt x="12532" y="8857"/>
                  </a:lnTo>
                  <a:lnTo>
                    <a:pt x="12297" y="7774"/>
                  </a:lnTo>
                  <a:lnTo>
                    <a:pt x="12014" y="6690"/>
                  </a:lnTo>
                  <a:lnTo>
                    <a:pt x="11684" y="5654"/>
                  </a:lnTo>
                  <a:lnTo>
                    <a:pt x="11354" y="4617"/>
                  </a:lnTo>
                  <a:lnTo>
                    <a:pt x="10930" y="3675"/>
                  </a:lnTo>
                  <a:lnTo>
                    <a:pt x="10554" y="2827"/>
                  </a:lnTo>
                  <a:lnTo>
                    <a:pt x="10130" y="2073"/>
                  </a:lnTo>
                  <a:lnTo>
                    <a:pt x="9706" y="1461"/>
                  </a:lnTo>
                  <a:lnTo>
                    <a:pt x="9234" y="990"/>
                  </a:lnTo>
                  <a:lnTo>
                    <a:pt x="9046" y="801"/>
                  </a:lnTo>
                  <a:lnTo>
                    <a:pt x="8858" y="660"/>
                  </a:lnTo>
                  <a:lnTo>
                    <a:pt x="8245" y="377"/>
                  </a:lnTo>
                  <a:lnTo>
                    <a:pt x="7586" y="142"/>
                  </a:lnTo>
                  <a:lnTo>
                    <a:pt x="6926" y="48"/>
                  </a:lnTo>
                  <a:lnTo>
                    <a:pt x="6219"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2"/>
            <p:cNvSpPr/>
            <p:nvPr/>
          </p:nvSpPr>
          <p:spPr>
            <a:xfrm>
              <a:off x="1616375" y="1319300"/>
              <a:ext cx="8275" cy="35375"/>
            </a:xfrm>
            <a:custGeom>
              <a:avLst/>
              <a:gdLst/>
              <a:ahLst/>
              <a:cxnLst/>
              <a:rect l="l" t="t" r="r" b="b"/>
              <a:pathLst>
                <a:path w="331" h="1415" extrusionOk="0">
                  <a:moveTo>
                    <a:pt x="142" y="1"/>
                  </a:moveTo>
                  <a:lnTo>
                    <a:pt x="142" y="48"/>
                  </a:lnTo>
                  <a:lnTo>
                    <a:pt x="237" y="425"/>
                  </a:lnTo>
                  <a:lnTo>
                    <a:pt x="284" y="755"/>
                  </a:lnTo>
                  <a:lnTo>
                    <a:pt x="284" y="943"/>
                  </a:lnTo>
                  <a:lnTo>
                    <a:pt x="237" y="1085"/>
                  </a:lnTo>
                  <a:lnTo>
                    <a:pt x="142" y="1226"/>
                  </a:lnTo>
                  <a:lnTo>
                    <a:pt x="1" y="1367"/>
                  </a:lnTo>
                  <a:lnTo>
                    <a:pt x="1" y="1414"/>
                  </a:lnTo>
                  <a:lnTo>
                    <a:pt x="189" y="1273"/>
                  </a:lnTo>
                  <a:lnTo>
                    <a:pt x="284" y="1132"/>
                  </a:lnTo>
                  <a:lnTo>
                    <a:pt x="331" y="943"/>
                  </a:lnTo>
                  <a:lnTo>
                    <a:pt x="331" y="755"/>
                  </a:lnTo>
                  <a:lnTo>
                    <a:pt x="331" y="566"/>
                  </a:lnTo>
                  <a:lnTo>
                    <a:pt x="284" y="378"/>
                  </a:lnTo>
                  <a:lnTo>
                    <a:pt x="1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2"/>
            <p:cNvSpPr/>
            <p:nvPr/>
          </p:nvSpPr>
          <p:spPr>
            <a:xfrm>
              <a:off x="1595175" y="1309900"/>
              <a:ext cx="28300" cy="38875"/>
            </a:xfrm>
            <a:custGeom>
              <a:avLst/>
              <a:gdLst/>
              <a:ahLst/>
              <a:cxnLst/>
              <a:rect l="l" t="t" r="r" b="b"/>
              <a:pathLst>
                <a:path w="1132" h="1555" extrusionOk="0">
                  <a:moveTo>
                    <a:pt x="425" y="0"/>
                  </a:moveTo>
                  <a:lnTo>
                    <a:pt x="284" y="47"/>
                  </a:lnTo>
                  <a:lnTo>
                    <a:pt x="189" y="94"/>
                  </a:lnTo>
                  <a:lnTo>
                    <a:pt x="95" y="236"/>
                  </a:lnTo>
                  <a:lnTo>
                    <a:pt x="48" y="330"/>
                  </a:lnTo>
                  <a:lnTo>
                    <a:pt x="1" y="613"/>
                  </a:lnTo>
                  <a:lnTo>
                    <a:pt x="1" y="895"/>
                  </a:lnTo>
                  <a:lnTo>
                    <a:pt x="142" y="1178"/>
                  </a:lnTo>
                  <a:lnTo>
                    <a:pt x="284" y="1413"/>
                  </a:lnTo>
                  <a:lnTo>
                    <a:pt x="378" y="1508"/>
                  </a:lnTo>
                  <a:lnTo>
                    <a:pt x="519" y="1555"/>
                  </a:lnTo>
                  <a:lnTo>
                    <a:pt x="755" y="1555"/>
                  </a:lnTo>
                  <a:lnTo>
                    <a:pt x="896" y="1508"/>
                  </a:lnTo>
                  <a:lnTo>
                    <a:pt x="990" y="1461"/>
                  </a:lnTo>
                  <a:lnTo>
                    <a:pt x="1037" y="1319"/>
                  </a:lnTo>
                  <a:lnTo>
                    <a:pt x="1085" y="1225"/>
                  </a:lnTo>
                  <a:lnTo>
                    <a:pt x="1132" y="942"/>
                  </a:lnTo>
                  <a:lnTo>
                    <a:pt x="1085" y="660"/>
                  </a:lnTo>
                  <a:lnTo>
                    <a:pt x="990" y="377"/>
                  </a:lnTo>
                  <a:lnTo>
                    <a:pt x="849" y="141"/>
                  </a:lnTo>
                  <a:lnTo>
                    <a:pt x="6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2"/>
            <p:cNvSpPr/>
            <p:nvPr/>
          </p:nvSpPr>
          <p:spPr>
            <a:xfrm>
              <a:off x="1692950" y="1298100"/>
              <a:ext cx="21225" cy="28300"/>
            </a:xfrm>
            <a:custGeom>
              <a:avLst/>
              <a:gdLst/>
              <a:ahLst/>
              <a:cxnLst/>
              <a:rect l="l" t="t" r="r" b="b"/>
              <a:pathLst>
                <a:path w="849" h="1132" extrusionOk="0">
                  <a:moveTo>
                    <a:pt x="0" y="1"/>
                  </a:moveTo>
                  <a:lnTo>
                    <a:pt x="94" y="378"/>
                  </a:lnTo>
                  <a:lnTo>
                    <a:pt x="142" y="566"/>
                  </a:lnTo>
                  <a:lnTo>
                    <a:pt x="236" y="755"/>
                  </a:lnTo>
                  <a:lnTo>
                    <a:pt x="330" y="943"/>
                  </a:lnTo>
                  <a:lnTo>
                    <a:pt x="471" y="1037"/>
                  </a:lnTo>
                  <a:lnTo>
                    <a:pt x="660" y="1132"/>
                  </a:lnTo>
                  <a:lnTo>
                    <a:pt x="848" y="1132"/>
                  </a:lnTo>
                  <a:lnTo>
                    <a:pt x="848" y="1085"/>
                  </a:lnTo>
                  <a:lnTo>
                    <a:pt x="707" y="1085"/>
                  </a:lnTo>
                  <a:lnTo>
                    <a:pt x="518" y="990"/>
                  </a:lnTo>
                  <a:lnTo>
                    <a:pt x="424" y="849"/>
                  </a:lnTo>
                  <a:lnTo>
                    <a:pt x="330" y="755"/>
                  </a:lnTo>
                  <a:lnTo>
                    <a:pt x="142" y="378"/>
                  </a:lnTo>
                  <a:lnTo>
                    <a:pt x="47" y="48"/>
                  </a:lnTo>
                  <a:lnTo>
                    <a:pt x="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2"/>
            <p:cNvSpPr/>
            <p:nvPr/>
          </p:nvSpPr>
          <p:spPr>
            <a:xfrm>
              <a:off x="1694125" y="1281625"/>
              <a:ext cx="28275" cy="40075"/>
            </a:xfrm>
            <a:custGeom>
              <a:avLst/>
              <a:gdLst/>
              <a:ahLst/>
              <a:cxnLst/>
              <a:rect l="l" t="t" r="r" b="b"/>
              <a:pathLst>
                <a:path w="1131" h="1603" extrusionOk="0">
                  <a:moveTo>
                    <a:pt x="377" y="0"/>
                  </a:moveTo>
                  <a:lnTo>
                    <a:pt x="236" y="48"/>
                  </a:lnTo>
                  <a:lnTo>
                    <a:pt x="142" y="95"/>
                  </a:lnTo>
                  <a:lnTo>
                    <a:pt x="95" y="189"/>
                  </a:lnTo>
                  <a:lnTo>
                    <a:pt x="0" y="424"/>
                  </a:lnTo>
                  <a:lnTo>
                    <a:pt x="0" y="707"/>
                  </a:lnTo>
                  <a:lnTo>
                    <a:pt x="47" y="990"/>
                  </a:lnTo>
                  <a:lnTo>
                    <a:pt x="189" y="1272"/>
                  </a:lnTo>
                  <a:lnTo>
                    <a:pt x="330" y="1461"/>
                  </a:lnTo>
                  <a:lnTo>
                    <a:pt x="424" y="1555"/>
                  </a:lnTo>
                  <a:lnTo>
                    <a:pt x="566" y="1555"/>
                  </a:lnTo>
                  <a:lnTo>
                    <a:pt x="660" y="1602"/>
                  </a:lnTo>
                  <a:lnTo>
                    <a:pt x="801" y="1555"/>
                  </a:lnTo>
                  <a:lnTo>
                    <a:pt x="895" y="1508"/>
                  </a:lnTo>
                  <a:lnTo>
                    <a:pt x="990" y="1414"/>
                  </a:lnTo>
                  <a:lnTo>
                    <a:pt x="1084" y="1320"/>
                  </a:lnTo>
                  <a:lnTo>
                    <a:pt x="1131" y="1178"/>
                  </a:lnTo>
                  <a:lnTo>
                    <a:pt x="1131" y="896"/>
                  </a:lnTo>
                  <a:lnTo>
                    <a:pt x="1084" y="613"/>
                  </a:lnTo>
                  <a:lnTo>
                    <a:pt x="942" y="330"/>
                  </a:lnTo>
                  <a:lnTo>
                    <a:pt x="754" y="142"/>
                  </a:lnTo>
                  <a:lnTo>
                    <a:pt x="660" y="48"/>
                  </a:lnTo>
                  <a:lnTo>
                    <a:pt x="518" y="48"/>
                  </a:lnTo>
                  <a:lnTo>
                    <a:pt x="3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2"/>
            <p:cNvSpPr/>
            <p:nvPr/>
          </p:nvSpPr>
          <p:spPr>
            <a:xfrm>
              <a:off x="1572800" y="1263950"/>
              <a:ext cx="38900" cy="33000"/>
            </a:xfrm>
            <a:custGeom>
              <a:avLst/>
              <a:gdLst/>
              <a:ahLst/>
              <a:cxnLst/>
              <a:rect l="l" t="t" r="r" b="b"/>
              <a:pathLst>
                <a:path w="1556" h="1320" extrusionOk="0">
                  <a:moveTo>
                    <a:pt x="943" y="1"/>
                  </a:moveTo>
                  <a:lnTo>
                    <a:pt x="708" y="48"/>
                  </a:lnTo>
                  <a:lnTo>
                    <a:pt x="519" y="189"/>
                  </a:lnTo>
                  <a:lnTo>
                    <a:pt x="378" y="331"/>
                  </a:lnTo>
                  <a:lnTo>
                    <a:pt x="189" y="472"/>
                  </a:lnTo>
                  <a:lnTo>
                    <a:pt x="95" y="660"/>
                  </a:lnTo>
                  <a:lnTo>
                    <a:pt x="1" y="896"/>
                  </a:lnTo>
                  <a:lnTo>
                    <a:pt x="1" y="1037"/>
                  </a:lnTo>
                  <a:lnTo>
                    <a:pt x="48" y="1131"/>
                  </a:lnTo>
                  <a:lnTo>
                    <a:pt x="142" y="1273"/>
                  </a:lnTo>
                  <a:lnTo>
                    <a:pt x="236" y="1320"/>
                  </a:lnTo>
                  <a:lnTo>
                    <a:pt x="378" y="1320"/>
                  </a:lnTo>
                  <a:lnTo>
                    <a:pt x="519" y="1273"/>
                  </a:lnTo>
                  <a:lnTo>
                    <a:pt x="1037" y="896"/>
                  </a:lnTo>
                  <a:lnTo>
                    <a:pt x="1320" y="707"/>
                  </a:lnTo>
                  <a:lnTo>
                    <a:pt x="1461" y="613"/>
                  </a:lnTo>
                  <a:lnTo>
                    <a:pt x="1556" y="425"/>
                  </a:lnTo>
                  <a:lnTo>
                    <a:pt x="1556" y="331"/>
                  </a:lnTo>
                  <a:lnTo>
                    <a:pt x="1508" y="236"/>
                  </a:lnTo>
                  <a:lnTo>
                    <a:pt x="1461" y="142"/>
                  </a:lnTo>
                  <a:lnTo>
                    <a:pt x="1367" y="48"/>
                  </a:lnTo>
                  <a:lnTo>
                    <a:pt x="11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2"/>
            <p:cNvSpPr/>
            <p:nvPr/>
          </p:nvSpPr>
          <p:spPr>
            <a:xfrm>
              <a:off x="1674100" y="1236875"/>
              <a:ext cx="44775" cy="22400"/>
            </a:xfrm>
            <a:custGeom>
              <a:avLst/>
              <a:gdLst/>
              <a:ahLst/>
              <a:cxnLst/>
              <a:rect l="l" t="t" r="r" b="b"/>
              <a:pathLst>
                <a:path w="1791" h="896" extrusionOk="0">
                  <a:moveTo>
                    <a:pt x="566" y="0"/>
                  </a:moveTo>
                  <a:lnTo>
                    <a:pt x="377" y="94"/>
                  </a:lnTo>
                  <a:lnTo>
                    <a:pt x="189" y="189"/>
                  </a:lnTo>
                  <a:lnTo>
                    <a:pt x="48" y="377"/>
                  </a:lnTo>
                  <a:lnTo>
                    <a:pt x="0" y="471"/>
                  </a:lnTo>
                  <a:lnTo>
                    <a:pt x="0" y="566"/>
                  </a:lnTo>
                  <a:lnTo>
                    <a:pt x="48" y="707"/>
                  </a:lnTo>
                  <a:lnTo>
                    <a:pt x="142" y="754"/>
                  </a:lnTo>
                  <a:lnTo>
                    <a:pt x="283" y="848"/>
                  </a:lnTo>
                  <a:lnTo>
                    <a:pt x="472" y="895"/>
                  </a:lnTo>
                  <a:lnTo>
                    <a:pt x="1461" y="895"/>
                  </a:lnTo>
                  <a:lnTo>
                    <a:pt x="1602" y="848"/>
                  </a:lnTo>
                  <a:lnTo>
                    <a:pt x="1696" y="801"/>
                  </a:lnTo>
                  <a:lnTo>
                    <a:pt x="1743" y="660"/>
                  </a:lnTo>
                  <a:lnTo>
                    <a:pt x="1791" y="518"/>
                  </a:lnTo>
                  <a:lnTo>
                    <a:pt x="1743" y="377"/>
                  </a:lnTo>
                  <a:lnTo>
                    <a:pt x="1649" y="283"/>
                  </a:lnTo>
                  <a:lnTo>
                    <a:pt x="1461" y="142"/>
                  </a:lnTo>
                  <a:lnTo>
                    <a:pt x="1272" y="47"/>
                  </a:lnTo>
                  <a:lnTo>
                    <a:pt x="10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2"/>
            <p:cNvSpPr/>
            <p:nvPr/>
          </p:nvSpPr>
          <p:spPr>
            <a:xfrm>
              <a:off x="1636400" y="1427675"/>
              <a:ext cx="24775" cy="10625"/>
            </a:xfrm>
            <a:custGeom>
              <a:avLst/>
              <a:gdLst/>
              <a:ahLst/>
              <a:cxnLst/>
              <a:rect l="l" t="t" r="r" b="b"/>
              <a:pathLst>
                <a:path w="991" h="425" extrusionOk="0">
                  <a:moveTo>
                    <a:pt x="990" y="0"/>
                  </a:moveTo>
                  <a:lnTo>
                    <a:pt x="802" y="142"/>
                  </a:lnTo>
                  <a:lnTo>
                    <a:pt x="519" y="236"/>
                  </a:lnTo>
                  <a:lnTo>
                    <a:pt x="378" y="236"/>
                  </a:lnTo>
                  <a:lnTo>
                    <a:pt x="284" y="189"/>
                  </a:lnTo>
                  <a:lnTo>
                    <a:pt x="48" y="47"/>
                  </a:lnTo>
                  <a:lnTo>
                    <a:pt x="1" y="94"/>
                  </a:lnTo>
                  <a:lnTo>
                    <a:pt x="48" y="236"/>
                  </a:lnTo>
                  <a:lnTo>
                    <a:pt x="189" y="330"/>
                  </a:lnTo>
                  <a:lnTo>
                    <a:pt x="331" y="377"/>
                  </a:lnTo>
                  <a:lnTo>
                    <a:pt x="472" y="424"/>
                  </a:lnTo>
                  <a:lnTo>
                    <a:pt x="660" y="377"/>
                  </a:lnTo>
                  <a:lnTo>
                    <a:pt x="802" y="283"/>
                  </a:lnTo>
                  <a:lnTo>
                    <a:pt x="943" y="142"/>
                  </a:lnTo>
                  <a:lnTo>
                    <a:pt x="9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2"/>
            <p:cNvSpPr/>
            <p:nvPr/>
          </p:nvSpPr>
          <p:spPr>
            <a:xfrm>
              <a:off x="1641125" y="1247475"/>
              <a:ext cx="68325" cy="153125"/>
            </a:xfrm>
            <a:custGeom>
              <a:avLst/>
              <a:gdLst/>
              <a:ahLst/>
              <a:cxnLst/>
              <a:rect l="l" t="t" r="r" b="b"/>
              <a:pathLst>
                <a:path w="2733" h="6125" extrusionOk="0">
                  <a:moveTo>
                    <a:pt x="754" y="0"/>
                  </a:moveTo>
                  <a:lnTo>
                    <a:pt x="754" y="47"/>
                  </a:lnTo>
                  <a:lnTo>
                    <a:pt x="1084" y="1178"/>
                  </a:lnTo>
                  <a:lnTo>
                    <a:pt x="1508" y="2309"/>
                  </a:lnTo>
                  <a:lnTo>
                    <a:pt x="1932" y="3392"/>
                  </a:lnTo>
                  <a:lnTo>
                    <a:pt x="2309" y="4570"/>
                  </a:lnTo>
                  <a:lnTo>
                    <a:pt x="1885" y="4523"/>
                  </a:lnTo>
                  <a:lnTo>
                    <a:pt x="1508" y="4523"/>
                  </a:lnTo>
                  <a:lnTo>
                    <a:pt x="1508" y="4711"/>
                  </a:lnTo>
                  <a:lnTo>
                    <a:pt x="1649" y="5088"/>
                  </a:lnTo>
                  <a:lnTo>
                    <a:pt x="1885" y="5748"/>
                  </a:lnTo>
                  <a:lnTo>
                    <a:pt x="1414" y="5889"/>
                  </a:lnTo>
                  <a:lnTo>
                    <a:pt x="943" y="5889"/>
                  </a:lnTo>
                  <a:lnTo>
                    <a:pt x="519" y="5842"/>
                  </a:lnTo>
                  <a:lnTo>
                    <a:pt x="47" y="5654"/>
                  </a:lnTo>
                  <a:lnTo>
                    <a:pt x="0" y="5654"/>
                  </a:lnTo>
                  <a:lnTo>
                    <a:pt x="0" y="5701"/>
                  </a:lnTo>
                  <a:lnTo>
                    <a:pt x="283" y="5889"/>
                  </a:lnTo>
                  <a:lnTo>
                    <a:pt x="566" y="6078"/>
                  </a:lnTo>
                  <a:lnTo>
                    <a:pt x="943" y="6125"/>
                  </a:lnTo>
                  <a:lnTo>
                    <a:pt x="1555" y="6125"/>
                  </a:lnTo>
                  <a:lnTo>
                    <a:pt x="1885" y="6030"/>
                  </a:lnTo>
                  <a:lnTo>
                    <a:pt x="1979" y="5983"/>
                  </a:lnTo>
                  <a:lnTo>
                    <a:pt x="2073" y="5936"/>
                  </a:lnTo>
                  <a:lnTo>
                    <a:pt x="2120" y="5889"/>
                  </a:lnTo>
                  <a:lnTo>
                    <a:pt x="2167" y="5795"/>
                  </a:lnTo>
                  <a:lnTo>
                    <a:pt x="2167" y="5748"/>
                  </a:lnTo>
                  <a:lnTo>
                    <a:pt x="2167" y="5701"/>
                  </a:lnTo>
                  <a:lnTo>
                    <a:pt x="1979" y="5088"/>
                  </a:lnTo>
                  <a:lnTo>
                    <a:pt x="1885" y="4806"/>
                  </a:lnTo>
                  <a:lnTo>
                    <a:pt x="2403" y="4853"/>
                  </a:lnTo>
                  <a:lnTo>
                    <a:pt x="2733" y="4853"/>
                  </a:lnTo>
                  <a:lnTo>
                    <a:pt x="2733" y="4806"/>
                  </a:lnTo>
                  <a:lnTo>
                    <a:pt x="2356" y="3534"/>
                  </a:lnTo>
                  <a:lnTo>
                    <a:pt x="1885" y="2356"/>
                  </a:lnTo>
                  <a:lnTo>
                    <a:pt x="1367" y="1178"/>
                  </a:lnTo>
                  <a:lnTo>
                    <a:pt x="8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2"/>
            <p:cNvSpPr/>
            <p:nvPr/>
          </p:nvSpPr>
          <p:spPr>
            <a:xfrm>
              <a:off x="1638775" y="1389975"/>
              <a:ext cx="42425" cy="29475"/>
            </a:xfrm>
            <a:custGeom>
              <a:avLst/>
              <a:gdLst/>
              <a:ahLst/>
              <a:cxnLst/>
              <a:rect l="l" t="t" r="r" b="b"/>
              <a:pathLst>
                <a:path w="1697" h="1179" extrusionOk="0">
                  <a:moveTo>
                    <a:pt x="47" y="1"/>
                  </a:moveTo>
                  <a:lnTo>
                    <a:pt x="0" y="236"/>
                  </a:lnTo>
                  <a:lnTo>
                    <a:pt x="0" y="472"/>
                  </a:lnTo>
                  <a:lnTo>
                    <a:pt x="47" y="754"/>
                  </a:lnTo>
                  <a:lnTo>
                    <a:pt x="141" y="943"/>
                  </a:lnTo>
                  <a:lnTo>
                    <a:pt x="189" y="1037"/>
                  </a:lnTo>
                  <a:lnTo>
                    <a:pt x="283" y="1131"/>
                  </a:lnTo>
                  <a:lnTo>
                    <a:pt x="377" y="1131"/>
                  </a:lnTo>
                  <a:lnTo>
                    <a:pt x="518" y="1178"/>
                  </a:lnTo>
                  <a:lnTo>
                    <a:pt x="801" y="1131"/>
                  </a:lnTo>
                  <a:lnTo>
                    <a:pt x="1084" y="990"/>
                  </a:lnTo>
                  <a:lnTo>
                    <a:pt x="1272" y="802"/>
                  </a:lnTo>
                  <a:lnTo>
                    <a:pt x="1461" y="613"/>
                  </a:lnTo>
                  <a:lnTo>
                    <a:pt x="1602" y="425"/>
                  </a:lnTo>
                  <a:lnTo>
                    <a:pt x="1696" y="189"/>
                  </a:lnTo>
                  <a:lnTo>
                    <a:pt x="1272" y="236"/>
                  </a:lnTo>
                  <a:lnTo>
                    <a:pt x="848" y="236"/>
                  </a:lnTo>
                  <a:lnTo>
                    <a:pt x="471" y="142"/>
                  </a:lnTo>
                  <a:lnTo>
                    <a:pt x="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2"/>
            <p:cNvSpPr/>
            <p:nvPr/>
          </p:nvSpPr>
          <p:spPr>
            <a:xfrm>
              <a:off x="1638775" y="1401750"/>
              <a:ext cx="27100" cy="17700"/>
            </a:xfrm>
            <a:custGeom>
              <a:avLst/>
              <a:gdLst/>
              <a:ahLst/>
              <a:cxnLst/>
              <a:rect l="l" t="t" r="r" b="b"/>
              <a:pathLst>
                <a:path w="1084" h="708" extrusionOk="0">
                  <a:moveTo>
                    <a:pt x="0" y="1"/>
                  </a:moveTo>
                  <a:lnTo>
                    <a:pt x="47" y="283"/>
                  </a:lnTo>
                  <a:lnTo>
                    <a:pt x="141" y="472"/>
                  </a:lnTo>
                  <a:lnTo>
                    <a:pt x="189" y="566"/>
                  </a:lnTo>
                  <a:lnTo>
                    <a:pt x="283" y="660"/>
                  </a:lnTo>
                  <a:lnTo>
                    <a:pt x="377" y="660"/>
                  </a:lnTo>
                  <a:lnTo>
                    <a:pt x="518" y="707"/>
                  </a:lnTo>
                  <a:lnTo>
                    <a:pt x="801" y="660"/>
                  </a:lnTo>
                  <a:lnTo>
                    <a:pt x="1084" y="519"/>
                  </a:lnTo>
                  <a:lnTo>
                    <a:pt x="989" y="378"/>
                  </a:lnTo>
                  <a:lnTo>
                    <a:pt x="895" y="283"/>
                  </a:lnTo>
                  <a:lnTo>
                    <a:pt x="613" y="95"/>
                  </a:lnTo>
                  <a:lnTo>
                    <a:pt x="330" y="1"/>
                  </a:lnTo>
                  <a:close/>
                </a:path>
              </a:pathLst>
            </a:custGeom>
            <a:solidFill>
              <a:srgbClr val="FF99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2"/>
            <p:cNvSpPr/>
            <p:nvPr/>
          </p:nvSpPr>
          <p:spPr>
            <a:xfrm>
              <a:off x="1393775" y="1047250"/>
              <a:ext cx="329825" cy="316850"/>
            </a:xfrm>
            <a:custGeom>
              <a:avLst/>
              <a:gdLst/>
              <a:ahLst/>
              <a:cxnLst/>
              <a:rect l="l" t="t" r="r" b="b"/>
              <a:pathLst>
                <a:path w="13193" h="12674" extrusionOk="0">
                  <a:moveTo>
                    <a:pt x="10789" y="0"/>
                  </a:moveTo>
                  <a:lnTo>
                    <a:pt x="10365" y="47"/>
                  </a:lnTo>
                  <a:lnTo>
                    <a:pt x="9989" y="142"/>
                  </a:lnTo>
                  <a:lnTo>
                    <a:pt x="9612" y="236"/>
                  </a:lnTo>
                  <a:lnTo>
                    <a:pt x="8905" y="566"/>
                  </a:lnTo>
                  <a:lnTo>
                    <a:pt x="8245" y="943"/>
                  </a:lnTo>
                  <a:lnTo>
                    <a:pt x="7774" y="1272"/>
                  </a:lnTo>
                  <a:lnTo>
                    <a:pt x="7303" y="1649"/>
                  </a:lnTo>
                  <a:lnTo>
                    <a:pt x="6549" y="1649"/>
                  </a:lnTo>
                  <a:lnTo>
                    <a:pt x="5749" y="1696"/>
                  </a:lnTo>
                  <a:lnTo>
                    <a:pt x="5277" y="1791"/>
                  </a:lnTo>
                  <a:lnTo>
                    <a:pt x="4806" y="1885"/>
                  </a:lnTo>
                  <a:lnTo>
                    <a:pt x="4335" y="2026"/>
                  </a:lnTo>
                  <a:lnTo>
                    <a:pt x="3817" y="2215"/>
                  </a:lnTo>
                  <a:lnTo>
                    <a:pt x="3346" y="2450"/>
                  </a:lnTo>
                  <a:lnTo>
                    <a:pt x="2922" y="2733"/>
                  </a:lnTo>
                  <a:lnTo>
                    <a:pt x="2545" y="3110"/>
                  </a:lnTo>
                  <a:lnTo>
                    <a:pt x="2215" y="3534"/>
                  </a:lnTo>
                  <a:lnTo>
                    <a:pt x="1933" y="4052"/>
                  </a:lnTo>
                  <a:lnTo>
                    <a:pt x="1744" y="4617"/>
                  </a:lnTo>
                  <a:lnTo>
                    <a:pt x="1320" y="4806"/>
                  </a:lnTo>
                  <a:lnTo>
                    <a:pt x="943" y="5041"/>
                  </a:lnTo>
                  <a:lnTo>
                    <a:pt x="613" y="5324"/>
                  </a:lnTo>
                  <a:lnTo>
                    <a:pt x="331" y="5654"/>
                  </a:lnTo>
                  <a:lnTo>
                    <a:pt x="142" y="6078"/>
                  </a:lnTo>
                  <a:lnTo>
                    <a:pt x="1" y="6502"/>
                  </a:lnTo>
                  <a:lnTo>
                    <a:pt x="1" y="6926"/>
                  </a:lnTo>
                  <a:lnTo>
                    <a:pt x="1" y="7397"/>
                  </a:lnTo>
                  <a:lnTo>
                    <a:pt x="95" y="7821"/>
                  </a:lnTo>
                  <a:lnTo>
                    <a:pt x="237" y="8292"/>
                  </a:lnTo>
                  <a:lnTo>
                    <a:pt x="378" y="8763"/>
                  </a:lnTo>
                  <a:lnTo>
                    <a:pt x="613" y="9187"/>
                  </a:lnTo>
                  <a:lnTo>
                    <a:pt x="1085" y="10129"/>
                  </a:lnTo>
                  <a:lnTo>
                    <a:pt x="1603" y="10977"/>
                  </a:lnTo>
                  <a:lnTo>
                    <a:pt x="2168" y="11684"/>
                  </a:lnTo>
                  <a:lnTo>
                    <a:pt x="2451" y="12014"/>
                  </a:lnTo>
                  <a:lnTo>
                    <a:pt x="2733" y="12249"/>
                  </a:lnTo>
                  <a:lnTo>
                    <a:pt x="3016" y="12438"/>
                  </a:lnTo>
                  <a:lnTo>
                    <a:pt x="3252" y="12579"/>
                  </a:lnTo>
                  <a:lnTo>
                    <a:pt x="3487" y="12673"/>
                  </a:lnTo>
                  <a:lnTo>
                    <a:pt x="3676" y="12673"/>
                  </a:lnTo>
                  <a:lnTo>
                    <a:pt x="3864" y="12579"/>
                  </a:lnTo>
                  <a:lnTo>
                    <a:pt x="4053" y="12438"/>
                  </a:lnTo>
                  <a:lnTo>
                    <a:pt x="4147" y="12249"/>
                  </a:lnTo>
                  <a:lnTo>
                    <a:pt x="4241" y="12014"/>
                  </a:lnTo>
                  <a:lnTo>
                    <a:pt x="4335" y="11731"/>
                  </a:lnTo>
                  <a:lnTo>
                    <a:pt x="4335" y="11448"/>
                  </a:lnTo>
                  <a:lnTo>
                    <a:pt x="4382" y="10883"/>
                  </a:lnTo>
                  <a:lnTo>
                    <a:pt x="4335" y="10318"/>
                  </a:lnTo>
                  <a:lnTo>
                    <a:pt x="4241" y="9799"/>
                  </a:lnTo>
                  <a:lnTo>
                    <a:pt x="4147" y="9328"/>
                  </a:lnTo>
                  <a:lnTo>
                    <a:pt x="4477" y="9187"/>
                  </a:lnTo>
                  <a:lnTo>
                    <a:pt x="4759" y="8951"/>
                  </a:lnTo>
                  <a:lnTo>
                    <a:pt x="5136" y="8622"/>
                  </a:lnTo>
                  <a:lnTo>
                    <a:pt x="5513" y="8151"/>
                  </a:lnTo>
                  <a:lnTo>
                    <a:pt x="5701" y="7868"/>
                  </a:lnTo>
                  <a:lnTo>
                    <a:pt x="5890" y="7585"/>
                  </a:lnTo>
                  <a:lnTo>
                    <a:pt x="6031" y="7208"/>
                  </a:lnTo>
                  <a:lnTo>
                    <a:pt x="6173" y="6784"/>
                  </a:lnTo>
                  <a:lnTo>
                    <a:pt x="6314" y="6360"/>
                  </a:lnTo>
                  <a:lnTo>
                    <a:pt x="6408" y="5842"/>
                  </a:lnTo>
                  <a:lnTo>
                    <a:pt x="6879" y="5983"/>
                  </a:lnTo>
                  <a:lnTo>
                    <a:pt x="7397" y="6125"/>
                  </a:lnTo>
                  <a:lnTo>
                    <a:pt x="8010" y="6266"/>
                  </a:lnTo>
                  <a:lnTo>
                    <a:pt x="8764" y="6360"/>
                  </a:lnTo>
                  <a:lnTo>
                    <a:pt x="9565" y="6407"/>
                  </a:lnTo>
                  <a:lnTo>
                    <a:pt x="9941" y="6407"/>
                  </a:lnTo>
                  <a:lnTo>
                    <a:pt x="10318" y="6313"/>
                  </a:lnTo>
                  <a:lnTo>
                    <a:pt x="10742" y="6266"/>
                  </a:lnTo>
                  <a:lnTo>
                    <a:pt x="11119" y="6125"/>
                  </a:lnTo>
                  <a:lnTo>
                    <a:pt x="11637" y="5889"/>
                  </a:lnTo>
                  <a:lnTo>
                    <a:pt x="12061" y="5559"/>
                  </a:lnTo>
                  <a:lnTo>
                    <a:pt x="12438" y="5183"/>
                  </a:lnTo>
                  <a:lnTo>
                    <a:pt x="12721" y="4759"/>
                  </a:lnTo>
                  <a:lnTo>
                    <a:pt x="12909" y="4335"/>
                  </a:lnTo>
                  <a:lnTo>
                    <a:pt x="13098" y="3863"/>
                  </a:lnTo>
                  <a:lnTo>
                    <a:pt x="13145" y="3392"/>
                  </a:lnTo>
                  <a:lnTo>
                    <a:pt x="13192" y="2921"/>
                  </a:lnTo>
                  <a:lnTo>
                    <a:pt x="13145" y="2450"/>
                  </a:lnTo>
                  <a:lnTo>
                    <a:pt x="13098" y="2026"/>
                  </a:lnTo>
                  <a:lnTo>
                    <a:pt x="12956" y="1555"/>
                  </a:lnTo>
                  <a:lnTo>
                    <a:pt x="12815" y="1178"/>
                  </a:lnTo>
                  <a:lnTo>
                    <a:pt x="12627" y="848"/>
                  </a:lnTo>
                  <a:lnTo>
                    <a:pt x="12391" y="566"/>
                  </a:lnTo>
                  <a:lnTo>
                    <a:pt x="12156" y="330"/>
                  </a:lnTo>
                  <a:lnTo>
                    <a:pt x="11920" y="189"/>
                  </a:lnTo>
                  <a:lnTo>
                    <a:pt x="11543" y="47"/>
                  </a:lnTo>
                  <a:lnTo>
                    <a:pt x="1116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2"/>
            <p:cNvSpPr/>
            <p:nvPr/>
          </p:nvSpPr>
          <p:spPr>
            <a:xfrm>
              <a:off x="1488000" y="1173275"/>
              <a:ext cx="70700" cy="121325"/>
            </a:xfrm>
            <a:custGeom>
              <a:avLst/>
              <a:gdLst/>
              <a:ahLst/>
              <a:cxnLst/>
              <a:rect l="l" t="t" r="r" b="b"/>
              <a:pathLst>
                <a:path w="2828" h="4853" extrusionOk="0">
                  <a:moveTo>
                    <a:pt x="2356" y="0"/>
                  </a:moveTo>
                  <a:lnTo>
                    <a:pt x="2309" y="47"/>
                  </a:lnTo>
                  <a:lnTo>
                    <a:pt x="2451" y="424"/>
                  </a:lnTo>
                  <a:lnTo>
                    <a:pt x="2545" y="754"/>
                  </a:lnTo>
                  <a:lnTo>
                    <a:pt x="2592" y="1131"/>
                  </a:lnTo>
                  <a:lnTo>
                    <a:pt x="2592" y="1508"/>
                  </a:lnTo>
                  <a:lnTo>
                    <a:pt x="2545" y="1885"/>
                  </a:lnTo>
                  <a:lnTo>
                    <a:pt x="2451" y="2262"/>
                  </a:lnTo>
                  <a:lnTo>
                    <a:pt x="2356" y="2638"/>
                  </a:lnTo>
                  <a:lnTo>
                    <a:pt x="2168" y="2968"/>
                  </a:lnTo>
                  <a:lnTo>
                    <a:pt x="1980" y="3251"/>
                  </a:lnTo>
                  <a:lnTo>
                    <a:pt x="1744" y="3534"/>
                  </a:lnTo>
                  <a:lnTo>
                    <a:pt x="1508" y="3816"/>
                  </a:lnTo>
                  <a:lnTo>
                    <a:pt x="1226" y="4052"/>
                  </a:lnTo>
                  <a:lnTo>
                    <a:pt x="943" y="4240"/>
                  </a:lnTo>
                  <a:lnTo>
                    <a:pt x="660" y="4429"/>
                  </a:lnTo>
                  <a:lnTo>
                    <a:pt x="331" y="4617"/>
                  </a:lnTo>
                  <a:lnTo>
                    <a:pt x="1" y="4758"/>
                  </a:lnTo>
                  <a:lnTo>
                    <a:pt x="1" y="4806"/>
                  </a:lnTo>
                  <a:lnTo>
                    <a:pt x="48" y="4853"/>
                  </a:lnTo>
                  <a:lnTo>
                    <a:pt x="425" y="4758"/>
                  </a:lnTo>
                  <a:lnTo>
                    <a:pt x="802" y="4664"/>
                  </a:lnTo>
                  <a:lnTo>
                    <a:pt x="1179" y="4523"/>
                  </a:lnTo>
                  <a:lnTo>
                    <a:pt x="1508" y="4334"/>
                  </a:lnTo>
                  <a:lnTo>
                    <a:pt x="1791" y="4052"/>
                  </a:lnTo>
                  <a:lnTo>
                    <a:pt x="2074" y="3816"/>
                  </a:lnTo>
                  <a:lnTo>
                    <a:pt x="2309" y="3486"/>
                  </a:lnTo>
                  <a:lnTo>
                    <a:pt x="2498" y="3157"/>
                  </a:lnTo>
                  <a:lnTo>
                    <a:pt x="2639" y="2733"/>
                  </a:lnTo>
                  <a:lnTo>
                    <a:pt x="2733" y="2356"/>
                  </a:lnTo>
                  <a:lnTo>
                    <a:pt x="2780" y="1979"/>
                  </a:lnTo>
                  <a:lnTo>
                    <a:pt x="2828" y="1555"/>
                  </a:lnTo>
                  <a:lnTo>
                    <a:pt x="2780" y="1178"/>
                  </a:lnTo>
                  <a:lnTo>
                    <a:pt x="2686" y="754"/>
                  </a:lnTo>
                  <a:lnTo>
                    <a:pt x="2592" y="377"/>
                  </a:lnTo>
                  <a:lnTo>
                    <a:pt x="24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2"/>
            <p:cNvSpPr/>
            <p:nvPr/>
          </p:nvSpPr>
          <p:spPr>
            <a:xfrm>
              <a:off x="1378475" y="1165025"/>
              <a:ext cx="104850" cy="196700"/>
            </a:xfrm>
            <a:custGeom>
              <a:avLst/>
              <a:gdLst/>
              <a:ahLst/>
              <a:cxnLst/>
              <a:rect l="l" t="t" r="r" b="b"/>
              <a:pathLst>
                <a:path w="4194" h="7868" extrusionOk="0">
                  <a:moveTo>
                    <a:pt x="2592" y="0"/>
                  </a:moveTo>
                  <a:lnTo>
                    <a:pt x="1885" y="142"/>
                  </a:lnTo>
                  <a:lnTo>
                    <a:pt x="1508" y="283"/>
                  </a:lnTo>
                  <a:lnTo>
                    <a:pt x="1225" y="424"/>
                  </a:lnTo>
                  <a:lnTo>
                    <a:pt x="896" y="613"/>
                  </a:lnTo>
                  <a:lnTo>
                    <a:pt x="660" y="801"/>
                  </a:lnTo>
                  <a:lnTo>
                    <a:pt x="425" y="1084"/>
                  </a:lnTo>
                  <a:lnTo>
                    <a:pt x="189" y="1414"/>
                  </a:lnTo>
                  <a:lnTo>
                    <a:pt x="95" y="1744"/>
                  </a:lnTo>
                  <a:lnTo>
                    <a:pt x="1" y="2073"/>
                  </a:lnTo>
                  <a:lnTo>
                    <a:pt x="1" y="2403"/>
                  </a:lnTo>
                  <a:lnTo>
                    <a:pt x="1" y="2780"/>
                  </a:lnTo>
                  <a:lnTo>
                    <a:pt x="48" y="3110"/>
                  </a:lnTo>
                  <a:lnTo>
                    <a:pt x="142" y="3487"/>
                  </a:lnTo>
                  <a:lnTo>
                    <a:pt x="377" y="4146"/>
                  </a:lnTo>
                  <a:lnTo>
                    <a:pt x="660" y="4759"/>
                  </a:lnTo>
                  <a:lnTo>
                    <a:pt x="1037" y="5324"/>
                  </a:lnTo>
                  <a:lnTo>
                    <a:pt x="1461" y="5889"/>
                  </a:lnTo>
                  <a:lnTo>
                    <a:pt x="1885" y="6408"/>
                  </a:lnTo>
                  <a:lnTo>
                    <a:pt x="2403" y="6832"/>
                  </a:lnTo>
                  <a:lnTo>
                    <a:pt x="2969" y="7256"/>
                  </a:lnTo>
                  <a:lnTo>
                    <a:pt x="3581" y="7585"/>
                  </a:lnTo>
                  <a:lnTo>
                    <a:pt x="4193" y="7868"/>
                  </a:lnTo>
                  <a:lnTo>
                    <a:pt x="4193" y="7821"/>
                  </a:lnTo>
                  <a:lnTo>
                    <a:pt x="3628" y="7538"/>
                  </a:lnTo>
                  <a:lnTo>
                    <a:pt x="3110" y="7208"/>
                  </a:lnTo>
                  <a:lnTo>
                    <a:pt x="2639" y="6832"/>
                  </a:lnTo>
                  <a:lnTo>
                    <a:pt x="2168" y="6455"/>
                  </a:lnTo>
                  <a:lnTo>
                    <a:pt x="1744" y="5984"/>
                  </a:lnTo>
                  <a:lnTo>
                    <a:pt x="1367" y="5465"/>
                  </a:lnTo>
                  <a:lnTo>
                    <a:pt x="1037" y="4947"/>
                  </a:lnTo>
                  <a:lnTo>
                    <a:pt x="754" y="4382"/>
                  </a:lnTo>
                  <a:lnTo>
                    <a:pt x="519" y="3769"/>
                  </a:lnTo>
                  <a:lnTo>
                    <a:pt x="377" y="3157"/>
                  </a:lnTo>
                  <a:lnTo>
                    <a:pt x="330" y="2827"/>
                  </a:lnTo>
                  <a:lnTo>
                    <a:pt x="330" y="2497"/>
                  </a:lnTo>
                  <a:lnTo>
                    <a:pt x="377" y="2168"/>
                  </a:lnTo>
                  <a:lnTo>
                    <a:pt x="472" y="1838"/>
                  </a:lnTo>
                  <a:lnTo>
                    <a:pt x="613" y="1508"/>
                  </a:lnTo>
                  <a:lnTo>
                    <a:pt x="801" y="1178"/>
                  </a:lnTo>
                  <a:lnTo>
                    <a:pt x="1037" y="943"/>
                  </a:lnTo>
                  <a:lnTo>
                    <a:pt x="1273" y="660"/>
                  </a:lnTo>
                  <a:lnTo>
                    <a:pt x="1555" y="472"/>
                  </a:lnTo>
                  <a:lnTo>
                    <a:pt x="1885" y="283"/>
                  </a:lnTo>
                  <a:lnTo>
                    <a:pt x="2215" y="189"/>
                  </a:lnTo>
                  <a:lnTo>
                    <a:pt x="2592" y="95"/>
                  </a:lnTo>
                  <a:lnTo>
                    <a:pt x="2592" y="48"/>
                  </a:lnTo>
                  <a:lnTo>
                    <a:pt x="25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42"/>
            <p:cNvSpPr/>
            <p:nvPr/>
          </p:nvSpPr>
          <p:spPr>
            <a:xfrm>
              <a:off x="1573975" y="1041350"/>
              <a:ext cx="143725" cy="104850"/>
            </a:xfrm>
            <a:custGeom>
              <a:avLst/>
              <a:gdLst/>
              <a:ahLst/>
              <a:cxnLst/>
              <a:rect l="l" t="t" r="r" b="b"/>
              <a:pathLst>
                <a:path w="5749" h="4194" extrusionOk="0">
                  <a:moveTo>
                    <a:pt x="2828" y="1"/>
                  </a:moveTo>
                  <a:lnTo>
                    <a:pt x="2498" y="48"/>
                  </a:lnTo>
                  <a:lnTo>
                    <a:pt x="2168" y="95"/>
                  </a:lnTo>
                  <a:lnTo>
                    <a:pt x="1838" y="236"/>
                  </a:lnTo>
                  <a:lnTo>
                    <a:pt x="1509" y="378"/>
                  </a:lnTo>
                  <a:lnTo>
                    <a:pt x="1037" y="660"/>
                  </a:lnTo>
                  <a:lnTo>
                    <a:pt x="613" y="1084"/>
                  </a:lnTo>
                  <a:lnTo>
                    <a:pt x="284" y="1555"/>
                  </a:lnTo>
                  <a:lnTo>
                    <a:pt x="1" y="2074"/>
                  </a:lnTo>
                  <a:lnTo>
                    <a:pt x="95" y="2074"/>
                  </a:lnTo>
                  <a:lnTo>
                    <a:pt x="189" y="1838"/>
                  </a:lnTo>
                  <a:lnTo>
                    <a:pt x="378" y="1555"/>
                  </a:lnTo>
                  <a:lnTo>
                    <a:pt x="566" y="1367"/>
                  </a:lnTo>
                  <a:lnTo>
                    <a:pt x="755" y="1131"/>
                  </a:lnTo>
                  <a:lnTo>
                    <a:pt x="990" y="990"/>
                  </a:lnTo>
                  <a:lnTo>
                    <a:pt x="1226" y="802"/>
                  </a:lnTo>
                  <a:lnTo>
                    <a:pt x="1744" y="566"/>
                  </a:lnTo>
                  <a:lnTo>
                    <a:pt x="2309" y="425"/>
                  </a:lnTo>
                  <a:lnTo>
                    <a:pt x="2875" y="331"/>
                  </a:lnTo>
                  <a:lnTo>
                    <a:pt x="3440" y="378"/>
                  </a:lnTo>
                  <a:lnTo>
                    <a:pt x="4005" y="425"/>
                  </a:lnTo>
                  <a:lnTo>
                    <a:pt x="4288" y="519"/>
                  </a:lnTo>
                  <a:lnTo>
                    <a:pt x="4524" y="660"/>
                  </a:lnTo>
                  <a:lnTo>
                    <a:pt x="4759" y="802"/>
                  </a:lnTo>
                  <a:lnTo>
                    <a:pt x="4948" y="990"/>
                  </a:lnTo>
                  <a:lnTo>
                    <a:pt x="5136" y="1179"/>
                  </a:lnTo>
                  <a:lnTo>
                    <a:pt x="5277" y="1414"/>
                  </a:lnTo>
                  <a:lnTo>
                    <a:pt x="5419" y="1650"/>
                  </a:lnTo>
                  <a:lnTo>
                    <a:pt x="5466" y="1932"/>
                  </a:lnTo>
                  <a:lnTo>
                    <a:pt x="5560" y="2498"/>
                  </a:lnTo>
                  <a:lnTo>
                    <a:pt x="5560" y="3063"/>
                  </a:lnTo>
                  <a:lnTo>
                    <a:pt x="5419" y="3628"/>
                  </a:lnTo>
                  <a:lnTo>
                    <a:pt x="5230" y="4194"/>
                  </a:lnTo>
                  <a:lnTo>
                    <a:pt x="5277" y="4194"/>
                  </a:lnTo>
                  <a:lnTo>
                    <a:pt x="5560" y="3581"/>
                  </a:lnTo>
                  <a:lnTo>
                    <a:pt x="5701" y="2969"/>
                  </a:lnTo>
                  <a:lnTo>
                    <a:pt x="5748" y="2309"/>
                  </a:lnTo>
                  <a:lnTo>
                    <a:pt x="5654" y="1697"/>
                  </a:lnTo>
                  <a:lnTo>
                    <a:pt x="5560" y="1414"/>
                  </a:lnTo>
                  <a:lnTo>
                    <a:pt x="5466" y="1131"/>
                  </a:lnTo>
                  <a:lnTo>
                    <a:pt x="5324" y="896"/>
                  </a:lnTo>
                  <a:lnTo>
                    <a:pt x="5136" y="707"/>
                  </a:lnTo>
                  <a:lnTo>
                    <a:pt x="4948" y="519"/>
                  </a:lnTo>
                  <a:lnTo>
                    <a:pt x="4712" y="331"/>
                  </a:lnTo>
                  <a:lnTo>
                    <a:pt x="4477" y="236"/>
                  </a:lnTo>
                  <a:lnTo>
                    <a:pt x="4194" y="95"/>
                  </a:lnTo>
                  <a:lnTo>
                    <a:pt x="3864" y="48"/>
                  </a:lnTo>
                  <a:lnTo>
                    <a:pt x="3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42"/>
            <p:cNvSpPr/>
            <p:nvPr/>
          </p:nvSpPr>
          <p:spPr>
            <a:xfrm>
              <a:off x="1410275" y="1326375"/>
              <a:ext cx="96600" cy="110750"/>
            </a:xfrm>
            <a:custGeom>
              <a:avLst/>
              <a:gdLst/>
              <a:ahLst/>
              <a:cxnLst/>
              <a:rect l="l" t="t" r="r" b="b"/>
              <a:pathLst>
                <a:path w="3864" h="4430" extrusionOk="0">
                  <a:moveTo>
                    <a:pt x="660" y="1"/>
                  </a:moveTo>
                  <a:lnTo>
                    <a:pt x="472" y="48"/>
                  </a:lnTo>
                  <a:lnTo>
                    <a:pt x="283" y="142"/>
                  </a:lnTo>
                  <a:lnTo>
                    <a:pt x="95" y="330"/>
                  </a:lnTo>
                  <a:lnTo>
                    <a:pt x="1" y="519"/>
                  </a:lnTo>
                  <a:lnTo>
                    <a:pt x="1" y="802"/>
                  </a:lnTo>
                  <a:lnTo>
                    <a:pt x="1" y="1084"/>
                  </a:lnTo>
                  <a:lnTo>
                    <a:pt x="48" y="1414"/>
                  </a:lnTo>
                  <a:lnTo>
                    <a:pt x="142" y="1744"/>
                  </a:lnTo>
                  <a:lnTo>
                    <a:pt x="425" y="2450"/>
                  </a:lnTo>
                  <a:lnTo>
                    <a:pt x="801" y="3110"/>
                  </a:lnTo>
                  <a:lnTo>
                    <a:pt x="1037" y="3393"/>
                  </a:lnTo>
                  <a:lnTo>
                    <a:pt x="1273" y="3675"/>
                  </a:lnTo>
                  <a:lnTo>
                    <a:pt x="1555" y="3958"/>
                  </a:lnTo>
                  <a:lnTo>
                    <a:pt x="1791" y="4146"/>
                  </a:lnTo>
                  <a:lnTo>
                    <a:pt x="2026" y="4288"/>
                  </a:lnTo>
                  <a:lnTo>
                    <a:pt x="2309" y="4382"/>
                  </a:lnTo>
                  <a:lnTo>
                    <a:pt x="2545" y="4429"/>
                  </a:lnTo>
                  <a:lnTo>
                    <a:pt x="2780" y="4429"/>
                  </a:lnTo>
                  <a:lnTo>
                    <a:pt x="3016" y="4335"/>
                  </a:lnTo>
                  <a:lnTo>
                    <a:pt x="3251" y="4241"/>
                  </a:lnTo>
                  <a:lnTo>
                    <a:pt x="3440" y="4099"/>
                  </a:lnTo>
                  <a:lnTo>
                    <a:pt x="3628" y="3958"/>
                  </a:lnTo>
                  <a:lnTo>
                    <a:pt x="3769" y="3722"/>
                  </a:lnTo>
                  <a:lnTo>
                    <a:pt x="3864" y="3487"/>
                  </a:lnTo>
                  <a:lnTo>
                    <a:pt x="3864" y="3440"/>
                  </a:lnTo>
                  <a:lnTo>
                    <a:pt x="3204" y="1508"/>
                  </a:lnTo>
                  <a:lnTo>
                    <a:pt x="2874" y="1226"/>
                  </a:lnTo>
                  <a:lnTo>
                    <a:pt x="2545" y="896"/>
                  </a:lnTo>
                  <a:lnTo>
                    <a:pt x="2073" y="566"/>
                  </a:lnTo>
                  <a:lnTo>
                    <a:pt x="1602" y="283"/>
                  </a:lnTo>
                  <a:lnTo>
                    <a:pt x="1367" y="142"/>
                  </a:lnTo>
                  <a:lnTo>
                    <a:pt x="1131" y="48"/>
                  </a:lnTo>
                  <a:lnTo>
                    <a:pt x="896"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42"/>
            <p:cNvSpPr/>
            <p:nvPr/>
          </p:nvSpPr>
          <p:spPr>
            <a:xfrm>
              <a:off x="1429125" y="1352300"/>
              <a:ext cx="60075" cy="65975"/>
            </a:xfrm>
            <a:custGeom>
              <a:avLst/>
              <a:gdLst/>
              <a:ahLst/>
              <a:cxnLst/>
              <a:rect l="l" t="t" r="r" b="b"/>
              <a:pathLst>
                <a:path w="2403" h="2639" extrusionOk="0">
                  <a:moveTo>
                    <a:pt x="0" y="0"/>
                  </a:moveTo>
                  <a:lnTo>
                    <a:pt x="0" y="47"/>
                  </a:lnTo>
                  <a:lnTo>
                    <a:pt x="330" y="189"/>
                  </a:lnTo>
                  <a:lnTo>
                    <a:pt x="660" y="330"/>
                  </a:lnTo>
                  <a:lnTo>
                    <a:pt x="895" y="518"/>
                  </a:lnTo>
                  <a:lnTo>
                    <a:pt x="1178" y="754"/>
                  </a:lnTo>
                  <a:lnTo>
                    <a:pt x="1414" y="989"/>
                  </a:lnTo>
                  <a:lnTo>
                    <a:pt x="1602" y="1272"/>
                  </a:lnTo>
                  <a:lnTo>
                    <a:pt x="1791" y="1555"/>
                  </a:lnTo>
                  <a:lnTo>
                    <a:pt x="1932" y="1837"/>
                  </a:lnTo>
                  <a:lnTo>
                    <a:pt x="1838" y="1743"/>
                  </a:lnTo>
                  <a:lnTo>
                    <a:pt x="1743" y="1649"/>
                  </a:lnTo>
                  <a:lnTo>
                    <a:pt x="1461" y="1555"/>
                  </a:lnTo>
                  <a:lnTo>
                    <a:pt x="1225" y="1602"/>
                  </a:lnTo>
                  <a:lnTo>
                    <a:pt x="1084" y="1649"/>
                  </a:lnTo>
                  <a:lnTo>
                    <a:pt x="943" y="1696"/>
                  </a:lnTo>
                  <a:lnTo>
                    <a:pt x="895" y="1790"/>
                  </a:lnTo>
                  <a:lnTo>
                    <a:pt x="895" y="1837"/>
                  </a:lnTo>
                  <a:lnTo>
                    <a:pt x="1131" y="1790"/>
                  </a:lnTo>
                  <a:lnTo>
                    <a:pt x="1367" y="1790"/>
                  </a:lnTo>
                  <a:lnTo>
                    <a:pt x="1555" y="1837"/>
                  </a:lnTo>
                  <a:lnTo>
                    <a:pt x="1791" y="1979"/>
                  </a:lnTo>
                  <a:lnTo>
                    <a:pt x="2026" y="2309"/>
                  </a:lnTo>
                  <a:lnTo>
                    <a:pt x="2262" y="2638"/>
                  </a:lnTo>
                  <a:lnTo>
                    <a:pt x="2403" y="2638"/>
                  </a:lnTo>
                  <a:lnTo>
                    <a:pt x="2403" y="2591"/>
                  </a:lnTo>
                  <a:lnTo>
                    <a:pt x="2403" y="2544"/>
                  </a:lnTo>
                  <a:lnTo>
                    <a:pt x="2309" y="2120"/>
                  </a:lnTo>
                  <a:lnTo>
                    <a:pt x="2167" y="1649"/>
                  </a:lnTo>
                  <a:lnTo>
                    <a:pt x="1932" y="1225"/>
                  </a:lnTo>
                  <a:lnTo>
                    <a:pt x="1649" y="848"/>
                  </a:lnTo>
                  <a:lnTo>
                    <a:pt x="1272" y="518"/>
                  </a:lnTo>
                  <a:lnTo>
                    <a:pt x="895" y="236"/>
                  </a:lnTo>
                  <a:lnTo>
                    <a:pt x="660" y="141"/>
                  </a:lnTo>
                  <a:lnTo>
                    <a:pt x="471" y="47"/>
                  </a:lnTo>
                  <a:lnTo>
                    <a:pt x="236" y="47"/>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42"/>
            <p:cNvSpPr/>
            <p:nvPr/>
          </p:nvSpPr>
          <p:spPr>
            <a:xfrm>
              <a:off x="1543375" y="1689125"/>
              <a:ext cx="97775" cy="124875"/>
            </a:xfrm>
            <a:custGeom>
              <a:avLst/>
              <a:gdLst/>
              <a:ahLst/>
              <a:cxnLst/>
              <a:rect l="l" t="t" r="r" b="b"/>
              <a:pathLst>
                <a:path w="3911" h="4995" extrusionOk="0">
                  <a:moveTo>
                    <a:pt x="1743" y="1"/>
                  </a:moveTo>
                  <a:lnTo>
                    <a:pt x="0" y="2969"/>
                  </a:lnTo>
                  <a:lnTo>
                    <a:pt x="1178" y="4995"/>
                  </a:lnTo>
                  <a:lnTo>
                    <a:pt x="3345" y="4712"/>
                  </a:lnTo>
                  <a:lnTo>
                    <a:pt x="3910" y="2356"/>
                  </a:lnTo>
                  <a:lnTo>
                    <a:pt x="17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42"/>
            <p:cNvSpPr/>
            <p:nvPr/>
          </p:nvSpPr>
          <p:spPr>
            <a:xfrm>
              <a:off x="1558675" y="1806900"/>
              <a:ext cx="171975" cy="799750"/>
            </a:xfrm>
            <a:custGeom>
              <a:avLst/>
              <a:gdLst/>
              <a:ahLst/>
              <a:cxnLst/>
              <a:rect l="l" t="t" r="r" b="b"/>
              <a:pathLst>
                <a:path w="6879" h="31990" extrusionOk="0">
                  <a:moveTo>
                    <a:pt x="2733" y="1"/>
                  </a:moveTo>
                  <a:lnTo>
                    <a:pt x="566" y="284"/>
                  </a:lnTo>
                  <a:lnTo>
                    <a:pt x="1" y="23933"/>
                  </a:lnTo>
                  <a:lnTo>
                    <a:pt x="4523" y="31989"/>
                  </a:lnTo>
                  <a:lnTo>
                    <a:pt x="6879" y="22991"/>
                  </a:lnTo>
                  <a:lnTo>
                    <a:pt x="273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2"/>
            <p:cNvSpPr/>
            <p:nvPr/>
          </p:nvSpPr>
          <p:spPr>
            <a:xfrm>
              <a:off x="1418525" y="1536025"/>
              <a:ext cx="230875" cy="245000"/>
            </a:xfrm>
            <a:custGeom>
              <a:avLst/>
              <a:gdLst/>
              <a:ahLst/>
              <a:cxnLst/>
              <a:rect l="l" t="t" r="r" b="b"/>
              <a:pathLst>
                <a:path w="9235" h="9800" extrusionOk="0">
                  <a:moveTo>
                    <a:pt x="1508" y="0"/>
                  </a:moveTo>
                  <a:lnTo>
                    <a:pt x="0" y="1696"/>
                  </a:lnTo>
                  <a:lnTo>
                    <a:pt x="2497" y="5889"/>
                  </a:lnTo>
                  <a:lnTo>
                    <a:pt x="4240" y="8669"/>
                  </a:lnTo>
                  <a:lnTo>
                    <a:pt x="4806" y="9564"/>
                  </a:lnTo>
                  <a:lnTo>
                    <a:pt x="4947" y="9752"/>
                  </a:lnTo>
                  <a:lnTo>
                    <a:pt x="4994" y="9799"/>
                  </a:lnTo>
                  <a:lnTo>
                    <a:pt x="5041" y="9799"/>
                  </a:lnTo>
                  <a:lnTo>
                    <a:pt x="6784" y="6219"/>
                  </a:lnTo>
                  <a:lnTo>
                    <a:pt x="9234" y="8716"/>
                  </a:lnTo>
                  <a:lnTo>
                    <a:pt x="9093" y="2450"/>
                  </a:lnTo>
                  <a:lnTo>
                    <a:pt x="8339" y="1225"/>
                  </a:lnTo>
                  <a:lnTo>
                    <a:pt x="6643" y="5371"/>
                  </a:lnTo>
                  <a:lnTo>
                    <a:pt x="1508"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2"/>
            <p:cNvSpPr/>
            <p:nvPr/>
          </p:nvSpPr>
          <p:spPr>
            <a:xfrm>
              <a:off x="1424400" y="1589025"/>
              <a:ext cx="229700" cy="200250"/>
            </a:xfrm>
            <a:custGeom>
              <a:avLst/>
              <a:gdLst/>
              <a:ahLst/>
              <a:cxnLst/>
              <a:rect l="l" t="t" r="r" b="b"/>
              <a:pathLst>
                <a:path w="9188" h="8010" extrusionOk="0">
                  <a:moveTo>
                    <a:pt x="1" y="0"/>
                  </a:moveTo>
                  <a:lnTo>
                    <a:pt x="1" y="48"/>
                  </a:lnTo>
                  <a:lnTo>
                    <a:pt x="378" y="801"/>
                  </a:lnTo>
                  <a:lnTo>
                    <a:pt x="1037" y="1885"/>
                  </a:lnTo>
                  <a:lnTo>
                    <a:pt x="2592" y="4570"/>
                  </a:lnTo>
                  <a:lnTo>
                    <a:pt x="4052" y="6973"/>
                  </a:lnTo>
                  <a:lnTo>
                    <a:pt x="4759" y="8009"/>
                  </a:lnTo>
                  <a:lnTo>
                    <a:pt x="5701" y="6125"/>
                  </a:lnTo>
                  <a:lnTo>
                    <a:pt x="6596" y="4193"/>
                  </a:lnTo>
                  <a:lnTo>
                    <a:pt x="8010" y="5795"/>
                  </a:lnTo>
                  <a:lnTo>
                    <a:pt x="8811" y="6643"/>
                  </a:lnTo>
                  <a:lnTo>
                    <a:pt x="9046" y="6879"/>
                  </a:lnTo>
                  <a:lnTo>
                    <a:pt x="9140" y="6926"/>
                  </a:lnTo>
                  <a:lnTo>
                    <a:pt x="9188" y="5183"/>
                  </a:lnTo>
                  <a:lnTo>
                    <a:pt x="9140" y="3487"/>
                  </a:lnTo>
                  <a:lnTo>
                    <a:pt x="9046" y="1932"/>
                  </a:lnTo>
                  <a:lnTo>
                    <a:pt x="8952" y="377"/>
                  </a:lnTo>
                  <a:lnTo>
                    <a:pt x="8905" y="330"/>
                  </a:lnTo>
                  <a:lnTo>
                    <a:pt x="8858" y="377"/>
                  </a:lnTo>
                  <a:lnTo>
                    <a:pt x="8811" y="895"/>
                  </a:lnTo>
                  <a:lnTo>
                    <a:pt x="8764" y="1602"/>
                  </a:lnTo>
                  <a:lnTo>
                    <a:pt x="8764" y="3345"/>
                  </a:lnTo>
                  <a:lnTo>
                    <a:pt x="8858" y="6313"/>
                  </a:lnTo>
                  <a:lnTo>
                    <a:pt x="7680" y="5135"/>
                  </a:lnTo>
                  <a:lnTo>
                    <a:pt x="6926" y="4429"/>
                  </a:lnTo>
                  <a:lnTo>
                    <a:pt x="6549" y="4099"/>
                  </a:lnTo>
                  <a:lnTo>
                    <a:pt x="6125" y="4853"/>
                  </a:lnTo>
                  <a:lnTo>
                    <a:pt x="5560" y="5936"/>
                  </a:lnTo>
                  <a:lnTo>
                    <a:pt x="4806" y="7538"/>
                  </a:lnTo>
                  <a:lnTo>
                    <a:pt x="2498" y="3722"/>
                  </a:lnTo>
                  <a:lnTo>
                    <a:pt x="1084" y="1555"/>
                  </a:lnTo>
                  <a:lnTo>
                    <a:pt x="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2"/>
            <p:cNvSpPr/>
            <p:nvPr/>
          </p:nvSpPr>
          <p:spPr>
            <a:xfrm>
              <a:off x="1785975" y="2064850"/>
              <a:ext cx="666650" cy="724350"/>
            </a:xfrm>
            <a:custGeom>
              <a:avLst/>
              <a:gdLst/>
              <a:ahLst/>
              <a:cxnLst/>
              <a:rect l="l" t="t" r="r" b="b"/>
              <a:pathLst>
                <a:path w="26666" h="28974" extrusionOk="0">
                  <a:moveTo>
                    <a:pt x="8010" y="0"/>
                  </a:moveTo>
                  <a:lnTo>
                    <a:pt x="1" y="25770"/>
                  </a:lnTo>
                  <a:lnTo>
                    <a:pt x="18657" y="28974"/>
                  </a:lnTo>
                  <a:lnTo>
                    <a:pt x="26666" y="3157"/>
                  </a:lnTo>
                  <a:lnTo>
                    <a:pt x="80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2"/>
            <p:cNvSpPr/>
            <p:nvPr/>
          </p:nvSpPr>
          <p:spPr>
            <a:xfrm>
              <a:off x="1808375" y="2068375"/>
              <a:ext cx="667800" cy="724350"/>
            </a:xfrm>
            <a:custGeom>
              <a:avLst/>
              <a:gdLst/>
              <a:ahLst/>
              <a:cxnLst/>
              <a:rect l="l" t="t" r="r" b="b"/>
              <a:pathLst>
                <a:path w="26712" h="28974" extrusionOk="0">
                  <a:moveTo>
                    <a:pt x="8056" y="1"/>
                  </a:moveTo>
                  <a:lnTo>
                    <a:pt x="0" y="25817"/>
                  </a:lnTo>
                  <a:lnTo>
                    <a:pt x="18656" y="28974"/>
                  </a:lnTo>
                  <a:lnTo>
                    <a:pt x="26712" y="3204"/>
                  </a:lnTo>
                  <a:lnTo>
                    <a:pt x="805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2"/>
            <p:cNvSpPr/>
            <p:nvPr/>
          </p:nvSpPr>
          <p:spPr>
            <a:xfrm>
              <a:off x="2115750" y="2359300"/>
              <a:ext cx="94250" cy="90700"/>
            </a:xfrm>
            <a:custGeom>
              <a:avLst/>
              <a:gdLst/>
              <a:ahLst/>
              <a:cxnLst/>
              <a:rect l="l" t="t" r="r" b="b"/>
              <a:pathLst>
                <a:path w="3770" h="3628" extrusionOk="0">
                  <a:moveTo>
                    <a:pt x="1980" y="0"/>
                  </a:moveTo>
                  <a:lnTo>
                    <a:pt x="1603" y="47"/>
                  </a:lnTo>
                  <a:lnTo>
                    <a:pt x="1273" y="141"/>
                  </a:lnTo>
                  <a:lnTo>
                    <a:pt x="943" y="330"/>
                  </a:lnTo>
                  <a:lnTo>
                    <a:pt x="661" y="518"/>
                  </a:lnTo>
                  <a:lnTo>
                    <a:pt x="425" y="801"/>
                  </a:lnTo>
                  <a:lnTo>
                    <a:pt x="237" y="1131"/>
                  </a:lnTo>
                  <a:lnTo>
                    <a:pt x="95" y="1508"/>
                  </a:lnTo>
                  <a:lnTo>
                    <a:pt x="48" y="1743"/>
                  </a:lnTo>
                  <a:lnTo>
                    <a:pt x="1" y="2073"/>
                  </a:lnTo>
                  <a:lnTo>
                    <a:pt x="48" y="2403"/>
                  </a:lnTo>
                  <a:lnTo>
                    <a:pt x="189" y="2685"/>
                  </a:lnTo>
                  <a:lnTo>
                    <a:pt x="331" y="2968"/>
                  </a:lnTo>
                  <a:lnTo>
                    <a:pt x="566" y="3204"/>
                  </a:lnTo>
                  <a:lnTo>
                    <a:pt x="802" y="3392"/>
                  </a:lnTo>
                  <a:lnTo>
                    <a:pt x="1085" y="3486"/>
                  </a:lnTo>
                  <a:lnTo>
                    <a:pt x="1414" y="3580"/>
                  </a:lnTo>
                  <a:lnTo>
                    <a:pt x="1791" y="3628"/>
                  </a:lnTo>
                  <a:lnTo>
                    <a:pt x="2168" y="3580"/>
                  </a:lnTo>
                  <a:lnTo>
                    <a:pt x="2545" y="3439"/>
                  </a:lnTo>
                  <a:lnTo>
                    <a:pt x="2828" y="3298"/>
                  </a:lnTo>
                  <a:lnTo>
                    <a:pt x="3157" y="3062"/>
                  </a:lnTo>
                  <a:lnTo>
                    <a:pt x="3393" y="2780"/>
                  </a:lnTo>
                  <a:lnTo>
                    <a:pt x="3581" y="2450"/>
                  </a:lnTo>
                  <a:lnTo>
                    <a:pt x="3723" y="2120"/>
                  </a:lnTo>
                  <a:lnTo>
                    <a:pt x="3770" y="1884"/>
                  </a:lnTo>
                  <a:lnTo>
                    <a:pt x="3770" y="1555"/>
                  </a:lnTo>
                  <a:lnTo>
                    <a:pt x="3723" y="1225"/>
                  </a:lnTo>
                  <a:lnTo>
                    <a:pt x="3629" y="942"/>
                  </a:lnTo>
                  <a:lnTo>
                    <a:pt x="3440" y="660"/>
                  </a:lnTo>
                  <a:lnTo>
                    <a:pt x="3252" y="424"/>
                  </a:lnTo>
                  <a:lnTo>
                    <a:pt x="2969" y="236"/>
                  </a:lnTo>
                  <a:lnTo>
                    <a:pt x="2686" y="94"/>
                  </a:lnTo>
                  <a:lnTo>
                    <a:pt x="23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2"/>
            <p:cNvSpPr/>
            <p:nvPr/>
          </p:nvSpPr>
          <p:spPr>
            <a:xfrm>
              <a:off x="967425" y="1601975"/>
              <a:ext cx="783250" cy="1140125"/>
            </a:xfrm>
            <a:custGeom>
              <a:avLst/>
              <a:gdLst/>
              <a:ahLst/>
              <a:cxnLst/>
              <a:rect l="l" t="t" r="r" b="b"/>
              <a:pathLst>
                <a:path w="31330" h="45605" extrusionOk="0">
                  <a:moveTo>
                    <a:pt x="17526" y="1"/>
                  </a:moveTo>
                  <a:lnTo>
                    <a:pt x="17149" y="95"/>
                  </a:lnTo>
                  <a:lnTo>
                    <a:pt x="16772" y="283"/>
                  </a:lnTo>
                  <a:lnTo>
                    <a:pt x="16395" y="566"/>
                  </a:lnTo>
                  <a:lnTo>
                    <a:pt x="16019" y="896"/>
                  </a:lnTo>
                  <a:lnTo>
                    <a:pt x="15689" y="1320"/>
                  </a:lnTo>
                  <a:lnTo>
                    <a:pt x="14511" y="2827"/>
                  </a:lnTo>
                  <a:lnTo>
                    <a:pt x="13239" y="4617"/>
                  </a:lnTo>
                  <a:lnTo>
                    <a:pt x="11873" y="6549"/>
                  </a:lnTo>
                  <a:lnTo>
                    <a:pt x="10459" y="8669"/>
                  </a:lnTo>
                  <a:lnTo>
                    <a:pt x="8952" y="10930"/>
                  </a:lnTo>
                  <a:lnTo>
                    <a:pt x="7491" y="13239"/>
                  </a:lnTo>
                  <a:lnTo>
                    <a:pt x="6078" y="15594"/>
                  </a:lnTo>
                  <a:lnTo>
                    <a:pt x="4712" y="17950"/>
                  </a:lnTo>
                  <a:lnTo>
                    <a:pt x="3440" y="20258"/>
                  </a:lnTo>
                  <a:lnTo>
                    <a:pt x="2356" y="22520"/>
                  </a:lnTo>
                  <a:lnTo>
                    <a:pt x="1838" y="23603"/>
                  </a:lnTo>
                  <a:lnTo>
                    <a:pt x="1414" y="24640"/>
                  </a:lnTo>
                  <a:lnTo>
                    <a:pt x="1037" y="25629"/>
                  </a:lnTo>
                  <a:lnTo>
                    <a:pt x="708" y="26571"/>
                  </a:lnTo>
                  <a:lnTo>
                    <a:pt x="425" y="27513"/>
                  </a:lnTo>
                  <a:lnTo>
                    <a:pt x="189" y="28361"/>
                  </a:lnTo>
                  <a:lnTo>
                    <a:pt x="48" y="29162"/>
                  </a:lnTo>
                  <a:lnTo>
                    <a:pt x="1" y="29869"/>
                  </a:lnTo>
                  <a:lnTo>
                    <a:pt x="1" y="30529"/>
                  </a:lnTo>
                  <a:lnTo>
                    <a:pt x="95" y="31094"/>
                  </a:lnTo>
                  <a:lnTo>
                    <a:pt x="189" y="31377"/>
                  </a:lnTo>
                  <a:lnTo>
                    <a:pt x="284" y="31612"/>
                  </a:lnTo>
                  <a:lnTo>
                    <a:pt x="425" y="31848"/>
                  </a:lnTo>
                  <a:lnTo>
                    <a:pt x="566" y="32036"/>
                  </a:lnTo>
                  <a:lnTo>
                    <a:pt x="1132" y="32649"/>
                  </a:lnTo>
                  <a:lnTo>
                    <a:pt x="1744" y="33261"/>
                  </a:lnTo>
                  <a:lnTo>
                    <a:pt x="2356" y="33826"/>
                  </a:lnTo>
                  <a:lnTo>
                    <a:pt x="3063" y="34439"/>
                  </a:lnTo>
                  <a:lnTo>
                    <a:pt x="4524" y="35617"/>
                  </a:lnTo>
                  <a:lnTo>
                    <a:pt x="6078" y="36700"/>
                  </a:lnTo>
                  <a:lnTo>
                    <a:pt x="7727" y="37831"/>
                  </a:lnTo>
                  <a:lnTo>
                    <a:pt x="9423" y="38867"/>
                  </a:lnTo>
                  <a:lnTo>
                    <a:pt x="11213" y="39857"/>
                  </a:lnTo>
                  <a:lnTo>
                    <a:pt x="12956" y="40799"/>
                  </a:lnTo>
                  <a:lnTo>
                    <a:pt x="14699" y="41647"/>
                  </a:lnTo>
                  <a:lnTo>
                    <a:pt x="16395" y="42448"/>
                  </a:lnTo>
                  <a:lnTo>
                    <a:pt x="18044" y="43201"/>
                  </a:lnTo>
                  <a:lnTo>
                    <a:pt x="19599" y="43861"/>
                  </a:lnTo>
                  <a:lnTo>
                    <a:pt x="21012" y="44426"/>
                  </a:lnTo>
                  <a:lnTo>
                    <a:pt x="22284" y="44897"/>
                  </a:lnTo>
                  <a:lnTo>
                    <a:pt x="23415" y="45321"/>
                  </a:lnTo>
                  <a:lnTo>
                    <a:pt x="24310" y="45604"/>
                  </a:lnTo>
                  <a:lnTo>
                    <a:pt x="24499" y="45604"/>
                  </a:lnTo>
                  <a:lnTo>
                    <a:pt x="24734" y="45557"/>
                  </a:lnTo>
                  <a:lnTo>
                    <a:pt x="24970" y="45416"/>
                  </a:lnTo>
                  <a:lnTo>
                    <a:pt x="25205" y="45180"/>
                  </a:lnTo>
                  <a:lnTo>
                    <a:pt x="25488" y="44945"/>
                  </a:lnTo>
                  <a:lnTo>
                    <a:pt x="25771" y="44615"/>
                  </a:lnTo>
                  <a:lnTo>
                    <a:pt x="26383" y="43767"/>
                  </a:lnTo>
                  <a:lnTo>
                    <a:pt x="27043" y="42777"/>
                  </a:lnTo>
                  <a:lnTo>
                    <a:pt x="27749" y="41647"/>
                  </a:lnTo>
                  <a:lnTo>
                    <a:pt x="28409" y="40469"/>
                  </a:lnTo>
                  <a:lnTo>
                    <a:pt x="29021" y="39150"/>
                  </a:lnTo>
                  <a:lnTo>
                    <a:pt x="29634" y="37878"/>
                  </a:lnTo>
                  <a:lnTo>
                    <a:pt x="30199" y="36606"/>
                  </a:lnTo>
                  <a:lnTo>
                    <a:pt x="30623" y="35381"/>
                  </a:lnTo>
                  <a:lnTo>
                    <a:pt x="31000" y="34250"/>
                  </a:lnTo>
                  <a:lnTo>
                    <a:pt x="31235" y="33261"/>
                  </a:lnTo>
                  <a:lnTo>
                    <a:pt x="31282" y="32837"/>
                  </a:lnTo>
                  <a:lnTo>
                    <a:pt x="31330" y="32460"/>
                  </a:lnTo>
                  <a:lnTo>
                    <a:pt x="31330" y="32130"/>
                  </a:lnTo>
                  <a:lnTo>
                    <a:pt x="31282" y="31848"/>
                  </a:lnTo>
                  <a:lnTo>
                    <a:pt x="31188" y="31612"/>
                  </a:lnTo>
                  <a:lnTo>
                    <a:pt x="31047" y="31471"/>
                  </a:lnTo>
                  <a:lnTo>
                    <a:pt x="30529" y="31188"/>
                  </a:lnTo>
                  <a:lnTo>
                    <a:pt x="29775" y="30858"/>
                  </a:lnTo>
                  <a:lnTo>
                    <a:pt x="27655" y="30010"/>
                  </a:lnTo>
                  <a:lnTo>
                    <a:pt x="22284" y="27890"/>
                  </a:lnTo>
                  <a:lnTo>
                    <a:pt x="19552" y="26807"/>
                  </a:lnTo>
                  <a:lnTo>
                    <a:pt x="18374" y="26336"/>
                  </a:lnTo>
                  <a:lnTo>
                    <a:pt x="17291" y="25817"/>
                  </a:lnTo>
                  <a:lnTo>
                    <a:pt x="16395" y="25393"/>
                  </a:lnTo>
                  <a:lnTo>
                    <a:pt x="15689" y="24969"/>
                  </a:lnTo>
                  <a:lnTo>
                    <a:pt x="15453" y="24828"/>
                  </a:lnTo>
                  <a:lnTo>
                    <a:pt x="15265" y="24640"/>
                  </a:lnTo>
                  <a:lnTo>
                    <a:pt x="15171" y="24498"/>
                  </a:lnTo>
                  <a:lnTo>
                    <a:pt x="15123" y="24357"/>
                  </a:lnTo>
                  <a:lnTo>
                    <a:pt x="15218" y="23792"/>
                  </a:lnTo>
                  <a:lnTo>
                    <a:pt x="15453" y="22614"/>
                  </a:lnTo>
                  <a:lnTo>
                    <a:pt x="16254" y="18892"/>
                  </a:lnTo>
                  <a:lnTo>
                    <a:pt x="17338" y="13851"/>
                  </a:lnTo>
                  <a:lnTo>
                    <a:pt x="18468" y="8151"/>
                  </a:lnTo>
                  <a:lnTo>
                    <a:pt x="18751" y="6596"/>
                  </a:lnTo>
                  <a:lnTo>
                    <a:pt x="18892" y="5183"/>
                  </a:lnTo>
                  <a:lnTo>
                    <a:pt x="18987" y="4005"/>
                  </a:lnTo>
                  <a:lnTo>
                    <a:pt x="19034" y="2969"/>
                  </a:lnTo>
                  <a:lnTo>
                    <a:pt x="18987" y="2121"/>
                  </a:lnTo>
                  <a:lnTo>
                    <a:pt x="18845" y="1414"/>
                  </a:lnTo>
                  <a:lnTo>
                    <a:pt x="18657" y="849"/>
                  </a:lnTo>
                  <a:lnTo>
                    <a:pt x="18421" y="472"/>
                  </a:lnTo>
                  <a:lnTo>
                    <a:pt x="18327" y="283"/>
                  </a:lnTo>
                  <a:lnTo>
                    <a:pt x="18186" y="189"/>
                  </a:lnTo>
                  <a:lnTo>
                    <a:pt x="17997" y="95"/>
                  </a:lnTo>
                  <a:lnTo>
                    <a:pt x="17856" y="48"/>
                  </a:lnTo>
                  <a:lnTo>
                    <a:pt x="17715"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2"/>
            <p:cNvSpPr/>
            <p:nvPr/>
          </p:nvSpPr>
          <p:spPr>
            <a:xfrm>
              <a:off x="1566925" y="2280375"/>
              <a:ext cx="734950" cy="460550"/>
            </a:xfrm>
            <a:custGeom>
              <a:avLst/>
              <a:gdLst/>
              <a:ahLst/>
              <a:cxnLst/>
              <a:rect l="l" t="t" r="r" b="b"/>
              <a:pathLst>
                <a:path w="29398" h="18422" extrusionOk="0">
                  <a:moveTo>
                    <a:pt x="15641" y="1"/>
                  </a:moveTo>
                  <a:lnTo>
                    <a:pt x="14652" y="48"/>
                  </a:lnTo>
                  <a:lnTo>
                    <a:pt x="13615" y="142"/>
                  </a:lnTo>
                  <a:lnTo>
                    <a:pt x="12579" y="283"/>
                  </a:lnTo>
                  <a:lnTo>
                    <a:pt x="11542" y="472"/>
                  </a:lnTo>
                  <a:lnTo>
                    <a:pt x="10600" y="660"/>
                  </a:lnTo>
                  <a:lnTo>
                    <a:pt x="9752" y="849"/>
                  </a:lnTo>
                  <a:lnTo>
                    <a:pt x="6690" y="1649"/>
                  </a:lnTo>
                  <a:lnTo>
                    <a:pt x="3628" y="2450"/>
                  </a:lnTo>
                  <a:lnTo>
                    <a:pt x="283" y="3393"/>
                  </a:lnTo>
                  <a:lnTo>
                    <a:pt x="189" y="5748"/>
                  </a:lnTo>
                  <a:lnTo>
                    <a:pt x="47" y="10930"/>
                  </a:lnTo>
                  <a:lnTo>
                    <a:pt x="0" y="13663"/>
                  </a:lnTo>
                  <a:lnTo>
                    <a:pt x="47" y="16065"/>
                  </a:lnTo>
                  <a:lnTo>
                    <a:pt x="47" y="17055"/>
                  </a:lnTo>
                  <a:lnTo>
                    <a:pt x="142" y="17761"/>
                  </a:lnTo>
                  <a:lnTo>
                    <a:pt x="189" y="18233"/>
                  </a:lnTo>
                  <a:lnTo>
                    <a:pt x="236" y="18374"/>
                  </a:lnTo>
                  <a:lnTo>
                    <a:pt x="330" y="18421"/>
                  </a:lnTo>
                  <a:lnTo>
                    <a:pt x="1414" y="18421"/>
                  </a:lnTo>
                  <a:lnTo>
                    <a:pt x="2591" y="18374"/>
                  </a:lnTo>
                  <a:lnTo>
                    <a:pt x="3251" y="18280"/>
                  </a:lnTo>
                  <a:lnTo>
                    <a:pt x="3863" y="18185"/>
                  </a:lnTo>
                  <a:lnTo>
                    <a:pt x="4570" y="17997"/>
                  </a:lnTo>
                  <a:lnTo>
                    <a:pt x="5230" y="17809"/>
                  </a:lnTo>
                  <a:lnTo>
                    <a:pt x="5936" y="17573"/>
                  </a:lnTo>
                  <a:lnTo>
                    <a:pt x="6690" y="17243"/>
                  </a:lnTo>
                  <a:lnTo>
                    <a:pt x="7444" y="16866"/>
                  </a:lnTo>
                  <a:lnTo>
                    <a:pt x="8198" y="16395"/>
                  </a:lnTo>
                  <a:lnTo>
                    <a:pt x="8951" y="15877"/>
                  </a:lnTo>
                  <a:lnTo>
                    <a:pt x="9752" y="15312"/>
                  </a:lnTo>
                  <a:lnTo>
                    <a:pt x="10553" y="14605"/>
                  </a:lnTo>
                  <a:lnTo>
                    <a:pt x="11354" y="13851"/>
                  </a:lnTo>
                  <a:lnTo>
                    <a:pt x="12673" y="14464"/>
                  </a:lnTo>
                  <a:lnTo>
                    <a:pt x="13992" y="15076"/>
                  </a:lnTo>
                  <a:lnTo>
                    <a:pt x="15594" y="15689"/>
                  </a:lnTo>
                  <a:lnTo>
                    <a:pt x="16442" y="15971"/>
                  </a:lnTo>
                  <a:lnTo>
                    <a:pt x="17290" y="16207"/>
                  </a:lnTo>
                  <a:lnTo>
                    <a:pt x="18091" y="16395"/>
                  </a:lnTo>
                  <a:lnTo>
                    <a:pt x="18845" y="16489"/>
                  </a:lnTo>
                  <a:lnTo>
                    <a:pt x="19881" y="16489"/>
                  </a:lnTo>
                  <a:lnTo>
                    <a:pt x="20164" y="16442"/>
                  </a:lnTo>
                  <a:lnTo>
                    <a:pt x="20399" y="16348"/>
                  </a:lnTo>
                  <a:lnTo>
                    <a:pt x="20635" y="16207"/>
                  </a:lnTo>
                  <a:lnTo>
                    <a:pt x="20823" y="16065"/>
                  </a:lnTo>
                  <a:lnTo>
                    <a:pt x="21012" y="15877"/>
                  </a:lnTo>
                  <a:lnTo>
                    <a:pt x="21106" y="15689"/>
                  </a:lnTo>
                  <a:lnTo>
                    <a:pt x="21153" y="15500"/>
                  </a:lnTo>
                  <a:lnTo>
                    <a:pt x="21153" y="15312"/>
                  </a:lnTo>
                  <a:lnTo>
                    <a:pt x="21153" y="15076"/>
                  </a:lnTo>
                  <a:lnTo>
                    <a:pt x="21059" y="14888"/>
                  </a:lnTo>
                  <a:lnTo>
                    <a:pt x="20918" y="14652"/>
                  </a:lnTo>
                  <a:lnTo>
                    <a:pt x="20588" y="14228"/>
                  </a:lnTo>
                  <a:lnTo>
                    <a:pt x="20117" y="13757"/>
                  </a:lnTo>
                  <a:lnTo>
                    <a:pt x="19598" y="13333"/>
                  </a:lnTo>
                  <a:lnTo>
                    <a:pt x="18939" y="12909"/>
                  </a:lnTo>
                  <a:lnTo>
                    <a:pt x="18711" y="12751"/>
                  </a:lnTo>
                  <a:lnTo>
                    <a:pt x="18711" y="12751"/>
                  </a:lnTo>
                  <a:lnTo>
                    <a:pt x="18939" y="12862"/>
                  </a:lnTo>
                  <a:lnTo>
                    <a:pt x="19834" y="13239"/>
                  </a:lnTo>
                  <a:lnTo>
                    <a:pt x="20682" y="13569"/>
                  </a:lnTo>
                  <a:lnTo>
                    <a:pt x="21483" y="13851"/>
                  </a:lnTo>
                  <a:lnTo>
                    <a:pt x="22284" y="14087"/>
                  </a:lnTo>
                  <a:lnTo>
                    <a:pt x="22990" y="14181"/>
                  </a:lnTo>
                  <a:lnTo>
                    <a:pt x="23273" y="14228"/>
                  </a:lnTo>
                  <a:lnTo>
                    <a:pt x="23603" y="14181"/>
                  </a:lnTo>
                  <a:lnTo>
                    <a:pt x="23838" y="14134"/>
                  </a:lnTo>
                  <a:lnTo>
                    <a:pt x="24074" y="14087"/>
                  </a:lnTo>
                  <a:lnTo>
                    <a:pt x="24262" y="13945"/>
                  </a:lnTo>
                  <a:lnTo>
                    <a:pt x="24404" y="13804"/>
                  </a:lnTo>
                  <a:lnTo>
                    <a:pt x="24545" y="13569"/>
                  </a:lnTo>
                  <a:lnTo>
                    <a:pt x="24639" y="13333"/>
                  </a:lnTo>
                  <a:lnTo>
                    <a:pt x="24686" y="13097"/>
                  </a:lnTo>
                  <a:lnTo>
                    <a:pt x="24639" y="12815"/>
                  </a:lnTo>
                  <a:lnTo>
                    <a:pt x="24592" y="12579"/>
                  </a:lnTo>
                  <a:lnTo>
                    <a:pt x="24451" y="12297"/>
                  </a:lnTo>
                  <a:lnTo>
                    <a:pt x="24310" y="12061"/>
                  </a:lnTo>
                  <a:lnTo>
                    <a:pt x="24074" y="11778"/>
                  </a:lnTo>
                  <a:lnTo>
                    <a:pt x="23556" y="11260"/>
                  </a:lnTo>
                  <a:lnTo>
                    <a:pt x="22943" y="10742"/>
                  </a:lnTo>
                  <a:lnTo>
                    <a:pt x="22896" y="10707"/>
                  </a:lnTo>
                  <a:lnTo>
                    <a:pt x="23650" y="11025"/>
                  </a:lnTo>
                  <a:lnTo>
                    <a:pt x="24545" y="11354"/>
                  </a:lnTo>
                  <a:lnTo>
                    <a:pt x="25346" y="11543"/>
                  </a:lnTo>
                  <a:lnTo>
                    <a:pt x="25723" y="11637"/>
                  </a:lnTo>
                  <a:lnTo>
                    <a:pt x="26430" y="11637"/>
                  </a:lnTo>
                  <a:lnTo>
                    <a:pt x="26712" y="11590"/>
                  </a:lnTo>
                  <a:lnTo>
                    <a:pt x="26995" y="11543"/>
                  </a:lnTo>
                  <a:lnTo>
                    <a:pt x="27230" y="11401"/>
                  </a:lnTo>
                  <a:lnTo>
                    <a:pt x="27419" y="11213"/>
                  </a:lnTo>
                  <a:lnTo>
                    <a:pt x="27560" y="11025"/>
                  </a:lnTo>
                  <a:lnTo>
                    <a:pt x="27702" y="10789"/>
                  </a:lnTo>
                  <a:lnTo>
                    <a:pt x="27749" y="10506"/>
                  </a:lnTo>
                  <a:lnTo>
                    <a:pt x="27702" y="10271"/>
                  </a:lnTo>
                  <a:lnTo>
                    <a:pt x="27654" y="9988"/>
                  </a:lnTo>
                  <a:lnTo>
                    <a:pt x="27560" y="9753"/>
                  </a:lnTo>
                  <a:lnTo>
                    <a:pt x="27419" y="9470"/>
                  </a:lnTo>
                  <a:lnTo>
                    <a:pt x="27230" y="9234"/>
                  </a:lnTo>
                  <a:lnTo>
                    <a:pt x="26995" y="8952"/>
                  </a:lnTo>
                  <a:lnTo>
                    <a:pt x="26477" y="8433"/>
                  </a:lnTo>
                  <a:lnTo>
                    <a:pt x="25817" y="7915"/>
                  </a:lnTo>
                  <a:lnTo>
                    <a:pt x="25110" y="7397"/>
                  </a:lnTo>
                  <a:lnTo>
                    <a:pt x="24310" y="6926"/>
                  </a:lnTo>
                  <a:lnTo>
                    <a:pt x="23556" y="6502"/>
                  </a:lnTo>
                  <a:lnTo>
                    <a:pt x="22894" y="6129"/>
                  </a:lnTo>
                  <a:lnTo>
                    <a:pt x="22894" y="6129"/>
                  </a:lnTo>
                  <a:lnTo>
                    <a:pt x="24404" y="6690"/>
                  </a:lnTo>
                  <a:lnTo>
                    <a:pt x="25205" y="6973"/>
                  </a:lnTo>
                  <a:lnTo>
                    <a:pt x="26053" y="7209"/>
                  </a:lnTo>
                  <a:lnTo>
                    <a:pt x="26854" y="7397"/>
                  </a:lnTo>
                  <a:lnTo>
                    <a:pt x="27560" y="7491"/>
                  </a:lnTo>
                  <a:lnTo>
                    <a:pt x="28455" y="7491"/>
                  </a:lnTo>
                  <a:lnTo>
                    <a:pt x="28691" y="7397"/>
                  </a:lnTo>
                  <a:lnTo>
                    <a:pt x="28926" y="7303"/>
                  </a:lnTo>
                  <a:lnTo>
                    <a:pt x="29115" y="7209"/>
                  </a:lnTo>
                  <a:lnTo>
                    <a:pt x="29256" y="7020"/>
                  </a:lnTo>
                  <a:lnTo>
                    <a:pt x="29350" y="6832"/>
                  </a:lnTo>
                  <a:lnTo>
                    <a:pt x="29398" y="6596"/>
                  </a:lnTo>
                  <a:lnTo>
                    <a:pt x="29350" y="6361"/>
                  </a:lnTo>
                  <a:lnTo>
                    <a:pt x="29303" y="6078"/>
                  </a:lnTo>
                  <a:lnTo>
                    <a:pt x="29162" y="5842"/>
                  </a:lnTo>
                  <a:lnTo>
                    <a:pt x="28974" y="5560"/>
                  </a:lnTo>
                  <a:lnTo>
                    <a:pt x="28738" y="5324"/>
                  </a:lnTo>
                  <a:lnTo>
                    <a:pt x="28173" y="4759"/>
                  </a:lnTo>
                  <a:lnTo>
                    <a:pt x="27419" y="4241"/>
                  </a:lnTo>
                  <a:lnTo>
                    <a:pt x="26524" y="3722"/>
                  </a:lnTo>
                  <a:lnTo>
                    <a:pt x="25582" y="3204"/>
                  </a:lnTo>
                  <a:lnTo>
                    <a:pt x="24545" y="2686"/>
                  </a:lnTo>
                  <a:lnTo>
                    <a:pt x="23462" y="2215"/>
                  </a:lnTo>
                  <a:lnTo>
                    <a:pt x="22378" y="1791"/>
                  </a:lnTo>
                  <a:lnTo>
                    <a:pt x="20305" y="990"/>
                  </a:lnTo>
                  <a:lnTo>
                    <a:pt x="18515" y="425"/>
                  </a:lnTo>
                  <a:lnTo>
                    <a:pt x="17761" y="236"/>
                  </a:lnTo>
                  <a:lnTo>
                    <a:pt x="17196" y="95"/>
                  </a:lnTo>
                  <a:lnTo>
                    <a:pt x="16489"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2"/>
            <p:cNvSpPr/>
            <p:nvPr/>
          </p:nvSpPr>
          <p:spPr>
            <a:xfrm>
              <a:off x="2002700" y="2369900"/>
              <a:ext cx="235575" cy="129575"/>
            </a:xfrm>
            <a:custGeom>
              <a:avLst/>
              <a:gdLst/>
              <a:ahLst/>
              <a:cxnLst/>
              <a:rect l="l" t="t" r="r" b="b"/>
              <a:pathLst>
                <a:path w="9423" h="5183" extrusionOk="0">
                  <a:moveTo>
                    <a:pt x="0" y="0"/>
                  </a:moveTo>
                  <a:lnTo>
                    <a:pt x="1319" y="660"/>
                  </a:lnTo>
                  <a:lnTo>
                    <a:pt x="2639" y="1319"/>
                  </a:lnTo>
                  <a:lnTo>
                    <a:pt x="3816" y="1884"/>
                  </a:lnTo>
                  <a:lnTo>
                    <a:pt x="5654" y="2827"/>
                  </a:lnTo>
                  <a:lnTo>
                    <a:pt x="6643" y="3392"/>
                  </a:lnTo>
                  <a:lnTo>
                    <a:pt x="7632" y="3957"/>
                  </a:lnTo>
                  <a:lnTo>
                    <a:pt x="8575" y="4570"/>
                  </a:lnTo>
                  <a:lnTo>
                    <a:pt x="9423" y="5182"/>
                  </a:lnTo>
                  <a:lnTo>
                    <a:pt x="9423" y="5182"/>
                  </a:lnTo>
                  <a:lnTo>
                    <a:pt x="9328" y="5088"/>
                  </a:lnTo>
                  <a:lnTo>
                    <a:pt x="8951" y="4711"/>
                  </a:lnTo>
                  <a:lnTo>
                    <a:pt x="8292" y="4146"/>
                  </a:lnTo>
                  <a:lnTo>
                    <a:pt x="7303" y="3392"/>
                  </a:lnTo>
                  <a:lnTo>
                    <a:pt x="6690" y="3015"/>
                  </a:lnTo>
                  <a:lnTo>
                    <a:pt x="5983" y="2591"/>
                  </a:lnTo>
                  <a:lnTo>
                    <a:pt x="5230" y="2167"/>
                  </a:lnTo>
                  <a:lnTo>
                    <a:pt x="4382" y="1696"/>
                  </a:lnTo>
                  <a:lnTo>
                    <a:pt x="3392" y="1272"/>
                  </a:lnTo>
                  <a:lnTo>
                    <a:pt x="2356" y="801"/>
                  </a:lnTo>
                  <a:lnTo>
                    <a:pt x="1225" y="377"/>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2"/>
            <p:cNvSpPr/>
            <p:nvPr/>
          </p:nvSpPr>
          <p:spPr>
            <a:xfrm>
              <a:off x="1947350" y="2457050"/>
              <a:ext cx="196700" cy="93075"/>
            </a:xfrm>
            <a:custGeom>
              <a:avLst/>
              <a:gdLst/>
              <a:ahLst/>
              <a:cxnLst/>
              <a:rect l="l" t="t" r="r" b="b"/>
              <a:pathLst>
                <a:path w="7868" h="3723" extrusionOk="0">
                  <a:moveTo>
                    <a:pt x="0" y="0"/>
                  </a:moveTo>
                  <a:lnTo>
                    <a:pt x="0" y="47"/>
                  </a:lnTo>
                  <a:lnTo>
                    <a:pt x="3863" y="1838"/>
                  </a:lnTo>
                  <a:lnTo>
                    <a:pt x="7726" y="3722"/>
                  </a:lnTo>
                  <a:lnTo>
                    <a:pt x="7868" y="3722"/>
                  </a:lnTo>
                  <a:lnTo>
                    <a:pt x="7821" y="3675"/>
                  </a:lnTo>
                  <a:lnTo>
                    <a:pt x="6925" y="3062"/>
                  </a:lnTo>
                  <a:lnTo>
                    <a:pt x="5983" y="2497"/>
                  </a:lnTo>
                  <a:lnTo>
                    <a:pt x="5041" y="1979"/>
                  </a:lnTo>
                  <a:lnTo>
                    <a:pt x="4052" y="1508"/>
                  </a:lnTo>
                  <a:lnTo>
                    <a:pt x="3062" y="1037"/>
                  </a:lnTo>
                  <a:lnTo>
                    <a:pt x="2073" y="660"/>
                  </a:lnTo>
                  <a:lnTo>
                    <a:pt x="1037" y="33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2"/>
            <p:cNvSpPr/>
            <p:nvPr/>
          </p:nvSpPr>
          <p:spPr>
            <a:xfrm>
              <a:off x="1893175" y="2530075"/>
              <a:ext cx="151950" cy="76575"/>
            </a:xfrm>
            <a:custGeom>
              <a:avLst/>
              <a:gdLst/>
              <a:ahLst/>
              <a:cxnLst/>
              <a:rect l="l" t="t" r="r" b="b"/>
              <a:pathLst>
                <a:path w="6078" h="3063" extrusionOk="0">
                  <a:moveTo>
                    <a:pt x="0" y="0"/>
                  </a:moveTo>
                  <a:lnTo>
                    <a:pt x="47" y="47"/>
                  </a:lnTo>
                  <a:lnTo>
                    <a:pt x="1696" y="848"/>
                  </a:lnTo>
                  <a:lnTo>
                    <a:pt x="3156" y="1555"/>
                  </a:lnTo>
                  <a:lnTo>
                    <a:pt x="5936" y="3015"/>
                  </a:lnTo>
                  <a:lnTo>
                    <a:pt x="6030" y="3062"/>
                  </a:lnTo>
                  <a:lnTo>
                    <a:pt x="6077" y="3015"/>
                  </a:lnTo>
                  <a:lnTo>
                    <a:pt x="6030" y="2968"/>
                  </a:lnTo>
                  <a:lnTo>
                    <a:pt x="5324" y="2497"/>
                  </a:lnTo>
                  <a:lnTo>
                    <a:pt x="4617" y="2026"/>
                  </a:lnTo>
                  <a:lnTo>
                    <a:pt x="3910" y="1602"/>
                  </a:lnTo>
                  <a:lnTo>
                    <a:pt x="3156" y="1225"/>
                  </a:lnTo>
                  <a:lnTo>
                    <a:pt x="2403" y="848"/>
                  </a:lnTo>
                  <a:lnTo>
                    <a:pt x="1649" y="518"/>
                  </a:lnTo>
                  <a:lnTo>
                    <a:pt x="848" y="236"/>
                  </a:lnTo>
                  <a:lnTo>
                    <a:pt x="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2"/>
            <p:cNvSpPr/>
            <p:nvPr/>
          </p:nvSpPr>
          <p:spPr>
            <a:xfrm>
              <a:off x="953300" y="1585500"/>
              <a:ext cx="584200" cy="1097700"/>
            </a:xfrm>
            <a:custGeom>
              <a:avLst/>
              <a:gdLst/>
              <a:ahLst/>
              <a:cxnLst/>
              <a:rect l="l" t="t" r="r" b="b"/>
              <a:pathLst>
                <a:path w="23368" h="43908" extrusionOk="0">
                  <a:moveTo>
                    <a:pt x="18562" y="0"/>
                  </a:moveTo>
                  <a:lnTo>
                    <a:pt x="18374" y="94"/>
                  </a:lnTo>
                  <a:lnTo>
                    <a:pt x="18091" y="189"/>
                  </a:lnTo>
                  <a:lnTo>
                    <a:pt x="17573" y="518"/>
                  </a:lnTo>
                  <a:lnTo>
                    <a:pt x="17055" y="942"/>
                  </a:lnTo>
                  <a:lnTo>
                    <a:pt x="16536" y="1413"/>
                  </a:lnTo>
                  <a:lnTo>
                    <a:pt x="16018" y="1884"/>
                  </a:lnTo>
                  <a:lnTo>
                    <a:pt x="15264" y="2732"/>
                  </a:lnTo>
                  <a:lnTo>
                    <a:pt x="14652" y="3533"/>
                  </a:lnTo>
                  <a:lnTo>
                    <a:pt x="13851" y="4664"/>
                  </a:lnTo>
                  <a:lnTo>
                    <a:pt x="11637" y="7726"/>
                  </a:lnTo>
                  <a:lnTo>
                    <a:pt x="10365" y="9611"/>
                  </a:lnTo>
                  <a:lnTo>
                    <a:pt x="9046" y="11636"/>
                  </a:lnTo>
                  <a:lnTo>
                    <a:pt x="7680" y="13804"/>
                  </a:lnTo>
                  <a:lnTo>
                    <a:pt x="6313" y="16018"/>
                  </a:lnTo>
                  <a:lnTo>
                    <a:pt x="4994" y="18279"/>
                  </a:lnTo>
                  <a:lnTo>
                    <a:pt x="3722" y="20540"/>
                  </a:lnTo>
                  <a:lnTo>
                    <a:pt x="2592" y="22708"/>
                  </a:lnTo>
                  <a:lnTo>
                    <a:pt x="1649" y="24780"/>
                  </a:lnTo>
                  <a:lnTo>
                    <a:pt x="1225" y="25770"/>
                  </a:lnTo>
                  <a:lnTo>
                    <a:pt x="849" y="26712"/>
                  </a:lnTo>
                  <a:lnTo>
                    <a:pt x="566" y="27560"/>
                  </a:lnTo>
                  <a:lnTo>
                    <a:pt x="330" y="28408"/>
                  </a:lnTo>
                  <a:lnTo>
                    <a:pt x="142" y="29209"/>
                  </a:lnTo>
                  <a:lnTo>
                    <a:pt x="48" y="29916"/>
                  </a:lnTo>
                  <a:lnTo>
                    <a:pt x="1" y="30528"/>
                  </a:lnTo>
                  <a:lnTo>
                    <a:pt x="48" y="31093"/>
                  </a:lnTo>
                  <a:lnTo>
                    <a:pt x="189" y="31612"/>
                  </a:lnTo>
                  <a:lnTo>
                    <a:pt x="425" y="32177"/>
                  </a:lnTo>
                  <a:lnTo>
                    <a:pt x="707" y="32695"/>
                  </a:lnTo>
                  <a:lnTo>
                    <a:pt x="1084" y="33260"/>
                  </a:lnTo>
                  <a:lnTo>
                    <a:pt x="1461" y="33779"/>
                  </a:lnTo>
                  <a:lnTo>
                    <a:pt x="1932" y="34344"/>
                  </a:lnTo>
                  <a:lnTo>
                    <a:pt x="2497" y="34909"/>
                  </a:lnTo>
                  <a:lnTo>
                    <a:pt x="3063" y="35428"/>
                  </a:lnTo>
                  <a:lnTo>
                    <a:pt x="4288" y="36511"/>
                  </a:lnTo>
                  <a:lnTo>
                    <a:pt x="5654" y="37595"/>
                  </a:lnTo>
                  <a:lnTo>
                    <a:pt x="7067" y="38584"/>
                  </a:lnTo>
                  <a:lnTo>
                    <a:pt x="8528" y="39573"/>
                  </a:lnTo>
                  <a:lnTo>
                    <a:pt x="9988" y="40468"/>
                  </a:lnTo>
                  <a:lnTo>
                    <a:pt x="11401" y="41316"/>
                  </a:lnTo>
                  <a:lnTo>
                    <a:pt x="13851" y="42683"/>
                  </a:lnTo>
                  <a:lnTo>
                    <a:pt x="15594" y="43578"/>
                  </a:lnTo>
                  <a:lnTo>
                    <a:pt x="16254" y="43908"/>
                  </a:lnTo>
                  <a:lnTo>
                    <a:pt x="23368" y="28361"/>
                  </a:lnTo>
                  <a:lnTo>
                    <a:pt x="22284" y="27890"/>
                  </a:lnTo>
                  <a:lnTo>
                    <a:pt x="19928" y="26853"/>
                  </a:lnTo>
                  <a:lnTo>
                    <a:pt x="18656" y="26288"/>
                  </a:lnTo>
                  <a:lnTo>
                    <a:pt x="17479" y="25723"/>
                  </a:lnTo>
                  <a:lnTo>
                    <a:pt x="16678" y="25252"/>
                  </a:lnTo>
                  <a:lnTo>
                    <a:pt x="16395" y="25063"/>
                  </a:lnTo>
                  <a:lnTo>
                    <a:pt x="16254" y="24922"/>
                  </a:lnTo>
                  <a:lnTo>
                    <a:pt x="16254" y="24686"/>
                  </a:lnTo>
                  <a:lnTo>
                    <a:pt x="16348" y="24168"/>
                  </a:lnTo>
                  <a:lnTo>
                    <a:pt x="16725" y="22378"/>
                  </a:lnTo>
                  <a:lnTo>
                    <a:pt x="17950" y="16960"/>
                  </a:lnTo>
                  <a:lnTo>
                    <a:pt x="18656" y="13804"/>
                  </a:lnTo>
                  <a:lnTo>
                    <a:pt x="19269" y="10694"/>
                  </a:lnTo>
                  <a:lnTo>
                    <a:pt x="19552" y="9234"/>
                  </a:lnTo>
                  <a:lnTo>
                    <a:pt x="19740" y="7868"/>
                  </a:lnTo>
                  <a:lnTo>
                    <a:pt x="19881" y="6643"/>
                  </a:lnTo>
                  <a:lnTo>
                    <a:pt x="19928" y="5653"/>
                  </a:lnTo>
                  <a:lnTo>
                    <a:pt x="19976" y="3204"/>
                  </a:lnTo>
                  <a:lnTo>
                    <a:pt x="19976" y="2261"/>
                  </a:lnTo>
                  <a:lnTo>
                    <a:pt x="19881" y="1508"/>
                  </a:lnTo>
                  <a:lnTo>
                    <a:pt x="19787" y="895"/>
                  </a:lnTo>
                  <a:lnTo>
                    <a:pt x="19693" y="660"/>
                  </a:lnTo>
                  <a:lnTo>
                    <a:pt x="19599" y="471"/>
                  </a:lnTo>
                  <a:lnTo>
                    <a:pt x="19504" y="283"/>
                  </a:lnTo>
                  <a:lnTo>
                    <a:pt x="19363" y="141"/>
                  </a:lnTo>
                  <a:lnTo>
                    <a:pt x="19175" y="47"/>
                  </a:lnTo>
                  <a:lnTo>
                    <a:pt x="18986" y="0"/>
                  </a:lnTo>
                  <a:close/>
                </a:path>
              </a:pathLst>
            </a:custGeom>
            <a:solidFill>
              <a:srgbClr val="AF2B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2"/>
            <p:cNvSpPr/>
            <p:nvPr/>
          </p:nvSpPr>
          <p:spPr>
            <a:xfrm>
              <a:off x="1357275" y="1611400"/>
              <a:ext cx="23575" cy="22400"/>
            </a:xfrm>
            <a:custGeom>
              <a:avLst/>
              <a:gdLst/>
              <a:ahLst/>
              <a:cxnLst/>
              <a:rect l="l" t="t" r="r" b="b"/>
              <a:pathLst>
                <a:path w="943" h="896" extrusionOk="0">
                  <a:moveTo>
                    <a:pt x="754" y="0"/>
                  </a:moveTo>
                  <a:lnTo>
                    <a:pt x="707" y="48"/>
                  </a:lnTo>
                  <a:lnTo>
                    <a:pt x="849" y="189"/>
                  </a:lnTo>
                  <a:lnTo>
                    <a:pt x="896" y="377"/>
                  </a:lnTo>
                  <a:lnTo>
                    <a:pt x="849" y="566"/>
                  </a:lnTo>
                  <a:lnTo>
                    <a:pt x="754" y="707"/>
                  </a:lnTo>
                  <a:lnTo>
                    <a:pt x="613" y="801"/>
                  </a:lnTo>
                  <a:lnTo>
                    <a:pt x="472" y="848"/>
                  </a:lnTo>
                  <a:lnTo>
                    <a:pt x="330" y="848"/>
                  </a:lnTo>
                  <a:lnTo>
                    <a:pt x="236" y="801"/>
                  </a:lnTo>
                  <a:lnTo>
                    <a:pt x="142" y="754"/>
                  </a:lnTo>
                  <a:lnTo>
                    <a:pt x="48" y="660"/>
                  </a:lnTo>
                  <a:lnTo>
                    <a:pt x="1" y="707"/>
                  </a:lnTo>
                  <a:lnTo>
                    <a:pt x="95" y="801"/>
                  </a:lnTo>
                  <a:lnTo>
                    <a:pt x="189" y="848"/>
                  </a:lnTo>
                  <a:lnTo>
                    <a:pt x="330" y="896"/>
                  </a:lnTo>
                  <a:lnTo>
                    <a:pt x="660" y="896"/>
                  </a:lnTo>
                  <a:lnTo>
                    <a:pt x="801" y="754"/>
                  </a:lnTo>
                  <a:lnTo>
                    <a:pt x="943" y="613"/>
                  </a:lnTo>
                  <a:lnTo>
                    <a:pt x="943" y="377"/>
                  </a:lnTo>
                  <a:lnTo>
                    <a:pt x="896" y="189"/>
                  </a:lnTo>
                  <a:lnTo>
                    <a:pt x="7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2"/>
            <p:cNvSpPr/>
            <p:nvPr/>
          </p:nvSpPr>
          <p:spPr>
            <a:xfrm>
              <a:off x="1339600" y="1823400"/>
              <a:ext cx="25950" cy="25925"/>
            </a:xfrm>
            <a:custGeom>
              <a:avLst/>
              <a:gdLst/>
              <a:ahLst/>
              <a:cxnLst/>
              <a:rect l="l" t="t" r="r" b="b"/>
              <a:pathLst>
                <a:path w="1038" h="1037" extrusionOk="0">
                  <a:moveTo>
                    <a:pt x="519" y="0"/>
                  </a:moveTo>
                  <a:lnTo>
                    <a:pt x="284" y="48"/>
                  </a:lnTo>
                  <a:lnTo>
                    <a:pt x="142" y="142"/>
                  </a:lnTo>
                  <a:lnTo>
                    <a:pt x="48" y="330"/>
                  </a:lnTo>
                  <a:lnTo>
                    <a:pt x="189" y="189"/>
                  </a:lnTo>
                  <a:lnTo>
                    <a:pt x="331" y="48"/>
                  </a:lnTo>
                  <a:lnTo>
                    <a:pt x="660" y="48"/>
                  </a:lnTo>
                  <a:lnTo>
                    <a:pt x="849" y="189"/>
                  </a:lnTo>
                  <a:lnTo>
                    <a:pt x="943" y="330"/>
                  </a:lnTo>
                  <a:lnTo>
                    <a:pt x="943" y="519"/>
                  </a:lnTo>
                  <a:lnTo>
                    <a:pt x="943" y="707"/>
                  </a:lnTo>
                  <a:lnTo>
                    <a:pt x="849" y="848"/>
                  </a:lnTo>
                  <a:lnTo>
                    <a:pt x="708" y="943"/>
                  </a:lnTo>
                  <a:lnTo>
                    <a:pt x="519" y="990"/>
                  </a:lnTo>
                  <a:lnTo>
                    <a:pt x="519" y="943"/>
                  </a:lnTo>
                  <a:lnTo>
                    <a:pt x="331" y="943"/>
                  </a:lnTo>
                  <a:lnTo>
                    <a:pt x="189" y="848"/>
                  </a:lnTo>
                  <a:lnTo>
                    <a:pt x="48" y="660"/>
                  </a:lnTo>
                  <a:lnTo>
                    <a:pt x="48" y="519"/>
                  </a:lnTo>
                  <a:lnTo>
                    <a:pt x="48" y="330"/>
                  </a:lnTo>
                  <a:lnTo>
                    <a:pt x="1" y="519"/>
                  </a:lnTo>
                  <a:lnTo>
                    <a:pt x="48" y="754"/>
                  </a:lnTo>
                  <a:lnTo>
                    <a:pt x="189" y="896"/>
                  </a:lnTo>
                  <a:lnTo>
                    <a:pt x="331" y="990"/>
                  </a:lnTo>
                  <a:lnTo>
                    <a:pt x="566" y="1037"/>
                  </a:lnTo>
                  <a:lnTo>
                    <a:pt x="755" y="990"/>
                  </a:lnTo>
                  <a:lnTo>
                    <a:pt x="896" y="848"/>
                  </a:lnTo>
                  <a:lnTo>
                    <a:pt x="990" y="707"/>
                  </a:lnTo>
                  <a:lnTo>
                    <a:pt x="1037" y="519"/>
                  </a:lnTo>
                  <a:lnTo>
                    <a:pt x="1037" y="330"/>
                  </a:lnTo>
                  <a:lnTo>
                    <a:pt x="896" y="142"/>
                  </a:lnTo>
                  <a:lnTo>
                    <a:pt x="755" y="48"/>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2"/>
            <p:cNvSpPr/>
            <p:nvPr/>
          </p:nvSpPr>
          <p:spPr>
            <a:xfrm>
              <a:off x="1221825" y="1815150"/>
              <a:ext cx="25950" cy="25950"/>
            </a:xfrm>
            <a:custGeom>
              <a:avLst/>
              <a:gdLst/>
              <a:ahLst/>
              <a:cxnLst/>
              <a:rect l="l" t="t" r="r" b="b"/>
              <a:pathLst>
                <a:path w="1038" h="1038" extrusionOk="0">
                  <a:moveTo>
                    <a:pt x="472" y="1"/>
                  </a:moveTo>
                  <a:lnTo>
                    <a:pt x="283" y="48"/>
                  </a:lnTo>
                  <a:lnTo>
                    <a:pt x="95" y="189"/>
                  </a:lnTo>
                  <a:lnTo>
                    <a:pt x="1" y="378"/>
                  </a:lnTo>
                  <a:lnTo>
                    <a:pt x="1" y="519"/>
                  </a:lnTo>
                  <a:lnTo>
                    <a:pt x="48" y="330"/>
                  </a:lnTo>
                  <a:lnTo>
                    <a:pt x="142" y="189"/>
                  </a:lnTo>
                  <a:lnTo>
                    <a:pt x="283" y="95"/>
                  </a:lnTo>
                  <a:lnTo>
                    <a:pt x="472" y="48"/>
                  </a:lnTo>
                  <a:lnTo>
                    <a:pt x="660" y="95"/>
                  </a:lnTo>
                  <a:lnTo>
                    <a:pt x="802" y="189"/>
                  </a:lnTo>
                  <a:lnTo>
                    <a:pt x="896" y="330"/>
                  </a:lnTo>
                  <a:lnTo>
                    <a:pt x="943" y="519"/>
                  </a:lnTo>
                  <a:lnTo>
                    <a:pt x="896" y="707"/>
                  </a:lnTo>
                  <a:lnTo>
                    <a:pt x="802" y="849"/>
                  </a:lnTo>
                  <a:lnTo>
                    <a:pt x="660" y="943"/>
                  </a:lnTo>
                  <a:lnTo>
                    <a:pt x="472" y="990"/>
                  </a:lnTo>
                  <a:lnTo>
                    <a:pt x="283" y="943"/>
                  </a:lnTo>
                  <a:lnTo>
                    <a:pt x="142" y="849"/>
                  </a:lnTo>
                  <a:lnTo>
                    <a:pt x="48" y="707"/>
                  </a:lnTo>
                  <a:lnTo>
                    <a:pt x="1" y="519"/>
                  </a:lnTo>
                  <a:lnTo>
                    <a:pt x="1" y="566"/>
                  </a:lnTo>
                  <a:lnTo>
                    <a:pt x="48" y="754"/>
                  </a:lnTo>
                  <a:lnTo>
                    <a:pt x="142" y="943"/>
                  </a:lnTo>
                  <a:lnTo>
                    <a:pt x="331" y="1037"/>
                  </a:lnTo>
                  <a:lnTo>
                    <a:pt x="519" y="1037"/>
                  </a:lnTo>
                  <a:lnTo>
                    <a:pt x="707" y="990"/>
                  </a:lnTo>
                  <a:lnTo>
                    <a:pt x="896" y="896"/>
                  </a:lnTo>
                  <a:lnTo>
                    <a:pt x="990" y="754"/>
                  </a:lnTo>
                  <a:lnTo>
                    <a:pt x="1037" y="519"/>
                  </a:lnTo>
                  <a:lnTo>
                    <a:pt x="990" y="330"/>
                  </a:lnTo>
                  <a:lnTo>
                    <a:pt x="849" y="189"/>
                  </a:lnTo>
                  <a:lnTo>
                    <a:pt x="660" y="48"/>
                  </a:lnTo>
                  <a:lnTo>
                    <a:pt x="4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2"/>
            <p:cNvSpPr/>
            <p:nvPr/>
          </p:nvSpPr>
          <p:spPr>
            <a:xfrm>
              <a:off x="1351400" y="1932925"/>
              <a:ext cx="25925" cy="25950"/>
            </a:xfrm>
            <a:custGeom>
              <a:avLst/>
              <a:gdLst/>
              <a:ahLst/>
              <a:cxnLst/>
              <a:rect l="l" t="t" r="r" b="b"/>
              <a:pathLst>
                <a:path w="1037" h="1038" extrusionOk="0">
                  <a:moveTo>
                    <a:pt x="518" y="48"/>
                  </a:moveTo>
                  <a:lnTo>
                    <a:pt x="707" y="95"/>
                  </a:lnTo>
                  <a:lnTo>
                    <a:pt x="848" y="189"/>
                  </a:lnTo>
                  <a:lnTo>
                    <a:pt x="942" y="331"/>
                  </a:lnTo>
                  <a:lnTo>
                    <a:pt x="989" y="519"/>
                  </a:lnTo>
                  <a:lnTo>
                    <a:pt x="942" y="707"/>
                  </a:lnTo>
                  <a:lnTo>
                    <a:pt x="848" y="849"/>
                  </a:lnTo>
                  <a:lnTo>
                    <a:pt x="707" y="943"/>
                  </a:lnTo>
                  <a:lnTo>
                    <a:pt x="518" y="990"/>
                  </a:lnTo>
                  <a:lnTo>
                    <a:pt x="330" y="943"/>
                  </a:lnTo>
                  <a:lnTo>
                    <a:pt x="188" y="849"/>
                  </a:lnTo>
                  <a:lnTo>
                    <a:pt x="94" y="707"/>
                  </a:lnTo>
                  <a:lnTo>
                    <a:pt x="47" y="519"/>
                  </a:lnTo>
                  <a:lnTo>
                    <a:pt x="94" y="331"/>
                  </a:lnTo>
                  <a:lnTo>
                    <a:pt x="188" y="189"/>
                  </a:lnTo>
                  <a:lnTo>
                    <a:pt x="330" y="95"/>
                  </a:lnTo>
                  <a:lnTo>
                    <a:pt x="518" y="48"/>
                  </a:lnTo>
                  <a:close/>
                  <a:moveTo>
                    <a:pt x="518" y="1"/>
                  </a:moveTo>
                  <a:lnTo>
                    <a:pt x="330" y="48"/>
                  </a:lnTo>
                  <a:lnTo>
                    <a:pt x="141" y="142"/>
                  </a:lnTo>
                  <a:lnTo>
                    <a:pt x="47" y="331"/>
                  </a:lnTo>
                  <a:lnTo>
                    <a:pt x="0" y="519"/>
                  </a:lnTo>
                  <a:lnTo>
                    <a:pt x="47" y="755"/>
                  </a:lnTo>
                  <a:lnTo>
                    <a:pt x="141" y="896"/>
                  </a:lnTo>
                  <a:lnTo>
                    <a:pt x="283" y="990"/>
                  </a:lnTo>
                  <a:lnTo>
                    <a:pt x="518" y="1037"/>
                  </a:lnTo>
                  <a:lnTo>
                    <a:pt x="707" y="1037"/>
                  </a:lnTo>
                  <a:lnTo>
                    <a:pt x="895" y="896"/>
                  </a:lnTo>
                  <a:lnTo>
                    <a:pt x="989" y="755"/>
                  </a:lnTo>
                  <a:lnTo>
                    <a:pt x="1036" y="519"/>
                  </a:lnTo>
                  <a:lnTo>
                    <a:pt x="989" y="331"/>
                  </a:lnTo>
                  <a:lnTo>
                    <a:pt x="895" y="142"/>
                  </a:lnTo>
                  <a:lnTo>
                    <a:pt x="707"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2"/>
            <p:cNvSpPr/>
            <p:nvPr/>
          </p:nvSpPr>
          <p:spPr>
            <a:xfrm>
              <a:off x="1225375" y="1955300"/>
              <a:ext cx="25925" cy="25950"/>
            </a:xfrm>
            <a:custGeom>
              <a:avLst/>
              <a:gdLst/>
              <a:ahLst/>
              <a:cxnLst/>
              <a:rect l="l" t="t" r="r" b="b"/>
              <a:pathLst>
                <a:path w="1037" h="1038" extrusionOk="0">
                  <a:moveTo>
                    <a:pt x="518" y="48"/>
                  </a:moveTo>
                  <a:lnTo>
                    <a:pt x="707" y="95"/>
                  </a:lnTo>
                  <a:lnTo>
                    <a:pt x="848" y="189"/>
                  </a:lnTo>
                  <a:lnTo>
                    <a:pt x="942" y="331"/>
                  </a:lnTo>
                  <a:lnTo>
                    <a:pt x="989" y="519"/>
                  </a:lnTo>
                  <a:lnTo>
                    <a:pt x="942" y="708"/>
                  </a:lnTo>
                  <a:lnTo>
                    <a:pt x="848" y="849"/>
                  </a:lnTo>
                  <a:lnTo>
                    <a:pt x="707" y="943"/>
                  </a:lnTo>
                  <a:lnTo>
                    <a:pt x="518" y="990"/>
                  </a:lnTo>
                  <a:lnTo>
                    <a:pt x="330" y="943"/>
                  </a:lnTo>
                  <a:lnTo>
                    <a:pt x="189" y="849"/>
                  </a:lnTo>
                  <a:lnTo>
                    <a:pt x="94" y="708"/>
                  </a:lnTo>
                  <a:lnTo>
                    <a:pt x="47" y="519"/>
                  </a:lnTo>
                  <a:lnTo>
                    <a:pt x="94" y="331"/>
                  </a:lnTo>
                  <a:lnTo>
                    <a:pt x="189" y="189"/>
                  </a:lnTo>
                  <a:lnTo>
                    <a:pt x="330" y="95"/>
                  </a:lnTo>
                  <a:lnTo>
                    <a:pt x="518" y="48"/>
                  </a:lnTo>
                  <a:close/>
                  <a:moveTo>
                    <a:pt x="518" y="1"/>
                  </a:moveTo>
                  <a:lnTo>
                    <a:pt x="330" y="48"/>
                  </a:lnTo>
                  <a:lnTo>
                    <a:pt x="141" y="142"/>
                  </a:lnTo>
                  <a:lnTo>
                    <a:pt x="47" y="331"/>
                  </a:lnTo>
                  <a:lnTo>
                    <a:pt x="0" y="519"/>
                  </a:lnTo>
                  <a:lnTo>
                    <a:pt x="47" y="708"/>
                  </a:lnTo>
                  <a:lnTo>
                    <a:pt x="141" y="896"/>
                  </a:lnTo>
                  <a:lnTo>
                    <a:pt x="330" y="990"/>
                  </a:lnTo>
                  <a:lnTo>
                    <a:pt x="518" y="1037"/>
                  </a:lnTo>
                  <a:lnTo>
                    <a:pt x="707" y="990"/>
                  </a:lnTo>
                  <a:lnTo>
                    <a:pt x="895" y="896"/>
                  </a:lnTo>
                  <a:lnTo>
                    <a:pt x="989" y="755"/>
                  </a:lnTo>
                  <a:lnTo>
                    <a:pt x="1037" y="519"/>
                  </a:lnTo>
                  <a:lnTo>
                    <a:pt x="989" y="331"/>
                  </a:lnTo>
                  <a:lnTo>
                    <a:pt x="895" y="142"/>
                  </a:lnTo>
                  <a:lnTo>
                    <a:pt x="707"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2"/>
            <p:cNvSpPr/>
            <p:nvPr/>
          </p:nvSpPr>
          <p:spPr>
            <a:xfrm>
              <a:off x="1165300" y="1888175"/>
              <a:ext cx="25925" cy="25950"/>
            </a:xfrm>
            <a:custGeom>
              <a:avLst/>
              <a:gdLst/>
              <a:ahLst/>
              <a:cxnLst/>
              <a:rect l="l" t="t" r="r" b="b"/>
              <a:pathLst>
                <a:path w="1037" h="1038" extrusionOk="0">
                  <a:moveTo>
                    <a:pt x="519" y="48"/>
                  </a:moveTo>
                  <a:lnTo>
                    <a:pt x="707" y="95"/>
                  </a:lnTo>
                  <a:lnTo>
                    <a:pt x="848" y="189"/>
                  </a:lnTo>
                  <a:lnTo>
                    <a:pt x="943" y="330"/>
                  </a:lnTo>
                  <a:lnTo>
                    <a:pt x="990" y="519"/>
                  </a:lnTo>
                  <a:lnTo>
                    <a:pt x="943" y="707"/>
                  </a:lnTo>
                  <a:lnTo>
                    <a:pt x="848" y="849"/>
                  </a:lnTo>
                  <a:lnTo>
                    <a:pt x="707" y="943"/>
                  </a:lnTo>
                  <a:lnTo>
                    <a:pt x="519" y="990"/>
                  </a:lnTo>
                  <a:lnTo>
                    <a:pt x="330" y="943"/>
                  </a:lnTo>
                  <a:lnTo>
                    <a:pt x="189" y="849"/>
                  </a:lnTo>
                  <a:lnTo>
                    <a:pt x="95" y="707"/>
                  </a:lnTo>
                  <a:lnTo>
                    <a:pt x="48" y="519"/>
                  </a:lnTo>
                  <a:lnTo>
                    <a:pt x="95" y="330"/>
                  </a:lnTo>
                  <a:lnTo>
                    <a:pt x="189" y="189"/>
                  </a:lnTo>
                  <a:lnTo>
                    <a:pt x="330" y="95"/>
                  </a:lnTo>
                  <a:lnTo>
                    <a:pt x="519" y="48"/>
                  </a:lnTo>
                  <a:close/>
                  <a:moveTo>
                    <a:pt x="519" y="1"/>
                  </a:moveTo>
                  <a:lnTo>
                    <a:pt x="330" y="48"/>
                  </a:lnTo>
                  <a:lnTo>
                    <a:pt x="142" y="142"/>
                  </a:lnTo>
                  <a:lnTo>
                    <a:pt x="48" y="330"/>
                  </a:lnTo>
                  <a:lnTo>
                    <a:pt x="0" y="519"/>
                  </a:lnTo>
                  <a:lnTo>
                    <a:pt x="48" y="707"/>
                  </a:lnTo>
                  <a:lnTo>
                    <a:pt x="142" y="896"/>
                  </a:lnTo>
                  <a:lnTo>
                    <a:pt x="330" y="990"/>
                  </a:lnTo>
                  <a:lnTo>
                    <a:pt x="519" y="1037"/>
                  </a:lnTo>
                  <a:lnTo>
                    <a:pt x="707" y="990"/>
                  </a:lnTo>
                  <a:lnTo>
                    <a:pt x="896" y="896"/>
                  </a:lnTo>
                  <a:lnTo>
                    <a:pt x="990" y="707"/>
                  </a:lnTo>
                  <a:lnTo>
                    <a:pt x="1037" y="519"/>
                  </a:lnTo>
                  <a:lnTo>
                    <a:pt x="990" y="330"/>
                  </a:lnTo>
                  <a:lnTo>
                    <a:pt x="896"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2"/>
            <p:cNvSpPr/>
            <p:nvPr/>
          </p:nvSpPr>
          <p:spPr>
            <a:xfrm>
              <a:off x="1366700" y="1709150"/>
              <a:ext cx="27100" cy="27125"/>
            </a:xfrm>
            <a:custGeom>
              <a:avLst/>
              <a:gdLst/>
              <a:ahLst/>
              <a:cxnLst/>
              <a:rect l="l" t="t" r="r" b="b"/>
              <a:pathLst>
                <a:path w="1084" h="1085" extrusionOk="0">
                  <a:moveTo>
                    <a:pt x="566" y="48"/>
                  </a:moveTo>
                  <a:lnTo>
                    <a:pt x="754" y="95"/>
                  </a:lnTo>
                  <a:lnTo>
                    <a:pt x="896" y="189"/>
                  </a:lnTo>
                  <a:lnTo>
                    <a:pt x="990" y="330"/>
                  </a:lnTo>
                  <a:lnTo>
                    <a:pt x="1037" y="519"/>
                  </a:lnTo>
                  <a:lnTo>
                    <a:pt x="990" y="707"/>
                  </a:lnTo>
                  <a:lnTo>
                    <a:pt x="896" y="849"/>
                  </a:lnTo>
                  <a:lnTo>
                    <a:pt x="754" y="943"/>
                  </a:lnTo>
                  <a:lnTo>
                    <a:pt x="566" y="990"/>
                  </a:lnTo>
                  <a:lnTo>
                    <a:pt x="377" y="943"/>
                  </a:lnTo>
                  <a:lnTo>
                    <a:pt x="236" y="849"/>
                  </a:lnTo>
                  <a:lnTo>
                    <a:pt x="142" y="707"/>
                  </a:lnTo>
                  <a:lnTo>
                    <a:pt x="95" y="519"/>
                  </a:lnTo>
                  <a:lnTo>
                    <a:pt x="142" y="330"/>
                  </a:lnTo>
                  <a:lnTo>
                    <a:pt x="236" y="189"/>
                  </a:lnTo>
                  <a:lnTo>
                    <a:pt x="377" y="95"/>
                  </a:lnTo>
                  <a:lnTo>
                    <a:pt x="566" y="48"/>
                  </a:lnTo>
                  <a:close/>
                  <a:moveTo>
                    <a:pt x="566" y="1"/>
                  </a:moveTo>
                  <a:lnTo>
                    <a:pt x="330" y="48"/>
                  </a:lnTo>
                  <a:lnTo>
                    <a:pt x="189" y="189"/>
                  </a:lnTo>
                  <a:lnTo>
                    <a:pt x="48" y="330"/>
                  </a:lnTo>
                  <a:lnTo>
                    <a:pt x="0" y="566"/>
                  </a:lnTo>
                  <a:lnTo>
                    <a:pt x="48" y="754"/>
                  </a:lnTo>
                  <a:lnTo>
                    <a:pt x="189" y="943"/>
                  </a:lnTo>
                  <a:lnTo>
                    <a:pt x="330" y="1084"/>
                  </a:lnTo>
                  <a:lnTo>
                    <a:pt x="754" y="1084"/>
                  </a:lnTo>
                  <a:lnTo>
                    <a:pt x="943" y="943"/>
                  </a:lnTo>
                  <a:lnTo>
                    <a:pt x="1084" y="754"/>
                  </a:lnTo>
                  <a:lnTo>
                    <a:pt x="1084" y="566"/>
                  </a:lnTo>
                  <a:lnTo>
                    <a:pt x="1084" y="519"/>
                  </a:lnTo>
                  <a:lnTo>
                    <a:pt x="1084" y="330"/>
                  </a:lnTo>
                  <a:lnTo>
                    <a:pt x="943" y="142"/>
                  </a:lnTo>
                  <a:lnTo>
                    <a:pt x="801"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2"/>
            <p:cNvSpPr/>
            <p:nvPr/>
          </p:nvSpPr>
          <p:spPr>
            <a:xfrm>
              <a:off x="1413800" y="1872875"/>
              <a:ext cx="16525" cy="27100"/>
            </a:xfrm>
            <a:custGeom>
              <a:avLst/>
              <a:gdLst/>
              <a:ahLst/>
              <a:cxnLst/>
              <a:rect l="l" t="t" r="r" b="b"/>
              <a:pathLst>
                <a:path w="661" h="1084" extrusionOk="0">
                  <a:moveTo>
                    <a:pt x="519" y="0"/>
                  </a:moveTo>
                  <a:lnTo>
                    <a:pt x="331" y="47"/>
                  </a:lnTo>
                  <a:lnTo>
                    <a:pt x="142" y="141"/>
                  </a:lnTo>
                  <a:lnTo>
                    <a:pt x="48" y="283"/>
                  </a:lnTo>
                  <a:lnTo>
                    <a:pt x="1" y="471"/>
                  </a:lnTo>
                  <a:lnTo>
                    <a:pt x="1" y="565"/>
                  </a:lnTo>
                  <a:lnTo>
                    <a:pt x="1" y="754"/>
                  </a:lnTo>
                  <a:lnTo>
                    <a:pt x="142" y="895"/>
                  </a:lnTo>
                  <a:lnTo>
                    <a:pt x="284" y="1037"/>
                  </a:lnTo>
                  <a:lnTo>
                    <a:pt x="472" y="1084"/>
                  </a:lnTo>
                  <a:lnTo>
                    <a:pt x="472" y="989"/>
                  </a:lnTo>
                  <a:lnTo>
                    <a:pt x="284" y="989"/>
                  </a:lnTo>
                  <a:lnTo>
                    <a:pt x="142" y="848"/>
                  </a:lnTo>
                  <a:lnTo>
                    <a:pt x="48" y="707"/>
                  </a:lnTo>
                  <a:lnTo>
                    <a:pt x="48" y="565"/>
                  </a:lnTo>
                  <a:lnTo>
                    <a:pt x="48" y="377"/>
                  </a:lnTo>
                  <a:lnTo>
                    <a:pt x="142" y="236"/>
                  </a:lnTo>
                  <a:lnTo>
                    <a:pt x="284" y="141"/>
                  </a:lnTo>
                  <a:lnTo>
                    <a:pt x="472" y="94"/>
                  </a:lnTo>
                  <a:lnTo>
                    <a:pt x="660" y="141"/>
                  </a:lnTo>
                  <a:lnTo>
                    <a:pt x="660"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2"/>
            <p:cNvSpPr/>
            <p:nvPr/>
          </p:nvSpPr>
          <p:spPr>
            <a:xfrm>
              <a:off x="1309000" y="2212075"/>
              <a:ext cx="25925" cy="25925"/>
            </a:xfrm>
            <a:custGeom>
              <a:avLst/>
              <a:gdLst/>
              <a:ahLst/>
              <a:cxnLst/>
              <a:rect l="l" t="t" r="r" b="b"/>
              <a:pathLst>
                <a:path w="1037" h="1037" extrusionOk="0">
                  <a:moveTo>
                    <a:pt x="518" y="47"/>
                  </a:moveTo>
                  <a:lnTo>
                    <a:pt x="707" y="94"/>
                  </a:lnTo>
                  <a:lnTo>
                    <a:pt x="848" y="189"/>
                  </a:lnTo>
                  <a:lnTo>
                    <a:pt x="942" y="330"/>
                  </a:lnTo>
                  <a:lnTo>
                    <a:pt x="989" y="518"/>
                  </a:lnTo>
                  <a:lnTo>
                    <a:pt x="942" y="707"/>
                  </a:lnTo>
                  <a:lnTo>
                    <a:pt x="848" y="848"/>
                  </a:lnTo>
                  <a:lnTo>
                    <a:pt x="707" y="942"/>
                  </a:lnTo>
                  <a:lnTo>
                    <a:pt x="518" y="989"/>
                  </a:lnTo>
                  <a:lnTo>
                    <a:pt x="330" y="942"/>
                  </a:lnTo>
                  <a:lnTo>
                    <a:pt x="188" y="848"/>
                  </a:lnTo>
                  <a:lnTo>
                    <a:pt x="94" y="707"/>
                  </a:lnTo>
                  <a:lnTo>
                    <a:pt x="47" y="518"/>
                  </a:lnTo>
                  <a:lnTo>
                    <a:pt x="94" y="330"/>
                  </a:lnTo>
                  <a:lnTo>
                    <a:pt x="188" y="189"/>
                  </a:lnTo>
                  <a:lnTo>
                    <a:pt x="330" y="94"/>
                  </a:lnTo>
                  <a:lnTo>
                    <a:pt x="518" y="47"/>
                  </a:lnTo>
                  <a:close/>
                  <a:moveTo>
                    <a:pt x="518" y="0"/>
                  </a:moveTo>
                  <a:lnTo>
                    <a:pt x="330" y="47"/>
                  </a:lnTo>
                  <a:lnTo>
                    <a:pt x="141" y="141"/>
                  </a:lnTo>
                  <a:lnTo>
                    <a:pt x="47" y="330"/>
                  </a:lnTo>
                  <a:lnTo>
                    <a:pt x="0" y="518"/>
                  </a:lnTo>
                  <a:lnTo>
                    <a:pt x="47" y="707"/>
                  </a:lnTo>
                  <a:lnTo>
                    <a:pt x="141" y="895"/>
                  </a:lnTo>
                  <a:lnTo>
                    <a:pt x="330" y="989"/>
                  </a:lnTo>
                  <a:lnTo>
                    <a:pt x="518" y="1037"/>
                  </a:lnTo>
                  <a:lnTo>
                    <a:pt x="707" y="989"/>
                  </a:lnTo>
                  <a:lnTo>
                    <a:pt x="895" y="895"/>
                  </a:lnTo>
                  <a:lnTo>
                    <a:pt x="989" y="754"/>
                  </a:lnTo>
                  <a:lnTo>
                    <a:pt x="1036" y="565"/>
                  </a:lnTo>
                  <a:lnTo>
                    <a:pt x="989" y="330"/>
                  </a:lnTo>
                  <a:lnTo>
                    <a:pt x="895" y="189"/>
                  </a:lnTo>
                  <a:lnTo>
                    <a:pt x="754" y="47"/>
                  </a:lnTo>
                  <a:lnTo>
                    <a:pt x="5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2"/>
            <p:cNvSpPr/>
            <p:nvPr/>
          </p:nvSpPr>
          <p:spPr>
            <a:xfrm>
              <a:off x="1179425" y="2320425"/>
              <a:ext cx="27125" cy="25925"/>
            </a:xfrm>
            <a:custGeom>
              <a:avLst/>
              <a:gdLst/>
              <a:ahLst/>
              <a:cxnLst/>
              <a:rect l="l" t="t" r="r" b="b"/>
              <a:pathLst>
                <a:path w="1085" h="1037" extrusionOk="0">
                  <a:moveTo>
                    <a:pt x="519" y="47"/>
                  </a:moveTo>
                  <a:lnTo>
                    <a:pt x="707" y="95"/>
                  </a:lnTo>
                  <a:lnTo>
                    <a:pt x="849" y="189"/>
                  </a:lnTo>
                  <a:lnTo>
                    <a:pt x="990" y="330"/>
                  </a:lnTo>
                  <a:lnTo>
                    <a:pt x="990" y="519"/>
                  </a:lnTo>
                  <a:lnTo>
                    <a:pt x="990" y="707"/>
                  </a:lnTo>
                  <a:lnTo>
                    <a:pt x="896" y="848"/>
                  </a:lnTo>
                  <a:lnTo>
                    <a:pt x="707" y="943"/>
                  </a:lnTo>
                  <a:lnTo>
                    <a:pt x="566" y="990"/>
                  </a:lnTo>
                  <a:lnTo>
                    <a:pt x="378" y="943"/>
                  </a:lnTo>
                  <a:lnTo>
                    <a:pt x="236" y="848"/>
                  </a:lnTo>
                  <a:lnTo>
                    <a:pt x="95" y="707"/>
                  </a:lnTo>
                  <a:lnTo>
                    <a:pt x="95" y="519"/>
                  </a:lnTo>
                  <a:lnTo>
                    <a:pt x="95" y="330"/>
                  </a:lnTo>
                  <a:lnTo>
                    <a:pt x="189" y="189"/>
                  </a:lnTo>
                  <a:lnTo>
                    <a:pt x="378" y="95"/>
                  </a:lnTo>
                  <a:lnTo>
                    <a:pt x="519" y="47"/>
                  </a:lnTo>
                  <a:close/>
                  <a:moveTo>
                    <a:pt x="566" y="0"/>
                  </a:moveTo>
                  <a:lnTo>
                    <a:pt x="331" y="47"/>
                  </a:lnTo>
                  <a:lnTo>
                    <a:pt x="189" y="142"/>
                  </a:lnTo>
                  <a:lnTo>
                    <a:pt x="48" y="330"/>
                  </a:lnTo>
                  <a:lnTo>
                    <a:pt x="1" y="519"/>
                  </a:lnTo>
                  <a:lnTo>
                    <a:pt x="48" y="707"/>
                  </a:lnTo>
                  <a:lnTo>
                    <a:pt x="189" y="895"/>
                  </a:lnTo>
                  <a:lnTo>
                    <a:pt x="331" y="990"/>
                  </a:lnTo>
                  <a:lnTo>
                    <a:pt x="519" y="1037"/>
                  </a:lnTo>
                  <a:lnTo>
                    <a:pt x="755" y="990"/>
                  </a:lnTo>
                  <a:lnTo>
                    <a:pt x="896" y="895"/>
                  </a:lnTo>
                  <a:lnTo>
                    <a:pt x="1037" y="707"/>
                  </a:lnTo>
                  <a:lnTo>
                    <a:pt x="1084" y="519"/>
                  </a:lnTo>
                  <a:lnTo>
                    <a:pt x="1037" y="330"/>
                  </a:lnTo>
                  <a:lnTo>
                    <a:pt x="896" y="142"/>
                  </a:lnTo>
                  <a:lnTo>
                    <a:pt x="755"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2"/>
            <p:cNvSpPr/>
            <p:nvPr/>
          </p:nvSpPr>
          <p:spPr>
            <a:xfrm>
              <a:off x="1034575" y="2212075"/>
              <a:ext cx="25925" cy="25925"/>
            </a:xfrm>
            <a:custGeom>
              <a:avLst/>
              <a:gdLst/>
              <a:ahLst/>
              <a:cxnLst/>
              <a:rect l="l" t="t" r="r" b="b"/>
              <a:pathLst>
                <a:path w="1037" h="1037" extrusionOk="0">
                  <a:moveTo>
                    <a:pt x="518" y="47"/>
                  </a:moveTo>
                  <a:lnTo>
                    <a:pt x="707" y="94"/>
                  </a:lnTo>
                  <a:lnTo>
                    <a:pt x="848" y="189"/>
                  </a:lnTo>
                  <a:lnTo>
                    <a:pt x="942" y="330"/>
                  </a:lnTo>
                  <a:lnTo>
                    <a:pt x="990" y="518"/>
                  </a:lnTo>
                  <a:lnTo>
                    <a:pt x="942" y="707"/>
                  </a:lnTo>
                  <a:lnTo>
                    <a:pt x="848" y="848"/>
                  </a:lnTo>
                  <a:lnTo>
                    <a:pt x="707" y="942"/>
                  </a:lnTo>
                  <a:lnTo>
                    <a:pt x="518" y="989"/>
                  </a:lnTo>
                  <a:lnTo>
                    <a:pt x="330" y="942"/>
                  </a:lnTo>
                  <a:lnTo>
                    <a:pt x="189" y="848"/>
                  </a:lnTo>
                  <a:lnTo>
                    <a:pt x="94" y="707"/>
                  </a:lnTo>
                  <a:lnTo>
                    <a:pt x="47" y="518"/>
                  </a:lnTo>
                  <a:lnTo>
                    <a:pt x="94" y="330"/>
                  </a:lnTo>
                  <a:lnTo>
                    <a:pt x="189" y="189"/>
                  </a:lnTo>
                  <a:lnTo>
                    <a:pt x="330" y="94"/>
                  </a:lnTo>
                  <a:lnTo>
                    <a:pt x="518" y="47"/>
                  </a:lnTo>
                  <a:close/>
                  <a:moveTo>
                    <a:pt x="518" y="0"/>
                  </a:moveTo>
                  <a:lnTo>
                    <a:pt x="330" y="47"/>
                  </a:lnTo>
                  <a:lnTo>
                    <a:pt x="142" y="189"/>
                  </a:lnTo>
                  <a:lnTo>
                    <a:pt x="47" y="330"/>
                  </a:lnTo>
                  <a:lnTo>
                    <a:pt x="0" y="565"/>
                  </a:lnTo>
                  <a:lnTo>
                    <a:pt x="47" y="754"/>
                  </a:lnTo>
                  <a:lnTo>
                    <a:pt x="189" y="895"/>
                  </a:lnTo>
                  <a:lnTo>
                    <a:pt x="377" y="989"/>
                  </a:lnTo>
                  <a:lnTo>
                    <a:pt x="566" y="1037"/>
                  </a:lnTo>
                  <a:lnTo>
                    <a:pt x="754" y="989"/>
                  </a:lnTo>
                  <a:lnTo>
                    <a:pt x="895" y="895"/>
                  </a:lnTo>
                  <a:lnTo>
                    <a:pt x="990" y="754"/>
                  </a:lnTo>
                  <a:lnTo>
                    <a:pt x="1037" y="565"/>
                  </a:lnTo>
                  <a:lnTo>
                    <a:pt x="1037" y="330"/>
                  </a:lnTo>
                  <a:lnTo>
                    <a:pt x="942" y="189"/>
                  </a:lnTo>
                  <a:lnTo>
                    <a:pt x="754"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2"/>
            <p:cNvSpPr/>
            <p:nvPr/>
          </p:nvSpPr>
          <p:spPr>
            <a:xfrm>
              <a:off x="1113475" y="2167300"/>
              <a:ext cx="25950" cy="25950"/>
            </a:xfrm>
            <a:custGeom>
              <a:avLst/>
              <a:gdLst/>
              <a:ahLst/>
              <a:cxnLst/>
              <a:rect l="l" t="t" r="r" b="b"/>
              <a:pathLst>
                <a:path w="1038" h="1038" extrusionOk="0">
                  <a:moveTo>
                    <a:pt x="142" y="189"/>
                  </a:moveTo>
                  <a:lnTo>
                    <a:pt x="48" y="331"/>
                  </a:lnTo>
                  <a:lnTo>
                    <a:pt x="1" y="519"/>
                  </a:lnTo>
                  <a:lnTo>
                    <a:pt x="6" y="543"/>
                  </a:lnTo>
                  <a:lnTo>
                    <a:pt x="6" y="543"/>
                  </a:lnTo>
                  <a:lnTo>
                    <a:pt x="48" y="378"/>
                  </a:lnTo>
                  <a:lnTo>
                    <a:pt x="142" y="189"/>
                  </a:lnTo>
                  <a:close/>
                  <a:moveTo>
                    <a:pt x="472" y="1"/>
                  </a:moveTo>
                  <a:lnTo>
                    <a:pt x="283" y="48"/>
                  </a:lnTo>
                  <a:lnTo>
                    <a:pt x="142" y="189"/>
                  </a:lnTo>
                  <a:lnTo>
                    <a:pt x="283" y="95"/>
                  </a:lnTo>
                  <a:lnTo>
                    <a:pt x="472" y="48"/>
                  </a:lnTo>
                  <a:lnTo>
                    <a:pt x="660" y="95"/>
                  </a:lnTo>
                  <a:lnTo>
                    <a:pt x="801" y="189"/>
                  </a:lnTo>
                  <a:lnTo>
                    <a:pt x="896" y="331"/>
                  </a:lnTo>
                  <a:lnTo>
                    <a:pt x="943" y="519"/>
                  </a:lnTo>
                  <a:lnTo>
                    <a:pt x="896" y="708"/>
                  </a:lnTo>
                  <a:lnTo>
                    <a:pt x="801" y="849"/>
                  </a:lnTo>
                  <a:lnTo>
                    <a:pt x="660" y="943"/>
                  </a:lnTo>
                  <a:lnTo>
                    <a:pt x="472" y="990"/>
                  </a:lnTo>
                  <a:lnTo>
                    <a:pt x="283" y="943"/>
                  </a:lnTo>
                  <a:lnTo>
                    <a:pt x="142" y="849"/>
                  </a:lnTo>
                  <a:lnTo>
                    <a:pt x="48" y="708"/>
                  </a:lnTo>
                  <a:lnTo>
                    <a:pt x="6" y="543"/>
                  </a:lnTo>
                  <a:lnTo>
                    <a:pt x="6" y="543"/>
                  </a:lnTo>
                  <a:lnTo>
                    <a:pt x="1" y="566"/>
                  </a:lnTo>
                  <a:lnTo>
                    <a:pt x="48" y="755"/>
                  </a:lnTo>
                  <a:lnTo>
                    <a:pt x="142" y="896"/>
                  </a:lnTo>
                  <a:lnTo>
                    <a:pt x="330" y="990"/>
                  </a:lnTo>
                  <a:lnTo>
                    <a:pt x="472" y="1037"/>
                  </a:lnTo>
                  <a:lnTo>
                    <a:pt x="707" y="990"/>
                  </a:lnTo>
                  <a:lnTo>
                    <a:pt x="849" y="896"/>
                  </a:lnTo>
                  <a:lnTo>
                    <a:pt x="990" y="755"/>
                  </a:lnTo>
                  <a:lnTo>
                    <a:pt x="1037" y="566"/>
                  </a:lnTo>
                  <a:lnTo>
                    <a:pt x="1037" y="378"/>
                  </a:lnTo>
                  <a:lnTo>
                    <a:pt x="943" y="189"/>
                  </a:lnTo>
                  <a:lnTo>
                    <a:pt x="801"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2"/>
            <p:cNvSpPr/>
            <p:nvPr/>
          </p:nvSpPr>
          <p:spPr>
            <a:xfrm>
              <a:off x="1384375" y="2375775"/>
              <a:ext cx="27100" cy="27125"/>
            </a:xfrm>
            <a:custGeom>
              <a:avLst/>
              <a:gdLst/>
              <a:ahLst/>
              <a:cxnLst/>
              <a:rect l="l" t="t" r="r" b="b"/>
              <a:pathLst>
                <a:path w="1084" h="1085" extrusionOk="0">
                  <a:moveTo>
                    <a:pt x="754" y="48"/>
                  </a:moveTo>
                  <a:lnTo>
                    <a:pt x="895" y="189"/>
                  </a:lnTo>
                  <a:lnTo>
                    <a:pt x="989" y="330"/>
                  </a:lnTo>
                  <a:lnTo>
                    <a:pt x="1037" y="472"/>
                  </a:lnTo>
                  <a:lnTo>
                    <a:pt x="1037" y="519"/>
                  </a:lnTo>
                  <a:lnTo>
                    <a:pt x="989" y="660"/>
                  </a:lnTo>
                  <a:lnTo>
                    <a:pt x="895" y="849"/>
                  </a:lnTo>
                  <a:lnTo>
                    <a:pt x="754" y="943"/>
                  </a:lnTo>
                  <a:lnTo>
                    <a:pt x="377" y="943"/>
                  </a:lnTo>
                  <a:lnTo>
                    <a:pt x="236" y="849"/>
                  </a:lnTo>
                  <a:lnTo>
                    <a:pt x="141" y="707"/>
                  </a:lnTo>
                  <a:lnTo>
                    <a:pt x="94" y="519"/>
                  </a:lnTo>
                  <a:lnTo>
                    <a:pt x="141" y="330"/>
                  </a:lnTo>
                  <a:lnTo>
                    <a:pt x="236" y="189"/>
                  </a:lnTo>
                  <a:lnTo>
                    <a:pt x="377" y="95"/>
                  </a:lnTo>
                  <a:lnTo>
                    <a:pt x="565" y="48"/>
                  </a:lnTo>
                  <a:close/>
                  <a:moveTo>
                    <a:pt x="377" y="1"/>
                  </a:moveTo>
                  <a:lnTo>
                    <a:pt x="189" y="95"/>
                  </a:lnTo>
                  <a:lnTo>
                    <a:pt x="47" y="283"/>
                  </a:lnTo>
                  <a:lnTo>
                    <a:pt x="0" y="472"/>
                  </a:lnTo>
                  <a:lnTo>
                    <a:pt x="47" y="707"/>
                  </a:lnTo>
                  <a:lnTo>
                    <a:pt x="141" y="896"/>
                  </a:lnTo>
                  <a:lnTo>
                    <a:pt x="283" y="1037"/>
                  </a:lnTo>
                  <a:lnTo>
                    <a:pt x="518" y="1084"/>
                  </a:lnTo>
                  <a:lnTo>
                    <a:pt x="707" y="1037"/>
                  </a:lnTo>
                  <a:lnTo>
                    <a:pt x="895" y="943"/>
                  </a:lnTo>
                  <a:lnTo>
                    <a:pt x="1037" y="754"/>
                  </a:lnTo>
                  <a:lnTo>
                    <a:pt x="1084" y="566"/>
                  </a:lnTo>
                  <a:lnTo>
                    <a:pt x="1084" y="519"/>
                  </a:lnTo>
                  <a:lnTo>
                    <a:pt x="1084" y="330"/>
                  </a:lnTo>
                  <a:lnTo>
                    <a:pt x="942" y="142"/>
                  </a:lnTo>
                  <a:lnTo>
                    <a:pt x="801" y="48"/>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2"/>
            <p:cNvSpPr/>
            <p:nvPr/>
          </p:nvSpPr>
          <p:spPr>
            <a:xfrm>
              <a:off x="1410275" y="1773925"/>
              <a:ext cx="25925" cy="25950"/>
            </a:xfrm>
            <a:custGeom>
              <a:avLst/>
              <a:gdLst/>
              <a:ahLst/>
              <a:cxnLst/>
              <a:rect l="l" t="t" r="r" b="b"/>
              <a:pathLst>
                <a:path w="1037" h="1038" extrusionOk="0">
                  <a:moveTo>
                    <a:pt x="519" y="48"/>
                  </a:moveTo>
                  <a:lnTo>
                    <a:pt x="707" y="95"/>
                  </a:lnTo>
                  <a:lnTo>
                    <a:pt x="849" y="189"/>
                  </a:lnTo>
                  <a:lnTo>
                    <a:pt x="943" y="331"/>
                  </a:lnTo>
                  <a:lnTo>
                    <a:pt x="990" y="519"/>
                  </a:lnTo>
                  <a:lnTo>
                    <a:pt x="943" y="707"/>
                  </a:lnTo>
                  <a:lnTo>
                    <a:pt x="849" y="849"/>
                  </a:lnTo>
                  <a:lnTo>
                    <a:pt x="707" y="943"/>
                  </a:lnTo>
                  <a:lnTo>
                    <a:pt x="519" y="990"/>
                  </a:lnTo>
                  <a:lnTo>
                    <a:pt x="330" y="943"/>
                  </a:lnTo>
                  <a:lnTo>
                    <a:pt x="189" y="849"/>
                  </a:lnTo>
                  <a:lnTo>
                    <a:pt x="95" y="707"/>
                  </a:lnTo>
                  <a:lnTo>
                    <a:pt x="48" y="519"/>
                  </a:lnTo>
                  <a:lnTo>
                    <a:pt x="95" y="331"/>
                  </a:lnTo>
                  <a:lnTo>
                    <a:pt x="189" y="189"/>
                  </a:lnTo>
                  <a:lnTo>
                    <a:pt x="330" y="95"/>
                  </a:lnTo>
                  <a:lnTo>
                    <a:pt x="519" y="48"/>
                  </a:lnTo>
                  <a:close/>
                  <a:moveTo>
                    <a:pt x="519" y="1"/>
                  </a:moveTo>
                  <a:lnTo>
                    <a:pt x="330" y="48"/>
                  </a:lnTo>
                  <a:lnTo>
                    <a:pt x="142" y="142"/>
                  </a:lnTo>
                  <a:lnTo>
                    <a:pt x="48" y="331"/>
                  </a:lnTo>
                  <a:lnTo>
                    <a:pt x="1" y="519"/>
                  </a:lnTo>
                  <a:lnTo>
                    <a:pt x="48" y="755"/>
                  </a:lnTo>
                  <a:lnTo>
                    <a:pt x="142" y="896"/>
                  </a:lnTo>
                  <a:lnTo>
                    <a:pt x="330" y="990"/>
                  </a:lnTo>
                  <a:lnTo>
                    <a:pt x="519" y="1037"/>
                  </a:lnTo>
                  <a:lnTo>
                    <a:pt x="707" y="990"/>
                  </a:lnTo>
                  <a:lnTo>
                    <a:pt x="896" y="896"/>
                  </a:lnTo>
                  <a:lnTo>
                    <a:pt x="990" y="755"/>
                  </a:lnTo>
                  <a:lnTo>
                    <a:pt x="1037" y="519"/>
                  </a:lnTo>
                  <a:lnTo>
                    <a:pt x="990" y="331"/>
                  </a:lnTo>
                  <a:lnTo>
                    <a:pt x="896" y="189"/>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2"/>
            <p:cNvSpPr/>
            <p:nvPr/>
          </p:nvSpPr>
          <p:spPr>
            <a:xfrm>
              <a:off x="1374950" y="2057775"/>
              <a:ext cx="15325" cy="25950"/>
            </a:xfrm>
            <a:custGeom>
              <a:avLst/>
              <a:gdLst/>
              <a:ahLst/>
              <a:cxnLst/>
              <a:rect l="l" t="t" r="r" b="b"/>
              <a:pathLst>
                <a:path w="613" h="1038" extrusionOk="0">
                  <a:moveTo>
                    <a:pt x="471" y="1"/>
                  </a:moveTo>
                  <a:lnTo>
                    <a:pt x="283" y="95"/>
                  </a:lnTo>
                  <a:lnTo>
                    <a:pt x="471" y="48"/>
                  </a:lnTo>
                  <a:lnTo>
                    <a:pt x="613" y="95"/>
                  </a:lnTo>
                  <a:lnTo>
                    <a:pt x="613" y="1"/>
                  </a:lnTo>
                  <a:close/>
                  <a:moveTo>
                    <a:pt x="283" y="95"/>
                  </a:moveTo>
                  <a:lnTo>
                    <a:pt x="142" y="142"/>
                  </a:lnTo>
                  <a:lnTo>
                    <a:pt x="47" y="283"/>
                  </a:lnTo>
                  <a:lnTo>
                    <a:pt x="0" y="425"/>
                  </a:lnTo>
                  <a:lnTo>
                    <a:pt x="0" y="613"/>
                  </a:lnTo>
                  <a:lnTo>
                    <a:pt x="94" y="801"/>
                  </a:lnTo>
                  <a:lnTo>
                    <a:pt x="47" y="660"/>
                  </a:lnTo>
                  <a:lnTo>
                    <a:pt x="47" y="425"/>
                  </a:lnTo>
                  <a:lnTo>
                    <a:pt x="142" y="236"/>
                  </a:lnTo>
                  <a:lnTo>
                    <a:pt x="283" y="95"/>
                  </a:lnTo>
                  <a:close/>
                  <a:moveTo>
                    <a:pt x="94" y="801"/>
                  </a:moveTo>
                  <a:lnTo>
                    <a:pt x="189" y="896"/>
                  </a:lnTo>
                  <a:lnTo>
                    <a:pt x="283" y="990"/>
                  </a:lnTo>
                  <a:lnTo>
                    <a:pt x="377" y="1037"/>
                  </a:lnTo>
                  <a:lnTo>
                    <a:pt x="377" y="990"/>
                  </a:lnTo>
                  <a:lnTo>
                    <a:pt x="236" y="896"/>
                  </a:lnTo>
                  <a:lnTo>
                    <a:pt x="94" y="8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2"/>
            <p:cNvSpPr/>
            <p:nvPr/>
          </p:nvSpPr>
          <p:spPr>
            <a:xfrm>
              <a:off x="1306625" y="2115500"/>
              <a:ext cx="25950" cy="25925"/>
            </a:xfrm>
            <a:custGeom>
              <a:avLst/>
              <a:gdLst/>
              <a:ahLst/>
              <a:cxnLst/>
              <a:rect l="l" t="t" r="r" b="b"/>
              <a:pathLst>
                <a:path w="1038" h="1037" extrusionOk="0">
                  <a:moveTo>
                    <a:pt x="283" y="94"/>
                  </a:moveTo>
                  <a:lnTo>
                    <a:pt x="95" y="188"/>
                  </a:lnTo>
                  <a:lnTo>
                    <a:pt x="1" y="377"/>
                  </a:lnTo>
                  <a:lnTo>
                    <a:pt x="1" y="518"/>
                  </a:lnTo>
                  <a:lnTo>
                    <a:pt x="48" y="377"/>
                  </a:lnTo>
                  <a:lnTo>
                    <a:pt x="142" y="188"/>
                  </a:lnTo>
                  <a:lnTo>
                    <a:pt x="283" y="94"/>
                  </a:lnTo>
                  <a:close/>
                  <a:moveTo>
                    <a:pt x="472" y="0"/>
                  </a:moveTo>
                  <a:lnTo>
                    <a:pt x="283" y="94"/>
                  </a:lnTo>
                  <a:lnTo>
                    <a:pt x="660" y="94"/>
                  </a:lnTo>
                  <a:lnTo>
                    <a:pt x="802" y="188"/>
                  </a:lnTo>
                  <a:lnTo>
                    <a:pt x="896" y="377"/>
                  </a:lnTo>
                  <a:lnTo>
                    <a:pt x="943" y="518"/>
                  </a:lnTo>
                  <a:lnTo>
                    <a:pt x="896" y="707"/>
                  </a:lnTo>
                  <a:lnTo>
                    <a:pt x="802" y="848"/>
                  </a:lnTo>
                  <a:lnTo>
                    <a:pt x="660" y="989"/>
                  </a:lnTo>
                  <a:lnTo>
                    <a:pt x="283" y="989"/>
                  </a:lnTo>
                  <a:lnTo>
                    <a:pt x="142" y="848"/>
                  </a:lnTo>
                  <a:lnTo>
                    <a:pt x="48" y="707"/>
                  </a:lnTo>
                  <a:lnTo>
                    <a:pt x="1" y="518"/>
                  </a:lnTo>
                  <a:lnTo>
                    <a:pt x="1" y="565"/>
                  </a:lnTo>
                  <a:lnTo>
                    <a:pt x="48" y="754"/>
                  </a:lnTo>
                  <a:lnTo>
                    <a:pt x="142" y="942"/>
                  </a:lnTo>
                  <a:lnTo>
                    <a:pt x="331" y="1036"/>
                  </a:lnTo>
                  <a:lnTo>
                    <a:pt x="707" y="1036"/>
                  </a:lnTo>
                  <a:lnTo>
                    <a:pt x="849" y="895"/>
                  </a:lnTo>
                  <a:lnTo>
                    <a:pt x="990" y="754"/>
                  </a:lnTo>
                  <a:lnTo>
                    <a:pt x="1037" y="565"/>
                  </a:lnTo>
                  <a:lnTo>
                    <a:pt x="990" y="377"/>
                  </a:lnTo>
                  <a:lnTo>
                    <a:pt x="849" y="188"/>
                  </a:lnTo>
                  <a:lnTo>
                    <a:pt x="707" y="47"/>
                  </a:lnTo>
                  <a:lnTo>
                    <a:pt x="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2"/>
            <p:cNvSpPr/>
            <p:nvPr/>
          </p:nvSpPr>
          <p:spPr>
            <a:xfrm>
              <a:off x="1171200" y="2229725"/>
              <a:ext cx="25925" cy="25950"/>
            </a:xfrm>
            <a:custGeom>
              <a:avLst/>
              <a:gdLst/>
              <a:ahLst/>
              <a:cxnLst/>
              <a:rect l="l" t="t" r="r" b="b"/>
              <a:pathLst>
                <a:path w="1037" h="1038" extrusionOk="0">
                  <a:moveTo>
                    <a:pt x="47" y="331"/>
                  </a:moveTo>
                  <a:lnTo>
                    <a:pt x="0" y="519"/>
                  </a:lnTo>
                  <a:lnTo>
                    <a:pt x="6" y="537"/>
                  </a:lnTo>
                  <a:lnTo>
                    <a:pt x="6" y="537"/>
                  </a:lnTo>
                  <a:lnTo>
                    <a:pt x="47" y="331"/>
                  </a:lnTo>
                  <a:close/>
                  <a:moveTo>
                    <a:pt x="6" y="537"/>
                  </a:moveTo>
                  <a:lnTo>
                    <a:pt x="0" y="566"/>
                  </a:lnTo>
                  <a:lnTo>
                    <a:pt x="47" y="707"/>
                  </a:lnTo>
                  <a:lnTo>
                    <a:pt x="94" y="755"/>
                  </a:lnTo>
                  <a:lnTo>
                    <a:pt x="94" y="755"/>
                  </a:lnTo>
                  <a:lnTo>
                    <a:pt x="47" y="660"/>
                  </a:lnTo>
                  <a:lnTo>
                    <a:pt x="6" y="537"/>
                  </a:lnTo>
                  <a:close/>
                  <a:moveTo>
                    <a:pt x="94" y="755"/>
                  </a:moveTo>
                  <a:lnTo>
                    <a:pt x="141" y="849"/>
                  </a:lnTo>
                  <a:lnTo>
                    <a:pt x="283" y="943"/>
                  </a:lnTo>
                  <a:lnTo>
                    <a:pt x="283" y="943"/>
                  </a:lnTo>
                  <a:lnTo>
                    <a:pt x="188" y="849"/>
                  </a:lnTo>
                  <a:lnTo>
                    <a:pt x="94" y="755"/>
                  </a:lnTo>
                  <a:close/>
                  <a:moveTo>
                    <a:pt x="471" y="1"/>
                  </a:moveTo>
                  <a:lnTo>
                    <a:pt x="283" y="48"/>
                  </a:lnTo>
                  <a:lnTo>
                    <a:pt x="660" y="48"/>
                  </a:lnTo>
                  <a:lnTo>
                    <a:pt x="801" y="189"/>
                  </a:lnTo>
                  <a:lnTo>
                    <a:pt x="895" y="331"/>
                  </a:lnTo>
                  <a:lnTo>
                    <a:pt x="942" y="519"/>
                  </a:lnTo>
                  <a:lnTo>
                    <a:pt x="895" y="660"/>
                  </a:lnTo>
                  <a:lnTo>
                    <a:pt x="801" y="849"/>
                  </a:lnTo>
                  <a:lnTo>
                    <a:pt x="660" y="943"/>
                  </a:lnTo>
                  <a:lnTo>
                    <a:pt x="283" y="943"/>
                  </a:lnTo>
                  <a:lnTo>
                    <a:pt x="330" y="990"/>
                  </a:lnTo>
                  <a:lnTo>
                    <a:pt x="471" y="1037"/>
                  </a:lnTo>
                  <a:lnTo>
                    <a:pt x="707" y="990"/>
                  </a:lnTo>
                  <a:lnTo>
                    <a:pt x="848" y="896"/>
                  </a:lnTo>
                  <a:lnTo>
                    <a:pt x="989" y="755"/>
                  </a:lnTo>
                  <a:lnTo>
                    <a:pt x="1036" y="566"/>
                  </a:lnTo>
                  <a:lnTo>
                    <a:pt x="1036" y="331"/>
                  </a:lnTo>
                  <a:lnTo>
                    <a:pt x="942" y="189"/>
                  </a:lnTo>
                  <a:lnTo>
                    <a:pt x="801" y="48"/>
                  </a:lnTo>
                  <a:lnTo>
                    <a:pt x="6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2"/>
            <p:cNvSpPr/>
            <p:nvPr/>
          </p:nvSpPr>
          <p:spPr>
            <a:xfrm>
              <a:off x="1238325" y="2167300"/>
              <a:ext cx="25925" cy="25950"/>
            </a:xfrm>
            <a:custGeom>
              <a:avLst/>
              <a:gdLst/>
              <a:ahLst/>
              <a:cxnLst/>
              <a:rect l="l" t="t" r="r" b="b"/>
              <a:pathLst>
                <a:path w="1037" h="1038" extrusionOk="0">
                  <a:moveTo>
                    <a:pt x="471" y="1"/>
                  </a:moveTo>
                  <a:lnTo>
                    <a:pt x="283" y="48"/>
                  </a:lnTo>
                  <a:lnTo>
                    <a:pt x="142" y="189"/>
                  </a:lnTo>
                  <a:lnTo>
                    <a:pt x="330" y="95"/>
                  </a:lnTo>
                  <a:lnTo>
                    <a:pt x="471" y="48"/>
                  </a:lnTo>
                  <a:lnTo>
                    <a:pt x="660" y="95"/>
                  </a:lnTo>
                  <a:lnTo>
                    <a:pt x="801" y="189"/>
                  </a:lnTo>
                  <a:lnTo>
                    <a:pt x="943" y="331"/>
                  </a:lnTo>
                  <a:lnTo>
                    <a:pt x="943" y="519"/>
                  </a:lnTo>
                  <a:lnTo>
                    <a:pt x="943" y="708"/>
                  </a:lnTo>
                  <a:lnTo>
                    <a:pt x="801" y="849"/>
                  </a:lnTo>
                  <a:lnTo>
                    <a:pt x="660" y="943"/>
                  </a:lnTo>
                  <a:lnTo>
                    <a:pt x="471" y="990"/>
                  </a:lnTo>
                  <a:lnTo>
                    <a:pt x="330" y="943"/>
                  </a:lnTo>
                  <a:lnTo>
                    <a:pt x="142" y="849"/>
                  </a:lnTo>
                  <a:lnTo>
                    <a:pt x="47" y="708"/>
                  </a:lnTo>
                  <a:lnTo>
                    <a:pt x="47" y="519"/>
                  </a:lnTo>
                  <a:lnTo>
                    <a:pt x="47" y="331"/>
                  </a:lnTo>
                  <a:lnTo>
                    <a:pt x="0" y="566"/>
                  </a:lnTo>
                  <a:lnTo>
                    <a:pt x="47" y="755"/>
                  </a:lnTo>
                  <a:lnTo>
                    <a:pt x="189" y="896"/>
                  </a:lnTo>
                  <a:lnTo>
                    <a:pt x="330" y="990"/>
                  </a:lnTo>
                  <a:lnTo>
                    <a:pt x="566" y="1037"/>
                  </a:lnTo>
                  <a:lnTo>
                    <a:pt x="754" y="990"/>
                  </a:lnTo>
                  <a:lnTo>
                    <a:pt x="895" y="896"/>
                  </a:lnTo>
                  <a:lnTo>
                    <a:pt x="990" y="708"/>
                  </a:lnTo>
                  <a:lnTo>
                    <a:pt x="1037" y="519"/>
                  </a:lnTo>
                  <a:lnTo>
                    <a:pt x="990" y="331"/>
                  </a:lnTo>
                  <a:lnTo>
                    <a:pt x="895"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2"/>
            <p:cNvSpPr/>
            <p:nvPr/>
          </p:nvSpPr>
          <p:spPr>
            <a:xfrm>
              <a:off x="1244200" y="2055425"/>
              <a:ext cx="25950" cy="25925"/>
            </a:xfrm>
            <a:custGeom>
              <a:avLst/>
              <a:gdLst/>
              <a:ahLst/>
              <a:cxnLst/>
              <a:rect l="l" t="t" r="r" b="b"/>
              <a:pathLst>
                <a:path w="1038" h="1037" extrusionOk="0">
                  <a:moveTo>
                    <a:pt x="708" y="95"/>
                  </a:moveTo>
                  <a:lnTo>
                    <a:pt x="849" y="189"/>
                  </a:lnTo>
                  <a:lnTo>
                    <a:pt x="943" y="377"/>
                  </a:lnTo>
                  <a:lnTo>
                    <a:pt x="990" y="519"/>
                  </a:lnTo>
                  <a:lnTo>
                    <a:pt x="943" y="707"/>
                  </a:lnTo>
                  <a:lnTo>
                    <a:pt x="802" y="848"/>
                  </a:lnTo>
                  <a:lnTo>
                    <a:pt x="660" y="943"/>
                  </a:lnTo>
                  <a:lnTo>
                    <a:pt x="519" y="990"/>
                  </a:lnTo>
                  <a:lnTo>
                    <a:pt x="331" y="990"/>
                  </a:lnTo>
                  <a:lnTo>
                    <a:pt x="189" y="848"/>
                  </a:lnTo>
                  <a:lnTo>
                    <a:pt x="95" y="707"/>
                  </a:lnTo>
                  <a:lnTo>
                    <a:pt x="48" y="519"/>
                  </a:lnTo>
                  <a:lnTo>
                    <a:pt x="95" y="377"/>
                  </a:lnTo>
                  <a:lnTo>
                    <a:pt x="189" y="189"/>
                  </a:lnTo>
                  <a:lnTo>
                    <a:pt x="331" y="95"/>
                  </a:lnTo>
                  <a:close/>
                  <a:moveTo>
                    <a:pt x="519" y="0"/>
                  </a:moveTo>
                  <a:lnTo>
                    <a:pt x="284" y="47"/>
                  </a:lnTo>
                  <a:lnTo>
                    <a:pt x="142" y="189"/>
                  </a:lnTo>
                  <a:lnTo>
                    <a:pt x="48" y="330"/>
                  </a:lnTo>
                  <a:lnTo>
                    <a:pt x="1" y="519"/>
                  </a:lnTo>
                  <a:lnTo>
                    <a:pt x="48" y="754"/>
                  </a:lnTo>
                  <a:lnTo>
                    <a:pt x="142" y="895"/>
                  </a:lnTo>
                  <a:lnTo>
                    <a:pt x="284" y="1037"/>
                  </a:lnTo>
                  <a:lnTo>
                    <a:pt x="708" y="1037"/>
                  </a:lnTo>
                  <a:lnTo>
                    <a:pt x="849" y="895"/>
                  </a:lnTo>
                  <a:lnTo>
                    <a:pt x="990" y="754"/>
                  </a:lnTo>
                  <a:lnTo>
                    <a:pt x="1037" y="566"/>
                  </a:lnTo>
                  <a:lnTo>
                    <a:pt x="990" y="377"/>
                  </a:lnTo>
                  <a:lnTo>
                    <a:pt x="896" y="189"/>
                  </a:lnTo>
                  <a:lnTo>
                    <a:pt x="708"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2"/>
            <p:cNvSpPr/>
            <p:nvPr/>
          </p:nvSpPr>
          <p:spPr>
            <a:xfrm>
              <a:off x="1165300" y="2014200"/>
              <a:ext cx="25925" cy="25925"/>
            </a:xfrm>
            <a:custGeom>
              <a:avLst/>
              <a:gdLst/>
              <a:ahLst/>
              <a:cxnLst/>
              <a:rect l="l" t="t" r="r" b="b"/>
              <a:pathLst>
                <a:path w="1037" h="1037" extrusionOk="0">
                  <a:moveTo>
                    <a:pt x="519" y="48"/>
                  </a:moveTo>
                  <a:lnTo>
                    <a:pt x="707" y="95"/>
                  </a:lnTo>
                  <a:lnTo>
                    <a:pt x="848" y="189"/>
                  </a:lnTo>
                  <a:lnTo>
                    <a:pt x="943" y="330"/>
                  </a:lnTo>
                  <a:lnTo>
                    <a:pt x="990" y="519"/>
                  </a:lnTo>
                  <a:lnTo>
                    <a:pt x="943" y="707"/>
                  </a:lnTo>
                  <a:lnTo>
                    <a:pt x="848" y="848"/>
                  </a:lnTo>
                  <a:lnTo>
                    <a:pt x="707" y="943"/>
                  </a:lnTo>
                  <a:lnTo>
                    <a:pt x="519" y="990"/>
                  </a:lnTo>
                  <a:lnTo>
                    <a:pt x="330" y="943"/>
                  </a:lnTo>
                  <a:lnTo>
                    <a:pt x="189" y="848"/>
                  </a:lnTo>
                  <a:lnTo>
                    <a:pt x="95" y="707"/>
                  </a:lnTo>
                  <a:lnTo>
                    <a:pt x="48" y="519"/>
                  </a:lnTo>
                  <a:lnTo>
                    <a:pt x="95" y="330"/>
                  </a:lnTo>
                  <a:lnTo>
                    <a:pt x="189" y="189"/>
                  </a:lnTo>
                  <a:lnTo>
                    <a:pt x="330" y="95"/>
                  </a:lnTo>
                  <a:lnTo>
                    <a:pt x="519" y="48"/>
                  </a:lnTo>
                  <a:close/>
                  <a:moveTo>
                    <a:pt x="519" y="0"/>
                  </a:moveTo>
                  <a:lnTo>
                    <a:pt x="330" y="48"/>
                  </a:lnTo>
                  <a:lnTo>
                    <a:pt x="142" y="142"/>
                  </a:lnTo>
                  <a:lnTo>
                    <a:pt x="48" y="283"/>
                  </a:lnTo>
                  <a:lnTo>
                    <a:pt x="0" y="519"/>
                  </a:lnTo>
                  <a:lnTo>
                    <a:pt x="48" y="707"/>
                  </a:lnTo>
                  <a:lnTo>
                    <a:pt x="142" y="896"/>
                  </a:lnTo>
                  <a:lnTo>
                    <a:pt x="330" y="990"/>
                  </a:lnTo>
                  <a:lnTo>
                    <a:pt x="519" y="1037"/>
                  </a:lnTo>
                  <a:lnTo>
                    <a:pt x="707" y="990"/>
                  </a:lnTo>
                  <a:lnTo>
                    <a:pt x="896" y="896"/>
                  </a:lnTo>
                  <a:lnTo>
                    <a:pt x="990" y="707"/>
                  </a:lnTo>
                  <a:lnTo>
                    <a:pt x="1037" y="519"/>
                  </a:lnTo>
                  <a:lnTo>
                    <a:pt x="990" y="283"/>
                  </a:lnTo>
                  <a:lnTo>
                    <a:pt x="896" y="142"/>
                  </a:lnTo>
                  <a:lnTo>
                    <a:pt x="707"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2"/>
            <p:cNvSpPr/>
            <p:nvPr/>
          </p:nvSpPr>
          <p:spPr>
            <a:xfrm>
              <a:off x="1385550" y="2261525"/>
              <a:ext cx="25925" cy="25950"/>
            </a:xfrm>
            <a:custGeom>
              <a:avLst/>
              <a:gdLst/>
              <a:ahLst/>
              <a:cxnLst/>
              <a:rect l="l" t="t" r="r" b="b"/>
              <a:pathLst>
                <a:path w="1037" h="1038" extrusionOk="0">
                  <a:moveTo>
                    <a:pt x="518" y="1"/>
                  </a:moveTo>
                  <a:lnTo>
                    <a:pt x="330" y="48"/>
                  </a:lnTo>
                  <a:lnTo>
                    <a:pt x="142" y="142"/>
                  </a:lnTo>
                  <a:lnTo>
                    <a:pt x="47" y="283"/>
                  </a:lnTo>
                  <a:lnTo>
                    <a:pt x="0" y="519"/>
                  </a:lnTo>
                  <a:lnTo>
                    <a:pt x="47" y="707"/>
                  </a:lnTo>
                  <a:lnTo>
                    <a:pt x="142" y="896"/>
                  </a:lnTo>
                  <a:lnTo>
                    <a:pt x="330" y="990"/>
                  </a:lnTo>
                  <a:lnTo>
                    <a:pt x="518" y="1037"/>
                  </a:lnTo>
                  <a:lnTo>
                    <a:pt x="707" y="990"/>
                  </a:lnTo>
                  <a:lnTo>
                    <a:pt x="895" y="896"/>
                  </a:lnTo>
                  <a:lnTo>
                    <a:pt x="990" y="707"/>
                  </a:lnTo>
                  <a:lnTo>
                    <a:pt x="895" y="849"/>
                  </a:lnTo>
                  <a:lnTo>
                    <a:pt x="707" y="943"/>
                  </a:lnTo>
                  <a:lnTo>
                    <a:pt x="566" y="990"/>
                  </a:lnTo>
                  <a:lnTo>
                    <a:pt x="518" y="990"/>
                  </a:lnTo>
                  <a:lnTo>
                    <a:pt x="377" y="943"/>
                  </a:lnTo>
                  <a:lnTo>
                    <a:pt x="189" y="802"/>
                  </a:lnTo>
                  <a:lnTo>
                    <a:pt x="142" y="660"/>
                  </a:lnTo>
                  <a:lnTo>
                    <a:pt x="94" y="472"/>
                  </a:lnTo>
                  <a:lnTo>
                    <a:pt x="142" y="283"/>
                  </a:lnTo>
                  <a:lnTo>
                    <a:pt x="236" y="142"/>
                  </a:lnTo>
                  <a:lnTo>
                    <a:pt x="377" y="48"/>
                  </a:lnTo>
                  <a:lnTo>
                    <a:pt x="566" y="48"/>
                  </a:lnTo>
                  <a:lnTo>
                    <a:pt x="754" y="95"/>
                  </a:lnTo>
                  <a:lnTo>
                    <a:pt x="895" y="189"/>
                  </a:lnTo>
                  <a:lnTo>
                    <a:pt x="990" y="331"/>
                  </a:lnTo>
                  <a:lnTo>
                    <a:pt x="1037" y="519"/>
                  </a:lnTo>
                  <a:lnTo>
                    <a:pt x="990" y="283"/>
                  </a:lnTo>
                  <a:lnTo>
                    <a:pt x="895" y="142"/>
                  </a:lnTo>
                  <a:lnTo>
                    <a:pt x="754" y="48"/>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2"/>
            <p:cNvSpPr/>
            <p:nvPr/>
          </p:nvSpPr>
          <p:spPr>
            <a:xfrm>
              <a:off x="1250100" y="2274500"/>
              <a:ext cx="27125" cy="25925"/>
            </a:xfrm>
            <a:custGeom>
              <a:avLst/>
              <a:gdLst/>
              <a:ahLst/>
              <a:cxnLst/>
              <a:rect l="l" t="t" r="r" b="b"/>
              <a:pathLst>
                <a:path w="1085" h="1037" extrusionOk="0">
                  <a:moveTo>
                    <a:pt x="519" y="0"/>
                  </a:moveTo>
                  <a:lnTo>
                    <a:pt x="330" y="47"/>
                  </a:lnTo>
                  <a:lnTo>
                    <a:pt x="142" y="141"/>
                  </a:lnTo>
                  <a:lnTo>
                    <a:pt x="48" y="330"/>
                  </a:lnTo>
                  <a:lnTo>
                    <a:pt x="0" y="518"/>
                  </a:lnTo>
                  <a:lnTo>
                    <a:pt x="95" y="707"/>
                  </a:lnTo>
                  <a:lnTo>
                    <a:pt x="95" y="707"/>
                  </a:lnTo>
                  <a:lnTo>
                    <a:pt x="48" y="518"/>
                  </a:lnTo>
                  <a:lnTo>
                    <a:pt x="95" y="330"/>
                  </a:lnTo>
                  <a:lnTo>
                    <a:pt x="189" y="188"/>
                  </a:lnTo>
                  <a:lnTo>
                    <a:pt x="330" y="94"/>
                  </a:lnTo>
                  <a:lnTo>
                    <a:pt x="519" y="47"/>
                  </a:lnTo>
                  <a:lnTo>
                    <a:pt x="707" y="94"/>
                  </a:lnTo>
                  <a:lnTo>
                    <a:pt x="848" y="188"/>
                  </a:lnTo>
                  <a:lnTo>
                    <a:pt x="943" y="330"/>
                  </a:lnTo>
                  <a:lnTo>
                    <a:pt x="990" y="518"/>
                  </a:lnTo>
                  <a:lnTo>
                    <a:pt x="943" y="707"/>
                  </a:lnTo>
                  <a:lnTo>
                    <a:pt x="848" y="848"/>
                  </a:lnTo>
                  <a:lnTo>
                    <a:pt x="707" y="942"/>
                  </a:lnTo>
                  <a:lnTo>
                    <a:pt x="519" y="989"/>
                  </a:lnTo>
                  <a:lnTo>
                    <a:pt x="330" y="942"/>
                  </a:lnTo>
                  <a:lnTo>
                    <a:pt x="189" y="848"/>
                  </a:lnTo>
                  <a:lnTo>
                    <a:pt x="95" y="707"/>
                  </a:lnTo>
                  <a:lnTo>
                    <a:pt x="189" y="895"/>
                  </a:lnTo>
                  <a:lnTo>
                    <a:pt x="377" y="989"/>
                  </a:lnTo>
                  <a:lnTo>
                    <a:pt x="566" y="1036"/>
                  </a:lnTo>
                  <a:lnTo>
                    <a:pt x="754" y="989"/>
                  </a:lnTo>
                  <a:lnTo>
                    <a:pt x="943" y="848"/>
                  </a:lnTo>
                  <a:lnTo>
                    <a:pt x="1037" y="707"/>
                  </a:lnTo>
                  <a:lnTo>
                    <a:pt x="1084" y="518"/>
                  </a:lnTo>
                  <a:lnTo>
                    <a:pt x="990" y="283"/>
                  </a:lnTo>
                  <a:lnTo>
                    <a:pt x="896" y="141"/>
                  </a:lnTo>
                  <a:lnTo>
                    <a:pt x="7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2"/>
            <p:cNvSpPr/>
            <p:nvPr/>
          </p:nvSpPr>
          <p:spPr>
            <a:xfrm>
              <a:off x="1119375" y="2375775"/>
              <a:ext cx="27100" cy="25950"/>
            </a:xfrm>
            <a:custGeom>
              <a:avLst/>
              <a:gdLst/>
              <a:ahLst/>
              <a:cxnLst/>
              <a:rect l="l" t="t" r="r" b="b"/>
              <a:pathLst>
                <a:path w="1084" h="1038" extrusionOk="0">
                  <a:moveTo>
                    <a:pt x="518" y="48"/>
                  </a:moveTo>
                  <a:lnTo>
                    <a:pt x="707" y="95"/>
                  </a:lnTo>
                  <a:lnTo>
                    <a:pt x="848" y="189"/>
                  </a:lnTo>
                  <a:lnTo>
                    <a:pt x="942" y="330"/>
                  </a:lnTo>
                  <a:lnTo>
                    <a:pt x="989" y="519"/>
                  </a:lnTo>
                  <a:lnTo>
                    <a:pt x="942" y="660"/>
                  </a:lnTo>
                  <a:lnTo>
                    <a:pt x="848" y="849"/>
                  </a:lnTo>
                  <a:lnTo>
                    <a:pt x="707" y="943"/>
                  </a:lnTo>
                  <a:lnTo>
                    <a:pt x="330" y="943"/>
                  </a:lnTo>
                  <a:lnTo>
                    <a:pt x="189" y="849"/>
                  </a:lnTo>
                  <a:lnTo>
                    <a:pt x="94" y="660"/>
                  </a:lnTo>
                  <a:lnTo>
                    <a:pt x="47" y="519"/>
                  </a:lnTo>
                  <a:lnTo>
                    <a:pt x="94" y="330"/>
                  </a:lnTo>
                  <a:lnTo>
                    <a:pt x="189" y="189"/>
                  </a:lnTo>
                  <a:lnTo>
                    <a:pt x="330" y="95"/>
                  </a:lnTo>
                  <a:lnTo>
                    <a:pt x="518" y="48"/>
                  </a:lnTo>
                  <a:close/>
                  <a:moveTo>
                    <a:pt x="518" y="1"/>
                  </a:moveTo>
                  <a:lnTo>
                    <a:pt x="330" y="48"/>
                  </a:lnTo>
                  <a:lnTo>
                    <a:pt x="141" y="142"/>
                  </a:lnTo>
                  <a:lnTo>
                    <a:pt x="47" y="330"/>
                  </a:lnTo>
                  <a:lnTo>
                    <a:pt x="0" y="519"/>
                  </a:lnTo>
                  <a:lnTo>
                    <a:pt x="94" y="707"/>
                  </a:lnTo>
                  <a:lnTo>
                    <a:pt x="189" y="896"/>
                  </a:lnTo>
                  <a:lnTo>
                    <a:pt x="377" y="990"/>
                  </a:lnTo>
                  <a:lnTo>
                    <a:pt x="565" y="1037"/>
                  </a:lnTo>
                  <a:lnTo>
                    <a:pt x="754" y="990"/>
                  </a:lnTo>
                  <a:lnTo>
                    <a:pt x="895" y="849"/>
                  </a:lnTo>
                  <a:lnTo>
                    <a:pt x="1037" y="707"/>
                  </a:lnTo>
                  <a:lnTo>
                    <a:pt x="1084" y="519"/>
                  </a:lnTo>
                  <a:lnTo>
                    <a:pt x="1037" y="330"/>
                  </a:lnTo>
                  <a:lnTo>
                    <a:pt x="895" y="142"/>
                  </a:lnTo>
                  <a:lnTo>
                    <a:pt x="7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2"/>
            <p:cNvSpPr/>
            <p:nvPr/>
          </p:nvSpPr>
          <p:spPr>
            <a:xfrm>
              <a:off x="1015725" y="2335725"/>
              <a:ext cx="27100" cy="27125"/>
            </a:xfrm>
            <a:custGeom>
              <a:avLst/>
              <a:gdLst/>
              <a:ahLst/>
              <a:cxnLst/>
              <a:rect l="l" t="t" r="r" b="b"/>
              <a:pathLst>
                <a:path w="1084" h="1085" extrusionOk="0">
                  <a:moveTo>
                    <a:pt x="330" y="1"/>
                  </a:moveTo>
                  <a:lnTo>
                    <a:pt x="142" y="142"/>
                  </a:lnTo>
                  <a:lnTo>
                    <a:pt x="48" y="283"/>
                  </a:lnTo>
                  <a:lnTo>
                    <a:pt x="0" y="519"/>
                  </a:lnTo>
                  <a:lnTo>
                    <a:pt x="0" y="707"/>
                  </a:lnTo>
                  <a:lnTo>
                    <a:pt x="142" y="896"/>
                  </a:lnTo>
                  <a:lnTo>
                    <a:pt x="283" y="1037"/>
                  </a:lnTo>
                  <a:lnTo>
                    <a:pt x="519" y="1084"/>
                  </a:lnTo>
                  <a:lnTo>
                    <a:pt x="707" y="1037"/>
                  </a:lnTo>
                  <a:lnTo>
                    <a:pt x="896" y="943"/>
                  </a:lnTo>
                  <a:lnTo>
                    <a:pt x="1037" y="755"/>
                  </a:lnTo>
                  <a:lnTo>
                    <a:pt x="1084" y="566"/>
                  </a:lnTo>
                  <a:lnTo>
                    <a:pt x="1084" y="519"/>
                  </a:lnTo>
                  <a:lnTo>
                    <a:pt x="1037" y="283"/>
                  </a:lnTo>
                  <a:lnTo>
                    <a:pt x="943" y="142"/>
                  </a:lnTo>
                  <a:lnTo>
                    <a:pt x="754" y="48"/>
                  </a:lnTo>
                  <a:lnTo>
                    <a:pt x="896" y="189"/>
                  </a:lnTo>
                  <a:lnTo>
                    <a:pt x="990" y="331"/>
                  </a:lnTo>
                  <a:lnTo>
                    <a:pt x="1037" y="519"/>
                  </a:lnTo>
                  <a:lnTo>
                    <a:pt x="990" y="660"/>
                  </a:lnTo>
                  <a:lnTo>
                    <a:pt x="896" y="849"/>
                  </a:lnTo>
                  <a:lnTo>
                    <a:pt x="754" y="943"/>
                  </a:lnTo>
                  <a:lnTo>
                    <a:pt x="566" y="990"/>
                  </a:lnTo>
                  <a:lnTo>
                    <a:pt x="377" y="943"/>
                  </a:lnTo>
                  <a:lnTo>
                    <a:pt x="236" y="849"/>
                  </a:lnTo>
                  <a:lnTo>
                    <a:pt x="142" y="707"/>
                  </a:lnTo>
                  <a:lnTo>
                    <a:pt x="95" y="519"/>
                  </a:lnTo>
                  <a:lnTo>
                    <a:pt x="142" y="331"/>
                  </a:lnTo>
                  <a:lnTo>
                    <a:pt x="236" y="189"/>
                  </a:lnTo>
                  <a:lnTo>
                    <a:pt x="377" y="95"/>
                  </a:lnTo>
                  <a:lnTo>
                    <a:pt x="566" y="48"/>
                  </a:lnTo>
                  <a:lnTo>
                    <a:pt x="754"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2"/>
            <p:cNvSpPr/>
            <p:nvPr/>
          </p:nvSpPr>
          <p:spPr>
            <a:xfrm>
              <a:off x="1244200" y="2379300"/>
              <a:ext cx="25950" cy="25950"/>
            </a:xfrm>
            <a:custGeom>
              <a:avLst/>
              <a:gdLst/>
              <a:ahLst/>
              <a:cxnLst/>
              <a:rect l="l" t="t" r="r" b="b"/>
              <a:pathLst>
                <a:path w="1038" h="1038" extrusionOk="0">
                  <a:moveTo>
                    <a:pt x="519" y="48"/>
                  </a:moveTo>
                  <a:lnTo>
                    <a:pt x="708" y="95"/>
                  </a:lnTo>
                  <a:lnTo>
                    <a:pt x="849" y="189"/>
                  </a:lnTo>
                  <a:lnTo>
                    <a:pt x="943" y="331"/>
                  </a:lnTo>
                  <a:lnTo>
                    <a:pt x="990" y="519"/>
                  </a:lnTo>
                  <a:lnTo>
                    <a:pt x="943" y="708"/>
                  </a:lnTo>
                  <a:lnTo>
                    <a:pt x="849" y="849"/>
                  </a:lnTo>
                  <a:lnTo>
                    <a:pt x="708" y="943"/>
                  </a:lnTo>
                  <a:lnTo>
                    <a:pt x="519" y="990"/>
                  </a:lnTo>
                  <a:lnTo>
                    <a:pt x="331" y="943"/>
                  </a:lnTo>
                  <a:lnTo>
                    <a:pt x="189" y="849"/>
                  </a:lnTo>
                  <a:lnTo>
                    <a:pt x="95" y="708"/>
                  </a:lnTo>
                  <a:lnTo>
                    <a:pt x="48" y="519"/>
                  </a:lnTo>
                  <a:lnTo>
                    <a:pt x="95" y="331"/>
                  </a:lnTo>
                  <a:lnTo>
                    <a:pt x="189" y="189"/>
                  </a:lnTo>
                  <a:lnTo>
                    <a:pt x="331" y="95"/>
                  </a:lnTo>
                  <a:lnTo>
                    <a:pt x="519" y="48"/>
                  </a:lnTo>
                  <a:close/>
                  <a:moveTo>
                    <a:pt x="519" y="1"/>
                  </a:moveTo>
                  <a:lnTo>
                    <a:pt x="284" y="48"/>
                  </a:lnTo>
                  <a:lnTo>
                    <a:pt x="142" y="142"/>
                  </a:lnTo>
                  <a:lnTo>
                    <a:pt x="48" y="331"/>
                  </a:lnTo>
                  <a:lnTo>
                    <a:pt x="1" y="519"/>
                  </a:lnTo>
                  <a:lnTo>
                    <a:pt x="48" y="708"/>
                  </a:lnTo>
                  <a:lnTo>
                    <a:pt x="142" y="896"/>
                  </a:lnTo>
                  <a:lnTo>
                    <a:pt x="284" y="990"/>
                  </a:lnTo>
                  <a:lnTo>
                    <a:pt x="519" y="1037"/>
                  </a:lnTo>
                  <a:lnTo>
                    <a:pt x="708" y="990"/>
                  </a:lnTo>
                  <a:lnTo>
                    <a:pt x="896" y="896"/>
                  </a:lnTo>
                  <a:lnTo>
                    <a:pt x="990" y="708"/>
                  </a:lnTo>
                  <a:lnTo>
                    <a:pt x="1037" y="519"/>
                  </a:lnTo>
                  <a:lnTo>
                    <a:pt x="990" y="284"/>
                  </a:lnTo>
                  <a:lnTo>
                    <a:pt x="849" y="142"/>
                  </a:lnTo>
                  <a:lnTo>
                    <a:pt x="708"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2"/>
            <p:cNvSpPr/>
            <p:nvPr/>
          </p:nvSpPr>
          <p:spPr>
            <a:xfrm>
              <a:off x="1093450" y="2278025"/>
              <a:ext cx="25950" cy="25925"/>
            </a:xfrm>
            <a:custGeom>
              <a:avLst/>
              <a:gdLst/>
              <a:ahLst/>
              <a:cxnLst/>
              <a:rect l="l" t="t" r="r" b="b"/>
              <a:pathLst>
                <a:path w="1038" h="1037" extrusionOk="0">
                  <a:moveTo>
                    <a:pt x="142" y="189"/>
                  </a:moveTo>
                  <a:lnTo>
                    <a:pt x="1" y="330"/>
                  </a:lnTo>
                  <a:lnTo>
                    <a:pt x="1" y="519"/>
                  </a:lnTo>
                  <a:lnTo>
                    <a:pt x="48" y="330"/>
                  </a:lnTo>
                  <a:lnTo>
                    <a:pt x="142" y="189"/>
                  </a:lnTo>
                  <a:close/>
                  <a:moveTo>
                    <a:pt x="472" y="0"/>
                  </a:moveTo>
                  <a:lnTo>
                    <a:pt x="283" y="47"/>
                  </a:lnTo>
                  <a:lnTo>
                    <a:pt x="142" y="189"/>
                  </a:lnTo>
                  <a:lnTo>
                    <a:pt x="283" y="95"/>
                  </a:lnTo>
                  <a:lnTo>
                    <a:pt x="472" y="47"/>
                  </a:lnTo>
                  <a:lnTo>
                    <a:pt x="660" y="95"/>
                  </a:lnTo>
                  <a:lnTo>
                    <a:pt x="802" y="189"/>
                  </a:lnTo>
                  <a:lnTo>
                    <a:pt x="896" y="330"/>
                  </a:lnTo>
                  <a:lnTo>
                    <a:pt x="943" y="519"/>
                  </a:lnTo>
                  <a:lnTo>
                    <a:pt x="896" y="707"/>
                  </a:lnTo>
                  <a:lnTo>
                    <a:pt x="802" y="848"/>
                  </a:lnTo>
                  <a:lnTo>
                    <a:pt x="660" y="943"/>
                  </a:lnTo>
                  <a:lnTo>
                    <a:pt x="472" y="990"/>
                  </a:lnTo>
                  <a:lnTo>
                    <a:pt x="283" y="943"/>
                  </a:lnTo>
                  <a:lnTo>
                    <a:pt x="142" y="848"/>
                  </a:lnTo>
                  <a:lnTo>
                    <a:pt x="48" y="707"/>
                  </a:lnTo>
                  <a:lnTo>
                    <a:pt x="1" y="519"/>
                  </a:lnTo>
                  <a:lnTo>
                    <a:pt x="1" y="566"/>
                  </a:lnTo>
                  <a:lnTo>
                    <a:pt x="48" y="754"/>
                  </a:lnTo>
                  <a:lnTo>
                    <a:pt x="142" y="895"/>
                  </a:lnTo>
                  <a:lnTo>
                    <a:pt x="330" y="1037"/>
                  </a:lnTo>
                  <a:lnTo>
                    <a:pt x="519" y="1037"/>
                  </a:lnTo>
                  <a:lnTo>
                    <a:pt x="707" y="990"/>
                  </a:lnTo>
                  <a:lnTo>
                    <a:pt x="896" y="895"/>
                  </a:lnTo>
                  <a:lnTo>
                    <a:pt x="990" y="754"/>
                  </a:lnTo>
                  <a:lnTo>
                    <a:pt x="1037" y="566"/>
                  </a:lnTo>
                  <a:lnTo>
                    <a:pt x="990" y="330"/>
                  </a:lnTo>
                  <a:lnTo>
                    <a:pt x="896" y="189"/>
                  </a:lnTo>
                  <a:lnTo>
                    <a:pt x="754"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2"/>
            <p:cNvSpPr/>
            <p:nvPr/>
          </p:nvSpPr>
          <p:spPr>
            <a:xfrm>
              <a:off x="966250" y="2270950"/>
              <a:ext cx="25950" cy="25950"/>
            </a:xfrm>
            <a:custGeom>
              <a:avLst/>
              <a:gdLst/>
              <a:ahLst/>
              <a:cxnLst/>
              <a:rect l="l" t="t" r="r" b="b"/>
              <a:pathLst>
                <a:path w="1038" h="1038" extrusionOk="0">
                  <a:moveTo>
                    <a:pt x="519" y="48"/>
                  </a:moveTo>
                  <a:lnTo>
                    <a:pt x="707" y="95"/>
                  </a:lnTo>
                  <a:lnTo>
                    <a:pt x="849" y="189"/>
                  </a:lnTo>
                  <a:lnTo>
                    <a:pt x="943" y="330"/>
                  </a:lnTo>
                  <a:lnTo>
                    <a:pt x="990" y="519"/>
                  </a:lnTo>
                  <a:lnTo>
                    <a:pt x="990" y="707"/>
                  </a:lnTo>
                  <a:lnTo>
                    <a:pt x="849" y="849"/>
                  </a:lnTo>
                  <a:lnTo>
                    <a:pt x="707" y="943"/>
                  </a:lnTo>
                  <a:lnTo>
                    <a:pt x="566" y="990"/>
                  </a:lnTo>
                  <a:lnTo>
                    <a:pt x="378" y="943"/>
                  </a:lnTo>
                  <a:lnTo>
                    <a:pt x="236" y="849"/>
                  </a:lnTo>
                  <a:lnTo>
                    <a:pt x="95" y="707"/>
                  </a:lnTo>
                  <a:lnTo>
                    <a:pt x="95" y="519"/>
                  </a:lnTo>
                  <a:lnTo>
                    <a:pt x="95" y="330"/>
                  </a:lnTo>
                  <a:lnTo>
                    <a:pt x="189" y="189"/>
                  </a:lnTo>
                  <a:lnTo>
                    <a:pt x="331" y="95"/>
                  </a:lnTo>
                  <a:lnTo>
                    <a:pt x="519" y="48"/>
                  </a:lnTo>
                  <a:close/>
                  <a:moveTo>
                    <a:pt x="566" y="1"/>
                  </a:moveTo>
                  <a:lnTo>
                    <a:pt x="331" y="48"/>
                  </a:lnTo>
                  <a:lnTo>
                    <a:pt x="189" y="142"/>
                  </a:lnTo>
                  <a:lnTo>
                    <a:pt x="48" y="330"/>
                  </a:lnTo>
                  <a:lnTo>
                    <a:pt x="1" y="519"/>
                  </a:lnTo>
                  <a:lnTo>
                    <a:pt x="48" y="754"/>
                  </a:lnTo>
                  <a:lnTo>
                    <a:pt x="189" y="896"/>
                  </a:lnTo>
                  <a:lnTo>
                    <a:pt x="331" y="990"/>
                  </a:lnTo>
                  <a:lnTo>
                    <a:pt x="519" y="1037"/>
                  </a:lnTo>
                  <a:lnTo>
                    <a:pt x="755" y="1037"/>
                  </a:lnTo>
                  <a:lnTo>
                    <a:pt x="896" y="896"/>
                  </a:lnTo>
                  <a:lnTo>
                    <a:pt x="1037" y="754"/>
                  </a:lnTo>
                  <a:lnTo>
                    <a:pt x="1037" y="519"/>
                  </a:lnTo>
                  <a:lnTo>
                    <a:pt x="1037" y="330"/>
                  </a:lnTo>
                  <a:lnTo>
                    <a:pt x="896" y="142"/>
                  </a:lnTo>
                  <a:lnTo>
                    <a:pt x="755"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2"/>
            <p:cNvSpPr/>
            <p:nvPr/>
          </p:nvSpPr>
          <p:spPr>
            <a:xfrm>
              <a:off x="1041625" y="2115500"/>
              <a:ext cx="25950" cy="25925"/>
            </a:xfrm>
            <a:custGeom>
              <a:avLst/>
              <a:gdLst/>
              <a:ahLst/>
              <a:cxnLst/>
              <a:rect l="l" t="t" r="r" b="b"/>
              <a:pathLst>
                <a:path w="1038" h="1037" extrusionOk="0">
                  <a:moveTo>
                    <a:pt x="708" y="94"/>
                  </a:moveTo>
                  <a:lnTo>
                    <a:pt x="849" y="188"/>
                  </a:lnTo>
                  <a:lnTo>
                    <a:pt x="943" y="377"/>
                  </a:lnTo>
                  <a:lnTo>
                    <a:pt x="990" y="518"/>
                  </a:lnTo>
                  <a:lnTo>
                    <a:pt x="943" y="707"/>
                  </a:lnTo>
                  <a:lnTo>
                    <a:pt x="849" y="848"/>
                  </a:lnTo>
                  <a:lnTo>
                    <a:pt x="708" y="989"/>
                  </a:lnTo>
                  <a:lnTo>
                    <a:pt x="331" y="989"/>
                  </a:lnTo>
                  <a:lnTo>
                    <a:pt x="189" y="848"/>
                  </a:lnTo>
                  <a:lnTo>
                    <a:pt x="95" y="707"/>
                  </a:lnTo>
                  <a:lnTo>
                    <a:pt x="48" y="518"/>
                  </a:lnTo>
                  <a:lnTo>
                    <a:pt x="95" y="377"/>
                  </a:lnTo>
                  <a:lnTo>
                    <a:pt x="189" y="188"/>
                  </a:lnTo>
                  <a:lnTo>
                    <a:pt x="331" y="94"/>
                  </a:lnTo>
                  <a:close/>
                  <a:moveTo>
                    <a:pt x="519" y="0"/>
                  </a:moveTo>
                  <a:lnTo>
                    <a:pt x="331" y="47"/>
                  </a:lnTo>
                  <a:lnTo>
                    <a:pt x="142" y="188"/>
                  </a:lnTo>
                  <a:lnTo>
                    <a:pt x="48" y="330"/>
                  </a:lnTo>
                  <a:lnTo>
                    <a:pt x="1" y="518"/>
                  </a:lnTo>
                  <a:lnTo>
                    <a:pt x="48" y="754"/>
                  </a:lnTo>
                  <a:lnTo>
                    <a:pt x="142" y="895"/>
                  </a:lnTo>
                  <a:lnTo>
                    <a:pt x="331" y="1036"/>
                  </a:lnTo>
                  <a:lnTo>
                    <a:pt x="708" y="1036"/>
                  </a:lnTo>
                  <a:lnTo>
                    <a:pt x="896" y="895"/>
                  </a:lnTo>
                  <a:lnTo>
                    <a:pt x="990" y="754"/>
                  </a:lnTo>
                  <a:lnTo>
                    <a:pt x="1037" y="565"/>
                  </a:lnTo>
                  <a:lnTo>
                    <a:pt x="990" y="377"/>
                  </a:lnTo>
                  <a:lnTo>
                    <a:pt x="896" y="188"/>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2"/>
            <p:cNvSpPr/>
            <p:nvPr/>
          </p:nvSpPr>
          <p:spPr>
            <a:xfrm>
              <a:off x="1115825" y="2487675"/>
              <a:ext cx="25950" cy="25925"/>
            </a:xfrm>
            <a:custGeom>
              <a:avLst/>
              <a:gdLst/>
              <a:ahLst/>
              <a:cxnLst/>
              <a:rect l="l" t="t" r="r" b="b"/>
              <a:pathLst>
                <a:path w="1038" h="1037" extrusionOk="0">
                  <a:moveTo>
                    <a:pt x="519" y="0"/>
                  </a:moveTo>
                  <a:lnTo>
                    <a:pt x="331" y="47"/>
                  </a:lnTo>
                  <a:lnTo>
                    <a:pt x="189" y="189"/>
                  </a:lnTo>
                  <a:lnTo>
                    <a:pt x="331" y="94"/>
                  </a:lnTo>
                  <a:lnTo>
                    <a:pt x="519" y="47"/>
                  </a:lnTo>
                  <a:lnTo>
                    <a:pt x="707" y="94"/>
                  </a:lnTo>
                  <a:lnTo>
                    <a:pt x="849" y="189"/>
                  </a:lnTo>
                  <a:lnTo>
                    <a:pt x="943" y="330"/>
                  </a:lnTo>
                  <a:lnTo>
                    <a:pt x="990" y="518"/>
                  </a:lnTo>
                  <a:lnTo>
                    <a:pt x="943" y="707"/>
                  </a:lnTo>
                  <a:lnTo>
                    <a:pt x="849" y="848"/>
                  </a:lnTo>
                  <a:lnTo>
                    <a:pt x="707" y="942"/>
                  </a:lnTo>
                  <a:lnTo>
                    <a:pt x="519" y="989"/>
                  </a:lnTo>
                  <a:lnTo>
                    <a:pt x="331" y="942"/>
                  </a:lnTo>
                  <a:lnTo>
                    <a:pt x="189" y="848"/>
                  </a:lnTo>
                  <a:lnTo>
                    <a:pt x="95" y="707"/>
                  </a:lnTo>
                  <a:lnTo>
                    <a:pt x="48" y="518"/>
                  </a:lnTo>
                  <a:lnTo>
                    <a:pt x="95" y="330"/>
                  </a:lnTo>
                  <a:lnTo>
                    <a:pt x="189" y="189"/>
                  </a:lnTo>
                  <a:lnTo>
                    <a:pt x="48" y="330"/>
                  </a:lnTo>
                  <a:lnTo>
                    <a:pt x="1" y="518"/>
                  </a:lnTo>
                  <a:lnTo>
                    <a:pt x="48" y="754"/>
                  </a:lnTo>
                  <a:lnTo>
                    <a:pt x="189" y="895"/>
                  </a:lnTo>
                  <a:lnTo>
                    <a:pt x="331" y="1037"/>
                  </a:lnTo>
                  <a:lnTo>
                    <a:pt x="755" y="1037"/>
                  </a:lnTo>
                  <a:lnTo>
                    <a:pt x="896" y="895"/>
                  </a:lnTo>
                  <a:lnTo>
                    <a:pt x="990" y="754"/>
                  </a:lnTo>
                  <a:lnTo>
                    <a:pt x="1037" y="518"/>
                  </a:lnTo>
                  <a:lnTo>
                    <a:pt x="990" y="330"/>
                  </a:lnTo>
                  <a:lnTo>
                    <a:pt x="896" y="141"/>
                  </a:lnTo>
                  <a:lnTo>
                    <a:pt x="755"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2"/>
            <p:cNvSpPr/>
            <p:nvPr/>
          </p:nvSpPr>
          <p:spPr>
            <a:xfrm>
              <a:off x="1244200" y="2487675"/>
              <a:ext cx="25950" cy="25925"/>
            </a:xfrm>
            <a:custGeom>
              <a:avLst/>
              <a:gdLst/>
              <a:ahLst/>
              <a:cxnLst/>
              <a:rect l="l" t="t" r="r" b="b"/>
              <a:pathLst>
                <a:path w="1038" h="1037" extrusionOk="0">
                  <a:moveTo>
                    <a:pt x="519" y="47"/>
                  </a:moveTo>
                  <a:lnTo>
                    <a:pt x="708" y="94"/>
                  </a:lnTo>
                  <a:lnTo>
                    <a:pt x="849" y="189"/>
                  </a:lnTo>
                  <a:lnTo>
                    <a:pt x="943" y="330"/>
                  </a:lnTo>
                  <a:lnTo>
                    <a:pt x="990" y="518"/>
                  </a:lnTo>
                  <a:lnTo>
                    <a:pt x="943" y="707"/>
                  </a:lnTo>
                  <a:lnTo>
                    <a:pt x="849" y="848"/>
                  </a:lnTo>
                  <a:lnTo>
                    <a:pt x="708" y="942"/>
                  </a:lnTo>
                  <a:lnTo>
                    <a:pt x="519" y="989"/>
                  </a:lnTo>
                  <a:lnTo>
                    <a:pt x="331" y="942"/>
                  </a:lnTo>
                  <a:lnTo>
                    <a:pt x="189" y="848"/>
                  </a:lnTo>
                  <a:lnTo>
                    <a:pt x="95" y="707"/>
                  </a:lnTo>
                  <a:lnTo>
                    <a:pt x="48" y="518"/>
                  </a:lnTo>
                  <a:lnTo>
                    <a:pt x="95" y="330"/>
                  </a:lnTo>
                  <a:lnTo>
                    <a:pt x="189" y="189"/>
                  </a:lnTo>
                  <a:lnTo>
                    <a:pt x="331" y="94"/>
                  </a:lnTo>
                  <a:lnTo>
                    <a:pt x="519" y="47"/>
                  </a:lnTo>
                  <a:close/>
                  <a:moveTo>
                    <a:pt x="519" y="0"/>
                  </a:moveTo>
                  <a:lnTo>
                    <a:pt x="284" y="47"/>
                  </a:lnTo>
                  <a:lnTo>
                    <a:pt x="142" y="189"/>
                  </a:lnTo>
                  <a:lnTo>
                    <a:pt x="48" y="330"/>
                  </a:lnTo>
                  <a:lnTo>
                    <a:pt x="1" y="518"/>
                  </a:lnTo>
                  <a:lnTo>
                    <a:pt x="48" y="754"/>
                  </a:lnTo>
                  <a:lnTo>
                    <a:pt x="142" y="895"/>
                  </a:lnTo>
                  <a:lnTo>
                    <a:pt x="284" y="1037"/>
                  </a:lnTo>
                  <a:lnTo>
                    <a:pt x="708" y="1037"/>
                  </a:lnTo>
                  <a:lnTo>
                    <a:pt x="896" y="895"/>
                  </a:lnTo>
                  <a:lnTo>
                    <a:pt x="990" y="754"/>
                  </a:lnTo>
                  <a:lnTo>
                    <a:pt x="1037" y="518"/>
                  </a:lnTo>
                  <a:lnTo>
                    <a:pt x="990" y="330"/>
                  </a:lnTo>
                  <a:lnTo>
                    <a:pt x="849" y="141"/>
                  </a:lnTo>
                  <a:lnTo>
                    <a:pt x="708"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2"/>
            <p:cNvSpPr/>
            <p:nvPr/>
          </p:nvSpPr>
          <p:spPr>
            <a:xfrm>
              <a:off x="1178250" y="2110775"/>
              <a:ext cx="25950" cy="25950"/>
            </a:xfrm>
            <a:custGeom>
              <a:avLst/>
              <a:gdLst/>
              <a:ahLst/>
              <a:cxnLst/>
              <a:rect l="l" t="t" r="r" b="b"/>
              <a:pathLst>
                <a:path w="1038" h="1038" extrusionOk="0">
                  <a:moveTo>
                    <a:pt x="519" y="48"/>
                  </a:moveTo>
                  <a:lnTo>
                    <a:pt x="660" y="95"/>
                  </a:lnTo>
                  <a:lnTo>
                    <a:pt x="849" y="189"/>
                  </a:lnTo>
                  <a:lnTo>
                    <a:pt x="943" y="330"/>
                  </a:lnTo>
                  <a:lnTo>
                    <a:pt x="990" y="519"/>
                  </a:lnTo>
                  <a:lnTo>
                    <a:pt x="943" y="707"/>
                  </a:lnTo>
                  <a:lnTo>
                    <a:pt x="849" y="849"/>
                  </a:lnTo>
                  <a:lnTo>
                    <a:pt x="660" y="943"/>
                  </a:lnTo>
                  <a:lnTo>
                    <a:pt x="519" y="990"/>
                  </a:lnTo>
                  <a:lnTo>
                    <a:pt x="330" y="943"/>
                  </a:lnTo>
                  <a:lnTo>
                    <a:pt x="189" y="849"/>
                  </a:lnTo>
                  <a:lnTo>
                    <a:pt x="95" y="707"/>
                  </a:lnTo>
                  <a:lnTo>
                    <a:pt x="48" y="519"/>
                  </a:lnTo>
                  <a:lnTo>
                    <a:pt x="95" y="330"/>
                  </a:lnTo>
                  <a:lnTo>
                    <a:pt x="189" y="189"/>
                  </a:lnTo>
                  <a:lnTo>
                    <a:pt x="330" y="95"/>
                  </a:lnTo>
                  <a:lnTo>
                    <a:pt x="519" y="48"/>
                  </a:lnTo>
                  <a:close/>
                  <a:moveTo>
                    <a:pt x="519" y="1"/>
                  </a:moveTo>
                  <a:lnTo>
                    <a:pt x="283" y="48"/>
                  </a:lnTo>
                  <a:lnTo>
                    <a:pt x="142" y="142"/>
                  </a:lnTo>
                  <a:lnTo>
                    <a:pt x="1" y="330"/>
                  </a:lnTo>
                  <a:lnTo>
                    <a:pt x="1" y="519"/>
                  </a:lnTo>
                  <a:lnTo>
                    <a:pt x="1" y="707"/>
                  </a:lnTo>
                  <a:lnTo>
                    <a:pt x="142" y="896"/>
                  </a:lnTo>
                  <a:lnTo>
                    <a:pt x="283" y="990"/>
                  </a:lnTo>
                  <a:lnTo>
                    <a:pt x="519" y="1037"/>
                  </a:lnTo>
                  <a:lnTo>
                    <a:pt x="707" y="990"/>
                  </a:lnTo>
                  <a:lnTo>
                    <a:pt x="849" y="896"/>
                  </a:lnTo>
                  <a:lnTo>
                    <a:pt x="990" y="707"/>
                  </a:lnTo>
                  <a:lnTo>
                    <a:pt x="1037" y="519"/>
                  </a:lnTo>
                  <a:lnTo>
                    <a:pt x="990" y="330"/>
                  </a:lnTo>
                  <a:lnTo>
                    <a:pt x="849" y="142"/>
                  </a:lnTo>
                  <a:lnTo>
                    <a:pt x="707"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2"/>
            <p:cNvSpPr/>
            <p:nvPr/>
          </p:nvSpPr>
          <p:spPr>
            <a:xfrm>
              <a:off x="1102875" y="2062500"/>
              <a:ext cx="28300" cy="27100"/>
            </a:xfrm>
            <a:custGeom>
              <a:avLst/>
              <a:gdLst/>
              <a:ahLst/>
              <a:cxnLst/>
              <a:rect l="l" t="t" r="r" b="b"/>
              <a:pathLst>
                <a:path w="1132" h="1084" extrusionOk="0">
                  <a:moveTo>
                    <a:pt x="613" y="47"/>
                  </a:moveTo>
                  <a:lnTo>
                    <a:pt x="801" y="94"/>
                  </a:lnTo>
                  <a:lnTo>
                    <a:pt x="943" y="188"/>
                  </a:lnTo>
                  <a:lnTo>
                    <a:pt x="1037" y="330"/>
                  </a:lnTo>
                  <a:lnTo>
                    <a:pt x="1084" y="518"/>
                  </a:lnTo>
                  <a:lnTo>
                    <a:pt x="1037" y="707"/>
                  </a:lnTo>
                  <a:lnTo>
                    <a:pt x="943" y="848"/>
                  </a:lnTo>
                  <a:lnTo>
                    <a:pt x="801" y="942"/>
                  </a:lnTo>
                  <a:lnTo>
                    <a:pt x="613" y="989"/>
                  </a:lnTo>
                  <a:lnTo>
                    <a:pt x="425" y="942"/>
                  </a:lnTo>
                  <a:lnTo>
                    <a:pt x="283" y="848"/>
                  </a:lnTo>
                  <a:lnTo>
                    <a:pt x="189" y="707"/>
                  </a:lnTo>
                  <a:lnTo>
                    <a:pt x="142" y="518"/>
                  </a:lnTo>
                  <a:lnTo>
                    <a:pt x="189" y="330"/>
                  </a:lnTo>
                  <a:lnTo>
                    <a:pt x="283" y="188"/>
                  </a:lnTo>
                  <a:lnTo>
                    <a:pt x="425" y="94"/>
                  </a:lnTo>
                  <a:lnTo>
                    <a:pt x="613" y="47"/>
                  </a:lnTo>
                  <a:close/>
                  <a:moveTo>
                    <a:pt x="377" y="0"/>
                  </a:moveTo>
                  <a:lnTo>
                    <a:pt x="189" y="141"/>
                  </a:lnTo>
                  <a:lnTo>
                    <a:pt x="95" y="283"/>
                  </a:lnTo>
                  <a:lnTo>
                    <a:pt x="1" y="518"/>
                  </a:lnTo>
                  <a:lnTo>
                    <a:pt x="48" y="707"/>
                  </a:lnTo>
                  <a:lnTo>
                    <a:pt x="142" y="895"/>
                  </a:lnTo>
                  <a:lnTo>
                    <a:pt x="330" y="1036"/>
                  </a:lnTo>
                  <a:lnTo>
                    <a:pt x="566" y="1084"/>
                  </a:lnTo>
                  <a:lnTo>
                    <a:pt x="754" y="1036"/>
                  </a:lnTo>
                  <a:lnTo>
                    <a:pt x="943" y="942"/>
                  </a:lnTo>
                  <a:lnTo>
                    <a:pt x="1084" y="754"/>
                  </a:lnTo>
                  <a:lnTo>
                    <a:pt x="1131" y="565"/>
                  </a:lnTo>
                  <a:lnTo>
                    <a:pt x="1131" y="518"/>
                  </a:lnTo>
                  <a:lnTo>
                    <a:pt x="1084" y="330"/>
                  </a:lnTo>
                  <a:lnTo>
                    <a:pt x="943" y="141"/>
                  </a:lnTo>
                  <a:lnTo>
                    <a:pt x="801" y="47"/>
                  </a:lnTo>
                  <a:lnTo>
                    <a:pt x="6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2"/>
            <p:cNvSpPr/>
            <p:nvPr/>
          </p:nvSpPr>
          <p:spPr>
            <a:xfrm>
              <a:off x="1117000" y="1956500"/>
              <a:ext cx="22425" cy="24750"/>
            </a:xfrm>
            <a:custGeom>
              <a:avLst/>
              <a:gdLst/>
              <a:ahLst/>
              <a:cxnLst/>
              <a:rect l="l" t="t" r="r" b="b"/>
              <a:pathLst>
                <a:path w="897" h="990" extrusionOk="0">
                  <a:moveTo>
                    <a:pt x="472" y="0"/>
                  </a:moveTo>
                  <a:lnTo>
                    <a:pt x="425" y="47"/>
                  </a:lnTo>
                  <a:lnTo>
                    <a:pt x="613" y="94"/>
                  </a:lnTo>
                  <a:lnTo>
                    <a:pt x="708" y="236"/>
                  </a:lnTo>
                  <a:lnTo>
                    <a:pt x="802" y="377"/>
                  </a:lnTo>
                  <a:lnTo>
                    <a:pt x="802" y="565"/>
                  </a:lnTo>
                  <a:lnTo>
                    <a:pt x="708" y="754"/>
                  </a:lnTo>
                  <a:lnTo>
                    <a:pt x="566" y="848"/>
                  </a:lnTo>
                  <a:lnTo>
                    <a:pt x="425" y="942"/>
                  </a:lnTo>
                  <a:lnTo>
                    <a:pt x="236" y="942"/>
                  </a:lnTo>
                  <a:lnTo>
                    <a:pt x="95" y="848"/>
                  </a:lnTo>
                  <a:lnTo>
                    <a:pt x="1" y="754"/>
                  </a:lnTo>
                  <a:lnTo>
                    <a:pt x="1" y="801"/>
                  </a:lnTo>
                  <a:lnTo>
                    <a:pt x="142" y="942"/>
                  </a:lnTo>
                  <a:lnTo>
                    <a:pt x="378" y="989"/>
                  </a:lnTo>
                  <a:lnTo>
                    <a:pt x="566" y="989"/>
                  </a:lnTo>
                  <a:lnTo>
                    <a:pt x="755" y="848"/>
                  </a:lnTo>
                  <a:lnTo>
                    <a:pt x="849" y="707"/>
                  </a:lnTo>
                  <a:lnTo>
                    <a:pt x="896" y="518"/>
                  </a:lnTo>
                  <a:lnTo>
                    <a:pt x="896" y="330"/>
                  </a:lnTo>
                  <a:lnTo>
                    <a:pt x="802" y="188"/>
                  </a:lnTo>
                  <a:lnTo>
                    <a:pt x="660" y="47"/>
                  </a:lnTo>
                  <a:lnTo>
                    <a:pt x="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2"/>
            <p:cNvSpPr/>
            <p:nvPr/>
          </p:nvSpPr>
          <p:spPr>
            <a:xfrm>
              <a:off x="1303100" y="2003600"/>
              <a:ext cx="25925" cy="25925"/>
            </a:xfrm>
            <a:custGeom>
              <a:avLst/>
              <a:gdLst/>
              <a:ahLst/>
              <a:cxnLst/>
              <a:rect l="l" t="t" r="r" b="b"/>
              <a:pathLst>
                <a:path w="1037" h="1037" extrusionOk="0">
                  <a:moveTo>
                    <a:pt x="142" y="189"/>
                  </a:moveTo>
                  <a:lnTo>
                    <a:pt x="0" y="377"/>
                  </a:lnTo>
                  <a:lnTo>
                    <a:pt x="0" y="519"/>
                  </a:lnTo>
                  <a:lnTo>
                    <a:pt x="48" y="330"/>
                  </a:lnTo>
                  <a:lnTo>
                    <a:pt x="142" y="189"/>
                  </a:lnTo>
                  <a:close/>
                  <a:moveTo>
                    <a:pt x="472" y="0"/>
                  </a:moveTo>
                  <a:lnTo>
                    <a:pt x="283" y="48"/>
                  </a:lnTo>
                  <a:lnTo>
                    <a:pt x="142" y="189"/>
                  </a:lnTo>
                  <a:lnTo>
                    <a:pt x="283" y="95"/>
                  </a:lnTo>
                  <a:lnTo>
                    <a:pt x="472" y="48"/>
                  </a:lnTo>
                  <a:lnTo>
                    <a:pt x="660" y="95"/>
                  </a:lnTo>
                  <a:lnTo>
                    <a:pt x="801" y="189"/>
                  </a:lnTo>
                  <a:lnTo>
                    <a:pt x="896" y="330"/>
                  </a:lnTo>
                  <a:lnTo>
                    <a:pt x="943" y="519"/>
                  </a:lnTo>
                  <a:lnTo>
                    <a:pt x="896" y="707"/>
                  </a:lnTo>
                  <a:lnTo>
                    <a:pt x="801" y="848"/>
                  </a:lnTo>
                  <a:lnTo>
                    <a:pt x="660" y="943"/>
                  </a:lnTo>
                  <a:lnTo>
                    <a:pt x="472" y="990"/>
                  </a:lnTo>
                  <a:lnTo>
                    <a:pt x="283" y="943"/>
                  </a:lnTo>
                  <a:lnTo>
                    <a:pt x="142" y="848"/>
                  </a:lnTo>
                  <a:lnTo>
                    <a:pt x="48" y="707"/>
                  </a:lnTo>
                  <a:lnTo>
                    <a:pt x="0" y="519"/>
                  </a:lnTo>
                  <a:lnTo>
                    <a:pt x="0" y="566"/>
                  </a:lnTo>
                  <a:lnTo>
                    <a:pt x="48" y="754"/>
                  </a:lnTo>
                  <a:lnTo>
                    <a:pt x="142" y="943"/>
                  </a:lnTo>
                  <a:lnTo>
                    <a:pt x="330" y="1037"/>
                  </a:lnTo>
                  <a:lnTo>
                    <a:pt x="519" y="1037"/>
                  </a:lnTo>
                  <a:lnTo>
                    <a:pt x="754" y="990"/>
                  </a:lnTo>
                  <a:lnTo>
                    <a:pt x="896" y="896"/>
                  </a:lnTo>
                  <a:lnTo>
                    <a:pt x="990" y="754"/>
                  </a:lnTo>
                  <a:lnTo>
                    <a:pt x="1037" y="519"/>
                  </a:lnTo>
                  <a:lnTo>
                    <a:pt x="990" y="330"/>
                  </a:lnTo>
                  <a:lnTo>
                    <a:pt x="896" y="189"/>
                  </a:lnTo>
                  <a:lnTo>
                    <a:pt x="707"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2"/>
            <p:cNvSpPr/>
            <p:nvPr/>
          </p:nvSpPr>
          <p:spPr>
            <a:xfrm>
              <a:off x="1273650" y="1876400"/>
              <a:ext cx="25950" cy="25925"/>
            </a:xfrm>
            <a:custGeom>
              <a:avLst/>
              <a:gdLst/>
              <a:ahLst/>
              <a:cxnLst/>
              <a:rect l="l" t="t" r="r" b="b"/>
              <a:pathLst>
                <a:path w="1038" h="1037" extrusionOk="0">
                  <a:moveTo>
                    <a:pt x="519" y="48"/>
                  </a:moveTo>
                  <a:lnTo>
                    <a:pt x="707" y="95"/>
                  </a:lnTo>
                  <a:lnTo>
                    <a:pt x="849" y="189"/>
                  </a:lnTo>
                  <a:lnTo>
                    <a:pt x="943" y="330"/>
                  </a:lnTo>
                  <a:lnTo>
                    <a:pt x="990" y="519"/>
                  </a:lnTo>
                  <a:lnTo>
                    <a:pt x="943" y="707"/>
                  </a:lnTo>
                  <a:lnTo>
                    <a:pt x="849" y="848"/>
                  </a:lnTo>
                  <a:lnTo>
                    <a:pt x="707" y="943"/>
                  </a:lnTo>
                  <a:lnTo>
                    <a:pt x="519" y="990"/>
                  </a:lnTo>
                  <a:lnTo>
                    <a:pt x="330" y="943"/>
                  </a:lnTo>
                  <a:lnTo>
                    <a:pt x="189" y="848"/>
                  </a:lnTo>
                  <a:lnTo>
                    <a:pt x="95" y="707"/>
                  </a:lnTo>
                  <a:lnTo>
                    <a:pt x="48" y="519"/>
                  </a:lnTo>
                  <a:lnTo>
                    <a:pt x="95" y="330"/>
                  </a:lnTo>
                  <a:lnTo>
                    <a:pt x="189" y="189"/>
                  </a:lnTo>
                  <a:lnTo>
                    <a:pt x="330" y="95"/>
                  </a:lnTo>
                  <a:lnTo>
                    <a:pt x="519" y="48"/>
                  </a:lnTo>
                  <a:close/>
                  <a:moveTo>
                    <a:pt x="519" y="0"/>
                  </a:moveTo>
                  <a:lnTo>
                    <a:pt x="330" y="48"/>
                  </a:lnTo>
                  <a:lnTo>
                    <a:pt x="142" y="142"/>
                  </a:lnTo>
                  <a:lnTo>
                    <a:pt x="48" y="283"/>
                  </a:lnTo>
                  <a:lnTo>
                    <a:pt x="1" y="519"/>
                  </a:lnTo>
                  <a:lnTo>
                    <a:pt x="48" y="707"/>
                  </a:lnTo>
                  <a:lnTo>
                    <a:pt x="142" y="896"/>
                  </a:lnTo>
                  <a:lnTo>
                    <a:pt x="330" y="990"/>
                  </a:lnTo>
                  <a:lnTo>
                    <a:pt x="519" y="1037"/>
                  </a:lnTo>
                  <a:lnTo>
                    <a:pt x="707" y="990"/>
                  </a:lnTo>
                  <a:lnTo>
                    <a:pt x="896" y="896"/>
                  </a:lnTo>
                  <a:lnTo>
                    <a:pt x="990" y="707"/>
                  </a:lnTo>
                  <a:lnTo>
                    <a:pt x="1037" y="519"/>
                  </a:lnTo>
                  <a:lnTo>
                    <a:pt x="990" y="283"/>
                  </a:lnTo>
                  <a:lnTo>
                    <a:pt x="896" y="142"/>
                  </a:lnTo>
                  <a:lnTo>
                    <a:pt x="707"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2"/>
            <p:cNvSpPr/>
            <p:nvPr/>
          </p:nvSpPr>
          <p:spPr>
            <a:xfrm>
              <a:off x="1299575" y="1678525"/>
              <a:ext cx="20050" cy="23600"/>
            </a:xfrm>
            <a:custGeom>
              <a:avLst/>
              <a:gdLst/>
              <a:ahLst/>
              <a:cxnLst/>
              <a:rect l="l" t="t" r="r" b="b"/>
              <a:pathLst>
                <a:path w="802" h="944" extrusionOk="0">
                  <a:moveTo>
                    <a:pt x="613" y="1"/>
                  </a:moveTo>
                  <a:lnTo>
                    <a:pt x="613" y="48"/>
                  </a:lnTo>
                  <a:lnTo>
                    <a:pt x="707" y="189"/>
                  </a:lnTo>
                  <a:lnTo>
                    <a:pt x="754" y="378"/>
                  </a:lnTo>
                  <a:lnTo>
                    <a:pt x="754" y="566"/>
                  </a:lnTo>
                  <a:lnTo>
                    <a:pt x="660" y="707"/>
                  </a:lnTo>
                  <a:lnTo>
                    <a:pt x="471" y="849"/>
                  </a:lnTo>
                  <a:lnTo>
                    <a:pt x="283" y="896"/>
                  </a:lnTo>
                  <a:lnTo>
                    <a:pt x="141" y="849"/>
                  </a:lnTo>
                  <a:lnTo>
                    <a:pt x="47" y="802"/>
                  </a:lnTo>
                  <a:lnTo>
                    <a:pt x="0" y="849"/>
                  </a:lnTo>
                  <a:lnTo>
                    <a:pt x="141" y="896"/>
                  </a:lnTo>
                  <a:lnTo>
                    <a:pt x="283" y="943"/>
                  </a:lnTo>
                  <a:lnTo>
                    <a:pt x="471" y="896"/>
                  </a:lnTo>
                  <a:lnTo>
                    <a:pt x="660" y="755"/>
                  </a:lnTo>
                  <a:lnTo>
                    <a:pt x="754" y="613"/>
                  </a:lnTo>
                  <a:lnTo>
                    <a:pt x="801" y="425"/>
                  </a:lnTo>
                  <a:lnTo>
                    <a:pt x="754" y="189"/>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2"/>
            <p:cNvSpPr/>
            <p:nvPr/>
          </p:nvSpPr>
          <p:spPr>
            <a:xfrm>
              <a:off x="1522175" y="2288625"/>
              <a:ext cx="9425" cy="4725"/>
            </a:xfrm>
            <a:custGeom>
              <a:avLst/>
              <a:gdLst/>
              <a:ahLst/>
              <a:cxnLst/>
              <a:rect l="l" t="t" r="r" b="b"/>
              <a:pathLst>
                <a:path w="377" h="189" extrusionOk="0">
                  <a:moveTo>
                    <a:pt x="0" y="0"/>
                  </a:moveTo>
                  <a:lnTo>
                    <a:pt x="189" y="142"/>
                  </a:lnTo>
                  <a:lnTo>
                    <a:pt x="377" y="189"/>
                  </a:lnTo>
                  <a:lnTo>
                    <a:pt x="377" y="18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2"/>
            <p:cNvSpPr/>
            <p:nvPr/>
          </p:nvSpPr>
          <p:spPr>
            <a:xfrm>
              <a:off x="1317225" y="2325125"/>
              <a:ext cx="25950" cy="25950"/>
            </a:xfrm>
            <a:custGeom>
              <a:avLst/>
              <a:gdLst/>
              <a:ahLst/>
              <a:cxnLst/>
              <a:rect l="l" t="t" r="r" b="b"/>
              <a:pathLst>
                <a:path w="1038" h="1038" extrusionOk="0">
                  <a:moveTo>
                    <a:pt x="519" y="48"/>
                  </a:moveTo>
                  <a:lnTo>
                    <a:pt x="707" y="95"/>
                  </a:lnTo>
                  <a:lnTo>
                    <a:pt x="849" y="189"/>
                  </a:lnTo>
                  <a:lnTo>
                    <a:pt x="943" y="331"/>
                  </a:lnTo>
                  <a:lnTo>
                    <a:pt x="990" y="519"/>
                  </a:lnTo>
                  <a:lnTo>
                    <a:pt x="990" y="707"/>
                  </a:lnTo>
                  <a:lnTo>
                    <a:pt x="849" y="849"/>
                  </a:lnTo>
                  <a:lnTo>
                    <a:pt x="707" y="943"/>
                  </a:lnTo>
                  <a:lnTo>
                    <a:pt x="566" y="990"/>
                  </a:lnTo>
                  <a:lnTo>
                    <a:pt x="378" y="943"/>
                  </a:lnTo>
                  <a:lnTo>
                    <a:pt x="189" y="849"/>
                  </a:lnTo>
                  <a:lnTo>
                    <a:pt x="95" y="707"/>
                  </a:lnTo>
                  <a:lnTo>
                    <a:pt x="95" y="519"/>
                  </a:lnTo>
                  <a:lnTo>
                    <a:pt x="95" y="331"/>
                  </a:lnTo>
                  <a:lnTo>
                    <a:pt x="189" y="189"/>
                  </a:lnTo>
                  <a:lnTo>
                    <a:pt x="331" y="95"/>
                  </a:lnTo>
                  <a:lnTo>
                    <a:pt x="519" y="48"/>
                  </a:lnTo>
                  <a:close/>
                  <a:moveTo>
                    <a:pt x="566" y="1"/>
                  </a:moveTo>
                  <a:lnTo>
                    <a:pt x="331" y="48"/>
                  </a:lnTo>
                  <a:lnTo>
                    <a:pt x="189" y="142"/>
                  </a:lnTo>
                  <a:lnTo>
                    <a:pt x="48" y="331"/>
                  </a:lnTo>
                  <a:lnTo>
                    <a:pt x="1" y="519"/>
                  </a:lnTo>
                  <a:lnTo>
                    <a:pt x="48" y="707"/>
                  </a:lnTo>
                  <a:lnTo>
                    <a:pt x="142" y="896"/>
                  </a:lnTo>
                  <a:lnTo>
                    <a:pt x="331" y="990"/>
                  </a:lnTo>
                  <a:lnTo>
                    <a:pt x="519" y="1037"/>
                  </a:lnTo>
                  <a:lnTo>
                    <a:pt x="755" y="990"/>
                  </a:lnTo>
                  <a:lnTo>
                    <a:pt x="896" y="896"/>
                  </a:lnTo>
                  <a:lnTo>
                    <a:pt x="1037" y="755"/>
                  </a:lnTo>
                  <a:lnTo>
                    <a:pt x="1037" y="519"/>
                  </a:lnTo>
                  <a:lnTo>
                    <a:pt x="1037" y="331"/>
                  </a:lnTo>
                  <a:lnTo>
                    <a:pt x="896" y="142"/>
                  </a:lnTo>
                  <a:lnTo>
                    <a:pt x="755"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2"/>
            <p:cNvSpPr/>
            <p:nvPr/>
          </p:nvSpPr>
          <p:spPr>
            <a:xfrm>
              <a:off x="1392600" y="2487675"/>
              <a:ext cx="25950" cy="25925"/>
            </a:xfrm>
            <a:custGeom>
              <a:avLst/>
              <a:gdLst/>
              <a:ahLst/>
              <a:cxnLst/>
              <a:rect l="l" t="t" r="r" b="b"/>
              <a:pathLst>
                <a:path w="1038" h="1037" extrusionOk="0">
                  <a:moveTo>
                    <a:pt x="519" y="0"/>
                  </a:moveTo>
                  <a:lnTo>
                    <a:pt x="284" y="47"/>
                  </a:lnTo>
                  <a:lnTo>
                    <a:pt x="142" y="141"/>
                  </a:lnTo>
                  <a:lnTo>
                    <a:pt x="48" y="330"/>
                  </a:lnTo>
                  <a:lnTo>
                    <a:pt x="1" y="518"/>
                  </a:lnTo>
                  <a:lnTo>
                    <a:pt x="1" y="754"/>
                  </a:lnTo>
                  <a:lnTo>
                    <a:pt x="142" y="895"/>
                  </a:lnTo>
                  <a:lnTo>
                    <a:pt x="284" y="989"/>
                  </a:lnTo>
                  <a:lnTo>
                    <a:pt x="519" y="1037"/>
                  </a:lnTo>
                  <a:lnTo>
                    <a:pt x="708" y="1037"/>
                  </a:lnTo>
                  <a:lnTo>
                    <a:pt x="849" y="895"/>
                  </a:lnTo>
                  <a:lnTo>
                    <a:pt x="990" y="754"/>
                  </a:lnTo>
                  <a:lnTo>
                    <a:pt x="1037" y="518"/>
                  </a:lnTo>
                  <a:lnTo>
                    <a:pt x="990" y="330"/>
                  </a:lnTo>
                  <a:lnTo>
                    <a:pt x="849" y="189"/>
                  </a:lnTo>
                  <a:lnTo>
                    <a:pt x="943" y="330"/>
                  </a:lnTo>
                  <a:lnTo>
                    <a:pt x="990" y="518"/>
                  </a:lnTo>
                  <a:lnTo>
                    <a:pt x="943" y="707"/>
                  </a:lnTo>
                  <a:lnTo>
                    <a:pt x="849" y="848"/>
                  </a:lnTo>
                  <a:lnTo>
                    <a:pt x="708" y="942"/>
                  </a:lnTo>
                  <a:lnTo>
                    <a:pt x="519" y="989"/>
                  </a:lnTo>
                  <a:lnTo>
                    <a:pt x="331" y="942"/>
                  </a:lnTo>
                  <a:lnTo>
                    <a:pt x="189" y="848"/>
                  </a:lnTo>
                  <a:lnTo>
                    <a:pt x="95" y="707"/>
                  </a:lnTo>
                  <a:lnTo>
                    <a:pt x="48" y="518"/>
                  </a:lnTo>
                  <a:lnTo>
                    <a:pt x="95" y="330"/>
                  </a:lnTo>
                  <a:lnTo>
                    <a:pt x="189" y="189"/>
                  </a:lnTo>
                  <a:lnTo>
                    <a:pt x="331" y="94"/>
                  </a:lnTo>
                  <a:lnTo>
                    <a:pt x="519" y="47"/>
                  </a:lnTo>
                  <a:lnTo>
                    <a:pt x="660" y="94"/>
                  </a:lnTo>
                  <a:lnTo>
                    <a:pt x="849" y="189"/>
                  </a:lnTo>
                  <a:lnTo>
                    <a:pt x="708"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2"/>
            <p:cNvSpPr/>
            <p:nvPr/>
          </p:nvSpPr>
          <p:spPr>
            <a:xfrm>
              <a:off x="1238325" y="2593675"/>
              <a:ext cx="25925" cy="25925"/>
            </a:xfrm>
            <a:custGeom>
              <a:avLst/>
              <a:gdLst/>
              <a:ahLst/>
              <a:cxnLst/>
              <a:rect l="l" t="t" r="r" b="b"/>
              <a:pathLst>
                <a:path w="1037" h="1037" extrusionOk="0">
                  <a:moveTo>
                    <a:pt x="471" y="0"/>
                  </a:moveTo>
                  <a:lnTo>
                    <a:pt x="283" y="47"/>
                  </a:lnTo>
                  <a:lnTo>
                    <a:pt x="142" y="141"/>
                  </a:lnTo>
                  <a:lnTo>
                    <a:pt x="47" y="330"/>
                  </a:lnTo>
                  <a:lnTo>
                    <a:pt x="47" y="330"/>
                  </a:lnTo>
                  <a:lnTo>
                    <a:pt x="142" y="189"/>
                  </a:lnTo>
                  <a:lnTo>
                    <a:pt x="330" y="94"/>
                  </a:lnTo>
                  <a:lnTo>
                    <a:pt x="471" y="47"/>
                  </a:lnTo>
                  <a:lnTo>
                    <a:pt x="660" y="94"/>
                  </a:lnTo>
                  <a:lnTo>
                    <a:pt x="801" y="189"/>
                  </a:lnTo>
                  <a:lnTo>
                    <a:pt x="943" y="330"/>
                  </a:lnTo>
                  <a:lnTo>
                    <a:pt x="943" y="518"/>
                  </a:lnTo>
                  <a:lnTo>
                    <a:pt x="895" y="660"/>
                  </a:lnTo>
                  <a:lnTo>
                    <a:pt x="801" y="801"/>
                  </a:lnTo>
                  <a:lnTo>
                    <a:pt x="660" y="895"/>
                  </a:lnTo>
                  <a:lnTo>
                    <a:pt x="471" y="942"/>
                  </a:lnTo>
                  <a:lnTo>
                    <a:pt x="471" y="989"/>
                  </a:lnTo>
                  <a:lnTo>
                    <a:pt x="330" y="942"/>
                  </a:lnTo>
                  <a:lnTo>
                    <a:pt x="142" y="848"/>
                  </a:lnTo>
                  <a:lnTo>
                    <a:pt x="47" y="660"/>
                  </a:lnTo>
                  <a:lnTo>
                    <a:pt x="47" y="518"/>
                  </a:lnTo>
                  <a:lnTo>
                    <a:pt x="47" y="330"/>
                  </a:lnTo>
                  <a:lnTo>
                    <a:pt x="0" y="518"/>
                  </a:lnTo>
                  <a:lnTo>
                    <a:pt x="47" y="754"/>
                  </a:lnTo>
                  <a:lnTo>
                    <a:pt x="189" y="895"/>
                  </a:lnTo>
                  <a:lnTo>
                    <a:pt x="330" y="989"/>
                  </a:lnTo>
                  <a:lnTo>
                    <a:pt x="566" y="1037"/>
                  </a:lnTo>
                  <a:lnTo>
                    <a:pt x="754" y="989"/>
                  </a:lnTo>
                  <a:lnTo>
                    <a:pt x="895" y="848"/>
                  </a:lnTo>
                  <a:lnTo>
                    <a:pt x="990" y="707"/>
                  </a:lnTo>
                  <a:lnTo>
                    <a:pt x="1037" y="518"/>
                  </a:lnTo>
                  <a:lnTo>
                    <a:pt x="990" y="283"/>
                  </a:lnTo>
                  <a:lnTo>
                    <a:pt x="895" y="141"/>
                  </a:lnTo>
                  <a:lnTo>
                    <a:pt x="707" y="47"/>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2"/>
            <p:cNvSpPr/>
            <p:nvPr/>
          </p:nvSpPr>
          <p:spPr>
            <a:xfrm>
              <a:off x="1182975" y="2438200"/>
              <a:ext cx="25925" cy="25925"/>
            </a:xfrm>
            <a:custGeom>
              <a:avLst/>
              <a:gdLst/>
              <a:ahLst/>
              <a:cxnLst/>
              <a:rect l="l" t="t" r="r" b="b"/>
              <a:pathLst>
                <a:path w="1037" h="1037" extrusionOk="0">
                  <a:moveTo>
                    <a:pt x="518" y="48"/>
                  </a:moveTo>
                  <a:lnTo>
                    <a:pt x="707" y="95"/>
                  </a:lnTo>
                  <a:lnTo>
                    <a:pt x="848" y="189"/>
                  </a:lnTo>
                  <a:lnTo>
                    <a:pt x="942" y="330"/>
                  </a:lnTo>
                  <a:lnTo>
                    <a:pt x="989" y="519"/>
                  </a:lnTo>
                  <a:lnTo>
                    <a:pt x="942" y="707"/>
                  </a:lnTo>
                  <a:lnTo>
                    <a:pt x="848" y="848"/>
                  </a:lnTo>
                  <a:lnTo>
                    <a:pt x="707" y="943"/>
                  </a:lnTo>
                  <a:lnTo>
                    <a:pt x="518" y="990"/>
                  </a:lnTo>
                  <a:lnTo>
                    <a:pt x="330" y="943"/>
                  </a:lnTo>
                  <a:lnTo>
                    <a:pt x="189" y="848"/>
                  </a:lnTo>
                  <a:lnTo>
                    <a:pt x="94" y="707"/>
                  </a:lnTo>
                  <a:lnTo>
                    <a:pt x="47" y="519"/>
                  </a:lnTo>
                  <a:lnTo>
                    <a:pt x="94" y="330"/>
                  </a:lnTo>
                  <a:lnTo>
                    <a:pt x="189" y="189"/>
                  </a:lnTo>
                  <a:lnTo>
                    <a:pt x="330" y="95"/>
                  </a:lnTo>
                  <a:lnTo>
                    <a:pt x="518" y="48"/>
                  </a:lnTo>
                  <a:close/>
                  <a:moveTo>
                    <a:pt x="518" y="0"/>
                  </a:moveTo>
                  <a:lnTo>
                    <a:pt x="283" y="48"/>
                  </a:lnTo>
                  <a:lnTo>
                    <a:pt x="141" y="189"/>
                  </a:lnTo>
                  <a:lnTo>
                    <a:pt x="47" y="330"/>
                  </a:lnTo>
                  <a:lnTo>
                    <a:pt x="0" y="519"/>
                  </a:lnTo>
                  <a:lnTo>
                    <a:pt x="47" y="754"/>
                  </a:lnTo>
                  <a:lnTo>
                    <a:pt x="141" y="896"/>
                  </a:lnTo>
                  <a:lnTo>
                    <a:pt x="283" y="1037"/>
                  </a:lnTo>
                  <a:lnTo>
                    <a:pt x="707" y="1037"/>
                  </a:lnTo>
                  <a:lnTo>
                    <a:pt x="895" y="896"/>
                  </a:lnTo>
                  <a:lnTo>
                    <a:pt x="989" y="754"/>
                  </a:lnTo>
                  <a:lnTo>
                    <a:pt x="1037" y="519"/>
                  </a:lnTo>
                  <a:lnTo>
                    <a:pt x="989" y="330"/>
                  </a:lnTo>
                  <a:lnTo>
                    <a:pt x="848" y="142"/>
                  </a:lnTo>
                  <a:lnTo>
                    <a:pt x="707" y="48"/>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2"/>
            <p:cNvSpPr/>
            <p:nvPr/>
          </p:nvSpPr>
          <p:spPr>
            <a:xfrm>
              <a:off x="1046350" y="2420525"/>
              <a:ext cx="25925" cy="25950"/>
            </a:xfrm>
            <a:custGeom>
              <a:avLst/>
              <a:gdLst/>
              <a:ahLst/>
              <a:cxnLst/>
              <a:rect l="l" t="t" r="r" b="b"/>
              <a:pathLst>
                <a:path w="1037" h="1038" extrusionOk="0">
                  <a:moveTo>
                    <a:pt x="519" y="48"/>
                  </a:moveTo>
                  <a:lnTo>
                    <a:pt x="707" y="95"/>
                  </a:lnTo>
                  <a:lnTo>
                    <a:pt x="848" y="189"/>
                  </a:lnTo>
                  <a:lnTo>
                    <a:pt x="943" y="331"/>
                  </a:lnTo>
                  <a:lnTo>
                    <a:pt x="990" y="519"/>
                  </a:lnTo>
                  <a:lnTo>
                    <a:pt x="943" y="707"/>
                  </a:lnTo>
                  <a:lnTo>
                    <a:pt x="848" y="849"/>
                  </a:lnTo>
                  <a:lnTo>
                    <a:pt x="707" y="943"/>
                  </a:lnTo>
                  <a:lnTo>
                    <a:pt x="519" y="990"/>
                  </a:lnTo>
                  <a:lnTo>
                    <a:pt x="330" y="943"/>
                  </a:lnTo>
                  <a:lnTo>
                    <a:pt x="189" y="849"/>
                  </a:lnTo>
                  <a:lnTo>
                    <a:pt x="95" y="660"/>
                  </a:lnTo>
                  <a:lnTo>
                    <a:pt x="47" y="519"/>
                  </a:lnTo>
                  <a:lnTo>
                    <a:pt x="95" y="331"/>
                  </a:lnTo>
                  <a:lnTo>
                    <a:pt x="189" y="189"/>
                  </a:lnTo>
                  <a:lnTo>
                    <a:pt x="330" y="95"/>
                  </a:lnTo>
                  <a:lnTo>
                    <a:pt x="519" y="48"/>
                  </a:lnTo>
                  <a:close/>
                  <a:moveTo>
                    <a:pt x="519" y="1"/>
                  </a:moveTo>
                  <a:lnTo>
                    <a:pt x="330" y="48"/>
                  </a:lnTo>
                  <a:lnTo>
                    <a:pt x="142" y="142"/>
                  </a:lnTo>
                  <a:lnTo>
                    <a:pt x="47" y="283"/>
                  </a:lnTo>
                  <a:lnTo>
                    <a:pt x="0" y="519"/>
                  </a:lnTo>
                  <a:lnTo>
                    <a:pt x="47" y="707"/>
                  </a:lnTo>
                  <a:lnTo>
                    <a:pt x="142" y="896"/>
                  </a:lnTo>
                  <a:lnTo>
                    <a:pt x="330" y="990"/>
                  </a:lnTo>
                  <a:lnTo>
                    <a:pt x="519" y="1037"/>
                  </a:lnTo>
                  <a:lnTo>
                    <a:pt x="707" y="990"/>
                  </a:lnTo>
                  <a:lnTo>
                    <a:pt x="895" y="896"/>
                  </a:lnTo>
                  <a:lnTo>
                    <a:pt x="990" y="707"/>
                  </a:lnTo>
                  <a:lnTo>
                    <a:pt x="1037" y="519"/>
                  </a:lnTo>
                  <a:lnTo>
                    <a:pt x="1037" y="331"/>
                  </a:lnTo>
                  <a:lnTo>
                    <a:pt x="895" y="142"/>
                  </a:lnTo>
                  <a:lnTo>
                    <a:pt x="754"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2"/>
            <p:cNvSpPr/>
            <p:nvPr/>
          </p:nvSpPr>
          <p:spPr>
            <a:xfrm>
              <a:off x="1174725" y="2539500"/>
              <a:ext cx="25925" cy="25925"/>
            </a:xfrm>
            <a:custGeom>
              <a:avLst/>
              <a:gdLst/>
              <a:ahLst/>
              <a:cxnLst/>
              <a:rect l="l" t="t" r="r" b="b"/>
              <a:pathLst>
                <a:path w="1037" h="1037" extrusionOk="0">
                  <a:moveTo>
                    <a:pt x="519" y="47"/>
                  </a:moveTo>
                  <a:lnTo>
                    <a:pt x="707" y="94"/>
                  </a:lnTo>
                  <a:lnTo>
                    <a:pt x="848" y="188"/>
                  </a:lnTo>
                  <a:lnTo>
                    <a:pt x="943" y="330"/>
                  </a:lnTo>
                  <a:lnTo>
                    <a:pt x="990" y="518"/>
                  </a:lnTo>
                  <a:lnTo>
                    <a:pt x="943" y="707"/>
                  </a:lnTo>
                  <a:lnTo>
                    <a:pt x="848" y="848"/>
                  </a:lnTo>
                  <a:lnTo>
                    <a:pt x="707" y="942"/>
                  </a:lnTo>
                  <a:lnTo>
                    <a:pt x="519" y="989"/>
                  </a:lnTo>
                  <a:lnTo>
                    <a:pt x="330" y="942"/>
                  </a:lnTo>
                  <a:lnTo>
                    <a:pt x="189" y="848"/>
                  </a:lnTo>
                  <a:lnTo>
                    <a:pt x="95" y="707"/>
                  </a:lnTo>
                  <a:lnTo>
                    <a:pt x="47" y="518"/>
                  </a:lnTo>
                  <a:lnTo>
                    <a:pt x="95" y="330"/>
                  </a:lnTo>
                  <a:lnTo>
                    <a:pt x="189" y="188"/>
                  </a:lnTo>
                  <a:lnTo>
                    <a:pt x="330" y="94"/>
                  </a:lnTo>
                  <a:lnTo>
                    <a:pt x="519" y="47"/>
                  </a:lnTo>
                  <a:close/>
                  <a:moveTo>
                    <a:pt x="519" y="0"/>
                  </a:moveTo>
                  <a:lnTo>
                    <a:pt x="330" y="47"/>
                  </a:lnTo>
                  <a:lnTo>
                    <a:pt x="142" y="141"/>
                  </a:lnTo>
                  <a:lnTo>
                    <a:pt x="47" y="330"/>
                  </a:lnTo>
                  <a:lnTo>
                    <a:pt x="0" y="518"/>
                  </a:lnTo>
                  <a:lnTo>
                    <a:pt x="47" y="707"/>
                  </a:lnTo>
                  <a:lnTo>
                    <a:pt x="142" y="895"/>
                  </a:lnTo>
                  <a:lnTo>
                    <a:pt x="330" y="989"/>
                  </a:lnTo>
                  <a:lnTo>
                    <a:pt x="519" y="1036"/>
                  </a:lnTo>
                  <a:lnTo>
                    <a:pt x="707" y="989"/>
                  </a:lnTo>
                  <a:lnTo>
                    <a:pt x="895" y="895"/>
                  </a:lnTo>
                  <a:lnTo>
                    <a:pt x="990" y="754"/>
                  </a:lnTo>
                  <a:lnTo>
                    <a:pt x="1037" y="518"/>
                  </a:lnTo>
                  <a:lnTo>
                    <a:pt x="990" y="330"/>
                  </a:lnTo>
                  <a:lnTo>
                    <a:pt x="895" y="141"/>
                  </a:lnTo>
                  <a:lnTo>
                    <a:pt x="754" y="47"/>
                  </a:lnTo>
                  <a:lnTo>
                    <a:pt x="5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2"/>
            <p:cNvSpPr/>
            <p:nvPr/>
          </p:nvSpPr>
          <p:spPr>
            <a:xfrm>
              <a:off x="1390250" y="2598375"/>
              <a:ext cx="7100" cy="14150"/>
            </a:xfrm>
            <a:custGeom>
              <a:avLst/>
              <a:gdLst/>
              <a:ahLst/>
              <a:cxnLst/>
              <a:rect l="l" t="t" r="r" b="b"/>
              <a:pathLst>
                <a:path w="284" h="566" extrusionOk="0">
                  <a:moveTo>
                    <a:pt x="283" y="1"/>
                  </a:moveTo>
                  <a:lnTo>
                    <a:pt x="142" y="95"/>
                  </a:lnTo>
                  <a:lnTo>
                    <a:pt x="95" y="189"/>
                  </a:lnTo>
                  <a:lnTo>
                    <a:pt x="1" y="330"/>
                  </a:lnTo>
                  <a:lnTo>
                    <a:pt x="1" y="472"/>
                  </a:lnTo>
                  <a:lnTo>
                    <a:pt x="1" y="566"/>
                  </a:lnTo>
                  <a:lnTo>
                    <a:pt x="48" y="472"/>
                  </a:lnTo>
                  <a:lnTo>
                    <a:pt x="95" y="236"/>
                  </a:lnTo>
                  <a:lnTo>
                    <a:pt x="236" y="95"/>
                  </a:lnTo>
                  <a:lnTo>
                    <a:pt x="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2"/>
            <p:cNvSpPr/>
            <p:nvPr/>
          </p:nvSpPr>
          <p:spPr>
            <a:xfrm>
              <a:off x="1431475" y="1651450"/>
              <a:ext cx="20050" cy="25925"/>
            </a:xfrm>
            <a:custGeom>
              <a:avLst/>
              <a:gdLst/>
              <a:ahLst/>
              <a:cxnLst/>
              <a:rect l="l" t="t" r="r" b="b"/>
              <a:pathLst>
                <a:path w="802" h="1037" extrusionOk="0">
                  <a:moveTo>
                    <a:pt x="566" y="0"/>
                  </a:moveTo>
                  <a:lnTo>
                    <a:pt x="330" y="47"/>
                  </a:lnTo>
                  <a:lnTo>
                    <a:pt x="189" y="142"/>
                  </a:lnTo>
                  <a:lnTo>
                    <a:pt x="48" y="330"/>
                  </a:lnTo>
                  <a:lnTo>
                    <a:pt x="1" y="518"/>
                  </a:lnTo>
                  <a:lnTo>
                    <a:pt x="48" y="707"/>
                  </a:lnTo>
                  <a:lnTo>
                    <a:pt x="189" y="895"/>
                  </a:lnTo>
                  <a:lnTo>
                    <a:pt x="330" y="990"/>
                  </a:lnTo>
                  <a:lnTo>
                    <a:pt x="519" y="1037"/>
                  </a:lnTo>
                  <a:lnTo>
                    <a:pt x="707" y="1037"/>
                  </a:lnTo>
                  <a:lnTo>
                    <a:pt x="801" y="942"/>
                  </a:lnTo>
                  <a:lnTo>
                    <a:pt x="801" y="895"/>
                  </a:lnTo>
                  <a:lnTo>
                    <a:pt x="707" y="942"/>
                  </a:lnTo>
                  <a:lnTo>
                    <a:pt x="566" y="990"/>
                  </a:lnTo>
                  <a:lnTo>
                    <a:pt x="377" y="942"/>
                  </a:lnTo>
                  <a:lnTo>
                    <a:pt x="236" y="848"/>
                  </a:lnTo>
                  <a:lnTo>
                    <a:pt x="95" y="707"/>
                  </a:lnTo>
                  <a:lnTo>
                    <a:pt x="95" y="518"/>
                  </a:lnTo>
                  <a:lnTo>
                    <a:pt x="95" y="330"/>
                  </a:lnTo>
                  <a:lnTo>
                    <a:pt x="189" y="189"/>
                  </a:lnTo>
                  <a:lnTo>
                    <a:pt x="377" y="94"/>
                  </a:lnTo>
                  <a:lnTo>
                    <a:pt x="519" y="47"/>
                  </a:lnTo>
                  <a:lnTo>
                    <a:pt x="566" y="47"/>
                  </a:lnTo>
                  <a:lnTo>
                    <a:pt x="707" y="94"/>
                  </a:lnTo>
                  <a:lnTo>
                    <a:pt x="801" y="142"/>
                  </a:lnTo>
                  <a:lnTo>
                    <a:pt x="801" y="94"/>
                  </a:lnTo>
                  <a:lnTo>
                    <a:pt x="7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2"/>
            <p:cNvSpPr/>
            <p:nvPr/>
          </p:nvSpPr>
          <p:spPr>
            <a:xfrm>
              <a:off x="1291325" y="1762150"/>
              <a:ext cx="25925" cy="25950"/>
            </a:xfrm>
            <a:custGeom>
              <a:avLst/>
              <a:gdLst/>
              <a:ahLst/>
              <a:cxnLst/>
              <a:rect l="l" t="t" r="r" b="b"/>
              <a:pathLst>
                <a:path w="1037" h="1038" extrusionOk="0">
                  <a:moveTo>
                    <a:pt x="47" y="283"/>
                  </a:moveTo>
                  <a:lnTo>
                    <a:pt x="0" y="330"/>
                  </a:lnTo>
                  <a:lnTo>
                    <a:pt x="0" y="378"/>
                  </a:lnTo>
                  <a:lnTo>
                    <a:pt x="47" y="283"/>
                  </a:lnTo>
                  <a:close/>
                  <a:moveTo>
                    <a:pt x="0" y="566"/>
                  </a:moveTo>
                  <a:lnTo>
                    <a:pt x="0" y="707"/>
                  </a:lnTo>
                  <a:lnTo>
                    <a:pt x="47" y="754"/>
                  </a:lnTo>
                  <a:lnTo>
                    <a:pt x="47" y="754"/>
                  </a:lnTo>
                  <a:lnTo>
                    <a:pt x="0" y="566"/>
                  </a:lnTo>
                  <a:close/>
                  <a:moveTo>
                    <a:pt x="471" y="1"/>
                  </a:moveTo>
                  <a:lnTo>
                    <a:pt x="236" y="48"/>
                  </a:lnTo>
                  <a:lnTo>
                    <a:pt x="95" y="189"/>
                  </a:lnTo>
                  <a:lnTo>
                    <a:pt x="47" y="283"/>
                  </a:lnTo>
                  <a:lnTo>
                    <a:pt x="47" y="283"/>
                  </a:lnTo>
                  <a:lnTo>
                    <a:pt x="142" y="189"/>
                  </a:lnTo>
                  <a:lnTo>
                    <a:pt x="283" y="95"/>
                  </a:lnTo>
                  <a:lnTo>
                    <a:pt x="471" y="48"/>
                  </a:lnTo>
                  <a:lnTo>
                    <a:pt x="613" y="95"/>
                  </a:lnTo>
                  <a:lnTo>
                    <a:pt x="801" y="189"/>
                  </a:lnTo>
                  <a:lnTo>
                    <a:pt x="895" y="330"/>
                  </a:lnTo>
                  <a:lnTo>
                    <a:pt x="895" y="519"/>
                  </a:lnTo>
                  <a:lnTo>
                    <a:pt x="895" y="707"/>
                  </a:lnTo>
                  <a:lnTo>
                    <a:pt x="801" y="849"/>
                  </a:lnTo>
                  <a:lnTo>
                    <a:pt x="613" y="943"/>
                  </a:lnTo>
                  <a:lnTo>
                    <a:pt x="471" y="990"/>
                  </a:lnTo>
                  <a:lnTo>
                    <a:pt x="283" y="943"/>
                  </a:lnTo>
                  <a:lnTo>
                    <a:pt x="142" y="849"/>
                  </a:lnTo>
                  <a:lnTo>
                    <a:pt x="47" y="754"/>
                  </a:lnTo>
                  <a:lnTo>
                    <a:pt x="47" y="754"/>
                  </a:lnTo>
                  <a:lnTo>
                    <a:pt x="142" y="896"/>
                  </a:lnTo>
                  <a:lnTo>
                    <a:pt x="283" y="990"/>
                  </a:lnTo>
                  <a:lnTo>
                    <a:pt x="471" y="1037"/>
                  </a:lnTo>
                  <a:lnTo>
                    <a:pt x="660" y="990"/>
                  </a:lnTo>
                  <a:lnTo>
                    <a:pt x="848" y="896"/>
                  </a:lnTo>
                  <a:lnTo>
                    <a:pt x="943" y="754"/>
                  </a:lnTo>
                  <a:lnTo>
                    <a:pt x="1037" y="566"/>
                  </a:lnTo>
                  <a:lnTo>
                    <a:pt x="990" y="378"/>
                  </a:lnTo>
                  <a:lnTo>
                    <a:pt x="895" y="189"/>
                  </a:lnTo>
                  <a:lnTo>
                    <a:pt x="754" y="48"/>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2"/>
            <p:cNvSpPr/>
            <p:nvPr/>
          </p:nvSpPr>
          <p:spPr>
            <a:xfrm>
              <a:off x="1450325" y="2325125"/>
              <a:ext cx="25925" cy="25950"/>
            </a:xfrm>
            <a:custGeom>
              <a:avLst/>
              <a:gdLst/>
              <a:ahLst/>
              <a:cxnLst/>
              <a:rect l="l" t="t" r="r" b="b"/>
              <a:pathLst>
                <a:path w="1037" h="1038" extrusionOk="0">
                  <a:moveTo>
                    <a:pt x="142" y="189"/>
                  </a:moveTo>
                  <a:lnTo>
                    <a:pt x="47" y="331"/>
                  </a:lnTo>
                  <a:lnTo>
                    <a:pt x="0" y="519"/>
                  </a:lnTo>
                  <a:lnTo>
                    <a:pt x="6" y="543"/>
                  </a:lnTo>
                  <a:lnTo>
                    <a:pt x="47" y="378"/>
                  </a:lnTo>
                  <a:lnTo>
                    <a:pt x="142" y="189"/>
                  </a:lnTo>
                  <a:close/>
                  <a:moveTo>
                    <a:pt x="471" y="1"/>
                  </a:moveTo>
                  <a:lnTo>
                    <a:pt x="283" y="95"/>
                  </a:lnTo>
                  <a:lnTo>
                    <a:pt x="283" y="95"/>
                  </a:lnTo>
                  <a:lnTo>
                    <a:pt x="471" y="48"/>
                  </a:lnTo>
                  <a:lnTo>
                    <a:pt x="660" y="95"/>
                  </a:lnTo>
                  <a:lnTo>
                    <a:pt x="801" y="189"/>
                  </a:lnTo>
                  <a:lnTo>
                    <a:pt x="895" y="331"/>
                  </a:lnTo>
                  <a:lnTo>
                    <a:pt x="943" y="519"/>
                  </a:lnTo>
                  <a:lnTo>
                    <a:pt x="895" y="707"/>
                  </a:lnTo>
                  <a:lnTo>
                    <a:pt x="801" y="849"/>
                  </a:lnTo>
                  <a:lnTo>
                    <a:pt x="660" y="943"/>
                  </a:lnTo>
                  <a:lnTo>
                    <a:pt x="471" y="990"/>
                  </a:lnTo>
                  <a:lnTo>
                    <a:pt x="283" y="943"/>
                  </a:lnTo>
                  <a:lnTo>
                    <a:pt x="142" y="849"/>
                  </a:lnTo>
                  <a:lnTo>
                    <a:pt x="47" y="707"/>
                  </a:lnTo>
                  <a:lnTo>
                    <a:pt x="6" y="543"/>
                  </a:lnTo>
                  <a:lnTo>
                    <a:pt x="0" y="566"/>
                  </a:lnTo>
                  <a:lnTo>
                    <a:pt x="47" y="755"/>
                  </a:lnTo>
                  <a:lnTo>
                    <a:pt x="189" y="896"/>
                  </a:lnTo>
                  <a:lnTo>
                    <a:pt x="330" y="990"/>
                  </a:lnTo>
                  <a:lnTo>
                    <a:pt x="471" y="1037"/>
                  </a:lnTo>
                  <a:lnTo>
                    <a:pt x="707" y="1037"/>
                  </a:lnTo>
                  <a:lnTo>
                    <a:pt x="848" y="943"/>
                  </a:lnTo>
                  <a:lnTo>
                    <a:pt x="990" y="802"/>
                  </a:lnTo>
                  <a:lnTo>
                    <a:pt x="1037" y="566"/>
                  </a:lnTo>
                  <a:lnTo>
                    <a:pt x="1037" y="378"/>
                  </a:lnTo>
                  <a:lnTo>
                    <a:pt x="943" y="189"/>
                  </a:lnTo>
                  <a:lnTo>
                    <a:pt x="801" y="95"/>
                  </a:lnTo>
                  <a:lnTo>
                    <a:pt x="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2"/>
            <p:cNvSpPr/>
            <p:nvPr/>
          </p:nvSpPr>
          <p:spPr>
            <a:xfrm>
              <a:off x="1313700" y="2438200"/>
              <a:ext cx="25925" cy="25925"/>
            </a:xfrm>
            <a:custGeom>
              <a:avLst/>
              <a:gdLst/>
              <a:ahLst/>
              <a:cxnLst/>
              <a:rect l="l" t="t" r="r" b="b"/>
              <a:pathLst>
                <a:path w="1037" h="1037" extrusionOk="0">
                  <a:moveTo>
                    <a:pt x="519" y="48"/>
                  </a:moveTo>
                  <a:lnTo>
                    <a:pt x="707" y="95"/>
                  </a:lnTo>
                  <a:lnTo>
                    <a:pt x="848" y="189"/>
                  </a:lnTo>
                  <a:lnTo>
                    <a:pt x="943" y="330"/>
                  </a:lnTo>
                  <a:lnTo>
                    <a:pt x="990" y="519"/>
                  </a:lnTo>
                  <a:lnTo>
                    <a:pt x="943" y="707"/>
                  </a:lnTo>
                  <a:lnTo>
                    <a:pt x="848" y="848"/>
                  </a:lnTo>
                  <a:lnTo>
                    <a:pt x="707" y="943"/>
                  </a:lnTo>
                  <a:lnTo>
                    <a:pt x="519" y="990"/>
                  </a:lnTo>
                  <a:lnTo>
                    <a:pt x="377" y="943"/>
                  </a:lnTo>
                  <a:lnTo>
                    <a:pt x="189" y="848"/>
                  </a:lnTo>
                  <a:lnTo>
                    <a:pt x="95" y="707"/>
                  </a:lnTo>
                  <a:lnTo>
                    <a:pt x="48" y="519"/>
                  </a:lnTo>
                  <a:lnTo>
                    <a:pt x="95" y="330"/>
                  </a:lnTo>
                  <a:lnTo>
                    <a:pt x="189" y="189"/>
                  </a:lnTo>
                  <a:lnTo>
                    <a:pt x="330" y="95"/>
                  </a:lnTo>
                  <a:lnTo>
                    <a:pt x="519" y="48"/>
                  </a:lnTo>
                  <a:close/>
                  <a:moveTo>
                    <a:pt x="519" y="0"/>
                  </a:moveTo>
                  <a:lnTo>
                    <a:pt x="330" y="48"/>
                  </a:lnTo>
                  <a:lnTo>
                    <a:pt x="189" y="142"/>
                  </a:lnTo>
                  <a:lnTo>
                    <a:pt x="48" y="330"/>
                  </a:lnTo>
                  <a:lnTo>
                    <a:pt x="0" y="519"/>
                  </a:lnTo>
                  <a:lnTo>
                    <a:pt x="48" y="754"/>
                  </a:lnTo>
                  <a:lnTo>
                    <a:pt x="142" y="896"/>
                  </a:lnTo>
                  <a:lnTo>
                    <a:pt x="330" y="990"/>
                  </a:lnTo>
                  <a:lnTo>
                    <a:pt x="519" y="1037"/>
                  </a:lnTo>
                  <a:lnTo>
                    <a:pt x="754" y="1037"/>
                  </a:lnTo>
                  <a:lnTo>
                    <a:pt x="896" y="896"/>
                  </a:lnTo>
                  <a:lnTo>
                    <a:pt x="1037" y="754"/>
                  </a:lnTo>
                  <a:lnTo>
                    <a:pt x="1037" y="519"/>
                  </a:lnTo>
                  <a:lnTo>
                    <a:pt x="1037" y="330"/>
                  </a:lnTo>
                  <a:lnTo>
                    <a:pt x="896" y="142"/>
                  </a:lnTo>
                  <a:lnTo>
                    <a:pt x="754" y="48"/>
                  </a:lnTo>
                  <a:lnTo>
                    <a:pt x="5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2"/>
            <p:cNvSpPr/>
            <p:nvPr/>
          </p:nvSpPr>
          <p:spPr>
            <a:xfrm>
              <a:off x="1313700" y="2545375"/>
              <a:ext cx="25925" cy="25950"/>
            </a:xfrm>
            <a:custGeom>
              <a:avLst/>
              <a:gdLst/>
              <a:ahLst/>
              <a:cxnLst/>
              <a:rect l="l" t="t" r="r" b="b"/>
              <a:pathLst>
                <a:path w="1037" h="1038" extrusionOk="0">
                  <a:moveTo>
                    <a:pt x="519" y="48"/>
                  </a:moveTo>
                  <a:lnTo>
                    <a:pt x="707" y="95"/>
                  </a:lnTo>
                  <a:lnTo>
                    <a:pt x="848" y="189"/>
                  </a:lnTo>
                  <a:lnTo>
                    <a:pt x="943" y="330"/>
                  </a:lnTo>
                  <a:lnTo>
                    <a:pt x="990" y="519"/>
                  </a:lnTo>
                  <a:lnTo>
                    <a:pt x="943" y="707"/>
                  </a:lnTo>
                  <a:lnTo>
                    <a:pt x="848" y="849"/>
                  </a:lnTo>
                  <a:lnTo>
                    <a:pt x="707" y="943"/>
                  </a:lnTo>
                  <a:lnTo>
                    <a:pt x="519" y="990"/>
                  </a:lnTo>
                  <a:lnTo>
                    <a:pt x="377" y="943"/>
                  </a:lnTo>
                  <a:lnTo>
                    <a:pt x="189" y="849"/>
                  </a:lnTo>
                  <a:lnTo>
                    <a:pt x="95" y="707"/>
                  </a:lnTo>
                  <a:lnTo>
                    <a:pt x="48" y="519"/>
                  </a:lnTo>
                  <a:lnTo>
                    <a:pt x="95" y="330"/>
                  </a:lnTo>
                  <a:lnTo>
                    <a:pt x="189" y="189"/>
                  </a:lnTo>
                  <a:lnTo>
                    <a:pt x="330" y="95"/>
                  </a:lnTo>
                  <a:lnTo>
                    <a:pt x="519" y="48"/>
                  </a:lnTo>
                  <a:close/>
                  <a:moveTo>
                    <a:pt x="519" y="1"/>
                  </a:moveTo>
                  <a:lnTo>
                    <a:pt x="330" y="48"/>
                  </a:lnTo>
                  <a:lnTo>
                    <a:pt x="189" y="142"/>
                  </a:lnTo>
                  <a:lnTo>
                    <a:pt x="48" y="330"/>
                  </a:lnTo>
                  <a:lnTo>
                    <a:pt x="0" y="519"/>
                  </a:lnTo>
                  <a:lnTo>
                    <a:pt x="48" y="707"/>
                  </a:lnTo>
                  <a:lnTo>
                    <a:pt x="142" y="896"/>
                  </a:lnTo>
                  <a:lnTo>
                    <a:pt x="330" y="990"/>
                  </a:lnTo>
                  <a:lnTo>
                    <a:pt x="519" y="1037"/>
                  </a:lnTo>
                  <a:lnTo>
                    <a:pt x="754" y="990"/>
                  </a:lnTo>
                  <a:lnTo>
                    <a:pt x="896" y="896"/>
                  </a:lnTo>
                  <a:lnTo>
                    <a:pt x="1037" y="707"/>
                  </a:lnTo>
                  <a:lnTo>
                    <a:pt x="1037" y="519"/>
                  </a:lnTo>
                  <a:lnTo>
                    <a:pt x="1037" y="330"/>
                  </a:lnTo>
                  <a:lnTo>
                    <a:pt x="896" y="142"/>
                  </a:lnTo>
                  <a:lnTo>
                    <a:pt x="754" y="48"/>
                  </a:lnTo>
                  <a:lnTo>
                    <a:pt x="5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2"/>
            <p:cNvSpPr/>
            <p:nvPr/>
          </p:nvSpPr>
          <p:spPr>
            <a:xfrm>
              <a:off x="1307800" y="2640775"/>
              <a:ext cx="25950" cy="25950"/>
            </a:xfrm>
            <a:custGeom>
              <a:avLst/>
              <a:gdLst/>
              <a:ahLst/>
              <a:cxnLst/>
              <a:rect l="l" t="t" r="r" b="b"/>
              <a:pathLst>
                <a:path w="1038" h="1038" extrusionOk="0">
                  <a:moveTo>
                    <a:pt x="95" y="330"/>
                  </a:moveTo>
                  <a:lnTo>
                    <a:pt x="1" y="519"/>
                  </a:lnTo>
                  <a:lnTo>
                    <a:pt x="1" y="660"/>
                  </a:lnTo>
                  <a:lnTo>
                    <a:pt x="95" y="707"/>
                  </a:lnTo>
                  <a:lnTo>
                    <a:pt x="48" y="519"/>
                  </a:lnTo>
                  <a:lnTo>
                    <a:pt x="95" y="330"/>
                  </a:lnTo>
                  <a:close/>
                  <a:moveTo>
                    <a:pt x="566" y="1"/>
                  </a:moveTo>
                  <a:lnTo>
                    <a:pt x="378" y="48"/>
                  </a:lnTo>
                  <a:lnTo>
                    <a:pt x="189" y="142"/>
                  </a:lnTo>
                  <a:lnTo>
                    <a:pt x="95" y="330"/>
                  </a:lnTo>
                  <a:lnTo>
                    <a:pt x="189" y="189"/>
                  </a:lnTo>
                  <a:lnTo>
                    <a:pt x="331" y="95"/>
                  </a:lnTo>
                  <a:lnTo>
                    <a:pt x="519" y="48"/>
                  </a:lnTo>
                  <a:lnTo>
                    <a:pt x="708" y="95"/>
                  </a:lnTo>
                  <a:lnTo>
                    <a:pt x="849" y="189"/>
                  </a:lnTo>
                  <a:lnTo>
                    <a:pt x="943" y="330"/>
                  </a:lnTo>
                  <a:lnTo>
                    <a:pt x="990" y="519"/>
                  </a:lnTo>
                  <a:lnTo>
                    <a:pt x="943" y="707"/>
                  </a:lnTo>
                  <a:lnTo>
                    <a:pt x="896" y="849"/>
                  </a:lnTo>
                  <a:lnTo>
                    <a:pt x="755" y="943"/>
                  </a:lnTo>
                  <a:lnTo>
                    <a:pt x="613" y="990"/>
                  </a:lnTo>
                  <a:lnTo>
                    <a:pt x="660" y="1037"/>
                  </a:lnTo>
                  <a:lnTo>
                    <a:pt x="802" y="943"/>
                  </a:lnTo>
                  <a:lnTo>
                    <a:pt x="943" y="849"/>
                  </a:lnTo>
                  <a:lnTo>
                    <a:pt x="990" y="707"/>
                  </a:lnTo>
                  <a:lnTo>
                    <a:pt x="1037" y="519"/>
                  </a:lnTo>
                  <a:lnTo>
                    <a:pt x="990" y="330"/>
                  </a:lnTo>
                  <a:lnTo>
                    <a:pt x="896" y="189"/>
                  </a:lnTo>
                  <a:lnTo>
                    <a:pt x="755" y="95"/>
                  </a:lnTo>
                  <a:lnTo>
                    <a:pt x="5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2"/>
            <p:cNvSpPr/>
            <p:nvPr/>
          </p:nvSpPr>
          <p:spPr>
            <a:xfrm>
              <a:off x="1316050" y="2286275"/>
              <a:ext cx="151950" cy="320375"/>
            </a:xfrm>
            <a:custGeom>
              <a:avLst/>
              <a:gdLst/>
              <a:ahLst/>
              <a:cxnLst/>
              <a:rect l="l" t="t" r="r" b="b"/>
              <a:pathLst>
                <a:path w="6078" h="12815" extrusionOk="0">
                  <a:moveTo>
                    <a:pt x="6031" y="0"/>
                  </a:moveTo>
                  <a:lnTo>
                    <a:pt x="5560" y="801"/>
                  </a:lnTo>
                  <a:lnTo>
                    <a:pt x="5183" y="1602"/>
                  </a:lnTo>
                  <a:lnTo>
                    <a:pt x="4429" y="3204"/>
                  </a:lnTo>
                  <a:lnTo>
                    <a:pt x="2874" y="6360"/>
                  </a:lnTo>
                  <a:lnTo>
                    <a:pt x="1367" y="9564"/>
                  </a:lnTo>
                  <a:lnTo>
                    <a:pt x="660" y="11118"/>
                  </a:lnTo>
                  <a:lnTo>
                    <a:pt x="330" y="11919"/>
                  </a:lnTo>
                  <a:lnTo>
                    <a:pt x="142" y="12343"/>
                  </a:lnTo>
                  <a:lnTo>
                    <a:pt x="1" y="12767"/>
                  </a:lnTo>
                  <a:lnTo>
                    <a:pt x="48" y="12814"/>
                  </a:lnTo>
                  <a:lnTo>
                    <a:pt x="95" y="12767"/>
                  </a:lnTo>
                  <a:lnTo>
                    <a:pt x="330" y="12390"/>
                  </a:lnTo>
                  <a:lnTo>
                    <a:pt x="519" y="12013"/>
                  </a:lnTo>
                  <a:lnTo>
                    <a:pt x="943" y="11213"/>
                  </a:lnTo>
                  <a:lnTo>
                    <a:pt x="1367" y="10412"/>
                  </a:lnTo>
                  <a:lnTo>
                    <a:pt x="1744" y="9611"/>
                  </a:lnTo>
                  <a:lnTo>
                    <a:pt x="3204" y="6454"/>
                  </a:lnTo>
                  <a:lnTo>
                    <a:pt x="4618" y="3345"/>
                  </a:lnTo>
                  <a:lnTo>
                    <a:pt x="5371" y="1743"/>
                  </a:lnTo>
                  <a:lnTo>
                    <a:pt x="5748" y="895"/>
                  </a:lnTo>
                  <a:lnTo>
                    <a:pt x="6078" y="47"/>
                  </a:lnTo>
                  <a:lnTo>
                    <a:pt x="60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2"/>
            <p:cNvSpPr/>
            <p:nvPr/>
          </p:nvSpPr>
          <p:spPr>
            <a:xfrm>
              <a:off x="1360800" y="2210900"/>
              <a:ext cx="175525" cy="86000"/>
            </a:xfrm>
            <a:custGeom>
              <a:avLst/>
              <a:gdLst/>
              <a:ahLst/>
              <a:cxnLst/>
              <a:rect l="l" t="t" r="r" b="b"/>
              <a:pathLst>
                <a:path w="7021" h="3440" extrusionOk="0">
                  <a:moveTo>
                    <a:pt x="1" y="0"/>
                  </a:moveTo>
                  <a:lnTo>
                    <a:pt x="1" y="47"/>
                  </a:lnTo>
                  <a:lnTo>
                    <a:pt x="755" y="565"/>
                  </a:lnTo>
                  <a:lnTo>
                    <a:pt x="1744" y="1084"/>
                  </a:lnTo>
                  <a:lnTo>
                    <a:pt x="2828" y="1649"/>
                  </a:lnTo>
                  <a:lnTo>
                    <a:pt x="3911" y="2167"/>
                  </a:lnTo>
                  <a:lnTo>
                    <a:pt x="5890" y="3015"/>
                  </a:lnTo>
                  <a:lnTo>
                    <a:pt x="6973" y="3439"/>
                  </a:lnTo>
                  <a:lnTo>
                    <a:pt x="7020" y="3392"/>
                  </a:lnTo>
                  <a:lnTo>
                    <a:pt x="6973" y="3345"/>
                  </a:lnTo>
                  <a:lnTo>
                    <a:pt x="5937" y="2732"/>
                  </a:lnTo>
                  <a:lnTo>
                    <a:pt x="4005" y="1743"/>
                  </a:lnTo>
                  <a:lnTo>
                    <a:pt x="2922" y="1178"/>
                  </a:lnTo>
                  <a:lnTo>
                    <a:pt x="1838" y="660"/>
                  </a:lnTo>
                  <a:lnTo>
                    <a:pt x="849" y="236"/>
                  </a:lnTo>
                  <a:lnTo>
                    <a:pt x="4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Arrow: Right 2">
            <a:extLst>
              <a:ext uri="{FF2B5EF4-FFF2-40B4-BE49-F238E27FC236}">
                <a16:creationId xmlns:a16="http://schemas.microsoft.com/office/drawing/2014/main" id="{0DE3DE24-D47A-5B01-91FB-7B20FE106FFB}"/>
              </a:ext>
            </a:extLst>
          </p:cNvPr>
          <p:cNvSpPr/>
          <p:nvPr/>
        </p:nvSpPr>
        <p:spPr>
          <a:xfrm>
            <a:off x="1790262" y="3090041"/>
            <a:ext cx="187619" cy="1226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0754DFFD-93AC-BB87-49E1-FA65046E5EAB}"/>
              </a:ext>
            </a:extLst>
          </p:cNvPr>
          <p:cNvSpPr/>
          <p:nvPr/>
        </p:nvSpPr>
        <p:spPr>
          <a:xfrm>
            <a:off x="1781457" y="3298464"/>
            <a:ext cx="187619" cy="1226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7B2530C2-CCD1-51D1-60BF-21DE6E49C00D}"/>
              </a:ext>
            </a:extLst>
          </p:cNvPr>
          <p:cNvSpPr/>
          <p:nvPr/>
        </p:nvSpPr>
        <p:spPr>
          <a:xfrm>
            <a:off x="1772652" y="3492000"/>
            <a:ext cx="187619" cy="1226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3E42C7B-7A46-2A30-4E51-31056E3C9BE1}"/>
              </a:ext>
            </a:extLst>
          </p:cNvPr>
          <p:cNvSpPr/>
          <p:nvPr/>
        </p:nvSpPr>
        <p:spPr>
          <a:xfrm>
            <a:off x="1755043" y="3743434"/>
            <a:ext cx="187619" cy="1226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A3469DC-BA36-732B-46CF-EA69B34E8717}"/>
              </a:ext>
            </a:extLst>
          </p:cNvPr>
          <p:cNvSpPr txBox="1"/>
          <p:nvPr/>
        </p:nvSpPr>
        <p:spPr>
          <a:xfrm>
            <a:off x="8323118" y="114300"/>
            <a:ext cx="825901" cy="253916"/>
          </a:xfrm>
          <a:prstGeom prst="rect">
            <a:avLst/>
          </a:prstGeom>
          <a:noFill/>
        </p:spPr>
        <p:txBody>
          <a:bodyPr wrap="square" rtlCol="0">
            <a:spAutoFit/>
          </a:bodyPr>
          <a:lstStyle/>
          <a:p>
            <a:r>
              <a:rPr lang="en-US" sz="1050" b="1">
                <a:latin typeface="Public Sans" panose="020B0604020202020204" charset="0"/>
              </a:rPr>
              <a:t>Asmita</a:t>
            </a:r>
          </a:p>
        </p:txBody>
      </p:sp>
    </p:spTree>
  </p:cSld>
  <p:clrMapOvr>
    <a:masterClrMapping/>
  </p:clrMapOvr>
</p:sld>
</file>

<file path=ppt/theme/theme1.xml><?xml version="1.0" encoding="utf-8"?>
<a:theme xmlns:a="http://schemas.openxmlformats.org/drawingml/2006/main" name="Election in Social Media by Slidesgo">
  <a:themeElements>
    <a:clrScheme name="Simple Light">
      <a:dk1>
        <a:srgbClr val="000000"/>
      </a:dk1>
      <a:lt1>
        <a:srgbClr val="FFFFFF"/>
      </a:lt1>
      <a:dk2>
        <a:srgbClr val="263238"/>
      </a:dk2>
      <a:lt2>
        <a:srgbClr val="EEEEEE"/>
      </a:lt2>
      <a:accent1>
        <a:srgbClr val="AF2B39"/>
      </a:accent1>
      <a:accent2>
        <a:srgbClr val="0A3161"/>
      </a:accent2>
      <a:accent3>
        <a:srgbClr val="DE4647"/>
      </a:accent3>
      <a:accent4>
        <a:srgbClr val="004A8A"/>
      </a:accent4>
      <a:accent5>
        <a:srgbClr val="0098CE"/>
      </a:accent5>
      <a:accent6>
        <a:srgbClr val="EEEEE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1891</Words>
  <Application>Microsoft Office PowerPoint</Application>
  <PresentationFormat>On-screen Show (16:9)</PresentationFormat>
  <Paragraphs>193</Paragraphs>
  <Slides>20</Slides>
  <Notes>20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Public Sans</vt:lpstr>
      <vt:lpstr>Barlow Condensed</vt:lpstr>
      <vt:lpstr>Election in Social Media by Slidesgo</vt:lpstr>
      <vt:lpstr>LEVERAGING BIG DATA IN TIME SENTIMENT ANALYSIS AND VOTER ANALYSIS </vt:lpstr>
      <vt:lpstr>WHY VOTER SENTIMENT ANALYSIS IS CRUCIAL</vt:lpstr>
      <vt:lpstr>THE ISSUE IN FOCUS</vt:lpstr>
      <vt:lpstr>METHODOLOGY</vt:lpstr>
      <vt:lpstr>INTERACTION WITH HADOOP</vt:lpstr>
      <vt:lpstr>Leveraging HDFS for Sentiment Analysis</vt:lpstr>
      <vt:lpstr>Data Collection &amp; Preprocessing</vt:lpstr>
      <vt:lpstr>Leveraging HDFS for Sentiment Analysis</vt:lpstr>
      <vt:lpstr>NAÏVE BAYES</vt:lpstr>
      <vt:lpstr>NAÏVE BAYES IMPLEMENTATION</vt:lpstr>
      <vt:lpstr>NAÏVE BAYES IMPLEMENTATION</vt:lpstr>
      <vt:lpstr>NAÏVE BAYES RESULTS</vt:lpstr>
      <vt:lpstr>BERT MODEL</vt:lpstr>
      <vt:lpstr>BERT MODEL IMPLEMENTATION</vt:lpstr>
      <vt:lpstr>BERT MODEL IMPLEMENTATION</vt:lpstr>
      <vt:lpstr>BERT MODEL RESULTS</vt:lpstr>
      <vt:lpstr>INSIGHT &amp; ANALYSIS</vt:lpstr>
      <vt:lpstr>DIFFICULTIES &amp; LIMITATIONS</vt:lpstr>
      <vt:lpstr>DIFFICULTIES &amp; LIMITATIONS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simran singh</dc:creator>
  <cp:lastModifiedBy>Singh, Simran - (simransingh)</cp:lastModifiedBy>
  <cp:revision>7</cp:revision>
  <dcterms:modified xsi:type="dcterms:W3CDTF">2025-03-29T09:36:03Z</dcterms:modified>
</cp:coreProperties>
</file>