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4adeaf388_7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94adeaf388_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4adeaf388_7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94adeaf388_7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4adeaf388_7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4adeaf388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4adeaf388_7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4adeaf388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4adeaf388_2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4adeaf388_2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4adeaf388_2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4adeaf388_2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4adeaf388_22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94adeaf388_2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74df9f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74df9f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e21cdf2bc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e21cdf2bc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e21cdf2bc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e21cdf2bc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4adeaf388_22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4adeaf388_2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d19de4fd3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d19de4fd3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e21cdf2b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e21cdf2b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e21cdf2b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e21cdf2b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4adeaf388_2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4adeaf388_2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4adeaf388_2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4adeaf388_2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4adeaf388_2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4adeaf388_2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4adeaf388_2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4adeaf388_2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285750"/>
            <a:ext cx="8574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5100">
                <a:latin typeface="Georgia"/>
                <a:ea typeface="Georgia"/>
                <a:cs typeface="Georgia"/>
                <a:sym typeface="Georgia"/>
              </a:rPr>
              <a:t>Docure </a:t>
            </a:r>
            <a:endParaRPr sz="5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93000" y="1375025"/>
            <a:ext cx="6428700" cy="14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i="1" lang="en" sz="1900">
                <a:latin typeface="Georgia"/>
                <a:ea typeface="Georgia"/>
                <a:cs typeface="Georgia"/>
                <a:sym typeface="Georgia"/>
              </a:rPr>
              <a:t>innovative</a:t>
            </a:r>
            <a:r>
              <a:rPr i="1" lang="en" sz="1900">
                <a:latin typeface="Georgia"/>
                <a:ea typeface="Georgia"/>
                <a:cs typeface="Georgia"/>
                <a:sym typeface="Georgia"/>
              </a:rPr>
              <a:t> medical &amp; health records app that has </a:t>
            </a:r>
            <a:endParaRPr i="1"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latin typeface="Georgia"/>
                <a:ea typeface="Georgia"/>
                <a:cs typeface="Georgia"/>
                <a:sym typeface="Georgia"/>
              </a:rPr>
              <a:t>all of your healthcare solutions at your fingertips.</a:t>
            </a:r>
            <a:endParaRPr i="1" sz="19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857" l="0" r="0" t="5945"/>
          <a:stretch/>
        </p:blipFill>
        <p:spPr>
          <a:xfrm>
            <a:off x="6521700" y="331838"/>
            <a:ext cx="2288050" cy="447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6428800" y="165925"/>
            <a:ext cx="2563594" cy="4681084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93000" y="2716375"/>
            <a:ext cx="5313900" cy="13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5450000" y="174450"/>
            <a:ext cx="33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My Records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5160625" y="1049300"/>
            <a:ext cx="37587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will be able to see all of its test reports in the my records section. 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includes report id, parameters tested and allows user to view in app or </a:t>
            </a: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download</a:t>
            </a: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pdf 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25" y="535700"/>
            <a:ext cx="1558975" cy="331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holding a cellphone&#10;&#10;Description automatically generated"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5997" t="0"/>
          <a:stretch/>
        </p:blipFill>
        <p:spPr>
          <a:xfrm>
            <a:off x="-90325" y="-492650"/>
            <a:ext cx="5077949" cy="53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5450000" y="174450"/>
            <a:ext cx="33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Prescription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190875" y="1049300"/>
            <a:ext cx="37284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Inside prescription tab user will be able to see all its prescription details.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Report could be viewed in app or can be downloaded in pdf format</a:t>
            </a:r>
            <a:r>
              <a:rPr lang="en" sz="1700">
                <a:solidFill>
                  <a:srgbClr val="0001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700">
              <a:solidFill>
                <a:srgbClr val="0001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975" y="522850"/>
            <a:ext cx="1579200" cy="3297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holding a cellphone&#10;&#10;Description automatically generated" id="186" name="Google Shape;186;p23"/>
          <p:cNvPicPr preferRelativeResize="0"/>
          <p:nvPr/>
        </p:nvPicPr>
        <p:blipFill rotWithShape="1">
          <a:blip r:embed="rId4">
            <a:alphaModFix/>
          </a:blip>
          <a:srcRect b="0" l="0" r="5997" t="0"/>
          <a:stretch/>
        </p:blipFill>
        <p:spPr>
          <a:xfrm>
            <a:off x="-90325" y="-492650"/>
            <a:ext cx="5077949" cy="53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5450000" y="174450"/>
            <a:ext cx="33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rgbClr val="000100"/>
                </a:solidFill>
                <a:latin typeface="Georgia"/>
                <a:ea typeface="Georgia"/>
                <a:cs typeface="Georgia"/>
                <a:sym typeface="Georgia"/>
              </a:rPr>
              <a:t>        </a:t>
            </a: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Alerts 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5589200" y="1049300"/>
            <a:ext cx="33300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will be alerted for new information like confirmation of booking, </a:t>
            </a: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appointment</a:t>
            </a: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reminder, or any new AI insights or warning.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975" y="522850"/>
            <a:ext cx="1579200" cy="32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2975" y="449078"/>
            <a:ext cx="1579200" cy="3484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holding a cellphone&#10;&#10;Description automatically generated" id="195" name="Google Shape;195;p24"/>
          <p:cNvPicPr preferRelativeResize="0"/>
          <p:nvPr/>
        </p:nvPicPr>
        <p:blipFill rotWithShape="1">
          <a:blip r:embed="rId5">
            <a:alphaModFix/>
          </a:blip>
          <a:srcRect b="0" l="-66149" r="72147" t="0"/>
          <a:stretch/>
        </p:blipFill>
        <p:spPr>
          <a:xfrm>
            <a:off x="1759025" y="-512725"/>
            <a:ext cx="5077949" cy="53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My Consultations</a:t>
            </a:r>
            <a:endParaRPr sz="29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80625" y="45357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Users can cancel or reschedule        For completed appointments, users         For cancelled appointments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Upcoming appointments.                      can give ratings and book again                 users can book again.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96900" y="658075"/>
            <a:ext cx="1830273" cy="3812913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75" y="883525"/>
            <a:ext cx="1534160" cy="33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5"/>
          <p:cNvSpPr/>
          <p:nvPr/>
        </p:nvSpPr>
        <p:spPr>
          <a:xfrm>
            <a:off x="3533288" y="648525"/>
            <a:ext cx="1830273" cy="3812913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575" y="989025"/>
            <a:ext cx="1461362" cy="3246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2587" y="1071087"/>
            <a:ext cx="1461350" cy="321148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/>
          <p:nvPr/>
        </p:nvSpPr>
        <p:spPr>
          <a:xfrm>
            <a:off x="6578125" y="665288"/>
            <a:ext cx="1830273" cy="3812913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5450000" y="174450"/>
            <a:ext cx="33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  </a:t>
            </a: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AI insights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5160625" y="1049300"/>
            <a:ext cx="37587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tab will provide insights into how you can improve your health using algorithms to figure out the solutions and converting them into small actionable pointers.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188" y="535700"/>
            <a:ext cx="1490249" cy="331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holding a cellphone&#10;&#10;Description automatically generated" id="215" name="Google Shape;215;p26"/>
          <p:cNvPicPr preferRelativeResize="0"/>
          <p:nvPr/>
        </p:nvPicPr>
        <p:blipFill rotWithShape="1">
          <a:blip r:embed="rId4">
            <a:alphaModFix/>
          </a:blip>
          <a:srcRect b="0" l="0" r="5997" t="0"/>
          <a:stretch/>
        </p:blipFill>
        <p:spPr>
          <a:xfrm>
            <a:off x="-218512" y="-492638"/>
            <a:ext cx="5077949" cy="53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300" y="32450"/>
            <a:ext cx="1462075" cy="48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1063" y="280975"/>
            <a:ext cx="2162175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5024575" y="555575"/>
            <a:ext cx="40368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AI insights include key parameters, recommendations and statistical analysis.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allows user to download the report and consult an expert if needed.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AI </a:t>
            </a: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report</a:t>
            </a: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log is also generated storing AI reports with details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5450000" y="174450"/>
            <a:ext cx="33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Wellness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4797775" y="1049300"/>
            <a:ext cx="42483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Users of the Docure prototype also benefit from access to sample wellness advice.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Wellness advice encompasses a broad range of guidance, from lifestyle recommendations to dietary suggestions, and it encourages users to adopt a proactive stance in maintaining and enhancing their overall health.</a:t>
            </a:r>
            <a:r>
              <a:rPr lang="en" sz="17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25" y="535700"/>
            <a:ext cx="1558975" cy="33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651" y="499178"/>
            <a:ext cx="1558975" cy="3384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holding a cellphone&#10;&#10;Description automatically generated" id="231" name="Google Shape;231;p28"/>
          <p:cNvPicPr preferRelativeResize="0"/>
          <p:nvPr/>
        </p:nvPicPr>
        <p:blipFill rotWithShape="1">
          <a:blip r:embed="rId5">
            <a:alphaModFix/>
          </a:blip>
          <a:srcRect b="0" l="0" r="5997" t="0"/>
          <a:stretch/>
        </p:blipFill>
        <p:spPr>
          <a:xfrm>
            <a:off x="-90325" y="-492650"/>
            <a:ext cx="5077949" cy="53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4889875" y="174450"/>
            <a:ext cx="3953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Third party API Integration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4698750" y="1323250"/>
            <a:ext cx="46287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By integrating with Docure, 3rd party applications like insurance company can provide users with the ability to schedule appointments, access automated insights,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and receive doctor recommendations based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 medical reports. This integration empowers third-party MedTech applications to provide a more comprehensive and patient-centric healthcare experience.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025" y="535700"/>
            <a:ext cx="1558975" cy="3311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and holding a cellphone&#10;&#10;Description automatically generated" id="239" name="Google Shape;239;p29"/>
          <p:cNvPicPr preferRelativeResize="0"/>
          <p:nvPr/>
        </p:nvPicPr>
        <p:blipFill rotWithShape="1">
          <a:blip r:embed="rId4">
            <a:alphaModFix/>
          </a:blip>
          <a:srcRect b="0" l="0" r="5997" t="0"/>
          <a:stretch/>
        </p:blipFill>
        <p:spPr>
          <a:xfrm>
            <a:off x="-90725" y="-187675"/>
            <a:ext cx="4789476" cy="50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Technical Details</a:t>
            </a:r>
            <a:endParaRPr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During the prototype stage, several tools and technologies were employed to create a functional model of Docure: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Project Development: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JIRA and MIRO were used to develop the scrum board.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Wireframes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In the early stages of our prototype development, we employed Figma to create basic wireframes for our project.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Basic Data Security: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prototype incorporated basic encryption and security measures to protect user data, even though it was not yet fully compliant with healthcare regulations.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Testing Environments: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Separate testing environments were set up to evaluate the prototype's functionality and usability.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/>
          <p:nvPr>
            <p:ph type="title"/>
          </p:nvPr>
        </p:nvSpPr>
        <p:spPr>
          <a:xfrm>
            <a:off x="376200" y="1912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>
                <a:latin typeface="Georgia"/>
                <a:ea typeface="Georgia"/>
                <a:cs typeface="Georgia"/>
                <a:sym typeface="Georgia"/>
              </a:rPr>
              <a:t>Thank you! </a:t>
            </a:r>
            <a:endParaRPr sz="5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About Application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product, Docure, is an Electronic Medical Record System that will serve multiple functions for both hospitals and patients. Ultimately we want to create a 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Immersive platform to which hospitals can manage their EMR records and appointments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Patients can book appointments, get wellness advice, and AI-generated insights on their medical data.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>
            <a:off x="403451" y="145325"/>
            <a:ext cx="2254508" cy="4505103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2879351" y="145325"/>
            <a:ext cx="2254508" cy="4505103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38" y="478862"/>
            <a:ext cx="1898957" cy="395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5428575" y="256975"/>
            <a:ext cx="34800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5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Creating a User Profile</a:t>
            </a:r>
            <a:endParaRPr sz="25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5355250" y="1134975"/>
            <a:ext cx="3756900" cy="20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Users will create an account by using their Google account, facebook, or email. 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application will ask you to sign-in everytime you open the app, if you are new user you need to sign up first.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7124" y="518435"/>
            <a:ext cx="1898950" cy="3870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5450000" y="174450"/>
            <a:ext cx="33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Homepage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hand holding a cellphone&#10;&#10;Description automatically generated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5997" t="0"/>
          <a:stretch/>
        </p:blipFill>
        <p:spPr>
          <a:xfrm>
            <a:off x="-90325" y="-492650"/>
            <a:ext cx="5077949" cy="53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987625" y="1049300"/>
            <a:ext cx="4156200" cy="3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 our homepage, you will be able to see your upcoming schedule on the top of your screen, as well as our main features right below. 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are able to book appointments, </a:t>
            </a: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monitor</a:t>
            </a: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your devices, and check your prescriptions and records at the touch of your fingertips. 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list of articles providing updates about trends in healthcare, and wellness.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364478" y="2066275"/>
            <a:ext cx="1714299" cy="5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1525" y="665174"/>
            <a:ext cx="1452950" cy="32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5450000" y="174450"/>
            <a:ext cx="339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Homepage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hand holding a cellphone&#10;&#10;Description automatically generated"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5997" t="0"/>
          <a:stretch/>
        </p:blipFill>
        <p:spPr>
          <a:xfrm>
            <a:off x="-90325" y="-492650"/>
            <a:ext cx="5077949" cy="5368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5221100" y="1049300"/>
            <a:ext cx="3698100" cy="26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Additionally, Our app has four different main pages located at the bottom of your screen. 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Georgia"/>
              <a:buChar char="●"/>
            </a:pPr>
            <a:r>
              <a:rPr lang="en" sz="17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pages are your health page, AI health insights that are accustomed to each User, your alerts, your wellness tracker, and lastly a consultation page. </a:t>
            </a:r>
            <a:endParaRPr sz="17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3581599" y="3294874"/>
            <a:ext cx="1980826" cy="66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1525" y="665174"/>
            <a:ext cx="1452950" cy="320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Customer’s Journey</a:t>
            </a:r>
            <a:endParaRPr sz="34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Booking appointments:</a:t>
            </a:r>
            <a:endParaRPr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platform empowers users with the ability to seamlessly schedule appointments with healthcare providers. This feature simplifies the often complex and time-consuming process of accessing healthcare services.</a:t>
            </a:r>
            <a:endParaRPr sz="2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75" y="223725"/>
            <a:ext cx="1924575" cy="3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3316775" y="69125"/>
            <a:ext cx="2254508" cy="4164874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25" y="223725"/>
            <a:ext cx="2000125" cy="3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403450" y="69125"/>
            <a:ext cx="2254508" cy="4164874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/>
          <p:nvPr/>
        </p:nvSpPr>
        <p:spPr>
          <a:xfrm>
            <a:off x="2668125" y="2186025"/>
            <a:ext cx="6381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5630924" y="2198200"/>
            <a:ext cx="6021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94200" y="4351800"/>
            <a:ext cx="2602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Users can apply filters based on speciality and ratings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3262150" y="4362350"/>
            <a:ext cx="2602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2. Based on filters the app will show doctor details to book appointments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230100" y="4346900"/>
            <a:ext cx="2602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3. User book slots based on doctor’s availability and user’s suitability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8354" y="187650"/>
            <a:ext cx="1898647" cy="3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6343950" y="108325"/>
            <a:ext cx="2133298" cy="4164874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525" y="137278"/>
            <a:ext cx="1899450" cy="4112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0975" y="90925"/>
            <a:ext cx="1899450" cy="41404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3340800" y="63775"/>
            <a:ext cx="2169661" cy="4305659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6351925" y="14725"/>
            <a:ext cx="2169661" cy="4305659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533450" y="2185100"/>
            <a:ext cx="6381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5612138" y="2176250"/>
            <a:ext cx="6381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294200" y="4428000"/>
            <a:ext cx="2602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4. User chooses time slot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For appointment.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169350" y="4416475"/>
            <a:ext cx="2602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5. Users select duration and medium of the appointment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250250" y="4428000"/>
            <a:ext cx="2602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6. User fiil in their details and write about the problem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00" y="183975"/>
            <a:ext cx="1966275" cy="40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220625" y="90913"/>
            <a:ext cx="2169661" cy="4305659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500" y="177150"/>
            <a:ext cx="2076450" cy="41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4975650" y="90925"/>
            <a:ext cx="2254508" cy="4399515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4115925" y="2186025"/>
            <a:ext cx="638100" cy="23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466275" y="4568875"/>
            <a:ext cx="2878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7. Users confirm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their details. If there is mistake user can go back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4375" y="144525"/>
            <a:ext cx="2021950" cy="4292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4754025" y="4568875"/>
            <a:ext cx="26022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8. User will make the payment and booking will be completed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749425" y="90925"/>
            <a:ext cx="2254508" cy="4364319"/>
          </a:xfrm>
          <a:custGeom>
            <a:rect b="b" l="l" r="r" t="t"/>
            <a:pathLst>
              <a:path extrusionOk="0" h="4692816" w="2424202">
                <a:moveTo>
                  <a:pt x="303774" y="136664"/>
                </a:moveTo>
                <a:cubicBezTo>
                  <a:pt x="205999" y="136664"/>
                  <a:pt x="126152" y="216460"/>
                  <a:pt x="126152" y="314262"/>
                </a:cubicBezTo>
                <a:lnTo>
                  <a:pt x="126152" y="4378554"/>
                </a:lnTo>
                <a:cubicBezTo>
                  <a:pt x="126152" y="4476356"/>
                  <a:pt x="206097" y="4556152"/>
                  <a:pt x="303774" y="4556152"/>
                </a:cubicBezTo>
                <a:lnTo>
                  <a:pt x="2064711" y="4556152"/>
                </a:lnTo>
                <a:cubicBezTo>
                  <a:pt x="2162487" y="4556152"/>
                  <a:pt x="2242333" y="4476356"/>
                  <a:pt x="2242333" y="4378554"/>
                </a:cubicBezTo>
                <a:lnTo>
                  <a:pt x="2242333" y="314262"/>
                </a:lnTo>
                <a:cubicBezTo>
                  <a:pt x="2242333" y="216460"/>
                  <a:pt x="2162389" y="136664"/>
                  <a:pt x="2064711" y="136664"/>
                </a:cubicBezTo>
                <a:lnTo>
                  <a:pt x="1960568" y="136664"/>
                </a:lnTo>
                <a:cubicBezTo>
                  <a:pt x="1931176" y="136664"/>
                  <a:pt x="1908055" y="160808"/>
                  <a:pt x="1908055" y="189248"/>
                </a:cubicBezTo>
                <a:cubicBezTo>
                  <a:pt x="1908055" y="300758"/>
                  <a:pt x="1817627" y="390989"/>
                  <a:pt x="1706234" y="390989"/>
                </a:cubicBezTo>
                <a:lnTo>
                  <a:pt x="662251" y="390989"/>
                </a:lnTo>
                <a:cubicBezTo>
                  <a:pt x="550858" y="390989"/>
                  <a:pt x="460430" y="300758"/>
                  <a:pt x="460430" y="189248"/>
                </a:cubicBezTo>
                <a:cubicBezTo>
                  <a:pt x="460430" y="159785"/>
                  <a:pt x="436232" y="136664"/>
                  <a:pt x="407918" y="136664"/>
                </a:cubicBezTo>
                <a:close/>
                <a:moveTo>
                  <a:pt x="300669" y="0"/>
                </a:moveTo>
                <a:lnTo>
                  <a:pt x="2083579" y="0"/>
                </a:lnTo>
                <a:cubicBezTo>
                  <a:pt x="2249682" y="0"/>
                  <a:pt x="2384248" y="134484"/>
                  <a:pt x="2384248" y="300688"/>
                </a:cubicBezTo>
                <a:lnTo>
                  <a:pt x="2384248" y="565528"/>
                </a:lnTo>
                <a:cubicBezTo>
                  <a:pt x="2384248" y="576174"/>
                  <a:pt x="2392665" y="585516"/>
                  <a:pt x="2404225" y="585516"/>
                </a:cubicBezTo>
                <a:cubicBezTo>
                  <a:pt x="2414775" y="585516"/>
                  <a:pt x="2424202" y="593989"/>
                  <a:pt x="2424202" y="605504"/>
                </a:cubicBezTo>
                <a:lnTo>
                  <a:pt x="2424202" y="1045021"/>
                </a:lnTo>
                <a:cubicBezTo>
                  <a:pt x="2424202" y="1056536"/>
                  <a:pt x="2414775" y="1065878"/>
                  <a:pt x="2404225" y="1066964"/>
                </a:cubicBezTo>
                <a:cubicBezTo>
                  <a:pt x="2393675" y="1066964"/>
                  <a:pt x="2384248" y="1075437"/>
                  <a:pt x="2384248" y="1086952"/>
                </a:cubicBezTo>
                <a:lnTo>
                  <a:pt x="2384248" y="1144743"/>
                </a:lnTo>
                <a:cubicBezTo>
                  <a:pt x="2384248" y="1155389"/>
                  <a:pt x="2392665" y="1164731"/>
                  <a:pt x="2404225" y="1164731"/>
                </a:cubicBezTo>
                <a:cubicBezTo>
                  <a:pt x="2414775" y="1164731"/>
                  <a:pt x="2424202" y="1173204"/>
                  <a:pt x="2424202" y="1184719"/>
                </a:cubicBezTo>
                <a:lnTo>
                  <a:pt x="2424202" y="2074181"/>
                </a:lnTo>
                <a:cubicBezTo>
                  <a:pt x="2424202" y="2084610"/>
                  <a:pt x="2415785" y="2094169"/>
                  <a:pt x="2404225" y="2094169"/>
                </a:cubicBezTo>
                <a:cubicBezTo>
                  <a:pt x="2393675" y="2094169"/>
                  <a:pt x="2384248" y="2102425"/>
                  <a:pt x="2384248" y="2114157"/>
                </a:cubicBezTo>
                <a:lnTo>
                  <a:pt x="2384248" y="4392128"/>
                </a:lnTo>
                <a:cubicBezTo>
                  <a:pt x="2384248" y="4558332"/>
                  <a:pt x="2249682" y="4692816"/>
                  <a:pt x="2083579" y="4692816"/>
                </a:cubicBezTo>
                <a:lnTo>
                  <a:pt x="300669" y="4692816"/>
                </a:lnTo>
                <a:cubicBezTo>
                  <a:pt x="134566" y="4692816"/>
                  <a:pt x="0" y="4558332"/>
                  <a:pt x="0" y="4392128"/>
                </a:cubicBezTo>
                <a:lnTo>
                  <a:pt x="0" y="300688"/>
                </a:lnTo>
                <a:cubicBezTo>
                  <a:pt x="0" y="134484"/>
                  <a:pt x="134566" y="0"/>
                  <a:pt x="300669" y="0"/>
                </a:cubicBezTo>
                <a:close/>
              </a:path>
            </a:pathLst>
          </a:custGeom>
          <a:solidFill>
            <a:srgbClr val="000100"/>
          </a:solidFill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